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</p:sldIdLst>
  <p:sldSz cx="9144000" cy="5143500" type="screen16x9"/>
  <p:notesSz cx="6858000" cy="9144000"/>
  <p:embeddedFontLst>
    <p:embeddedFont>
      <p:font typeface="Sniglet" panose="020B0604020202020204" charset="0"/>
      <p:regular r:id="rId18"/>
    </p:embeddedFont>
    <p:embeddedFont>
      <p:font typeface="Walter Turncoat" panose="020B0604020202020204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c6ad7268d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5c6ad7268d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694cd56_0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694cd56_0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4e9664b5b_317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14e9664b5b_317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a39bf3ff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a39bf3ff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6368ad994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6368ad994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Hangfire se assegura que todo job é processado pelo menos uma vez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Sendo assim os dados para processar certo job é armazenado em BD relacional ou não.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 a sua aplicação encontrar problemas durante a execução, ela será executada novamente após algum delay. Hangfire lida bem com os problemas acima.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39dd7dff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39dd7dff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>
          <a:extLst>
            <a:ext uri="{FF2B5EF4-FFF2-40B4-BE49-F238E27FC236}">
              <a16:creationId xmlns:a16="http://schemas.microsoft.com/office/drawing/2014/main" id="{FD77FF07-4F36-E7E0-07FF-3DD1C9422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6039dd7dff_0_38:notes">
            <a:extLst>
              <a:ext uri="{FF2B5EF4-FFF2-40B4-BE49-F238E27FC236}">
                <a16:creationId xmlns:a16="http://schemas.microsoft.com/office/drawing/2014/main" id="{DDD30B82-2DD2-E4D9-E08B-4AC724DBDB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6039dd7dff_0_38:notes">
            <a:extLst>
              <a:ext uri="{FF2B5EF4-FFF2-40B4-BE49-F238E27FC236}">
                <a16:creationId xmlns:a16="http://schemas.microsoft.com/office/drawing/2014/main" id="{D3CF287C-7439-3E61-CD66-927AF268A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569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685800" y="1964342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685800" y="3144853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1700925" y="1399800"/>
            <a:ext cx="5742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✘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7" name="Google Shape;17;p4"/>
          <p:cNvSpPr txBox="1"/>
          <p:nvPr/>
        </p:nvSpPr>
        <p:spPr>
          <a:xfrm>
            <a:off x="3593400" y="8575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rPr>
              <a:t>“</a:t>
            </a:r>
            <a:endParaRPr sz="9600">
              <a:solidFill>
                <a:srgbClr val="FFFFFF"/>
              </a:solidFill>
              <a:latin typeface="Walter Turncoat"/>
              <a:ea typeface="Walter Turncoat"/>
              <a:cs typeface="Walter Turncoat"/>
              <a:sym typeface="Walter Turncoat"/>
            </a:endParaRPr>
          </a:p>
        </p:txBody>
      </p:sp>
      <p:sp>
        <p:nvSpPr>
          <p:cNvPr id="18" name="Google Shape;18;p4"/>
          <p:cNvSpPr/>
          <p:nvPr/>
        </p:nvSpPr>
        <p:spPr>
          <a:xfrm>
            <a:off x="4128150" y="550650"/>
            <a:ext cx="887711" cy="84916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✘"/>
              <a:defRPr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692275" y="1507925"/>
            <a:ext cx="39945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600"/>
              </a:spcBef>
              <a:spcAft>
                <a:spcPts val="0"/>
              </a:spcAft>
              <a:buSzPts val="1600"/>
              <a:buChar char="✘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457200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2"/>
          </p:nvPr>
        </p:nvSpPr>
        <p:spPr>
          <a:xfrm>
            <a:off x="3223964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3"/>
          </p:nvPr>
        </p:nvSpPr>
        <p:spPr>
          <a:xfrm>
            <a:off x="5990727" y="1507925"/>
            <a:ext cx="2631900" cy="3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✘"/>
              <a:defRPr sz="1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Walter Turncoat"/>
              <a:buNone/>
              <a:defRPr sz="2600">
                <a:solidFill>
                  <a:srgbClr val="FFFFFF"/>
                </a:solidFill>
                <a:latin typeface="Walter Turncoat"/>
                <a:ea typeface="Walter Turncoat"/>
                <a:cs typeface="Walter Turncoat"/>
                <a:sym typeface="Walter Turnco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✘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●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○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Sniglet"/>
              <a:buChar char="■"/>
              <a:defRPr sz="2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 algn="ctr">
              <a:buNone/>
              <a:defRPr sz="10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ctrTitle"/>
          </p:nvPr>
        </p:nvSpPr>
        <p:spPr>
          <a:xfrm>
            <a:off x="685800" y="1991813"/>
            <a:ext cx="77724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Backgroung jobs with hangfire</a:t>
            </a:r>
            <a:endParaRPr/>
          </a:p>
        </p:txBody>
      </p:sp>
      <p:grpSp>
        <p:nvGrpSpPr>
          <p:cNvPr id="48" name="Google Shape;48;p11"/>
          <p:cNvGrpSpPr/>
          <p:nvPr/>
        </p:nvGrpSpPr>
        <p:grpSpPr>
          <a:xfrm rot="2194107">
            <a:off x="803001" y="3184731"/>
            <a:ext cx="1014485" cy="642684"/>
            <a:chOff x="238125" y="1918825"/>
            <a:chExt cx="1042450" cy="660400"/>
          </a:xfrm>
        </p:grpSpPr>
        <p:sp>
          <p:nvSpPr>
            <p:cNvPr id="49" name="Google Shape;49;p11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1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11"/>
          <p:cNvGrpSpPr/>
          <p:nvPr/>
        </p:nvGrpSpPr>
        <p:grpSpPr>
          <a:xfrm rot="-9269861">
            <a:off x="6165721" y="1346512"/>
            <a:ext cx="750220" cy="664172"/>
            <a:chOff x="1113100" y="2199475"/>
            <a:chExt cx="801900" cy="709925"/>
          </a:xfrm>
        </p:grpSpPr>
        <p:sp>
          <p:nvSpPr>
            <p:cNvPr id="52" name="Google Shape;52;p11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1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11"/>
          <p:cNvSpPr/>
          <p:nvPr/>
        </p:nvSpPr>
        <p:spPr>
          <a:xfrm>
            <a:off x="1379674" y="2497075"/>
            <a:ext cx="5966479" cy="225949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1"/>
          <p:cNvSpPr/>
          <p:nvPr/>
        </p:nvSpPr>
        <p:spPr>
          <a:xfrm>
            <a:off x="5990675" y="2600050"/>
            <a:ext cx="2126628" cy="1015968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1"/>
          <p:cNvSpPr/>
          <p:nvPr/>
        </p:nvSpPr>
        <p:spPr>
          <a:xfrm>
            <a:off x="4045614" y="719848"/>
            <a:ext cx="1052762" cy="922444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References.</a:t>
            </a:r>
            <a:endParaRPr/>
          </a:p>
        </p:txBody>
      </p:sp>
      <p:sp>
        <p:nvSpPr>
          <p:cNvPr id="145" name="Google Shape;145;p19"/>
          <p:cNvSpPr txBox="1">
            <a:spLocks noGrp="1"/>
          </p:cNvSpPr>
          <p:nvPr>
            <p:ph type="body" idx="1"/>
          </p:nvPr>
        </p:nvSpPr>
        <p:spPr>
          <a:xfrm>
            <a:off x="457200" y="1563400"/>
            <a:ext cx="8229600" cy="25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hangfire.io/overview.html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docs.hangfire.io/en/latest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✘"/>
            </a:pPr>
            <a:r>
              <a:rPr lang="en" sz="2400"/>
              <a:t>github.com/jackwesley/StartingWithHangfire</a:t>
            </a:r>
            <a:endParaRPr sz="2400"/>
          </a:p>
          <a:p>
            <a:pPr marL="9144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46" name="Google Shape;146;p19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>
            <a:spLocks noGrp="1"/>
          </p:cNvSpPr>
          <p:nvPr>
            <p:ph type="body" idx="1"/>
          </p:nvPr>
        </p:nvSpPr>
        <p:spPr>
          <a:xfrm>
            <a:off x="954375" y="1710375"/>
            <a:ext cx="61716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ctr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Show me some code!</a:t>
            </a:r>
            <a:endParaRPr sz="2400"/>
          </a:p>
        </p:txBody>
      </p:sp>
      <p:sp>
        <p:nvSpPr>
          <p:cNvPr id="152" name="Google Shape;152;p20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4075566" y="131149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>
            <a:spLocks noGrp="1"/>
          </p:cNvSpPr>
          <p:nvPr>
            <p:ph type="ctrTitle" idx="4294967295"/>
          </p:nvPr>
        </p:nvSpPr>
        <p:spPr>
          <a:xfrm>
            <a:off x="1759325" y="998613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Merci!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you!</a:t>
            </a:r>
            <a:endParaRPr sz="4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Obrigado!</a:t>
            </a:r>
            <a:endParaRPr sz="4800"/>
          </a:p>
        </p:txBody>
      </p:sp>
      <p:sp>
        <p:nvSpPr>
          <p:cNvPr id="159" name="Google Shape;159;p21"/>
          <p:cNvSpPr/>
          <p:nvPr/>
        </p:nvSpPr>
        <p:spPr>
          <a:xfrm>
            <a:off x="3741252" y="1693400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1" name="Google Shape;161;p21"/>
          <p:cNvSpPr txBox="1"/>
          <p:nvPr/>
        </p:nvSpPr>
        <p:spPr>
          <a:xfrm>
            <a:off x="3839225" y="1188575"/>
            <a:ext cx="4104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62" name="Google Shape;162;p21"/>
          <p:cNvSpPr txBox="1"/>
          <p:nvPr/>
        </p:nvSpPr>
        <p:spPr>
          <a:xfrm>
            <a:off x="3263475" y="627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1"/>
          <p:cNvSpPr txBox="1"/>
          <p:nvPr/>
        </p:nvSpPr>
        <p:spPr>
          <a:xfrm>
            <a:off x="3072000" y="1140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3766602" y="246182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/>
          <p:nvPr/>
        </p:nvSpPr>
        <p:spPr>
          <a:xfrm>
            <a:off x="3766602" y="3200450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/>
        </p:nvSpPr>
        <p:spPr>
          <a:xfrm>
            <a:off x="6248575" y="312075"/>
            <a:ext cx="2592000" cy="15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SlidesCarnival icons are editable shapes. 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This means that you can: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Resize them without losing quality.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Sniglet"/>
              <a:buChar char="●"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Change fill color and opacity.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Isn’t that nice? :)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Examples:</a:t>
            </a: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277965" y="271963"/>
            <a:ext cx="373873" cy="479695"/>
          </a:xfrm>
          <a:custGeom>
            <a:avLst/>
            <a:gdLst/>
            <a:ahLst/>
            <a:cxnLst/>
            <a:rect l="l" t="t" r="r" b="b"/>
            <a:pathLst>
              <a:path w="17107" h="21949" extrusionOk="0">
                <a:moveTo>
                  <a:pt x="9198" y="1679"/>
                </a:moveTo>
                <a:lnTo>
                  <a:pt x="9198" y="1947"/>
                </a:lnTo>
                <a:lnTo>
                  <a:pt x="9247" y="2190"/>
                </a:lnTo>
                <a:lnTo>
                  <a:pt x="9296" y="2385"/>
                </a:lnTo>
                <a:lnTo>
                  <a:pt x="9344" y="2482"/>
                </a:lnTo>
                <a:lnTo>
                  <a:pt x="9417" y="2531"/>
                </a:lnTo>
                <a:lnTo>
                  <a:pt x="9515" y="2604"/>
                </a:lnTo>
                <a:lnTo>
                  <a:pt x="9612" y="2604"/>
                </a:lnTo>
                <a:lnTo>
                  <a:pt x="9709" y="2580"/>
                </a:lnTo>
                <a:lnTo>
                  <a:pt x="9758" y="2531"/>
                </a:lnTo>
                <a:lnTo>
                  <a:pt x="9782" y="2482"/>
                </a:lnTo>
                <a:lnTo>
                  <a:pt x="9831" y="2385"/>
                </a:lnTo>
                <a:lnTo>
                  <a:pt x="9855" y="2263"/>
                </a:lnTo>
                <a:lnTo>
                  <a:pt x="9831" y="2409"/>
                </a:lnTo>
                <a:lnTo>
                  <a:pt x="9806" y="2555"/>
                </a:lnTo>
                <a:lnTo>
                  <a:pt x="9758" y="2677"/>
                </a:lnTo>
                <a:lnTo>
                  <a:pt x="9661" y="2799"/>
                </a:lnTo>
                <a:lnTo>
                  <a:pt x="9563" y="2847"/>
                </a:lnTo>
                <a:lnTo>
                  <a:pt x="9466" y="2872"/>
                </a:lnTo>
                <a:lnTo>
                  <a:pt x="9320" y="2847"/>
                </a:lnTo>
                <a:lnTo>
                  <a:pt x="9198" y="2774"/>
                </a:lnTo>
                <a:lnTo>
                  <a:pt x="9077" y="2701"/>
                </a:lnTo>
                <a:lnTo>
                  <a:pt x="8979" y="2628"/>
                </a:lnTo>
                <a:lnTo>
                  <a:pt x="8906" y="2531"/>
                </a:lnTo>
                <a:lnTo>
                  <a:pt x="8858" y="2434"/>
                </a:lnTo>
                <a:lnTo>
                  <a:pt x="8809" y="2312"/>
                </a:lnTo>
                <a:lnTo>
                  <a:pt x="8809" y="2190"/>
                </a:lnTo>
                <a:lnTo>
                  <a:pt x="8833" y="2093"/>
                </a:lnTo>
                <a:lnTo>
                  <a:pt x="8858" y="1971"/>
                </a:lnTo>
                <a:lnTo>
                  <a:pt x="8931" y="1898"/>
                </a:lnTo>
                <a:lnTo>
                  <a:pt x="9004" y="1801"/>
                </a:lnTo>
                <a:lnTo>
                  <a:pt x="9101" y="1728"/>
                </a:lnTo>
                <a:lnTo>
                  <a:pt x="9198" y="1679"/>
                </a:lnTo>
                <a:close/>
                <a:moveTo>
                  <a:pt x="12483" y="1850"/>
                </a:moveTo>
                <a:lnTo>
                  <a:pt x="12507" y="2142"/>
                </a:lnTo>
                <a:lnTo>
                  <a:pt x="12556" y="2288"/>
                </a:lnTo>
                <a:lnTo>
                  <a:pt x="12605" y="2409"/>
                </a:lnTo>
                <a:lnTo>
                  <a:pt x="12629" y="2434"/>
                </a:lnTo>
                <a:lnTo>
                  <a:pt x="12653" y="2482"/>
                </a:lnTo>
                <a:lnTo>
                  <a:pt x="12751" y="2482"/>
                </a:lnTo>
                <a:lnTo>
                  <a:pt x="12848" y="2458"/>
                </a:lnTo>
                <a:lnTo>
                  <a:pt x="12921" y="2409"/>
                </a:lnTo>
                <a:lnTo>
                  <a:pt x="12970" y="2288"/>
                </a:lnTo>
                <a:lnTo>
                  <a:pt x="13018" y="2190"/>
                </a:lnTo>
                <a:lnTo>
                  <a:pt x="13043" y="2069"/>
                </a:lnTo>
                <a:lnTo>
                  <a:pt x="13043" y="1947"/>
                </a:lnTo>
                <a:lnTo>
                  <a:pt x="13140" y="1971"/>
                </a:lnTo>
                <a:lnTo>
                  <a:pt x="13213" y="2020"/>
                </a:lnTo>
                <a:lnTo>
                  <a:pt x="13286" y="2093"/>
                </a:lnTo>
                <a:lnTo>
                  <a:pt x="13359" y="2190"/>
                </a:lnTo>
                <a:lnTo>
                  <a:pt x="13432" y="2312"/>
                </a:lnTo>
                <a:lnTo>
                  <a:pt x="13456" y="2434"/>
                </a:lnTo>
                <a:lnTo>
                  <a:pt x="13432" y="2580"/>
                </a:lnTo>
                <a:lnTo>
                  <a:pt x="13408" y="2628"/>
                </a:lnTo>
                <a:lnTo>
                  <a:pt x="13383" y="2701"/>
                </a:lnTo>
                <a:lnTo>
                  <a:pt x="13286" y="2774"/>
                </a:lnTo>
                <a:lnTo>
                  <a:pt x="13164" y="2847"/>
                </a:lnTo>
                <a:lnTo>
                  <a:pt x="13043" y="2872"/>
                </a:lnTo>
                <a:lnTo>
                  <a:pt x="12921" y="2896"/>
                </a:lnTo>
                <a:lnTo>
                  <a:pt x="12629" y="2896"/>
                </a:lnTo>
                <a:lnTo>
                  <a:pt x="12386" y="2872"/>
                </a:lnTo>
                <a:lnTo>
                  <a:pt x="12264" y="2799"/>
                </a:lnTo>
                <a:lnTo>
                  <a:pt x="12167" y="2726"/>
                </a:lnTo>
                <a:lnTo>
                  <a:pt x="12094" y="2628"/>
                </a:lnTo>
                <a:lnTo>
                  <a:pt x="12069" y="2507"/>
                </a:lnTo>
                <a:lnTo>
                  <a:pt x="12094" y="2385"/>
                </a:lnTo>
                <a:lnTo>
                  <a:pt x="12118" y="2263"/>
                </a:lnTo>
                <a:lnTo>
                  <a:pt x="12167" y="2166"/>
                </a:lnTo>
                <a:lnTo>
                  <a:pt x="12240" y="2044"/>
                </a:lnTo>
                <a:lnTo>
                  <a:pt x="12361" y="1923"/>
                </a:lnTo>
                <a:lnTo>
                  <a:pt x="12483" y="1850"/>
                </a:lnTo>
                <a:close/>
                <a:moveTo>
                  <a:pt x="5865" y="1825"/>
                </a:moveTo>
                <a:lnTo>
                  <a:pt x="5840" y="1874"/>
                </a:lnTo>
                <a:lnTo>
                  <a:pt x="5840" y="2069"/>
                </a:lnTo>
                <a:lnTo>
                  <a:pt x="5840" y="2288"/>
                </a:lnTo>
                <a:lnTo>
                  <a:pt x="5865" y="2385"/>
                </a:lnTo>
                <a:lnTo>
                  <a:pt x="5889" y="2482"/>
                </a:lnTo>
                <a:lnTo>
                  <a:pt x="5938" y="2580"/>
                </a:lnTo>
                <a:lnTo>
                  <a:pt x="6011" y="2628"/>
                </a:lnTo>
                <a:lnTo>
                  <a:pt x="6132" y="2677"/>
                </a:lnTo>
                <a:lnTo>
                  <a:pt x="6230" y="2653"/>
                </a:lnTo>
                <a:lnTo>
                  <a:pt x="6327" y="2604"/>
                </a:lnTo>
                <a:lnTo>
                  <a:pt x="6376" y="2531"/>
                </a:lnTo>
                <a:lnTo>
                  <a:pt x="6400" y="2531"/>
                </a:lnTo>
                <a:lnTo>
                  <a:pt x="6424" y="2409"/>
                </a:lnTo>
                <a:lnTo>
                  <a:pt x="6449" y="2288"/>
                </a:lnTo>
                <a:lnTo>
                  <a:pt x="6449" y="1996"/>
                </a:lnTo>
                <a:lnTo>
                  <a:pt x="6522" y="2020"/>
                </a:lnTo>
                <a:lnTo>
                  <a:pt x="6595" y="2117"/>
                </a:lnTo>
                <a:lnTo>
                  <a:pt x="6643" y="2215"/>
                </a:lnTo>
                <a:lnTo>
                  <a:pt x="6643" y="2312"/>
                </a:lnTo>
                <a:lnTo>
                  <a:pt x="6643" y="2531"/>
                </a:lnTo>
                <a:lnTo>
                  <a:pt x="6595" y="2677"/>
                </a:lnTo>
                <a:lnTo>
                  <a:pt x="6522" y="2774"/>
                </a:lnTo>
                <a:lnTo>
                  <a:pt x="6424" y="2872"/>
                </a:lnTo>
                <a:lnTo>
                  <a:pt x="6303" y="2920"/>
                </a:lnTo>
                <a:lnTo>
                  <a:pt x="6181" y="2969"/>
                </a:lnTo>
                <a:lnTo>
                  <a:pt x="6059" y="2993"/>
                </a:lnTo>
                <a:lnTo>
                  <a:pt x="5913" y="2993"/>
                </a:lnTo>
                <a:lnTo>
                  <a:pt x="5792" y="2969"/>
                </a:lnTo>
                <a:lnTo>
                  <a:pt x="5646" y="2896"/>
                </a:lnTo>
                <a:lnTo>
                  <a:pt x="5548" y="2799"/>
                </a:lnTo>
                <a:lnTo>
                  <a:pt x="5475" y="2701"/>
                </a:lnTo>
                <a:lnTo>
                  <a:pt x="5427" y="2580"/>
                </a:lnTo>
                <a:lnTo>
                  <a:pt x="5427" y="2458"/>
                </a:lnTo>
                <a:lnTo>
                  <a:pt x="5451" y="2312"/>
                </a:lnTo>
                <a:lnTo>
                  <a:pt x="5475" y="2190"/>
                </a:lnTo>
                <a:lnTo>
                  <a:pt x="5548" y="2069"/>
                </a:lnTo>
                <a:lnTo>
                  <a:pt x="5694" y="1923"/>
                </a:lnTo>
                <a:lnTo>
                  <a:pt x="5865" y="1825"/>
                </a:lnTo>
                <a:close/>
                <a:moveTo>
                  <a:pt x="2531" y="1825"/>
                </a:moveTo>
                <a:lnTo>
                  <a:pt x="2580" y="2288"/>
                </a:lnTo>
                <a:lnTo>
                  <a:pt x="2604" y="2385"/>
                </a:lnTo>
                <a:lnTo>
                  <a:pt x="2653" y="2458"/>
                </a:lnTo>
                <a:lnTo>
                  <a:pt x="2750" y="2507"/>
                </a:lnTo>
                <a:lnTo>
                  <a:pt x="2847" y="2531"/>
                </a:lnTo>
                <a:lnTo>
                  <a:pt x="2945" y="2507"/>
                </a:lnTo>
                <a:lnTo>
                  <a:pt x="3018" y="2458"/>
                </a:lnTo>
                <a:lnTo>
                  <a:pt x="3066" y="2385"/>
                </a:lnTo>
                <a:lnTo>
                  <a:pt x="3091" y="2288"/>
                </a:lnTo>
                <a:lnTo>
                  <a:pt x="3066" y="1947"/>
                </a:lnTo>
                <a:lnTo>
                  <a:pt x="3115" y="1996"/>
                </a:lnTo>
                <a:lnTo>
                  <a:pt x="3188" y="2044"/>
                </a:lnTo>
                <a:lnTo>
                  <a:pt x="3212" y="2117"/>
                </a:lnTo>
                <a:lnTo>
                  <a:pt x="3237" y="2166"/>
                </a:lnTo>
                <a:lnTo>
                  <a:pt x="3237" y="2336"/>
                </a:lnTo>
                <a:lnTo>
                  <a:pt x="3212" y="2507"/>
                </a:lnTo>
                <a:lnTo>
                  <a:pt x="3139" y="2677"/>
                </a:lnTo>
                <a:lnTo>
                  <a:pt x="3042" y="2823"/>
                </a:lnTo>
                <a:lnTo>
                  <a:pt x="2920" y="2945"/>
                </a:lnTo>
                <a:lnTo>
                  <a:pt x="2774" y="3018"/>
                </a:lnTo>
                <a:lnTo>
                  <a:pt x="2653" y="3066"/>
                </a:lnTo>
                <a:lnTo>
                  <a:pt x="2531" y="3042"/>
                </a:lnTo>
                <a:lnTo>
                  <a:pt x="2409" y="3018"/>
                </a:lnTo>
                <a:lnTo>
                  <a:pt x="2312" y="2945"/>
                </a:lnTo>
                <a:lnTo>
                  <a:pt x="2215" y="2847"/>
                </a:lnTo>
                <a:lnTo>
                  <a:pt x="2142" y="2750"/>
                </a:lnTo>
                <a:lnTo>
                  <a:pt x="2093" y="2653"/>
                </a:lnTo>
                <a:lnTo>
                  <a:pt x="2044" y="2531"/>
                </a:lnTo>
                <a:lnTo>
                  <a:pt x="2044" y="2434"/>
                </a:lnTo>
                <a:lnTo>
                  <a:pt x="2044" y="2361"/>
                </a:lnTo>
                <a:lnTo>
                  <a:pt x="2117" y="2215"/>
                </a:lnTo>
                <a:lnTo>
                  <a:pt x="2190" y="2069"/>
                </a:lnTo>
                <a:lnTo>
                  <a:pt x="2312" y="1947"/>
                </a:lnTo>
                <a:lnTo>
                  <a:pt x="2409" y="1874"/>
                </a:lnTo>
                <a:lnTo>
                  <a:pt x="2531" y="1825"/>
                </a:lnTo>
                <a:close/>
                <a:moveTo>
                  <a:pt x="15598" y="3285"/>
                </a:moveTo>
                <a:lnTo>
                  <a:pt x="15768" y="3310"/>
                </a:lnTo>
                <a:lnTo>
                  <a:pt x="15598" y="3553"/>
                </a:lnTo>
                <a:lnTo>
                  <a:pt x="15598" y="3285"/>
                </a:lnTo>
                <a:close/>
                <a:moveTo>
                  <a:pt x="16328" y="3310"/>
                </a:moveTo>
                <a:lnTo>
                  <a:pt x="16328" y="3577"/>
                </a:lnTo>
                <a:lnTo>
                  <a:pt x="16352" y="3869"/>
                </a:lnTo>
                <a:lnTo>
                  <a:pt x="16011" y="4234"/>
                </a:lnTo>
                <a:lnTo>
                  <a:pt x="15695" y="4623"/>
                </a:lnTo>
                <a:lnTo>
                  <a:pt x="15549" y="4794"/>
                </a:lnTo>
                <a:lnTo>
                  <a:pt x="15573" y="4526"/>
                </a:lnTo>
                <a:lnTo>
                  <a:pt x="15598" y="4404"/>
                </a:lnTo>
                <a:lnTo>
                  <a:pt x="15695" y="4161"/>
                </a:lnTo>
                <a:lnTo>
                  <a:pt x="15817" y="3918"/>
                </a:lnTo>
                <a:lnTo>
                  <a:pt x="15963" y="3626"/>
                </a:lnTo>
                <a:lnTo>
                  <a:pt x="16133" y="3310"/>
                </a:lnTo>
                <a:close/>
                <a:moveTo>
                  <a:pt x="16425" y="4331"/>
                </a:moveTo>
                <a:lnTo>
                  <a:pt x="16547" y="4940"/>
                </a:lnTo>
                <a:lnTo>
                  <a:pt x="16425" y="4988"/>
                </a:lnTo>
                <a:lnTo>
                  <a:pt x="16328" y="5086"/>
                </a:lnTo>
                <a:lnTo>
                  <a:pt x="16133" y="5280"/>
                </a:lnTo>
                <a:lnTo>
                  <a:pt x="15938" y="5499"/>
                </a:lnTo>
                <a:lnTo>
                  <a:pt x="15817" y="5670"/>
                </a:lnTo>
                <a:lnTo>
                  <a:pt x="15549" y="5986"/>
                </a:lnTo>
                <a:lnTo>
                  <a:pt x="15549" y="5864"/>
                </a:lnTo>
                <a:lnTo>
                  <a:pt x="15598" y="5840"/>
                </a:lnTo>
                <a:lnTo>
                  <a:pt x="15646" y="5791"/>
                </a:lnTo>
                <a:lnTo>
                  <a:pt x="15671" y="5718"/>
                </a:lnTo>
                <a:lnTo>
                  <a:pt x="15671" y="5645"/>
                </a:lnTo>
                <a:lnTo>
                  <a:pt x="15671" y="5475"/>
                </a:lnTo>
                <a:lnTo>
                  <a:pt x="15719" y="5305"/>
                </a:lnTo>
                <a:lnTo>
                  <a:pt x="15792" y="5159"/>
                </a:lnTo>
                <a:lnTo>
                  <a:pt x="15890" y="4988"/>
                </a:lnTo>
                <a:lnTo>
                  <a:pt x="16133" y="4696"/>
                </a:lnTo>
                <a:lnTo>
                  <a:pt x="16352" y="4453"/>
                </a:lnTo>
                <a:lnTo>
                  <a:pt x="16425" y="4331"/>
                </a:lnTo>
                <a:close/>
                <a:moveTo>
                  <a:pt x="16571" y="5280"/>
                </a:moveTo>
                <a:lnTo>
                  <a:pt x="16595" y="5621"/>
                </a:lnTo>
                <a:lnTo>
                  <a:pt x="16595" y="6010"/>
                </a:lnTo>
                <a:lnTo>
                  <a:pt x="16401" y="6108"/>
                </a:lnTo>
                <a:lnTo>
                  <a:pt x="16230" y="6254"/>
                </a:lnTo>
                <a:lnTo>
                  <a:pt x="15914" y="6546"/>
                </a:lnTo>
                <a:lnTo>
                  <a:pt x="15719" y="6740"/>
                </a:lnTo>
                <a:lnTo>
                  <a:pt x="15549" y="6959"/>
                </a:lnTo>
                <a:lnTo>
                  <a:pt x="15549" y="6765"/>
                </a:lnTo>
                <a:lnTo>
                  <a:pt x="15622" y="6619"/>
                </a:lnTo>
                <a:lnTo>
                  <a:pt x="15695" y="6497"/>
                </a:lnTo>
                <a:lnTo>
                  <a:pt x="15841" y="6229"/>
                </a:lnTo>
                <a:lnTo>
                  <a:pt x="16036" y="5962"/>
                </a:lnTo>
                <a:lnTo>
                  <a:pt x="16230" y="5670"/>
                </a:lnTo>
                <a:lnTo>
                  <a:pt x="16449" y="5402"/>
                </a:lnTo>
                <a:lnTo>
                  <a:pt x="16571" y="5280"/>
                </a:lnTo>
                <a:close/>
                <a:moveTo>
                  <a:pt x="5743" y="6716"/>
                </a:moveTo>
                <a:lnTo>
                  <a:pt x="5694" y="6740"/>
                </a:lnTo>
                <a:lnTo>
                  <a:pt x="5621" y="6789"/>
                </a:lnTo>
                <a:lnTo>
                  <a:pt x="5475" y="6935"/>
                </a:lnTo>
                <a:lnTo>
                  <a:pt x="5305" y="7105"/>
                </a:lnTo>
                <a:lnTo>
                  <a:pt x="5086" y="7251"/>
                </a:lnTo>
                <a:lnTo>
                  <a:pt x="4867" y="7373"/>
                </a:lnTo>
                <a:lnTo>
                  <a:pt x="4745" y="7422"/>
                </a:lnTo>
                <a:lnTo>
                  <a:pt x="4648" y="7446"/>
                </a:lnTo>
                <a:lnTo>
                  <a:pt x="4429" y="7446"/>
                </a:lnTo>
                <a:lnTo>
                  <a:pt x="4332" y="7397"/>
                </a:lnTo>
                <a:lnTo>
                  <a:pt x="4259" y="7349"/>
                </a:lnTo>
                <a:lnTo>
                  <a:pt x="4186" y="7251"/>
                </a:lnTo>
                <a:lnTo>
                  <a:pt x="4113" y="7130"/>
                </a:lnTo>
                <a:lnTo>
                  <a:pt x="4064" y="7057"/>
                </a:lnTo>
                <a:lnTo>
                  <a:pt x="3991" y="7032"/>
                </a:lnTo>
                <a:lnTo>
                  <a:pt x="3894" y="7032"/>
                </a:lnTo>
                <a:lnTo>
                  <a:pt x="3821" y="7057"/>
                </a:lnTo>
                <a:lnTo>
                  <a:pt x="3553" y="7227"/>
                </a:lnTo>
                <a:lnTo>
                  <a:pt x="3358" y="7324"/>
                </a:lnTo>
                <a:lnTo>
                  <a:pt x="3188" y="7422"/>
                </a:lnTo>
                <a:lnTo>
                  <a:pt x="3042" y="7470"/>
                </a:lnTo>
                <a:lnTo>
                  <a:pt x="2969" y="7470"/>
                </a:lnTo>
                <a:lnTo>
                  <a:pt x="2896" y="7446"/>
                </a:lnTo>
                <a:lnTo>
                  <a:pt x="2847" y="7422"/>
                </a:lnTo>
                <a:lnTo>
                  <a:pt x="2823" y="7349"/>
                </a:lnTo>
                <a:lnTo>
                  <a:pt x="2799" y="7276"/>
                </a:lnTo>
                <a:lnTo>
                  <a:pt x="2799" y="7178"/>
                </a:lnTo>
                <a:lnTo>
                  <a:pt x="2799" y="7130"/>
                </a:lnTo>
                <a:lnTo>
                  <a:pt x="2774" y="7105"/>
                </a:lnTo>
                <a:lnTo>
                  <a:pt x="2726" y="7081"/>
                </a:lnTo>
                <a:lnTo>
                  <a:pt x="2653" y="7081"/>
                </a:lnTo>
                <a:lnTo>
                  <a:pt x="2604" y="7154"/>
                </a:lnTo>
                <a:lnTo>
                  <a:pt x="2555" y="7373"/>
                </a:lnTo>
                <a:lnTo>
                  <a:pt x="2531" y="7470"/>
                </a:lnTo>
                <a:lnTo>
                  <a:pt x="2531" y="7568"/>
                </a:lnTo>
                <a:lnTo>
                  <a:pt x="2555" y="7665"/>
                </a:lnTo>
                <a:lnTo>
                  <a:pt x="2628" y="7762"/>
                </a:lnTo>
                <a:lnTo>
                  <a:pt x="2701" y="7811"/>
                </a:lnTo>
                <a:lnTo>
                  <a:pt x="2823" y="7860"/>
                </a:lnTo>
                <a:lnTo>
                  <a:pt x="2945" y="7884"/>
                </a:lnTo>
                <a:lnTo>
                  <a:pt x="3091" y="7860"/>
                </a:lnTo>
                <a:lnTo>
                  <a:pt x="3212" y="7835"/>
                </a:lnTo>
                <a:lnTo>
                  <a:pt x="3358" y="7787"/>
                </a:lnTo>
                <a:lnTo>
                  <a:pt x="3602" y="7665"/>
                </a:lnTo>
                <a:lnTo>
                  <a:pt x="3845" y="7519"/>
                </a:lnTo>
                <a:lnTo>
                  <a:pt x="3942" y="7641"/>
                </a:lnTo>
                <a:lnTo>
                  <a:pt x="4040" y="7714"/>
                </a:lnTo>
                <a:lnTo>
                  <a:pt x="4137" y="7787"/>
                </a:lnTo>
                <a:lnTo>
                  <a:pt x="4259" y="7835"/>
                </a:lnTo>
                <a:lnTo>
                  <a:pt x="4356" y="7860"/>
                </a:lnTo>
                <a:lnTo>
                  <a:pt x="4478" y="7860"/>
                </a:lnTo>
                <a:lnTo>
                  <a:pt x="4745" y="7835"/>
                </a:lnTo>
                <a:lnTo>
                  <a:pt x="4989" y="7762"/>
                </a:lnTo>
                <a:lnTo>
                  <a:pt x="5232" y="7641"/>
                </a:lnTo>
                <a:lnTo>
                  <a:pt x="5475" y="7495"/>
                </a:lnTo>
                <a:lnTo>
                  <a:pt x="5694" y="7324"/>
                </a:lnTo>
                <a:lnTo>
                  <a:pt x="5816" y="7470"/>
                </a:lnTo>
                <a:lnTo>
                  <a:pt x="5962" y="7592"/>
                </a:lnTo>
                <a:lnTo>
                  <a:pt x="6132" y="7665"/>
                </a:lnTo>
                <a:lnTo>
                  <a:pt x="6327" y="7738"/>
                </a:lnTo>
                <a:lnTo>
                  <a:pt x="6741" y="7738"/>
                </a:lnTo>
                <a:lnTo>
                  <a:pt x="6862" y="7689"/>
                </a:lnTo>
                <a:lnTo>
                  <a:pt x="6984" y="7641"/>
                </a:lnTo>
                <a:lnTo>
                  <a:pt x="7106" y="7592"/>
                </a:lnTo>
                <a:lnTo>
                  <a:pt x="7300" y="7422"/>
                </a:lnTo>
                <a:lnTo>
                  <a:pt x="7422" y="7568"/>
                </a:lnTo>
                <a:lnTo>
                  <a:pt x="7592" y="7665"/>
                </a:lnTo>
                <a:lnTo>
                  <a:pt x="7787" y="7714"/>
                </a:lnTo>
                <a:lnTo>
                  <a:pt x="7982" y="7738"/>
                </a:lnTo>
                <a:lnTo>
                  <a:pt x="8201" y="7714"/>
                </a:lnTo>
                <a:lnTo>
                  <a:pt x="8395" y="7665"/>
                </a:lnTo>
                <a:lnTo>
                  <a:pt x="8590" y="7568"/>
                </a:lnTo>
                <a:lnTo>
                  <a:pt x="8785" y="7446"/>
                </a:lnTo>
                <a:lnTo>
                  <a:pt x="8931" y="7568"/>
                </a:lnTo>
                <a:lnTo>
                  <a:pt x="9101" y="7665"/>
                </a:lnTo>
                <a:lnTo>
                  <a:pt x="9271" y="7738"/>
                </a:lnTo>
                <a:lnTo>
                  <a:pt x="9466" y="7787"/>
                </a:lnTo>
                <a:lnTo>
                  <a:pt x="9636" y="7787"/>
                </a:lnTo>
                <a:lnTo>
                  <a:pt x="9806" y="7762"/>
                </a:lnTo>
                <a:lnTo>
                  <a:pt x="9977" y="7714"/>
                </a:lnTo>
                <a:lnTo>
                  <a:pt x="10098" y="7616"/>
                </a:lnTo>
                <a:lnTo>
                  <a:pt x="10196" y="7714"/>
                </a:lnTo>
                <a:lnTo>
                  <a:pt x="10293" y="7787"/>
                </a:lnTo>
                <a:lnTo>
                  <a:pt x="10415" y="7860"/>
                </a:lnTo>
                <a:lnTo>
                  <a:pt x="10536" y="7908"/>
                </a:lnTo>
                <a:lnTo>
                  <a:pt x="10658" y="7957"/>
                </a:lnTo>
                <a:lnTo>
                  <a:pt x="10780" y="7957"/>
                </a:lnTo>
                <a:lnTo>
                  <a:pt x="10901" y="7908"/>
                </a:lnTo>
                <a:lnTo>
                  <a:pt x="10999" y="7860"/>
                </a:lnTo>
                <a:lnTo>
                  <a:pt x="11120" y="7811"/>
                </a:lnTo>
                <a:lnTo>
                  <a:pt x="11193" y="7714"/>
                </a:lnTo>
                <a:lnTo>
                  <a:pt x="11364" y="7543"/>
                </a:lnTo>
                <a:lnTo>
                  <a:pt x="11607" y="7689"/>
                </a:lnTo>
                <a:lnTo>
                  <a:pt x="11729" y="7762"/>
                </a:lnTo>
                <a:lnTo>
                  <a:pt x="11850" y="7811"/>
                </a:lnTo>
                <a:lnTo>
                  <a:pt x="11972" y="7835"/>
                </a:lnTo>
                <a:lnTo>
                  <a:pt x="12094" y="7835"/>
                </a:lnTo>
                <a:lnTo>
                  <a:pt x="12191" y="7811"/>
                </a:lnTo>
                <a:lnTo>
                  <a:pt x="12288" y="7738"/>
                </a:lnTo>
                <a:lnTo>
                  <a:pt x="12410" y="7835"/>
                </a:lnTo>
                <a:lnTo>
                  <a:pt x="12556" y="7884"/>
                </a:lnTo>
                <a:lnTo>
                  <a:pt x="12726" y="7908"/>
                </a:lnTo>
                <a:lnTo>
                  <a:pt x="12872" y="7884"/>
                </a:lnTo>
                <a:lnTo>
                  <a:pt x="13018" y="7860"/>
                </a:lnTo>
                <a:lnTo>
                  <a:pt x="13164" y="7762"/>
                </a:lnTo>
                <a:lnTo>
                  <a:pt x="13262" y="7665"/>
                </a:lnTo>
                <a:lnTo>
                  <a:pt x="13335" y="7519"/>
                </a:lnTo>
                <a:lnTo>
                  <a:pt x="13335" y="7470"/>
                </a:lnTo>
                <a:lnTo>
                  <a:pt x="13335" y="7446"/>
                </a:lnTo>
                <a:lnTo>
                  <a:pt x="13286" y="7422"/>
                </a:lnTo>
                <a:lnTo>
                  <a:pt x="13262" y="7422"/>
                </a:lnTo>
                <a:lnTo>
                  <a:pt x="13043" y="7470"/>
                </a:lnTo>
                <a:lnTo>
                  <a:pt x="12775" y="7543"/>
                </a:lnTo>
                <a:lnTo>
                  <a:pt x="12653" y="7543"/>
                </a:lnTo>
                <a:lnTo>
                  <a:pt x="12532" y="7519"/>
                </a:lnTo>
                <a:lnTo>
                  <a:pt x="12459" y="7470"/>
                </a:lnTo>
                <a:lnTo>
                  <a:pt x="12434" y="7422"/>
                </a:lnTo>
                <a:lnTo>
                  <a:pt x="12410" y="7373"/>
                </a:lnTo>
                <a:lnTo>
                  <a:pt x="12386" y="7300"/>
                </a:lnTo>
                <a:lnTo>
                  <a:pt x="12337" y="7251"/>
                </a:lnTo>
                <a:lnTo>
                  <a:pt x="12288" y="7203"/>
                </a:lnTo>
                <a:lnTo>
                  <a:pt x="12167" y="7203"/>
                </a:lnTo>
                <a:lnTo>
                  <a:pt x="12118" y="7251"/>
                </a:lnTo>
                <a:lnTo>
                  <a:pt x="12094" y="7300"/>
                </a:lnTo>
                <a:lnTo>
                  <a:pt x="12069" y="7373"/>
                </a:lnTo>
                <a:lnTo>
                  <a:pt x="12069" y="7422"/>
                </a:lnTo>
                <a:lnTo>
                  <a:pt x="12045" y="7470"/>
                </a:lnTo>
                <a:lnTo>
                  <a:pt x="12021" y="7495"/>
                </a:lnTo>
                <a:lnTo>
                  <a:pt x="11899" y="7495"/>
                </a:lnTo>
                <a:lnTo>
                  <a:pt x="11777" y="7446"/>
                </a:lnTo>
                <a:lnTo>
                  <a:pt x="11583" y="7300"/>
                </a:lnTo>
                <a:lnTo>
                  <a:pt x="11461" y="7178"/>
                </a:lnTo>
                <a:lnTo>
                  <a:pt x="11388" y="7154"/>
                </a:lnTo>
                <a:lnTo>
                  <a:pt x="11339" y="7130"/>
                </a:lnTo>
                <a:lnTo>
                  <a:pt x="11266" y="7154"/>
                </a:lnTo>
                <a:lnTo>
                  <a:pt x="11218" y="7178"/>
                </a:lnTo>
                <a:lnTo>
                  <a:pt x="11047" y="7397"/>
                </a:lnTo>
                <a:lnTo>
                  <a:pt x="10926" y="7495"/>
                </a:lnTo>
                <a:lnTo>
                  <a:pt x="10804" y="7543"/>
                </a:lnTo>
                <a:lnTo>
                  <a:pt x="10707" y="7568"/>
                </a:lnTo>
                <a:lnTo>
                  <a:pt x="10609" y="7568"/>
                </a:lnTo>
                <a:lnTo>
                  <a:pt x="10536" y="7519"/>
                </a:lnTo>
                <a:lnTo>
                  <a:pt x="10463" y="7422"/>
                </a:lnTo>
                <a:lnTo>
                  <a:pt x="10390" y="7324"/>
                </a:lnTo>
                <a:lnTo>
                  <a:pt x="10342" y="7178"/>
                </a:lnTo>
                <a:lnTo>
                  <a:pt x="10342" y="7105"/>
                </a:lnTo>
                <a:lnTo>
                  <a:pt x="10293" y="7032"/>
                </a:lnTo>
                <a:lnTo>
                  <a:pt x="10244" y="7008"/>
                </a:lnTo>
                <a:lnTo>
                  <a:pt x="10196" y="6984"/>
                </a:lnTo>
                <a:lnTo>
                  <a:pt x="10123" y="6984"/>
                </a:lnTo>
                <a:lnTo>
                  <a:pt x="10074" y="7008"/>
                </a:lnTo>
                <a:lnTo>
                  <a:pt x="10025" y="7057"/>
                </a:lnTo>
                <a:lnTo>
                  <a:pt x="9977" y="7130"/>
                </a:lnTo>
                <a:lnTo>
                  <a:pt x="9952" y="7227"/>
                </a:lnTo>
                <a:lnTo>
                  <a:pt x="9904" y="7300"/>
                </a:lnTo>
                <a:lnTo>
                  <a:pt x="9831" y="7349"/>
                </a:lnTo>
                <a:lnTo>
                  <a:pt x="9782" y="7397"/>
                </a:lnTo>
                <a:lnTo>
                  <a:pt x="9709" y="7422"/>
                </a:lnTo>
                <a:lnTo>
                  <a:pt x="9636" y="7422"/>
                </a:lnTo>
                <a:lnTo>
                  <a:pt x="9466" y="7397"/>
                </a:lnTo>
                <a:lnTo>
                  <a:pt x="9320" y="7349"/>
                </a:lnTo>
                <a:lnTo>
                  <a:pt x="9174" y="7251"/>
                </a:lnTo>
                <a:lnTo>
                  <a:pt x="9028" y="7154"/>
                </a:lnTo>
                <a:lnTo>
                  <a:pt x="8906" y="7032"/>
                </a:lnTo>
                <a:lnTo>
                  <a:pt x="8858" y="6984"/>
                </a:lnTo>
                <a:lnTo>
                  <a:pt x="8687" y="6984"/>
                </a:lnTo>
                <a:lnTo>
                  <a:pt x="8639" y="7032"/>
                </a:lnTo>
                <a:lnTo>
                  <a:pt x="8517" y="7130"/>
                </a:lnTo>
                <a:lnTo>
                  <a:pt x="8371" y="7227"/>
                </a:lnTo>
                <a:lnTo>
                  <a:pt x="8201" y="7300"/>
                </a:lnTo>
                <a:lnTo>
                  <a:pt x="8030" y="7349"/>
                </a:lnTo>
                <a:lnTo>
                  <a:pt x="7860" y="7349"/>
                </a:lnTo>
                <a:lnTo>
                  <a:pt x="7787" y="7324"/>
                </a:lnTo>
                <a:lnTo>
                  <a:pt x="7738" y="7300"/>
                </a:lnTo>
                <a:lnTo>
                  <a:pt x="7665" y="7251"/>
                </a:lnTo>
                <a:lnTo>
                  <a:pt x="7641" y="7178"/>
                </a:lnTo>
                <a:lnTo>
                  <a:pt x="7592" y="7105"/>
                </a:lnTo>
                <a:lnTo>
                  <a:pt x="7592" y="7008"/>
                </a:lnTo>
                <a:lnTo>
                  <a:pt x="7568" y="6935"/>
                </a:lnTo>
                <a:lnTo>
                  <a:pt x="7544" y="6886"/>
                </a:lnTo>
                <a:lnTo>
                  <a:pt x="7495" y="6838"/>
                </a:lnTo>
                <a:lnTo>
                  <a:pt x="7446" y="6813"/>
                </a:lnTo>
                <a:lnTo>
                  <a:pt x="7398" y="6789"/>
                </a:lnTo>
                <a:lnTo>
                  <a:pt x="7325" y="6789"/>
                </a:lnTo>
                <a:lnTo>
                  <a:pt x="7276" y="6813"/>
                </a:lnTo>
                <a:lnTo>
                  <a:pt x="7227" y="6862"/>
                </a:lnTo>
                <a:lnTo>
                  <a:pt x="7057" y="7057"/>
                </a:lnTo>
                <a:lnTo>
                  <a:pt x="6960" y="7154"/>
                </a:lnTo>
                <a:lnTo>
                  <a:pt x="6862" y="7251"/>
                </a:lnTo>
                <a:lnTo>
                  <a:pt x="6741" y="7300"/>
                </a:lnTo>
                <a:lnTo>
                  <a:pt x="6619" y="7324"/>
                </a:lnTo>
                <a:lnTo>
                  <a:pt x="6473" y="7324"/>
                </a:lnTo>
                <a:lnTo>
                  <a:pt x="6351" y="7300"/>
                </a:lnTo>
                <a:lnTo>
                  <a:pt x="6230" y="7251"/>
                </a:lnTo>
                <a:lnTo>
                  <a:pt x="6108" y="7178"/>
                </a:lnTo>
                <a:lnTo>
                  <a:pt x="6035" y="7057"/>
                </a:lnTo>
                <a:lnTo>
                  <a:pt x="5986" y="6935"/>
                </a:lnTo>
                <a:lnTo>
                  <a:pt x="5986" y="6886"/>
                </a:lnTo>
                <a:lnTo>
                  <a:pt x="5962" y="6838"/>
                </a:lnTo>
                <a:lnTo>
                  <a:pt x="5913" y="6789"/>
                </a:lnTo>
                <a:lnTo>
                  <a:pt x="5865" y="6740"/>
                </a:lnTo>
                <a:lnTo>
                  <a:pt x="5792" y="6716"/>
                </a:lnTo>
                <a:close/>
                <a:moveTo>
                  <a:pt x="16595" y="6302"/>
                </a:moveTo>
                <a:lnTo>
                  <a:pt x="16547" y="7081"/>
                </a:lnTo>
                <a:lnTo>
                  <a:pt x="16401" y="7203"/>
                </a:lnTo>
                <a:lnTo>
                  <a:pt x="16279" y="7349"/>
                </a:lnTo>
                <a:lnTo>
                  <a:pt x="16011" y="7665"/>
                </a:lnTo>
                <a:lnTo>
                  <a:pt x="15792" y="7908"/>
                </a:lnTo>
                <a:lnTo>
                  <a:pt x="15573" y="8200"/>
                </a:lnTo>
                <a:lnTo>
                  <a:pt x="15573" y="7689"/>
                </a:lnTo>
                <a:lnTo>
                  <a:pt x="15573" y="7665"/>
                </a:lnTo>
                <a:lnTo>
                  <a:pt x="15671" y="7470"/>
                </a:lnTo>
                <a:lnTo>
                  <a:pt x="15768" y="7276"/>
                </a:lnTo>
                <a:lnTo>
                  <a:pt x="16011" y="6935"/>
                </a:lnTo>
                <a:lnTo>
                  <a:pt x="16303" y="6619"/>
                </a:lnTo>
                <a:lnTo>
                  <a:pt x="16595" y="6302"/>
                </a:lnTo>
                <a:close/>
                <a:moveTo>
                  <a:pt x="16547" y="7592"/>
                </a:moveTo>
                <a:lnTo>
                  <a:pt x="16522" y="8663"/>
                </a:lnTo>
                <a:lnTo>
                  <a:pt x="16425" y="8711"/>
                </a:lnTo>
                <a:lnTo>
                  <a:pt x="16328" y="8760"/>
                </a:lnTo>
                <a:lnTo>
                  <a:pt x="16157" y="8930"/>
                </a:lnTo>
                <a:lnTo>
                  <a:pt x="15841" y="9271"/>
                </a:lnTo>
                <a:lnTo>
                  <a:pt x="15719" y="9417"/>
                </a:lnTo>
                <a:lnTo>
                  <a:pt x="15573" y="9612"/>
                </a:lnTo>
                <a:lnTo>
                  <a:pt x="15573" y="8882"/>
                </a:lnTo>
                <a:lnTo>
                  <a:pt x="15671" y="8857"/>
                </a:lnTo>
                <a:lnTo>
                  <a:pt x="15744" y="8784"/>
                </a:lnTo>
                <a:lnTo>
                  <a:pt x="15890" y="8517"/>
                </a:lnTo>
                <a:lnTo>
                  <a:pt x="16060" y="8273"/>
                </a:lnTo>
                <a:lnTo>
                  <a:pt x="16401" y="7811"/>
                </a:lnTo>
                <a:lnTo>
                  <a:pt x="16547" y="7592"/>
                </a:lnTo>
                <a:close/>
                <a:moveTo>
                  <a:pt x="9734" y="9149"/>
                </a:moveTo>
                <a:lnTo>
                  <a:pt x="9661" y="9174"/>
                </a:lnTo>
                <a:lnTo>
                  <a:pt x="9588" y="9198"/>
                </a:lnTo>
                <a:lnTo>
                  <a:pt x="9539" y="9247"/>
                </a:lnTo>
                <a:lnTo>
                  <a:pt x="9466" y="9368"/>
                </a:lnTo>
                <a:lnTo>
                  <a:pt x="9442" y="9490"/>
                </a:lnTo>
                <a:lnTo>
                  <a:pt x="9320" y="9587"/>
                </a:lnTo>
                <a:lnTo>
                  <a:pt x="9174" y="9660"/>
                </a:lnTo>
                <a:lnTo>
                  <a:pt x="9052" y="9685"/>
                </a:lnTo>
                <a:lnTo>
                  <a:pt x="8882" y="9685"/>
                </a:lnTo>
                <a:lnTo>
                  <a:pt x="8785" y="9660"/>
                </a:lnTo>
                <a:lnTo>
                  <a:pt x="8736" y="9636"/>
                </a:lnTo>
                <a:lnTo>
                  <a:pt x="8687" y="9587"/>
                </a:lnTo>
                <a:lnTo>
                  <a:pt x="8663" y="9539"/>
                </a:lnTo>
                <a:lnTo>
                  <a:pt x="8663" y="9441"/>
                </a:lnTo>
                <a:lnTo>
                  <a:pt x="8639" y="9368"/>
                </a:lnTo>
                <a:lnTo>
                  <a:pt x="8590" y="9320"/>
                </a:lnTo>
                <a:lnTo>
                  <a:pt x="8517" y="9295"/>
                </a:lnTo>
                <a:lnTo>
                  <a:pt x="8444" y="9271"/>
                </a:lnTo>
                <a:lnTo>
                  <a:pt x="8395" y="9295"/>
                </a:lnTo>
                <a:lnTo>
                  <a:pt x="8322" y="9344"/>
                </a:lnTo>
                <a:lnTo>
                  <a:pt x="8274" y="9417"/>
                </a:lnTo>
                <a:lnTo>
                  <a:pt x="8249" y="9466"/>
                </a:lnTo>
                <a:lnTo>
                  <a:pt x="8201" y="9514"/>
                </a:lnTo>
                <a:lnTo>
                  <a:pt x="8079" y="9587"/>
                </a:lnTo>
                <a:lnTo>
                  <a:pt x="7933" y="9612"/>
                </a:lnTo>
                <a:lnTo>
                  <a:pt x="7738" y="9636"/>
                </a:lnTo>
                <a:lnTo>
                  <a:pt x="7568" y="9636"/>
                </a:lnTo>
                <a:lnTo>
                  <a:pt x="7422" y="9587"/>
                </a:lnTo>
                <a:lnTo>
                  <a:pt x="7325" y="9514"/>
                </a:lnTo>
                <a:lnTo>
                  <a:pt x="7276" y="9466"/>
                </a:lnTo>
                <a:lnTo>
                  <a:pt x="7252" y="9417"/>
                </a:lnTo>
                <a:lnTo>
                  <a:pt x="7252" y="9344"/>
                </a:lnTo>
                <a:lnTo>
                  <a:pt x="7227" y="9295"/>
                </a:lnTo>
                <a:lnTo>
                  <a:pt x="7179" y="9247"/>
                </a:lnTo>
                <a:lnTo>
                  <a:pt x="7130" y="9222"/>
                </a:lnTo>
                <a:lnTo>
                  <a:pt x="7081" y="9198"/>
                </a:lnTo>
                <a:lnTo>
                  <a:pt x="7008" y="9198"/>
                </a:lnTo>
                <a:lnTo>
                  <a:pt x="6960" y="9222"/>
                </a:lnTo>
                <a:lnTo>
                  <a:pt x="6887" y="9247"/>
                </a:lnTo>
                <a:lnTo>
                  <a:pt x="6765" y="9417"/>
                </a:lnTo>
                <a:lnTo>
                  <a:pt x="6643" y="9563"/>
                </a:lnTo>
                <a:lnTo>
                  <a:pt x="6570" y="9636"/>
                </a:lnTo>
                <a:lnTo>
                  <a:pt x="6449" y="9685"/>
                </a:lnTo>
                <a:lnTo>
                  <a:pt x="6327" y="9733"/>
                </a:lnTo>
                <a:lnTo>
                  <a:pt x="6205" y="9758"/>
                </a:lnTo>
                <a:lnTo>
                  <a:pt x="6084" y="9758"/>
                </a:lnTo>
                <a:lnTo>
                  <a:pt x="6035" y="9733"/>
                </a:lnTo>
                <a:lnTo>
                  <a:pt x="5986" y="9709"/>
                </a:lnTo>
                <a:lnTo>
                  <a:pt x="5962" y="9660"/>
                </a:lnTo>
                <a:lnTo>
                  <a:pt x="5938" y="9612"/>
                </a:lnTo>
                <a:lnTo>
                  <a:pt x="5938" y="9514"/>
                </a:lnTo>
                <a:lnTo>
                  <a:pt x="5962" y="9441"/>
                </a:lnTo>
                <a:lnTo>
                  <a:pt x="5962" y="9344"/>
                </a:lnTo>
                <a:lnTo>
                  <a:pt x="5938" y="9271"/>
                </a:lnTo>
                <a:lnTo>
                  <a:pt x="5865" y="9198"/>
                </a:lnTo>
                <a:lnTo>
                  <a:pt x="5792" y="9174"/>
                </a:lnTo>
                <a:lnTo>
                  <a:pt x="5646" y="9174"/>
                </a:lnTo>
                <a:lnTo>
                  <a:pt x="5573" y="9247"/>
                </a:lnTo>
                <a:lnTo>
                  <a:pt x="5548" y="9320"/>
                </a:lnTo>
                <a:lnTo>
                  <a:pt x="5500" y="9417"/>
                </a:lnTo>
                <a:lnTo>
                  <a:pt x="5451" y="9490"/>
                </a:lnTo>
                <a:lnTo>
                  <a:pt x="5378" y="9587"/>
                </a:lnTo>
                <a:lnTo>
                  <a:pt x="5305" y="9636"/>
                </a:lnTo>
                <a:lnTo>
                  <a:pt x="5183" y="9685"/>
                </a:lnTo>
                <a:lnTo>
                  <a:pt x="5086" y="9733"/>
                </a:lnTo>
                <a:lnTo>
                  <a:pt x="4843" y="9782"/>
                </a:lnTo>
                <a:lnTo>
                  <a:pt x="4624" y="9782"/>
                </a:lnTo>
                <a:lnTo>
                  <a:pt x="4502" y="9733"/>
                </a:lnTo>
                <a:lnTo>
                  <a:pt x="4405" y="9709"/>
                </a:lnTo>
                <a:lnTo>
                  <a:pt x="4332" y="9636"/>
                </a:lnTo>
                <a:lnTo>
                  <a:pt x="4259" y="9587"/>
                </a:lnTo>
                <a:lnTo>
                  <a:pt x="4210" y="9490"/>
                </a:lnTo>
                <a:lnTo>
                  <a:pt x="4161" y="9393"/>
                </a:lnTo>
                <a:lnTo>
                  <a:pt x="4161" y="9344"/>
                </a:lnTo>
                <a:lnTo>
                  <a:pt x="4137" y="9295"/>
                </a:lnTo>
                <a:lnTo>
                  <a:pt x="4040" y="9247"/>
                </a:lnTo>
                <a:lnTo>
                  <a:pt x="3942" y="9222"/>
                </a:lnTo>
                <a:lnTo>
                  <a:pt x="3869" y="9247"/>
                </a:lnTo>
                <a:lnTo>
                  <a:pt x="3602" y="9417"/>
                </a:lnTo>
                <a:lnTo>
                  <a:pt x="3407" y="9539"/>
                </a:lnTo>
                <a:lnTo>
                  <a:pt x="3212" y="9660"/>
                </a:lnTo>
                <a:lnTo>
                  <a:pt x="3018" y="9733"/>
                </a:lnTo>
                <a:lnTo>
                  <a:pt x="2872" y="9733"/>
                </a:lnTo>
                <a:lnTo>
                  <a:pt x="2823" y="9709"/>
                </a:lnTo>
                <a:lnTo>
                  <a:pt x="2774" y="9660"/>
                </a:lnTo>
                <a:lnTo>
                  <a:pt x="2774" y="9587"/>
                </a:lnTo>
                <a:lnTo>
                  <a:pt x="2774" y="9490"/>
                </a:lnTo>
                <a:lnTo>
                  <a:pt x="2774" y="9417"/>
                </a:lnTo>
                <a:lnTo>
                  <a:pt x="2750" y="9368"/>
                </a:lnTo>
                <a:lnTo>
                  <a:pt x="2726" y="9344"/>
                </a:lnTo>
                <a:lnTo>
                  <a:pt x="2677" y="9320"/>
                </a:lnTo>
                <a:lnTo>
                  <a:pt x="2653" y="9295"/>
                </a:lnTo>
                <a:lnTo>
                  <a:pt x="2604" y="9320"/>
                </a:lnTo>
                <a:lnTo>
                  <a:pt x="2555" y="9320"/>
                </a:lnTo>
                <a:lnTo>
                  <a:pt x="2507" y="9368"/>
                </a:lnTo>
                <a:lnTo>
                  <a:pt x="2458" y="9490"/>
                </a:lnTo>
                <a:lnTo>
                  <a:pt x="2434" y="9612"/>
                </a:lnTo>
                <a:lnTo>
                  <a:pt x="2434" y="9733"/>
                </a:lnTo>
                <a:lnTo>
                  <a:pt x="2458" y="9831"/>
                </a:lnTo>
                <a:lnTo>
                  <a:pt x="2531" y="9928"/>
                </a:lnTo>
                <a:lnTo>
                  <a:pt x="2604" y="10025"/>
                </a:lnTo>
                <a:lnTo>
                  <a:pt x="2726" y="10098"/>
                </a:lnTo>
                <a:lnTo>
                  <a:pt x="2847" y="10147"/>
                </a:lnTo>
                <a:lnTo>
                  <a:pt x="2969" y="10171"/>
                </a:lnTo>
                <a:lnTo>
                  <a:pt x="3115" y="10147"/>
                </a:lnTo>
                <a:lnTo>
                  <a:pt x="3237" y="10123"/>
                </a:lnTo>
                <a:lnTo>
                  <a:pt x="3358" y="10074"/>
                </a:lnTo>
                <a:lnTo>
                  <a:pt x="3626" y="9928"/>
                </a:lnTo>
                <a:lnTo>
                  <a:pt x="3845" y="9758"/>
                </a:lnTo>
                <a:lnTo>
                  <a:pt x="3918" y="9855"/>
                </a:lnTo>
                <a:lnTo>
                  <a:pt x="3991" y="9952"/>
                </a:lnTo>
                <a:lnTo>
                  <a:pt x="4088" y="10025"/>
                </a:lnTo>
                <a:lnTo>
                  <a:pt x="4186" y="10074"/>
                </a:lnTo>
                <a:lnTo>
                  <a:pt x="4429" y="10171"/>
                </a:lnTo>
                <a:lnTo>
                  <a:pt x="4672" y="10196"/>
                </a:lnTo>
                <a:lnTo>
                  <a:pt x="4940" y="10196"/>
                </a:lnTo>
                <a:lnTo>
                  <a:pt x="5208" y="10147"/>
                </a:lnTo>
                <a:lnTo>
                  <a:pt x="5427" y="10050"/>
                </a:lnTo>
                <a:lnTo>
                  <a:pt x="5646" y="9928"/>
                </a:lnTo>
                <a:lnTo>
                  <a:pt x="5743" y="10001"/>
                </a:lnTo>
                <a:lnTo>
                  <a:pt x="5840" y="10098"/>
                </a:lnTo>
                <a:lnTo>
                  <a:pt x="5986" y="10147"/>
                </a:lnTo>
                <a:lnTo>
                  <a:pt x="6132" y="10196"/>
                </a:lnTo>
                <a:lnTo>
                  <a:pt x="6278" y="10220"/>
                </a:lnTo>
                <a:lnTo>
                  <a:pt x="6424" y="10196"/>
                </a:lnTo>
                <a:lnTo>
                  <a:pt x="6546" y="10171"/>
                </a:lnTo>
                <a:lnTo>
                  <a:pt x="6643" y="10123"/>
                </a:lnTo>
                <a:lnTo>
                  <a:pt x="6741" y="10050"/>
                </a:lnTo>
                <a:lnTo>
                  <a:pt x="6838" y="9977"/>
                </a:lnTo>
                <a:lnTo>
                  <a:pt x="7008" y="9782"/>
                </a:lnTo>
                <a:lnTo>
                  <a:pt x="7130" y="9879"/>
                </a:lnTo>
                <a:lnTo>
                  <a:pt x="7300" y="9977"/>
                </a:lnTo>
                <a:lnTo>
                  <a:pt x="7471" y="10025"/>
                </a:lnTo>
                <a:lnTo>
                  <a:pt x="7665" y="10050"/>
                </a:lnTo>
                <a:lnTo>
                  <a:pt x="7860" y="10050"/>
                </a:lnTo>
                <a:lnTo>
                  <a:pt x="8030" y="10025"/>
                </a:lnTo>
                <a:lnTo>
                  <a:pt x="8225" y="9952"/>
                </a:lnTo>
                <a:lnTo>
                  <a:pt x="8371" y="9879"/>
                </a:lnTo>
                <a:lnTo>
                  <a:pt x="8493" y="9977"/>
                </a:lnTo>
                <a:lnTo>
                  <a:pt x="8639" y="10025"/>
                </a:lnTo>
                <a:lnTo>
                  <a:pt x="8785" y="10074"/>
                </a:lnTo>
                <a:lnTo>
                  <a:pt x="8955" y="10074"/>
                </a:lnTo>
                <a:lnTo>
                  <a:pt x="9125" y="10050"/>
                </a:lnTo>
                <a:lnTo>
                  <a:pt x="9320" y="10001"/>
                </a:lnTo>
                <a:lnTo>
                  <a:pt x="9466" y="9928"/>
                </a:lnTo>
                <a:lnTo>
                  <a:pt x="9636" y="9831"/>
                </a:lnTo>
                <a:lnTo>
                  <a:pt x="9734" y="9904"/>
                </a:lnTo>
                <a:lnTo>
                  <a:pt x="9855" y="9952"/>
                </a:lnTo>
                <a:lnTo>
                  <a:pt x="10001" y="9977"/>
                </a:lnTo>
                <a:lnTo>
                  <a:pt x="10147" y="10001"/>
                </a:lnTo>
                <a:lnTo>
                  <a:pt x="10293" y="10001"/>
                </a:lnTo>
                <a:lnTo>
                  <a:pt x="10439" y="9977"/>
                </a:lnTo>
                <a:lnTo>
                  <a:pt x="10561" y="9928"/>
                </a:lnTo>
                <a:lnTo>
                  <a:pt x="10682" y="9855"/>
                </a:lnTo>
                <a:lnTo>
                  <a:pt x="10780" y="9952"/>
                </a:lnTo>
                <a:lnTo>
                  <a:pt x="10901" y="10001"/>
                </a:lnTo>
                <a:lnTo>
                  <a:pt x="11193" y="10001"/>
                </a:lnTo>
                <a:lnTo>
                  <a:pt x="11339" y="9952"/>
                </a:lnTo>
                <a:lnTo>
                  <a:pt x="11510" y="9904"/>
                </a:lnTo>
                <a:lnTo>
                  <a:pt x="11656" y="9831"/>
                </a:lnTo>
                <a:lnTo>
                  <a:pt x="11802" y="9733"/>
                </a:lnTo>
                <a:lnTo>
                  <a:pt x="11850" y="9806"/>
                </a:lnTo>
                <a:lnTo>
                  <a:pt x="11923" y="9855"/>
                </a:lnTo>
                <a:lnTo>
                  <a:pt x="12069" y="9928"/>
                </a:lnTo>
                <a:lnTo>
                  <a:pt x="12240" y="9952"/>
                </a:lnTo>
                <a:lnTo>
                  <a:pt x="12434" y="9952"/>
                </a:lnTo>
                <a:lnTo>
                  <a:pt x="12629" y="9904"/>
                </a:lnTo>
                <a:lnTo>
                  <a:pt x="12824" y="9831"/>
                </a:lnTo>
                <a:lnTo>
                  <a:pt x="13018" y="9758"/>
                </a:lnTo>
                <a:lnTo>
                  <a:pt x="13164" y="9660"/>
                </a:lnTo>
                <a:lnTo>
                  <a:pt x="13237" y="9612"/>
                </a:lnTo>
                <a:lnTo>
                  <a:pt x="13262" y="9539"/>
                </a:lnTo>
                <a:lnTo>
                  <a:pt x="13262" y="9466"/>
                </a:lnTo>
                <a:lnTo>
                  <a:pt x="13237" y="9393"/>
                </a:lnTo>
                <a:lnTo>
                  <a:pt x="13189" y="9344"/>
                </a:lnTo>
                <a:lnTo>
                  <a:pt x="13116" y="9320"/>
                </a:lnTo>
                <a:lnTo>
                  <a:pt x="13067" y="9320"/>
                </a:lnTo>
                <a:lnTo>
                  <a:pt x="12994" y="9344"/>
                </a:lnTo>
                <a:lnTo>
                  <a:pt x="12775" y="9466"/>
                </a:lnTo>
                <a:lnTo>
                  <a:pt x="12605" y="9539"/>
                </a:lnTo>
                <a:lnTo>
                  <a:pt x="12459" y="9587"/>
                </a:lnTo>
                <a:lnTo>
                  <a:pt x="12288" y="9612"/>
                </a:lnTo>
                <a:lnTo>
                  <a:pt x="12167" y="9612"/>
                </a:lnTo>
                <a:lnTo>
                  <a:pt x="12118" y="9587"/>
                </a:lnTo>
                <a:lnTo>
                  <a:pt x="12094" y="9539"/>
                </a:lnTo>
                <a:lnTo>
                  <a:pt x="12069" y="9490"/>
                </a:lnTo>
                <a:lnTo>
                  <a:pt x="12069" y="9417"/>
                </a:lnTo>
                <a:lnTo>
                  <a:pt x="12069" y="9368"/>
                </a:lnTo>
                <a:lnTo>
                  <a:pt x="12045" y="9295"/>
                </a:lnTo>
                <a:lnTo>
                  <a:pt x="12021" y="9247"/>
                </a:lnTo>
                <a:lnTo>
                  <a:pt x="11972" y="9222"/>
                </a:lnTo>
                <a:lnTo>
                  <a:pt x="11875" y="9222"/>
                </a:lnTo>
                <a:lnTo>
                  <a:pt x="11826" y="9247"/>
                </a:lnTo>
                <a:lnTo>
                  <a:pt x="11777" y="9295"/>
                </a:lnTo>
                <a:lnTo>
                  <a:pt x="11704" y="9393"/>
                </a:lnTo>
                <a:lnTo>
                  <a:pt x="11583" y="9490"/>
                </a:lnTo>
                <a:lnTo>
                  <a:pt x="11437" y="9587"/>
                </a:lnTo>
                <a:lnTo>
                  <a:pt x="11266" y="9660"/>
                </a:lnTo>
                <a:lnTo>
                  <a:pt x="11120" y="9709"/>
                </a:lnTo>
                <a:lnTo>
                  <a:pt x="11072" y="9709"/>
                </a:lnTo>
                <a:lnTo>
                  <a:pt x="11023" y="9685"/>
                </a:lnTo>
                <a:lnTo>
                  <a:pt x="10974" y="9660"/>
                </a:lnTo>
                <a:lnTo>
                  <a:pt x="10950" y="9612"/>
                </a:lnTo>
                <a:lnTo>
                  <a:pt x="10950" y="9539"/>
                </a:lnTo>
                <a:lnTo>
                  <a:pt x="10974" y="9441"/>
                </a:lnTo>
                <a:lnTo>
                  <a:pt x="10974" y="9393"/>
                </a:lnTo>
                <a:lnTo>
                  <a:pt x="10950" y="9320"/>
                </a:lnTo>
                <a:lnTo>
                  <a:pt x="10926" y="9271"/>
                </a:lnTo>
                <a:lnTo>
                  <a:pt x="10853" y="9271"/>
                </a:lnTo>
                <a:lnTo>
                  <a:pt x="10804" y="9247"/>
                </a:lnTo>
                <a:lnTo>
                  <a:pt x="10755" y="9271"/>
                </a:lnTo>
                <a:lnTo>
                  <a:pt x="10682" y="9295"/>
                </a:lnTo>
                <a:lnTo>
                  <a:pt x="10658" y="9368"/>
                </a:lnTo>
                <a:lnTo>
                  <a:pt x="10585" y="9490"/>
                </a:lnTo>
                <a:lnTo>
                  <a:pt x="10463" y="9587"/>
                </a:lnTo>
                <a:lnTo>
                  <a:pt x="10342" y="9636"/>
                </a:lnTo>
                <a:lnTo>
                  <a:pt x="10025" y="9636"/>
                </a:lnTo>
                <a:lnTo>
                  <a:pt x="9928" y="9587"/>
                </a:lnTo>
                <a:lnTo>
                  <a:pt x="9855" y="9563"/>
                </a:lnTo>
                <a:lnTo>
                  <a:pt x="9904" y="9393"/>
                </a:lnTo>
                <a:lnTo>
                  <a:pt x="9904" y="9320"/>
                </a:lnTo>
                <a:lnTo>
                  <a:pt x="9879" y="9247"/>
                </a:lnTo>
                <a:lnTo>
                  <a:pt x="9831" y="9198"/>
                </a:lnTo>
                <a:lnTo>
                  <a:pt x="9782" y="9174"/>
                </a:lnTo>
                <a:lnTo>
                  <a:pt x="9734" y="9149"/>
                </a:lnTo>
                <a:close/>
                <a:moveTo>
                  <a:pt x="16522" y="9003"/>
                </a:moveTo>
                <a:lnTo>
                  <a:pt x="16522" y="9879"/>
                </a:lnTo>
                <a:lnTo>
                  <a:pt x="16401" y="9879"/>
                </a:lnTo>
                <a:lnTo>
                  <a:pt x="16279" y="9928"/>
                </a:lnTo>
                <a:lnTo>
                  <a:pt x="16182" y="9977"/>
                </a:lnTo>
                <a:lnTo>
                  <a:pt x="16084" y="10050"/>
                </a:lnTo>
                <a:lnTo>
                  <a:pt x="15914" y="10196"/>
                </a:lnTo>
                <a:lnTo>
                  <a:pt x="15744" y="10390"/>
                </a:lnTo>
                <a:lnTo>
                  <a:pt x="15598" y="10561"/>
                </a:lnTo>
                <a:lnTo>
                  <a:pt x="15598" y="10342"/>
                </a:lnTo>
                <a:lnTo>
                  <a:pt x="15646" y="10317"/>
                </a:lnTo>
                <a:lnTo>
                  <a:pt x="15671" y="10269"/>
                </a:lnTo>
                <a:lnTo>
                  <a:pt x="15890" y="9879"/>
                </a:lnTo>
                <a:lnTo>
                  <a:pt x="16011" y="9685"/>
                </a:lnTo>
                <a:lnTo>
                  <a:pt x="16133" y="9490"/>
                </a:lnTo>
                <a:lnTo>
                  <a:pt x="16328" y="9271"/>
                </a:lnTo>
                <a:lnTo>
                  <a:pt x="16522" y="9003"/>
                </a:lnTo>
                <a:close/>
                <a:moveTo>
                  <a:pt x="16522" y="10001"/>
                </a:moveTo>
                <a:lnTo>
                  <a:pt x="16522" y="10755"/>
                </a:lnTo>
                <a:lnTo>
                  <a:pt x="16352" y="10853"/>
                </a:lnTo>
                <a:lnTo>
                  <a:pt x="16230" y="10974"/>
                </a:lnTo>
                <a:lnTo>
                  <a:pt x="15987" y="11242"/>
                </a:lnTo>
                <a:lnTo>
                  <a:pt x="15792" y="11461"/>
                </a:lnTo>
                <a:lnTo>
                  <a:pt x="15598" y="11704"/>
                </a:lnTo>
                <a:lnTo>
                  <a:pt x="15598" y="11291"/>
                </a:lnTo>
                <a:lnTo>
                  <a:pt x="15768" y="10974"/>
                </a:lnTo>
                <a:lnTo>
                  <a:pt x="15963" y="10682"/>
                </a:lnTo>
                <a:lnTo>
                  <a:pt x="16255" y="10342"/>
                </a:lnTo>
                <a:lnTo>
                  <a:pt x="16522" y="10001"/>
                </a:lnTo>
                <a:close/>
                <a:moveTo>
                  <a:pt x="10244" y="11145"/>
                </a:moveTo>
                <a:lnTo>
                  <a:pt x="10171" y="11193"/>
                </a:lnTo>
                <a:lnTo>
                  <a:pt x="10123" y="11242"/>
                </a:lnTo>
                <a:lnTo>
                  <a:pt x="9928" y="11534"/>
                </a:lnTo>
                <a:lnTo>
                  <a:pt x="9831" y="11656"/>
                </a:lnTo>
                <a:lnTo>
                  <a:pt x="9709" y="11753"/>
                </a:lnTo>
                <a:lnTo>
                  <a:pt x="9636" y="11802"/>
                </a:lnTo>
                <a:lnTo>
                  <a:pt x="9539" y="11826"/>
                </a:lnTo>
                <a:lnTo>
                  <a:pt x="9320" y="11826"/>
                </a:lnTo>
                <a:lnTo>
                  <a:pt x="9223" y="11802"/>
                </a:lnTo>
                <a:lnTo>
                  <a:pt x="9150" y="11753"/>
                </a:lnTo>
                <a:lnTo>
                  <a:pt x="9077" y="11680"/>
                </a:lnTo>
                <a:lnTo>
                  <a:pt x="9052" y="11607"/>
                </a:lnTo>
                <a:lnTo>
                  <a:pt x="9125" y="11412"/>
                </a:lnTo>
                <a:lnTo>
                  <a:pt x="9125" y="11339"/>
                </a:lnTo>
                <a:lnTo>
                  <a:pt x="9101" y="11266"/>
                </a:lnTo>
                <a:lnTo>
                  <a:pt x="9052" y="11218"/>
                </a:lnTo>
                <a:lnTo>
                  <a:pt x="9004" y="11169"/>
                </a:lnTo>
                <a:lnTo>
                  <a:pt x="8882" y="11169"/>
                </a:lnTo>
                <a:lnTo>
                  <a:pt x="8809" y="11193"/>
                </a:lnTo>
                <a:lnTo>
                  <a:pt x="8760" y="11266"/>
                </a:lnTo>
                <a:lnTo>
                  <a:pt x="8687" y="11388"/>
                </a:lnTo>
                <a:lnTo>
                  <a:pt x="8663" y="11510"/>
                </a:lnTo>
                <a:lnTo>
                  <a:pt x="8566" y="11656"/>
                </a:lnTo>
                <a:lnTo>
                  <a:pt x="8395" y="11729"/>
                </a:lnTo>
                <a:lnTo>
                  <a:pt x="8298" y="11753"/>
                </a:lnTo>
                <a:lnTo>
                  <a:pt x="8176" y="11777"/>
                </a:lnTo>
                <a:lnTo>
                  <a:pt x="8103" y="11753"/>
                </a:lnTo>
                <a:lnTo>
                  <a:pt x="8055" y="11729"/>
                </a:lnTo>
                <a:lnTo>
                  <a:pt x="8055" y="11680"/>
                </a:lnTo>
                <a:lnTo>
                  <a:pt x="8055" y="11607"/>
                </a:lnTo>
                <a:lnTo>
                  <a:pt x="8079" y="11534"/>
                </a:lnTo>
                <a:lnTo>
                  <a:pt x="8079" y="11461"/>
                </a:lnTo>
                <a:lnTo>
                  <a:pt x="8055" y="11412"/>
                </a:lnTo>
                <a:lnTo>
                  <a:pt x="8006" y="11364"/>
                </a:lnTo>
                <a:lnTo>
                  <a:pt x="7957" y="11339"/>
                </a:lnTo>
                <a:lnTo>
                  <a:pt x="7884" y="11315"/>
                </a:lnTo>
                <a:lnTo>
                  <a:pt x="7811" y="11339"/>
                </a:lnTo>
                <a:lnTo>
                  <a:pt x="7763" y="11388"/>
                </a:lnTo>
                <a:lnTo>
                  <a:pt x="7544" y="11558"/>
                </a:lnTo>
                <a:lnTo>
                  <a:pt x="7325" y="11753"/>
                </a:lnTo>
                <a:lnTo>
                  <a:pt x="7179" y="11802"/>
                </a:lnTo>
                <a:lnTo>
                  <a:pt x="6984" y="11826"/>
                </a:lnTo>
                <a:lnTo>
                  <a:pt x="6887" y="11802"/>
                </a:lnTo>
                <a:lnTo>
                  <a:pt x="6765" y="11802"/>
                </a:lnTo>
                <a:lnTo>
                  <a:pt x="6692" y="11753"/>
                </a:lnTo>
                <a:lnTo>
                  <a:pt x="6643" y="11704"/>
                </a:lnTo>
                <a:lnTo>
                  <a:pt x="6668" y="11583"/>
                </a:lnTo>
                <a:lnTo>
                  <a:pt x="6668" y="11412"/>
                </a:lnTo>
                <a:lnTo>
                  <a:pt x="6643" y="11339"/>
                </a:lnTo>
                <a:lnTo>
                  <a:pt x="6595" y="11266"/>
                </a:lnTo>
                <a:lnTo>
                  <a:pt x="6546" y="11218"/>
                </a:lnTo>
                <a:lnTo>
                  <a:pt x="6473" y="11193"/>
                </a:lnTo>
                <a:lnTo>
                  <a:pt x="6400" y="11193"/>
                </a:lnTo>
                <a:lnTo>
                  <a:pt x="6327" y="11218"/>
                </a:lnTo>
                <a:lnTo>
                  <a:pt x="6254" y="11291"/>
                </a:lnTo>
                <a:lnTo>
                  <a:pt x="6205" y="11364"/>
                </a:lnTo>
                <a:lnTo>
                  <a:pt x="6181" y="11485"/>
                </a:lnTo>
                <a:lnTo>
                  <a:pt x="6157" y="11583"/>
                </a:lnTo>
                <a:lnTo>
                  <a:pt x="6084" y="11656"/>
                </a:lnTo>
                <a:lnTo>
                  <a:pt x="5986" y="11704"/>
                </a:lnTo>
                <a:lnTo>
                  <a:pt x="5767" y="11704"/>
                </a:lnTo>
                <a:lnTo>
                  <a:pt x="5670" y="11680"/>
                </a:lnTo>
                <a:lnTo>
                  <a:pt x="5573" y="11607"/>
                </a:lnTo>
                <a:lnTo>
                  <a:pt x="5475" y="11534"/>
                </a:lnTo>
                <a:lnTo>
                  <a:pt x="5427" y="11461"/>
                </a:lnTo>
                <a:lnTo>
                  <a:pt x="5378" y="11388"/>
                </a:lnTo>
                <a:lnTo>
                  <a:pt x="5305" y="11315"/>
                </a:lnTo>
                <a:lnTo>
                  <a:pt x="5232" y="11291"/>
                </a:lnTo>
                <a:lnTo>
                  <a:pt x="5159" y="11291"/>
                </a:lnTo>
                <a:lnTo>
                  <a:pt x="5062" y="11315"/>
                </a:lnTo>
                <a:lnTo>
                  <a:pt x="5013" y="11364"/>
                </a:lnTo>
                <a:lnTo>
                  <a:pt x="4964" y="11412"/>
                </a:lnTo>
                <a:lnTo>
                  <a:pt x="4964" y="11510"/>
                </a:lnTo>
                <a:lnTo>
                  <a:pt x="4964" y="11607"/>
                </a:lnTo>
                <a:lnTo>
                  <a:pt x="4964" y="11680"/>
                </a:lnTo>
                <a:lnTo>
                  <a:pt x="4940" y="11729"/>
                </a:lnTo>
                <a:lnTo>
                  <a:pt x="4891" y="11777"/>
                </a:lnTo>
                <a:lnTo>
                  <a:pt x="4818" y="11826"/>
                </a:lnTo>
                <a:lnTo>
                  <a:pt x="4697" y="11850"/>
                </a:lnTo>
                <a:lnTo>
                  <a:pt x="4599" y="11826"/>
                </a:lnTo>
                <a:lnTo>
                  <a:pt x="4502" y="11753"/>
                </a:lnTo>
                <a:lnTo>
                  <a:pt x="4453" y="11656"/>
                </a:lnTo>
                <a:lnTo>
                  <a:pt x="4453" y="11607"/>
                </a:lnTo>
                <a:lnTo>
                  <a:pt x="4453" y="11558"/>
                </a:lnTo>
                <a:lnTo>
                  <a:pt x="4478" y="11437"/>
                </a:lnTo>
                <a:lnTo>
                  <a:pt x="4429" y="11364"/>
                </a:lnTo>
                <a:lnTo>
                  <a:pt x="4380" y="11291"/>
                </a:lnTo>
                <a:lnTo>
                  <a:pt x="4307" y="11266"/>
                </a:lnTo>
                <a:lnTo>
                  <a:pt x="4210" y="11242"/>
                </a:lnTo>
                <a:lnTo>
                  <a:pt x="4113" y="11266"/>
                </a:lnTo>
                <a:lnTo>
                  <a:pt x="4040" y="11339"/>
                </a:lnTo>
                <a:lnTo>
                  <a:pt x="3991" y="11412"/>
                </a:lnTo>
                <a:lnTo>
                  <a:pt x="3942" y="11510"/>
                </a:lnTo>
                <a:lnTo>
                  <a:pt x="3894" y="11607"/>
                </a:lnTo>
                <a:lnTo>
                  <a:pt x="3796" y="11680"/>
                </a:lnTo>
                <a:lnTo>
                  <a:pt x="3723" y="11753"/>
                </a:lnTo>
                <a:lnTo>
                  <a:pt x="3529" y="11850"/>
                </a:lnTo>
                <a:lnTo>
                  <a:pt x="3431" y="11875"/>
                </a:lnTo>
                <a:lnTo>
                  <a:pt x="3310" y="11899"/>
                </a:lnTo>
                <a:lnTo>
                  <a:pt x="3261" y="11899"/>
                </a:lnTo>
                <a:lnTo>
                  <a:pt x="3212" y="11875"/>
                </a:lnTo>
                <a:lnTo>
                  <a:pt x="3139" y="11826"/>
                </a:lnTo>
                <a:lnTo>
                  <a:pt x="3115" y="11729"/>
                </a:lnTo>
                <a:lnTo>
                  <a:pt x="3066" y="11631"/>
                </a:lnTo>
                <a:lnTo>
                  <a:pt x="3018" y="11461"/>
                </a:lnTo>
                <a:lnTo>
                  <a:pt x="2993" y="11388"/>
                </a:lnTo>
                <a:lnTo>
                  <a:pt x="2969" y="11388"/>
                </a:lnTo>
                <a:lnTo>
                  <a:pt x="2969" y="11364"/>
                </a:lnTo>
                <a:lnTo>
                  <a:pt x="2945" y="11339"/>
                </a:lnTo>
                <a:lnTo>
                  <a:pt x="2896" y="11315"/>
                </a:lnTo>
                <a:lnTo>
                  <a:pt x="2847" y="11315"/>
                </a:lnTo>
                <a:lnTo>
                  <a:pt x="2799" y="11339"/>
                </a:lnTo>
                <a:lnTo>
                  <a:pt x="2750" y="11364"/>
                </a:lnTo>
                <a:lnTo>
                  <a:pt x="2701" y="11461"/>
                </a:lnTo>
                <a:lnTo>
                  <a:pt x="2677" y="11583"/>
                </a:lnTo>
                <a:lnTo>
                  <a:pt x="2677" y="11802"/>
                </a:lnTo>
                <a:lnTo>
                  <a:pt x="2701" y="11923"/>
                </a:lnTo>
                <a:lnTo>
                  <a:pt x="2726" y="12021"/>
                </a:lnTo>
                <a:lnTo>
                  <a:pt x="2799" y="12093"/>
                </a:lnTo>
                <a:lnTo>
                  <a:pt x="2847" y="12191"/>
                </a:lnTo>
                <a:lnTo>
                  <a:pt x="2945" y="12264"/>
                </a:lnTo>
                <a:lnTo>
                  <a:pt x="3042" y="12312"/>
                </a:lnTo>
                <a:lnTo>
                  <a:pt x="3188" y="12361"/>
                </a:lnTo>
                <a:lnTo>
                  <a:pt x="3480" y="12361"/>
                </a:lnTo>
                <a:lnTo>
                  <a:pt x="3626" y="12337"/>
                </a:lnTo>
                <a:lnTo>
                  <a:pt x="3748" y="12288"/>
                </a:lnTo>
                <a:lnTo>
                  <a:pt x="3869" y="12215"/>
                </a:lnTo>
                <a:lnTo>
                  <a:pt x="4015" y="12142"/>
                </a:lnTo>
                <a:lnTo>
                  <a:pt x="4113" y="12045"/>
                </a:lnTo>
                <a:lnTo>
                  <a:pt x="4259" y="12166"/>
                </a:lnTo>
                <a:lnTo>
                  <a:pt x="4405" y="12239"/>
                </a:lnTo>
                <a:lnTo>
                  <a:pt x="4575" y="12288"/>
                </a:lnTo>
                <a:lnTo>
                  <a:pt x="4745" y="12312"/>
                </a:lnTo>
                <a:lnTo>
                  <a:pt x="4916" y="12288"/>
                </a:lnTo>
                <a:lnTo>
                  <a:pt x="5086" y="12239"/>
                </a:lnTo>
                <a:lnTo>
                  <a:pt x="5232" y="12142"/>
                </a:lnTo>
                <a:lnTo>
                  <a:pt x="5354" y="12021"/>
                </a:lnTo>
                <a:lnTo>
                  <a:pt x="5475" y="12069"/>
                </a:lnTo>
                <a:lnTo>
                  <a:pt x="5597" y="12118"/>
                </a:lnTo>
                <a:lnTo>
                  <a:pt x="5743" y="12142"/>
                </a:lnTo>
                <a:lnTo>
                  <a:pt x="5889" y="12166"/>
                </a:lnTo>
                <a:lnTo>
                  <a:pt x="6011" y="12166"/>
                </a:lnTo>
                <a:lnTo>
                  <a:pt x="6157" y="12142"/>
                </a:lnTo>
                <a:lnTo>
                  <a:pt x="6278" y="12093"/>
                </a:lnTo>
                <a:lnTo>
                  <a:pt x="6376" y="12045"/>
                </a:lnTo>
                <a:lnTo>
                  <a:pt x="6546" y="12142"/>
                </a:lnTo>
                <a:lnTo>
                  <a:pt x="6716" y="12239"/>
                </a:lnTo>
                <a:lnTo>
                  <a:pt x="6862" y="12288"/>
                </a:lnTo>
                <a:lnTo>
                  <a:pt x="7008" y="12312"/>
                </a:lnTo>
                <a:lnTo>
                  <a:pt x="7154" y="12288"/>
                </a:lnTo>
                <a:lnTo>
                  <a:pt x="7276" y="12264"/>
                </a:lnTo>
                <a:lnTo>
                  <a:pt x="7398" y="12191"/>
                </a:lnTo>
                <a:lnTo>
                  <a:pt x="7519" y="12118"/>
                </a:lnTo>
                <a:lnTo>
                  <a:pt x="7763" y="11948"/>
                </a:lnTo>
                <a:lnTo>
                  <a:pt x="7836" y="12021"/>
                </a:lnTo>
                <a:lnTo>
                  <a:pt x="7909" y="12093"/>
                </a:lnTo>
                <a:lnTo>
                  <a:pt x="8030" y="12142"/>
                </a:lnTo>
                <a:lnTo>
                  <a:pt x="8347" y="12142"/>
                </a:lnTo>
                <a:lnTo>
                  <a:pt x="8493" y="12118"/>
                </a:lnTo>
                <a:lnTo>
                  <a:pt x="8663" y="12045"/>
                </a:lnTo>
                <a:lnTo>
                  <a:pt x="8785" y="11948"/>
                </a:lnTo>
                <a:lnTo>
                  <a:pt x="8882" y="12021"/>
                </a:lnTo>
                <a:lnTo>
                  <a:pt x="8955" y="12093"/>
                </a:lnTo>
                <a:lnTo>
                  <a:pt x="9174" y="12191"/>
                </a:lnTo>
                <a:lnTo>
                  <a:pt x="9320" y="12239"/>
                </a:lnTo>
                <a:lnTo>
                  <a:pt x="9466" y="12264"/>
                </a:lnTo>
                <a:lnTo>
                  <a:pt x="9588" y="12239"/>
                </a:lnTo>
                <a:lnTo>
                  <a:pt x="9709" y="12215"/>
                </a:lnTo>
                <a:lnTo>
                  <a:pt x="9831" y="12166"/>
                </a:lnTo>
                <a:lnTo>
                  <a:pt x="9952" y="12093"/>
                </a:lnTo>
                <a:lnTo>
                  <a:pt x="10147" y="11899"/>
                </a:lnTo>
                <a:lnTo>
                  <a:pt x="10269" y="12021"/>
                </a:lnTo>
                <a:lnTo>
                  <a:pt x="10415" y="12093"/>
                </a:lnTo>
                <a:lnTo>
                  <a:pt x="10561" y="12142"/>
                </a:lnTo>
                <a:lnTo>
                  <a:pt x="10755" y="12166"/>
                </a:lnTo>
                <a:lnTo>
                  <a:pt x="10926" y="12191"/>
                </a:lnTo>
                <a:lnTo>
                  <a:pt x="11096" y="12166"/>
                </a:lnTo>
                <a:lnTo>
                  <a:pt x="11266" y="12093"/>
                </a:lnTo>
                <a:lnTo>
                  <a:pt x="11412" y="12021"/>
                </a:lnTo>
                <a:lnTo>
                  <a:pt x="11558" y="12093"/>
                </a:lnTo>
                <a:lnTo>
                  <a:pt x="11704" y="12142"/>
                </a:lnTo>
                <a:lnTo>
                  <a:pt x="12045" y="12142"/>
                </a:lnTo>
                <a:lnTo>
                  <a:pt x="12215" y="12118"/>
                </a:lnTo>
                <a:lnTo>
                  <a:pt x="12410" y="12069"/>
                </a:lnTo>
                <a:lnTo>
                  <a:pt x="12580" y="11996"/>
                </a:lnTo>
                <a:lnTo>
                  <a:pt x="12726" y="11899"/>
                </a:lnTo>
                <a:lnTo>
                  <a:pt x="12799" y="11948"/>
                </a:lnTo>
                <a:lnTo>
                  <a:pt x="12921" y="11972"/>
                </a:lnTo>
                <a:lnTo>
                  <a:pt x="13043" y="11972"/>
                </a:lnTo>
                <a:lnTo>
                  <a:pt x="13164" y="11948"/>
                </a:lnTo>
                <a:lnTo>
                  <a:pt x="13237" y="11899"/>
                </a:lnTo>
                <a:lnTo>
                  <a:pt x="13286" y="11850"/>
                </a:lnTo>
                <a:lnTo>
                  <a:pt x="13310" y="11777"/>
                </a:lnTo>
                <a:lnTo>
                  <a:pt x="13310" y="11704"/>
                </a:lnTo>
                <a:lnTo>
                  <a:pt x="13286" y="11631"/>
                </a:lnTo>
                <a:lnTo>
                  <a:pt x="13262" y="11583"/>
                </a:lnTo>
                <a:lnTo>
                  <a:pt x="13189" y="11558"/>
                </a:lnTo>
                <a:lnTo>
                  <a:pt x="13116" y="11534"/>
                </a:lnTo>
                <a:lnTo>
                  <a:pt x="13043" y="11558"/>
                </a:lnTo>
                <a:lnTo>
                  <a:pt x="12970" y="11534"/>
                </a:lnTo>
                <a:lnTo>
                  <a:pt x="12897" y="11437"/>
                </a:lnTo>
                <a:lnTo>
                  <a:pt x="12799" y="11388"/>
                </a:lnTo>
                <a:lnTo>
                  <a:pt x="12751" y="11364"/>
                </a:lnTo>
                <a:lnTo>
                  <a:pt x="12702" y="11364"/>
                </a:lnTo>
                <a:lnTo>
                  <a:pt x="12653" y="11388"/>
                </a:lnTo>
                <a:lnTo>
                  <a:pt x="12605" y="11437"/>
                </a:lnTo>
                <a:lnTo>
                  <a:pt x="12532" y="11485"/>
                </a:lnTo>
                <a:lnTo>
                  <a:pt x="12410" y="11558"/>
                </a:lnTo>
                <a:lnTo>
                  <a:pt x="12264" y="11631"/>
                </a:lnTo>
                <a:lnTo>
                  <a:pt x="12094" y="11704"/>
                </a:lnTo>
                <a:lnTo>
                  <a:pt x="11948" y="11729"/>
                </a:lnTo>
                <a:lnTo>
                  <a:pt x="11753" y="11729"/>
                </a:lnTo>
                <a:lnTo>
                  <a:pt x="11729" y="11704"/>
                </a:lnTo>
                <a:lnTo>
                  <a:pt x="11704" y="11656"/>
                </a:lnTo>
                <a:lnTo>
                  <a:pt x="11680" y="11607"/>
                </a:lnTo>
                <a:lnTo>
                  <a:pt x="11704" y="11485"/>
                </a:lnTo>
                <a:lnTo>
                  <a:pt x="11704" y="11412"/>
                </a:lnTo>
                <a:lnTo>
                  <a:pt x="11656" y="11339"/>
                </a:lnTo>
                <a:lnTo>
                  <a:pt x="11607" y="11291"/>
                </a:lnTo>
                <a:lnTo>
                  <a:pt x="11534" y="11266"/>
                </a:lnTo>
                <a:lnTo>
                  <a:pt x="11461" y="11291"/>
                </a:lnTo>
                <a:lnTo>
                  <a:pt x="11388" y="11315"/>
                </a:lnTo>
                <a:lnTo>
                  <a:pt x="11315" y="11364"/>
                </a:lnTo>
                <a:lnTo>
                  <a:pt x="11291" y="11437"/>
                </a:lnTo>
                <a:lnTo>
                  <a:pt x="11266" y="11558"/>
                </a:lnTo>
                <a:lnTo>
                  <a:pt x="11218" y="11607"/>
                </a:lnTo>
                <a:lnTo>
                  <a:pt x="11169" y="11656"/>
                </a:lnTo>
                <a:lnTo>
                  <a:pt x="11047" y="11729"/>
                </a:lnTo>
                <a:lnTo>
                  <a:pt x="10901" y="11753"/>
                </a:lnTo>
                <a:lnTo>
                  <a:pt x="10755" y="11753"/>
                </a:lnTo>
                <a:lnTo>
                  <a:pt x="10609" y="11729"/>
                </a:lnTo>
                <a:lnTo>
                  <a:pt x="10488" y="11656"/>
                </a:lnTo>
                <a:lnTo>
                  <a:pt x="10463" y="11631"/>
                </a:lnTo>
                <a:lnTo>
                  <a:pt x="10439" y="11583"/>
                </a:lnTo>
                <a:lnTo>
                  <a:pt x="10439" y="11510"/>
                </a:lnTo>
                <a:lnTo>
                  <a:pt x="10463" y="11461"/>
                </a:lnTo>
                <a:lnTo>
                  <a:pt x="10512" y="11364"/>
                </a:lnTo>
                <a:lnTo>
                  <a:pt x="10488" y="11291"/>
                </a:lnTo>
                <a:lnTo>
                  <a:pt x="10463" y="11218"/>
                </a:lnTo>
                <a:lnTo>
                  <a:pt x="10390" y="11169"/>
                </a:lnTo>
                <a:lnTo>
                  <a:pt x="10317" y="11145"/>
                </a:lnTo>
                <a:close/>
                <a:moveTo>
                  <a:pt x="16498" y="11193"/>
                </a:moveTo>
                <a:lnTo>
                  <a:pt x="16498" y="11948"/>
                </a:lnTo>
                <a:lnTo>
                  <a:pt x="16255" y="12093"/>
                </a:lnTo>
                <a:lnTo>
                  <a:pt x="16011" y="12312"/>
                </a:lnTo>
                <a:lnTo>
                  <a:pt x="15792" y="12556"/>
                </a:lnTo>
                <a:lnTo>
                  <a:pt x="15598" y="12823"/>
                </a:lnTo>
                <a:lnTo>
                  <a:pt x="15598" y="12775"/>
                </a:lnTo>
                <a:lnTo>
                  <a:pt x="15598" y="12434"/>
                </a:lnTo>
                <a:lnTo>
                  <a:pt x="15622" y="12385"/>
                </a:lnTo>
                <a:lnTo>
                  <a:pt x="15914" y="11923"/>
                </a:lnTo>
                <a:lnTo>
                  <a:pt x="16060" y="11680"/>
                </a:lnTo>
                <a:lnTo>
                  <a:pt x="16206" y="11461"/>
                </a:lnTo>
                <a:lnTo>
                  <a:pt x="16352" y="11339"/>
                </a:lnTo>
                <a:lnTo>
                  <a:pt x="16498" y="11193"/>
                </a:lnTo>
                <a:close/>
                <a:moveTo>
                  <a:pt x="16498" y="12288"/>
                </a:moveTo>
                <a:lnTo>
                  <a:pt x="16498" y="13140"/>
                </a:lnTo>
                <a:lnTo>
                  <a:pt x="16303" y="13213"/>
                </a:lnTo>
                <a:lnTo>
                  <a:pt x="16157" y="13334"/>
                </a:lnTo>
                <a:lnTo>
                  <a:pt x="16011" y="13456"/>
                </a:lnTo>
                <a:lnTo>
                  <a:pt x="15890" y="13602"/>
                </a:lnTo>
                <a:lnTo>
                  <a:pt x="15719" y="13797"/>
                </a:lnTo>
                <a:lnTo>
                  <a:pt x="15573" y="14016"/>
                </a:lnTo>
                <a:lnTo>
                  <a:pt x="15573" y="13602"/>
                </a:lnTo>
                <a:lnTo>
                  <a:pt x="15792" y="13213"/>
                </a:lnTo>
                <a:lnTo>
                  <a:pt x="16036" y="12848"/>
                </a:lnTo>
                <a:lnTo>
                  <a:pt x="16255" y="12556"/>
                </a:lnTo>
                <a:lnTo>
                  <a:pt x="16498" y="12288"/>
                </a:lnTo>
                <a:close/>
                <a:moveTo>
                  <a:pt x="2847" y="13286"/>
                </a:moveTo>
                <a:lnTo>
                  <a:pt x="2799" y="13310"/>
                </a:lnTo>
                <a:lnTo>
                  <a:pt x="2774" y="13334"/>
                </a:lnTo>
                <a:lnTo>
                  <a:pt x="2580" y="13675"/>
                </a:lnTo>
                <a:lnTo>
                  <a:pt x="2507" y="13870"/>
                </a:lnTo>
                <a:lnTo>
                  <a:pt x="2458" y="14064"/>
                </a:lnTo>
                <a:lnTo>
                  <a:pt x="2434" y="14259"/>
                </a:lnTo>
                <a:lnTo>
                  <a:pt x="2458" y="14332"/>
                </a:lnTo>
                <a:lnTo>
                  <a:pt x="2507" y="14405"/>
                </a:lnTo>
                <a:lnTo>
                  <a:pt x="2555" y="14478"/>
                </a:lnTo>
                <a:lnTo>
                  <a:pt x="2628" y="14527"/>
                </a:lnTo>
                <a:lnTo>
                  <a:pt x="2750" y="14551"/>
                </a:lnTo>
                <a:lnTo>
                  <a:pt x="3018" y="14551"/>
                </a:lnTo>
                <a:lnTo>
                  <a:pt x="3164" y="14527"/>
                </a:lnTo>
                <a:lnTo>
                  <a:pt x="3285" y="14478"/>
                </a:lnTo>
                <a:lnTo>
                  <a:pt x="3431" y="14429"/>
                </a:lnTo>
                <a:lnTo>
                  <a:pt x="3699" y="14283"/>
                </a:lnTo>
                <a:lnTo>
                  <a:pt x="3942" y="14089"/>
                </a:lnTo>
                <a:lnTo>
                  <a:pt x="4015" y="14186"/>
                </a:lnTo>
                <a:lnTo>
                  <a:pt x="4137" y="14259"/>
                </a:lnTo>
                <a:lnTo>
                  <a:pt x="4234" y="14332"/>
                </a:lnTo>
                <a:lnTo>
                  <a:pt x="4380" y="14381"/>
                </a:lnTo>
                <a:lnTo>
                  <a:pt x="4551" y="14429"/>
                </a:lnTo>
                <a:lnTo>
                  <a:pt x="4867" y="14429"/>
                </a:lnTo>
                <a:lnTo>
                  <a:pt x="5037" y="14405"/>
                </a:lnTo>
                <a:lnTo>
                  <a:pt x="5183" y="14356"/>
                </a:lnTo>
                <a:lnTo>
                  <a:pt x="5329" y="14283"/>
                </a:lnTo>
                <a:lnTo>
                  <a:pt x="5475" y="14186"/>
                </a:lnTo>
                <a:lnTo>
                  <a:pt x="5597" y="14089"/>
                </a:lnTo>
                <a:lnTo>
                  <a:pt x="5719" y="14186"/>
                </a:lnTo>
                <a:lnTo>
                  <a:pt x="5889" y="14235"/>
                </a:lnTo>
                <a:lnTo>
                  <a:pt x="6084" y="14259"/>
                </a:lnTo>
                <a:lnTo>
                  <a:pt x="6278" y="14259"/>
                </a:lnTo>
                <a:lnTo>
                  <a:pt x="6814" y="14235"/>
                </a:lnTo>
                <a:lnTo>
                  <a:pt x="7325" y="14259"/>
                </a:lnTo>
                <a:lnTo>
                  <a:pt x="7665" y="14283"/>
                </a:lnTo>
                <a:lnTo>
                  <a:pt x="8030" y="14259"/>
                </a:lnTo>
                <a:lnTo>
                  <a:pt x="8225" y="14235"/>
                </a:lnTo>
                <a:lnTo>
                  <a:pt x="8395" y="14186"/>
                </a:lnTo>
                <a:lnTo>
                  <a:pt x="8541" y="14113"/>
                </a:lnTo>
                <a:lnTo>
                  <a:pt x="8687" y="13991"/>
                </a:lnTo>
                <a:lnTo>
                  <a:pt x="8712" y="13943"/>
                </a:lnTo>
                <a:lnTo>
                  <a:pt x="8712" y="13894"/>
                </a:lnTo>
                <a:lnTo>
                  <a:pt x="8687" y="13845"/>
                </a:lnTo>
                <a:lnTo>
                  <a:pt x="8639" y="13821"/>
                </a:lnTo>
                <a:lnTo>
                  <a:pt x="8420" y="13772"/>
                </a:lnTo>
                <a:lnTo>
                  <a:pt x="8225" y="13797"/>
                </a:lnTo>
                <a:lnTo>
                  <a:pt x="7787" y="13845"/>
                </a:lnTo>
                <a:lnTo>
                  <a:pt x="7373" y="13845"/>
                </a:lnTo>
                <a:lnTo>
                  <a:pt x="6935" y="13797"/>
                </a:lnTo>
                <a:lnTo>
                  <a:pt x="6716" y="13797"/>
                </a:lnTo>
                <a:lnTo>
                  <a:pt x="6376" y="13821"/>
                </a:lnTo>
                <a:lnTo>
                  <a:pt x="6059" y="13821"/>
                </a:lnTo>
                <a:lnTo>
                  <a:pt x="5962" y="13797"/>
                </a:lnTo>
                <a:lnTo>
                  <a:pt x="5938" y="13797"/>
                </a:lnTo>
                <a:lnTo>
                  <a:pt x="5938" y="13772"/>
                </a:lnTo>
                <a:lnTo>
                  <a:pt x="5962" y="13699"/>
                </a:lnTo>
                <a:lnTo>
                  <a:pt x="5938" y="13602"/>
                </a:lnTo>
                <a:lnTo>
                  <a:pt x="5913" y="13553"/>
                </a:lnTo>
                <a:lnTo>
                  <a:pt x="5865" y="13480"/>
                </a:lnTo>
                <a:lnTo>
                  <a:pt x="5816" y="13456"/>
                </a:lnTo>
                <a:lnTo>
                  <a:pt x="5743" y="13432"/>
                </a:lnTo>
                <a:lnTo>
                  <a:pt x="5670" y="13456"/>
                </a:lnTo>
                <a:lnTo>
                  <a:pt x="5597" y="13505"/>
                </a:lnTo>
                <a:lnTo>
                  <a:pt x="5354" y="13748"/>
                </a:lnTo>
                <a:lnTo>
                  <a:pt x="5062" y="13943"/>
                </a:lnTo>
                <a:lnTo>
                  <a:pt x="4964" y="13991"/>
                </a:lnTo>
                <a:lnTo>
                  <a:pt x="4818" y="14016"/>
                </a:lnTo>
                <a:lnTo>
                  <a:pt x="4672" y="14016"/>
                </a:lnTo>
                <a:lnTo>
                  <a:pt x="4526" y="13991"/>
                </a:lnTo>
                <a:lnTo>
                  <a:pt x="4405" y="13943"/>
                </a:lnTo>
                <a:lnTo>
                  <a:pt x="4307" y="13870"/>
                </a:lnTo>
                <a:lnTo>
                  <a:pt x="4283" y="13821"/>
                </a:lnTo>
                <a:lnTo>
                  <a:pt x="4283" y="13748"/>
                </a:lnTo>
                <a:lnTo>
                  <a:pt x="4283" y="13675"/>
                </a:lnTo>
                <a:lnTo>
                  <a:pt x="4307" y="13578"/>
                </a:lnTo>
                <a:lnTo>
                  <a:pt x="4307" y="13505"/>
                </a:lnTo>
                <a:lnTo>
                  <a:pt x="4307" y="13432"/>
                </a:lnTo>
                <a:lnTo>
                  <a:pt x="4259" y="13383"/>
                </a:lnTo>
                <a:lnTo>
                  <a:pt x="4186" y="13334"/>
                </a:lnTo>
                <a:lnTo>
                  <a:pt x="4113" y="13310"/>
                </a:lnTo>
                <a:lnTo>
                  <a:pt x="4040" y="13334"/>
                </a:lnTo>
                <a:lnTo>
                  <a:pt x="3967" y="13359"/>
                </a:lnTo>
                <a:lnTo>
                  <a:pt x="3918" y="13432"/>
                </a:lnTo>
                <a:lnTo>
                  <a:pt x="3845" y="13529"/>
                </a:lnTo>
                <a:lnTo>
                  <a:pt x="3772" y="13602"/>
                </a:lnTo>
                <a:lnTo>
                  <a:pt x="3602" y="13772"/>
                </a:lnTo>
                <a:lnTo>
                  <a:pt x="3407" y="13918"/>
                </a:lnTo>
                <a:lnTo>
                  <a:pt x="3212" y="14016"/>
                </a:lnTo>
                <a:lnTo>
                  <a:pt x="3091" y="14089"/>
                </a:lnTo>
                <a:lnTo>
                  <a:pt x="2945" y="14113"/>
                </a:lnTo>
                <a:lnTo>
                  <a:pt x="2896" y="14113"/>
                </a:lnTo>
                <a:lnTo>
                  <a:pt x="2847" y="14089"/>
                </a:lnTo>
                <a:lnTo>
                  <a:pt x="2847" y="14016"/>
                </a:lnTo>
                <a:lnTo>
                  <a:pt x="2847" y="13918"/>
                </a:lnTo>
                <a:lnTo>
                  <a:pt x="2969" y="13456"/>
                </a:lnTo>
                <a:lnTo>
                  <a:pt x="2969" y="13407"/>
                </a:lnTo>
                <a:lnTo>
                  <a:pt x="2969" y="13359"/>
                </a:lnTo>
                <a:lnTo>
                  <a:pt x="2920" y="13310"/>
                </a:lnTo>
                <a:lnTo>
                  <a:pt x="2872" y="13286"/>
                </a:lnTo>
                <a:close/>
                <a:moveTo>
                  <a:pt x="16498" y="13286"/>
                </a:moveTo>
                <a:lnTo>
                  <a:pt x="16474" y="14137"/>
                </a:lnTo>
                <a:lnTo>
                  <a:pt x="16425" y="14137"/>
                </a:lnTo>
                <a:lnTo>
                  <a:pt x="16328" y="14210"/>
                </a:lnTo>
                <a:lnTo>
                  <a:pt x="16206" y="14283"/>
                </a:lnTo>
                <a:lnTo>
                  <a:pt x="15987" y="14478"/>
                </a:lnTo>
                <a:lnTo>
                  <a:pt x="15792" y="14697"/>
                </a:lnTo>
                <a:lnTo>
                  <a:pt x="15622" y="14916"/>
                </a:lnTo>
                <a:lnTo>
                  <a:pt x="15525" y="15038"/>
                </a:lnTo>
                <a:lnTo>
                  <a:pt x="15549" y="14673"/>
                </a:lnTo>
                <a:lnTo>
                  <a:pt x="15573" y="14673"/>
                </a:lnTo>
                <a:lnTo>
                  <a:pt x="15695" y="14502"/>
                </a:lnTo>
                <a:lnTo>
                  <a:pt x="15817" y="14332"/>
                </a:lnTo>
                <a:lnTo>
                  <a:pt x="16011" y="13967"/>
                </a:lnTo>
                <a:lnTo>
                  <a:pt x="16230" y="13602"/>
                </a:lnTo>
                <a:lnTo>
                  <a:pt x="16352" y="13432"/>
                </a:lnTo>
                <a:lnTo>
                  <a:pt x="16498" y="13286"/>
                </a:lnTo>
                <a:close/>
                <a:moveTo>
                  <a:pt x="16474" y="14332"/>
                </a:moveTo>
                <a:lnTo>
                  <a:pt x="16449" y="15208"/>
                </a:lnTo>
                <a:lnTo>
                  <a:pt x="16352" y="15232"/>
                </a:lnTo>
                <a:lnTo>
                  <a:pt x="16230" y="15305"/>
                </a:lnTo>
                <a:lnTo>
                  <a:pt x="15987" y="15500"/>
                </a:lnTo>
                <a:lnTo>
                  <a:pt x="15768" y="15719"/>
                </a:lnTo>
                <a:lnTo>
                  <a:pt x="15622" y="15889"/>
                </a:lnTo>
                <a:lnTo>
                  <a:pt x="15476" y="16035"/>
                </a:lnTo>
                <a:lnTo>
                  <a:pt x="15476" y="15743"/>
                </a:lnTo>
                <a:lnTo>
                  <a:pt x="15549" y="15695"/>
                </a:lnTo>
                <a:lnTo>
                  <a:pt x="15598" y="15646"/>
                </a:lnTo>
                <a:lnTo>
                  <a:pt x="15671" y="15500"/>
                </a:lnTo>
                <a:lnTo>
                  <a:pt x="15817" y="15257"/>
                </a:lnTo>
                <a:lnTo>
                  <a:pt x="16011" y="15013"/>
                </a:lnTo>
                <a:lnTo>
                  <a:pt x="16279" y="14697"/>
                </a:lnTo>
                <a:lnTo>
                  <a:pt x="16376" y="14502"/>
                </a:lnTo>
                <a:lnTo>
                  <a:pt x="16474" y="14332"/>
                </a:lnTo>
                <a:close/>
                <a:moveTo>
                  <a:pt x="16449" y="15622"/>
                </a:moveTo>
                <a:lnTo>
                  <a:pt x="16425" y="16376"/>
                </a:lnTo>
                <a:lnTo>
                  <a:pt x="16328" y="16425"/>
                </a:lnTo>
                <a:lnTo>
                  <a:pt x="16230" y="16522"/>
                </a:lnTo>
                <a:lnTo>
                  <a:pt x="16036" y="16692"/>
                </a:lnTo>
                <a:lnTo>
                  <a:pt x="15719" y="17082"/>
                </a:lnTo>
                <a:lnTo>
                  <a:pt x="15427" y="17422"/>
                </a:lnTo>
                <a:lnTo>
                  <a:pt x="15427" y="17106"/>
                </a:lnTo>
                <a:lnTo>
                  <a:pt x="15452" y="16960"/>
                </a:lnTo>
                <a:lnTo>
                  <a:pt x="15452" y="16887"/>
                </a:lnTo>
                <a:lnTo>
                  <a:pt x="15476" y="16765"/>
                </a:lnTo>
                <a:lnTo>
                  <a:pt x="15525" y="16644"/>
                </a:lnTo>
                <a:lnTo>
                  <a:pt x="15598" y="16522"/>
                </a:lnTo>
                <a:lnTo>
                  <a:pt x="15695" y="16400"/>
                </a:lnTo>
                <a:lnTo>
                  <a:pt x="15890" y="16181"/>
                </a:lnTo>
                <a:lnTo>
                  <a:pt x="16060" y="15987"/>
                </a:lnTo>
                <a:lnTo>
                  <a:pt x="16255" y="15816"/>
                </a:lnTo>
                <a:lnTo>
                  <a:pt x="16449" y="15622"/>
                </a:lnTo>
                <a:close/>
                <a:moveTo>
                  <a:pt x="16401" y="16984"/>
                </a:moveTo>
                <a:lnTo>
                  <a:pt x="16401" y="17641"/>
                </a:lnTo>
                <a:lnTo>
                  <a:pt x="16157" y="17763"/>
                </a:lnTo>
                <a:lnTo>
                  <a:pt x="15938" y="17933"/>
                </a:lnTo>
                <a:lnTo>
                  <a:pt x="15719" y="18104"/>
                </a:lnTo>
                <a:lnTo>
                  <a:pt x="15549" y="18323"/>
                </a:lnTo>
                <a:lnTo>
                  <a:pt x="15403" y="18493"/>
                </a:lnTo>
                <a:lnTo>
                  <a:pt x="15403" y="18347"/>
                </a:lnTo>
                <a:lnTo>
                  <a:pt x="15452" y="18298"/>
                </a:lnTo>
                <a:lnTo>
                  <a:pt x="15476" y="18250"/>
                </a:lnTo>
                <a:lnTo>
                  <a:pt x="15525" y="18104"/>
                </a:lnTo>
                <a:lnTo>
                  <a:pt x="15598" y="17982"/>
                </a:lnTo>
                <a:lnTo>
                  <a:pt x="15768" y="17714"/>
                </a:lnTo>
                <a:lnTo>
                  <a:pt x="15963" y="17471"/>
                </a:lnTo>
                <a:lnTo>
                  <a:pt x="16157" y="17252"/>
                </a:lnTo>
                <a:lnTo>
                  <a:pt x="16401" y="16984"/>
                </a:lnTo>
                <a:close/>
                <a:moveTo>
                  <a:pt x="14405" y="1533"/>
                </a:moveTo>
                <a:lnTo>
                  <a:pt x="14722" y="1558"/>
                </a:lnTo>
                <a:lnTo>
                  <a:pt x="14819" y="1582"/>
                </a:lnTo>
                <a:lnTo>
                  <a:pt x="14892" y="1606"/>
                </a:lnTo>
                <a:lnTo>
                  <a:pt x="14965" y="1655"/>
                </a:lnTo>
                <a:lnTo>
                  <a:pt x="14965" y="1874"/>
                </a:lnTo>
                <a:lnTo>
                  <a:pt x="14989" y="2093"/>
                </a:lnTo>
                <a:lnTo>
                  <a:pt x="15062" y="2531"/>
                </a:lnTo>
                <a:lnTo>
                  <a:pt x="15062" y="3188"/>
                </a:lnTo>
                <a:lnTo>
                  <a:pt x="15038" y="3821"/>
                </a:lnTo>
                <a:lnTo>
                  <a:pt x="15014" y="5183"/>
                </a:lnTo>
                <a:lnTo>
                  <a:pt x="15014" y="6546"/>
                </a:lnTo>
                <a:lnTo>
                  <a:pt x="15038" y="9563"/>
                </a:lnTo>
                <a:lnTo>
                  <a:pt x="15038" y="12580"/>
                </a:lnTo>
                <a:lnTo>
                  <a:pt x="15038" y="13651"/>
                </a:lnTo>
                <a:lnTo>
                  <a:pt x="14989" y="14697"/>
                </a:lnTo>
                <a:lnTo>
                  <a:pt x="14941" y="15768"/>
                </a:lnTo>
                <a:lnTo>
                  <a:pt x="14892" y="16814"/>
                </a:lnTo>
                <a:lnTo>
                  <a:pt x="14868" y="18420"/>
                </a:lnTo>
                <a:lnTo>
                  <a:pt x="14843" y="19077"/>
                </a:lnTo>
                <a:lnTo>
                  <a:pt x="14843" y="19296"/>
                </a:lnTo>
                <a:lnTo>
                  <a:pt x="14819" y="19393"/>
                </a:lnTo>
                <a:lnTo>
                  <a:pt x="14868" y="19296"/>
                </a:lnTo>
                <a:lnTo>
                  <a:pt x="14843" y="19369"/>
                </a:lnTo>
                <a:lnTo>
                  <a:pt x="14843" y="19442"/>
                </a:lnTo>
                <a:lnTo>
                  <a:pt x="14503" y="19491"/>
                </a:lnTo>
                <a:lnTo>
                  <a:pt x="13505" y="19491"/>
                </a:lnTo>
                <a:lnTo>
                  <a:pt x="12580" y="19515"/>
                </a:lnTo>
                <a:lnTo>
                  <a:pt x="11680" y="19539"/>
                </a:lnTo>
                <a:lnTo>
                  <a:pt x="9636" y="19466"/>
                </a:lnTo>
                <a:lnTo>
                  <a:pt x="7592" y="19418"/>
                </a:lnTo>
                <a:lnTo>
                  <a:pt x="6570" y="19393"/>
                </a:lnTo>
                <a:lnTo>
                  <a:pt x="2653" y="19393"/>
                </a:lnTo>
                <a:lnTo>
                  <a:pt x="1777" y="19466"/>
                </a:lnTo>
                <a:lnTo>
                  <a:pt x="1266" y="19491"/>
                </a:lnTo>
                <a:lnTo>
                  <a:pt x="731" y="19515"/>
                </a:lnTo>
                <a:lnTo>
                  <a:pt x="731" y="19491"/>
                </a:lnTo>
                <a:lnTo>
                  <a:pt x="682" y="18955"/>
                </a:lnTo>
                <a:lnTo>
                  <a:pt x="658" y="18420"/>
                </a:lnTo>
                <a:lnTo>
                  <a:pt x="633" y="17349"/>
                </a:lnTo>
                <a:lnTo>
                  <a:pt x="658" y="16279"/>
                </a:lnTo>
                <a:lnTo>
                  <a:pt x="633" y="15743"/>
                </a:lnTo>
                <a:lnTo>
                  <a:pt x="609" y="15208"/>
                </a:lnTo>
                <a:lnTo>
                  <a:pt x="560" y="14648"/>
                </a:lnTo>
                <a:lnTo>
                  <a:pt x="560" y="14113"/>
                </a:lnTo>
                <a:lnTo>
                  <a:pt x="560" y="13553"/>
                </a:lnTo>
                <a:lnTo>
                  <a:pt x="560" y="13018"/>
                </a:lnTo>
                <a:lnTo>
                  <a:pt x="633" y="11923"/>
                </a:lnTo>
                <a:lnTo>
                  <a:pt x="682" y="10828"/>
                </a:lnTo>
                <a:lnTo>
                  <a:pt x="731" y="9685"/>
                </a:lnTo>
                <a:lnTo>
                  <a:pt x="731" y="8541"/>
                </a:lnTo>
                <a:lnTo>
                  <a:pt x="682" y="7422"/>
                </a:lnTo>
                <a:lnTo>
                  <a:pt x="658" y="6278"/>
                </a:lnTo>
                <a:lnTo>
                  <a:pt x="585" y="4015"/>
                </a:lnTo>
                <a:lnTo>
                  <a:pt x="560" y="2847"/>
                </a:lnTo>
                <a:lnTo>
                  <a:pt x="560" y="2239"/>
                </a:lnTo>
                <a:lnTo>
                  <a:pt x="512" y="1655"/>
                </a:lnTo>
                <a:lnTo>
                  <a:pt x="852" y="1679"/>
                </a:lnTo>
                <a:lnTo>
                  <a:pt x="1193" y="1704"/>
                </a:lnTo>
                <a:lnTo>
                  <a:pt x="1874" y="1679"/>
                </a:lnTo>
                <a:lnTo>
                  <a:pt x="1874" y="1679"/>
                </a:lnTo>
                <a:lnTo>
                  <a:pt x="1753" y="1850"/>
                </a:lnTo>
                <a:lnTo>
                  <a:pt x="1631" y="2020"/>
                </a:lnTo>
                <a:lnTo>
                  <a:pt x="1558" y="2190"/>
                </a:lnTo>
                <a:lnTo>
                  <a:pt x="1534" y="2409"/>
                </a:lnTo>
                <a:lnTo>
                  <a:pt x="1534" y="2507"/>
                </a:lnTo>
                <a:lnTo>
                  <a:pt x="1558" y="2628"/>
                </a:lnTo>
                <a:lnTo>
                  <a:pt x="1607" y="2872"/>
                </a:lnTo>
                <a:lnTo>
                  <a:pt x="1728" y="3066"/>
                </a:lnTo>
                <a:lnTo>
                  <a:pt x="1874" y="3261"/>
                </a:lnTo>
                <a:lnTo>
                  <a:pt x="2069" y="3407"/>
                </a:lnTo>
                <a:lnTo>
                  <a:pt x="2288" y="3529"/>
                </a:lnTo>
                <a:lnTo>
                  <a:pt x="2385" y="3553"/>
                </a:lnTo>
                <a:lnTo>
                  <a:pt x="2507" y="3577"/>
                </a:lnTo>
                <a:lnTo>
                  <a:pt x="2750" y="3577"/>
                </a:lnTo>
                <a:lnTo>
                  <a:pt x="2896" y="3529"/>
                </a:lnTo>
                <a:lnTo>
                  <a:pt x="3042" y="3480"/>
                </a:lnTo>
                <a:lnTo>
                  <a:pt x="3164" y="3407"/>
                </a:lnTo>
                <a:lnTo>
                  <a:pt x="3285" y="3310"/>
                </a:lnTo>
                <a:lnTo>
                  <a:pt x="3407" y="3188"/>
                </a:lnTo>
                <a:lnTo>
                  <a:pt x="3504" y="3066"/>
                </a:lnTo>
                <a:lnTo>
                  <a:pt x="3577" y="2945"/>
                </a:lnTo>
                <a:lnTo>
                  <a:pt x="3650" y="2799"/>
                </a:lnTo>
                <a:lnTo>
                  <a:pt x="3699" y="2653"/>
                </a:lnTo>
                <a:lnTo>
                  <a:pt x="3748" y="2482"/>
                </a:lnTo>
                <a:lnTo>
                  <a:pt x="3772" y="2336"/>
                </a:lnTo>
                <a:lnTo>
                  <a:pt x="3772" y="2190"/>
                </a:lnTo>
                <a:lnTo>
                  <a:pt x="3748" y="2044"/>
                </a:lnTo>
                <a:lnTo>
                  <a:pt x="3723" y="1923"/>
                </a:lnTo>
                <a:lnTo>
                  <a:pt x="3675" y="1801"/>
                </a:lnTo>
                <a:lnTo>
                  <a:pt x="3577" y="1679"/>
                </a:lnTo>
                <a:lnTo>
                  <a:pt x="5378" y="1679"/>
                </a:lnTo>
                <a:lnTo>
                  <a:pt x="5281" y="1777"/>
                </a:lnTo>
                <a:lnTo>
                  <a:pt x="5208" y="1874"/>
                </a:lnTo>
                <a:lnTo>
                  <a:pt x="5086" y="2069"/>
                </a:lnTo>
                <a:lnTo>
                  <a:pt x="5013" y="2288"/>
                </a:lnTo>
                <a:lnTo>
                  <a:pt x="4989" y="2507"/>
                </a:lnTo>
                <a:lnTo>
                  <a:pt x="5013" y="2726"/>
                </a:lnTo>
                <a:lnTo>
                  <a:pt x="5110" y="2920"/>
                </a:lnTo>
                <a:lnTo>
                  <a:pt x="5232" y="3091"/>
                </a:lnTo>
                <a:lnTo>
                  <a:pt x="5402" y="3261"/>
                </a:lnTo>
                <a:lnTo>
                  <a:pt x="5597" y="3358"/>
                </a:lnTo>
                <a:lnTo>
                  <a:pt x="5840" y="3431"/>
                </a:lnTo>
                <a:lnTo>
                  <a:pt x="6059" y="3456"/>
                </a:lnTo>
                <a:lnTo>
                  <a:pt x="6303" y="3431"/>
                </a:lnTo>
                <a:lnTo>
                  <a:pt x="6497" y="3358"/>
                </a:lnTo>
                <a:lnTo>
                  <a:pt x="6716" y="3237"/>
                </a:lnTo>
                <a:lnTo>
                  <a:pt x="6862" y="3091"/>
                </a:lnTo>
                <a:lnTo>
                  <a:pt x="7008" y="2896"/>
                </a:lnTo>
                <a:lnTo>
                  <a:pt x="7081" y="2653"/>
                </a:lnTo>
                <a:lnTo>
                  <a:pt x="7106" y="2531"/>
                </a:lnTo>
                <a:lnTo>
                  <a:pt x="7106" y="2409"/>
                </a:lnTo>
                <a:lnTo>
                  <a:pt x="7081" y="2142"/>
                </a:lnTo>
                <a:lnTo>
                  <a:pt x="7057" y="1996"/>
                </a:lnTo>
                <a:lnTo>
                  <a:pt x="7008" y="1874"/>
                </a:lnTo>
                <a:lnTo>
                  <a:pt x="6935" y="1777"/>
                </a:lnTo>
                <a:lnTo>
                  <a:pt x="6862" y="1679"/>
                </a:lnTo>
                <a:lnTo>
                  <a:pt x="8614" y="1631"/>
                </a:lnTo>
                <a:lnTo>
                  <a:pt x="8639" y="1631"/>
                </a:lnTo>
                <a:lnTo>
                  <a:pt x="8541" y="1801"/>
                </a:lnTo>
                <a:lnTo>
                  <a:pt x="8444" y="1971"/>
                </a:lnTo>
                <a:lnTo>
                  <a:pt x="8420" y="2142"/>
                </a:lnTo>
                <a:lnTo>
                  <a:pt x="8395" y="2336"/>
                </a:lnTo>
                <a:lnTo>
                  <a:pt x="8420" y="2458"/>
                </a:lnTo>
                <a:lnTo>
                  <a:pt x="8444" y="2580"/>
                </a:lnTo>
                <a:lnTo>
                  <a:pt x="8493" y="2677"/>
                </a:lnTo>
                <a:lnTo>
                  <a:pt x="8541" y="2774"/>
                </a:lnTo>
                <a:lnTo>
                  <a:pt x="8712" y="2969"/>
                </a:lnTo>
                <a:lnTo>
                  <a:pt x="8906" y="3115"/>
                </a:lnTo>
                <a:lnTo>
                  <a:pt x="9125" y="3237"/>
                </a:lnTo>
                <a:lnTo>
                  <a:pt x="9369" y="3310"/>
                </a:lnTo>
                <a:lnTo>
                  <a:pt x="9588" y="3310"/>
                </a:lnTo>
                <a:lnTo>
                  <a:pt x="9709" y="3285"/>
                </a:lnTo>
                <a:lnTo>
                  <a:pt x="9831" y="3237"/>
                </a:lnTo>
                <a:lnTo>
                  <a:pt x="9977" y="3139"/>
                </a:lnTo>
                <a:lnTo>
                  <a:pt x="10098" y="3018"/>
                </a:lnTo>
                <a:lnTo>
                  <a:pt x="10171" y="2872"/>
                </a:lnTo>
                <a:lnTo>
                  <a:pt x="10244" y="2701"/>
                </a:lnTo>
                <a:lnTo>
                  <a:pt x="10293" y="2507"/>
                </a:lnTo>
                <a:lnTo>
                  <a:pt x="10293" y="2336"/>
                </a:lnTo>
                <a:lnTo>
                  <a:pt x="10293" y="2142"/>
                </a:lnTo>
                <a:lnTo>
                  <a:pt x="10293" y="1971"/>
                </a:lnTo>
                <a:lnTo>
                  <a:pt x="10220" y="1777"/>
                </a:lnTo>
                <a:lnTo>
                  <a:pt x="10123" y="1582"/>
                </a:lnTo>
                <a:lnTo>
                  <a:pt x="11169" y="1558"/>
                </a:lnTo>
                <a:lnTo>
                  <a:pt x="12215" y="1533"/>
                </a:lnTo>
                <a:lnTo>
                  <a:pt x="12069" y="1631"/>
                </a:lnTo>
                <a:lnTo>
                  <a:pt x="11948" y="1728"/>
                </a:lnTo>
                <a:lnTo>
                  <a:pt x="11850" y="1850"/>
                </a:lnTo>
                <a:lnTo>
                  <a:pt x="11753" y="1996"/>
                </a:lnTo>
                <a:lnTo>
                  <a:pt x="11656" y="2190"/>
                </a:lnTo>
                <a:lnTo>
                  <a:pt x="11631" y="2409"/>
                </a:lnTo>
                <a:lnTo>
                  <a:pt x="11631" y="2604"/>
                </a:lnTo>
                <a:lnTo>
                  <a:pt x="11704" y="2799"/>
                </a:lnTo>
                <a:lnTo>
                  <a:pt x="11802" y="2969"/>
                </a:lnTo>
                <a:lnTo>
                  <a:pt x="11948" y="3115"/>
                </a:lnTo>
                <a:lnTo>
                  <a:pt x="12118" y="3237"/>
                </a:lnTo>
                <a:lnTo>
                  <a:pt x="12313" y="3310"/>
                </a:lnTo>
                <a:lnTo>
                  <a:pt x="12532" y="3358"/>
                </a:lnTo>
                <a:lnTo>
                  <a:pt x="12751" y="3383"/>
                </a:lnTo>
                <a:lnTo>
                  <a:pt x="12970" y="3358"/>
                </a:lnTo>
                <a:lnTo>
                  <a:pt x="13213" y="3310"/>
                </a:lnTo>
                <a:lnTo>
                  <a:pt x="13432" y="3237"/>
                </a:lnTo>
                <a:lnTo>
                  <a:pt x="13602" y="3115"/>
                </a:lnTo>
                <a:lnTo>
                  <a:pt x="13773" y="2969"/>
                </a:lnTo>
                <a:lnTo>
                  <a:pt x="13821" y="2872"/>
                </a:lnTo>
                <a:lnTo>
                  <a:pt x="13870" y="2774"/>
                </a:lnTo>
                <a:lnTo>
                  <a:pt x="13919" y="2628"/>
                </a:lnTo>
                <a:lnTo>
                  <a:pt x="13919" y="2458"/>
                </a:lnTo>
                <a:lnTo>
                  <a:pt x="13894" y="2288"/>
                </a:lnTo>
                <a:lnTo>
                  <a:pt x="13846" y="2117"/>
                </a:lnTo>
                <a:lnTo>
                  <a:pt x="13773" y="1947"/>
                </a:lnTo>
                <a:lnTo>
                  <a:pt x="13675" y="1801"/>
                </a:lnTo>
                <a:lnTo>
                  <a:pt x="13554" y="1655"/>
                </a:lnTo>
                <a:lnTo>
                  <a:pt x="13432" y="1558"/>
                </a:lnTo>
                <a:lnTo>
                  <a:pt x="13870" y="1533"/>
                </a:lnTo>
                <a:close/>
                <a:moveTo>
                  <a:pt x="2628" y="19904"/>
                </a:moveTo>
                <a:lnTo>
                  <a:pt x="2507" y="20002"/>
                </a:lnTo>
                <a:lnTo>
                  <a:pt x="2385" y="20099"/>
                </a:lnTo>
                <a:lnTo>
                  <a:pt x="2190" y="20318"/>
                </a:lnTo>
                <a:lnTo>
                  <a:pt x="1996" y="20464"/>
                </a:lnTo>
                <a:lnTo>
                  <a:pt x="1996" y="20196"/>
                </a:lnTo>
                <a:lnTo>
                  <a:pt x="1996" y="19953"/>
                </a:lnTo>
                <a:lnTo>
                  <a:pt x="2628" y="19904"/>
                </a:lnTo>
                <a:close/>
                <a:moveTo>
                  <a:pt x="16449" y="20220"/>
                </a:moveTo>
                <a:lnTo>
                  <a:pt x="16425" y="20658"/>
                </a:lnTo>
                <a:lnTo>
                  <a:pt x="16376" y="21121"/>
                </a:lnTo>
                <a:lnTo>
                  <a:pt x="16230" y="21145"/>
                </a:lnTo>
                <a:lnTo>
                  <a:pt x="16328" y="20683"/>
                </a:lnTo>
                <a:lnTo>
                  <a:pt x="16449" y="20220"/>
                </a:lnTo>
                <a:close/>
                <a:moveTo>
                  <a:pt x="16425" y="18955"/>
                </a:moveTo>
                <a:lnTo>
                  <a:pt x="16449" y="19880"/>
                </a:lnTo>
                <a:lnTo>
                  <a:pt x="16303" y="19977"/>
                </a:lnTo>
                <a:lnTo>
                  <a:pt x="16206" y="20099"/>
                </a:lnTo>
                <a:lnTo>
                  <a:pt x="16109" y="20245"/>
                </a:lnTo>
                <a:lnTo>
                  <a:pt x="16011" y="20415"/>
                </a:lnTo>
                <a:lnTo>
                  <a:pt x="15890" y="20780"/>
                </a:lnTo>
                <a:lnTo>
                  <a:pt x="15792" y="21194"/>
                </a:lnTo>
                <a:lnTo>
                  <a:pt x="15744" y="21194"/>
                </a:lnTo>
                <a:lnTo>
                  <a:pt x="15817" y="20926"/>
                </a:lnTo>
                <a:lnTo>
                  <a:pt x="15865" y="20658"/>
                </a:lnTo>
                <a:lnTo>
                  <a:pt x="15987" y="20172"/>
                </a:lnTo>
                <a:lnTo>
                  <a:pt x="16206" y="19564"/>
                </a:lnTo>
                <a:lnTo>
                  <a:pt x="16425" y="18955"/>
                </a:lnTo>
                <a:close/>
                <a:moveTo>
                  <a:pt x="16401" y="17787"/>
                </a:moveTo>
                <a:lnTo>
                  <a:pt x="16425" y="18517"/>
                </a:lnTo>
                <a:lnTo>
                  <a:pt x="16303" y="18663"/>
                </a:lnTo>
                <a:lnTo>
                  <a:pt x="16206" y="18834"/>
                </a:lnTo>
                <a:lnTo>
                  <a:pt x="16011" y="19174"/>
                </a:lnTo>
                <a:lnTo>
                  <a:pt x="15865" y="19564"/>
                </a:lnTo>
                <a:lnTo>
                  <a:pt x="15744" y="19929"/>
                </a:lnTo>
                <a:lnTo>
                  <a:pt x="15500" y="20537"/>
                </a:lnTo>
                <a:lnTo>
                  <a:pt x="15379" y="20877"/>
                </a:lnTo>
                <a:lnTo>
                  <a:pt x="15306" y="21218"/>
                </a:lnTo>
                <a:lnTo>
                  <a:pt x="14892" y="21242"/>
                </a:lnTo>
                <a:lnTo>
                  <a:pt x="15038" y="20926"/>
                </a:lnTo>
                <a:lnTo>
                  <a:pt x="15135" y="20585"/>
                </a:lnTo>
                <a:lnTo>
                  <a:pt x="15184" y="20220"/>
                </a:lnTo>
                <a:lnTo>
                  <a:pt x="15184" y="19856"/>
                </a:lnTo>
                <a:lnTo>
                  <a:pt x="15257" y="19831"/>
                </a:lnTo>
                <a:lnTo>
                  <a:pt x="15330" y="19807"/>
                </a:lnTo>
                <a:lnTo>
                  <a:pt x="15379" y="19758"/>
                </a:lnTo>
                <a:lnTo>
                  <a:pt x="15403" y="19710"/>
                </a:lnTo>
                <a:lnTo>
                  <a:pt x="15427" y="19661"/>
                </a:lnTo>
                <a:lnTo>
                  <a:pt x="15427" y="19539"/>
                </a:lnTo>
                <a:lnTo>
                  <a:pt x="15379" y="19418"/>
                </a:lnTo>
                <a:lnTo>
                  <a:pt x="15403" y="19296"/>
                </a:lnTo>
                <a:lnTo>
                  <a:pt x="15403" y="19150"/>
                </a:lnTo>
                <a:lnTo>
                  <a:pt x="15500" y="19053"/>
                </a:lnTo>
                <a:lnTo>
                  <a:pt x="15598" y="18931"/>
                </a:lnTo>
                <a:lnTo>
                  <a:pt x="15768" y="18663"/>
                </a:lnTo>
                <a:lnTo>
                  <a:pt x="16084" y="18225"/>
                </a:lnTo>
                <a:lnTo>
                  <a:pt x="16230" y="18006"/>
                </a:lnTo>
                <a:lnTo>
                  <a:pt x="16401" y="17787"/>
                </a:lnTo>
                <a:close/>
                <a:moveTo>
                  <a:pt x="3431" y="19904"/>
                </a:moveTo>
                <a:lnTo>
                  <a:pt x="3285" y="20002"/>
                </a:lnTo>
                <a:lnTo>
                  <a:pt x="3164" y="20123"/>
                </a:lnTo>
                <a:lnTo>
                  <a:pt x="2920" y="20342"/>
                </a:lnTo>
                <a:lnTo>
                  <a:pt x="2628" y="20683"/>
                </a:lnTo>
                <a:lnTo>
                  <a:pt x="2336" y="21023"/>
                </a:lnTo>
                <a:lnTo>
                  <a:pt x="2093" y="21291"/>
                </a:lnTo>
                <a:lnTo>
                  <a:pt x="2044" y="20902"/>
                </a:lnTo>
                <a:lnTo>
                  <a:pt x="2190" y="20853"/>
                </a:lnTo>
                <a:lnTo>
                  <a:pt x="2312" y="20756"/>
                </a:lnTo>
                <a:lnTo>
                  <a:pt x="2531" y="20585"/>
                </a:lnTo>
                <a:lnTo>
                  <a:pt x="2677" y="20464"/>
                </a:lnTo>
                <a:lnTo>
                  <a:pt x="2823" y="20318"/>
                </a:lnTo>
                <a:lnTo>
                  <a:pt x="2945" y="20172"/>
                </a:lnTo>
                <a:lnTo>
                  <a:pt x="2969" y="20075"/>
                </a:lnTo>
                <a:lnTo>
                  <a:pt x="2993" y="20002"/>
                </a:lnTo>
                <a:lnTo>
                  <a:pt x="2969" y="19953"/>
                </a:lnTo>
                <a:lnTo>
                  <a:pt x="2945" y="19904"/>
                </a:lnTo>
                <a:close/>
                <a:moveTo>
                  <a:pt x="10050" y="19977"/>
                </a:moveTo>
                <a:lnTo>
                  <a:pt x="9879" y="20148"/>
                </a:lnTo>
                <a:lnTo>
                  <a:pt x="9734" y="20293"/>
                </a:lnTo>
                <a:lnTo>
                  <a:pt x="9588" y="20537"/>
                </a:lnTo>
                <a:lnTo>
                  <a:pt x="9442" y="20756"/>
                </a:lnTo>
                <a:lnTo>
                  <a:pt x="9296" y="20975"/>
                </a:lnTo>
                <a:lnTo>
                  <a:pt x="9223" y="21072"/>
                </a:lnTo>
                <a:lnTo>
                  <a:pt x="9198" y="21194"/>
                </a:lnTo>
                <a:lnTo>
                  <a:pt x="9198" y="21242"/>
                </a:lnTo>
                <a:lnTo>
                  <a:pt x="9198" y="21291"/>
                </a:lnTo>
                <a:lnTo>
                  <a:pt x="8493" y="21291"/>
                </a:lnTo>
                <a:lnTo>
                  <a:pt x="8663" y="21072"/>
                </a:lnTo>
                <a:lnTo>
                  <a:pt x="8833" y="20853"/>
                </a:lnTo>
                <a:lnTo>
                  <a:pt x="9028" y="20537"/>
                </a:lnTo>
                <a:lnTo>
                  <a:pt x="9247" y="20245"/>
                </a:lnTo>
                <a:lnTo>
                  <a:pt x="9393" y="20099"/>
                </a:lnTo>
                <a:lnTo>
                  <a:pt x="9563" y="19977"/>
                </a:lnTo>
                <a:close/>
                <a:moveTo>
                  <a:pt x="10780" y="20002"/>
                </a:moveTo>
                <a:lnTo>
                  <a:pt x="10585" y="20342"/>
                </a:lnTo>
                <a:lnTo>
                  <a:pt x="10366" y="20731"/>
                </a:lnTo>
                <a:lnTo>
                  <a:pt x="10147" y="21145"/>
                </a:lnTo>
                <a:lnTo>
                  <a:pt x="10123" y="21218"/>
                </a:lnTo>
                <a:lnTo>
                  <a:pt x="10147" y="21291"/>
                </a:lnTo>
                <a:lnTo>
                  <a:pt x="9417" y="21291"/>
                </a:lnTo>
                <a:lnTo>
                  <a:pt x="9515" y="21242"/>
                </a:lnTo>
                <a:lnTo>
                  <a:pt x="9588" y="21169"/>
                </a:lnTo>
                <a:lnTo>
                  <a:pt x="9734" y="20975"/>
                </a:lnTo>
                <a:lnTo>
                  <a:pt x="9977" y="20610"/>
                </a:lnTo>
                <a:lnTo>
                  <a:pt x="10050" y="20512"/>
                </a:lnTo>
                <a:lnTo>
                  <a:pt x="10147" y="20415"/>
                </a:lnTo>
                <a:lnTo>
                  <a:pt x="10366" y="20220"/>
                </a:lnTo>
                <a:lnTo>
                  <a:pt x="10463" y="20123"/>
                </a:lnTo>
                <a:lnTo>
                  <a:pt x="10512" y="20002"/>
                </a:lnTo>
                <a:close/>
                <a:moveTo>
                  <a:pt x="11534" y="20026"/>
                </a:moveTo>
                <a:lnTo>
                  <a:pt x="11364" y="20269"/>
                </a:lnTo>
                <a:lnTo>
                  <a:pt x="11218" y="20512"/>
                </a:lnTo>
                <a:lnTo>
                  <a:pt x="11120" y="20683"/>
                </a:lnTo>
                <a:lnTo>
                  <a:pt x="11023" y="20877"/>
                </a:lnTo>
                <a:lnTo>
                  <a:pt x="10950" y="21096"/>
                </a:lnTo>
                <a:lnTo>
                  <a:pt x="10901" y="21291"/>
                </a:lnTo>
                <a:lnTo>
                  <a:pt x="10488" y="21291"/>
                </a:lnTo>
                <a:lnTo>
                  <a:pt x="10609" y="21145"/>
                </a:lnTo>
                <a:lnTo>
                  <a:pt x="10707" y="20975"/>
                </a:lnTo>
                <a:lnTo>
                  <a:pt x="10901" y="20658"/>
                </a:lnTo>
                <a:lnTo>
                  <a:pt x="11120" y="20342"/>
                </a:lnTo>
                <a:lnTo>
                  <a:pt x="11218" y="20196"/>
                </a:lnTo>
                <a:lnTo>
                  <a:pt x="11315" y="20026"/>
                </a:lnTo>
                <a:close/>
                <a:moveTo>
                  <a:pt x="14843" y="19953"/>
                </a:moveTo>
                <a:lnTo>
                  <a:pt x="14746" y="20220"/>
                </a:lnTo>
                <a:lnTo>
                  <a:pt x="14697" y="20512"/>
                </a:lnTo>
                <a:lnTo>
                  <a:pt x="14624" y="20780"/>
                </a:lnTo>
                <a:lnTo>
                  <a:pt x="14576" y="20926"/>
                </a:lnTo>
                <a:lnTo>
                  <a:pt x="14527" y="21048"/>
                </a:lnTo>
                <a:lnTo>
                  <a:pt x="14503" y="21121"/>
                </a:lnTo>
                <a:lnTo>
                  <a:pt x="14503" y="21169"/>
                </a:lnTo>
                <a:lnTo>
                  <a:pt x="14527" y="21267"/>
                </a:lnTo>
                <a:lnTo>
                  <a:pt x="14211" y="21291"/>
                </a:lnTo>
                <a:lnTo>
                  <a:pt x="14284" y="20999"/>
                </a:lnTo>
                <a:lnTo>
                  <a:pt x="14381" y="20658"/>
                </a:lnTo>
                <a:lnTo>
                  <a:pt x="14454" y="20293"/>
                </a:lnTo>
                <a:lnTo>
                  <a:pt x="14454" y="20123"/>
                </a:lnTo>
                <a:lnTo>
                  <a:pt x="14478" y="19977"/>
                </a:lnTo>
                <a:lnTo>
                  <a:pt x="14843" y="19953"/>
                </a:lnTo>
                <a:close/>
                <a:moveTo>
                  <a:pt x="12337" y="20026"/>
                </a:moveTo>
                <a:lnTo>
                  <a:pt x="12215" y="20220"/>
                </a:lnTo>
                <a:lnTo>
                  <a:pt x="12142" y="20391"/>
                </a:lnTo>
                <a:lnTo>
                  <a:pt x="11948" y="20829"/>
                </a:lnTo>
                <a:lnTo>
                  <a:pt x="11875" y="21072"/>
                </a:lnTo>
                <a:lnTo>
                  <a:pt x="11826" y="21315"/>
                </a:lnTo>
                <a:lnTo>
                  <a:pt x="11364" y="21291"/>
                </a:lnTo>
                <a:lnTo>
                  <a:pt x="11412" y="21121"/>
                </a:lnTo>
                <a:lnTo>
                  <a:pt x="11485" y="20950"/>
                </a:lnTo>
                <a:lnTo>
                  <a:pt x="11656" y="20634"/>
                </a:lnTo>
                <a:lnTo>
                  <a:pt x="11826" y="20342"/>
                </a:lnTo>
                <a:lnTo>
                  <a:pt x="11899" y="20196"/>
                </a:lnTo>
                <a:lnTo>
                  <a:pt x="11948" y="20026"/>
                </a:lnTo>
                <a:close/>
                <a:moveTo>
                  <a:pt x="13335" y="20002"/>
                </a:moveTo>
                <a:lnTo>
                  <a:pt x="13213" y="20148"/>
                </a:lnTo>
                <a:lnTo>
                  <a:pt x="13140" y="20293"/>
                </a:lnTo>
                <a:lnTo>
                  <a:pt x="12970" y="20585"/>
                </a:lnTo>
                <a:lnTo>
                  <a:pt x="12799" y="20950"/>
                </a:lnTo>
                <a:lnTo>
                  <a:pt x="12751" y="21121"/>
                </a:lnTo>
                <a:lnTo>
                  <a:pt x="12702" y="21315"/>
                </a:lnTo>
                <a:lnTo>
                  <a:pt x="12264" y="21315"/>
                </a:lnTo>
                <a:lnTo>
                  <a:pt x="12337" y="21023"/>
                </a:lnTo>
                <a:lnTo>
                  <a:pt x="12410" y="20756"/>
                </a:lnTo>
                <a:lnTo>
                  <a:pt x="12507" y="20366"/>
                </a:lnTo>
                <a:lnTo>
                  <a:pt x="12580" y="20172"/>
                </a:lnTo>
                <a:lnTo>
                  <a:pt x="12629" y="20075"/>
                </a:lnTo>
                <a:lnTo>
                  <a:pt x="12702" y="20026"/>
                </a:lnTo>
                <a:lnTo>
                  <a:pt x="13335" y="20002"/>
                </a:lnTo>
                <a:close/>
                <a:moveTo>
                  <a:pt x="14113" y="20002"/>
                </a:moveTo>
                <a:lnTo>
                  <a:pt x="14065" y="20196"/>
                </a:lnTo>
                <a:lnTo>
                  <a:pt x="14016" y="20366"/>
                </a:lnTo>
                <a:lnTo>
                  <a:pt x="13870" y="20804"/>
                </a:lnTo>
                <a:lnTo>
                  <a:pt x="13748" y="21242"/>
                </a:lnTo>
                <a:lnTo>
                  <a:pt x="13748" y="21291"/>
                </a:lnTo>
                <a:lnTo>
                  <a:pt x="13164" y="21315"/>
                </a:lnTo>
                <a:lnTo>
                  <a:pt x="13262" y="21023"/>
                </a:lnTo>
                <a:lnTo>
                  <a:pt x="13383" y="20731"/>
                </a:lnTo>
                <a:lnTo>
                  <a:pt x="13578" y="20391"/>
                </a:lnTo>
                <a:lnTo>
                  <a:pt x="13651" y="20196"/>
                </a:lnTo>
                <a:lnTo>
                  <a:pt x="13700" y="20002"/>
                </a:lnTo>
                <a:close/>
                <a:moveTo>
                  <a:pt x="8979" y="19953"/>
                </a:moveTo>
                <a:lnTo>
                  <a:pt x="8833" y="20148"/>
                </a:lnTo>
                <a:lnTo>
                  <a:pt x="8736" y="20318"/>
                </a:lnTo>
                <a:lnTo>
                  <a:pt x="8395" y="20804"/>
                </a:lnTo>
                <a:lnTo>
                  <a:pt x="8225" y="21048"/>
                </a:lnTo>
                <a:lnTo>
                  <a:pt x="8079" y="21315"/>
                </a:lnTo>
                <a:lnTo>
                  <a:pt x="7446" y="21340"/>
                </a:lnTo>
                <a:lnTo>
                  <a:pt x="7446" y="21340"/>
                </a:lnTo>
                <a:lnTo>
                  <a:pt x="7592" y="21194"/>
                </a:lnTo>
                <a:lnTo>
                  <a:pt x="7714" y="21023"/>
                </a:lnTo>
                <a:lnTo>
                  <a:pt x="7957" y="20683"/>
                </a:lnTo>
                <a:lnTo>
                  <a:pt x="8055" y="20561"/>
                </a:lnTo>
                <a:lnTo>
                  <a:pt x="8152" y="20464"/>
                </a:lnTo>
                <a:lnTo>
                  <a:pt x="8371" y="20293"/>
                </a:lnTo>
                <a:lnTo>
                  <a:pt x="8614" y="20123"/>
                </a:lnTo>
                <a:lnTo>
                  <a:pt x="8833" y="19953"/>
                </a:lnTo>
                <a:close/>
                <a:moveTo>
                  <a:pt x="5646" y="19929"/>
                </a:moveTo>
                <a:lnTo>
                  <a:pt x="5548" y="19977"/>
                </a:lnTo>
                <a:lnTo>
                  <a:pt x="4818" y="20658"/>
                </a:lnTo>
                <a:lnTo>
                  <a:pt x="4478" y="20975"/>
                </a:lnTo>
                <a:lnTo>
                  <a:pt x="4332" y="21145"/>
                </a:lnTo>
                <a:lnTo>
                  <a:pt x="4259" y="21242"/>
                </a:lnTo>
                <a:lnTo>
                  <a:pt x="4210" y="21340"/>
                </a:lnTo>
                <a:lnTo>
                  <a:pt x="4210" y="21364"/>
                </a:lnTo>
                <a:lnTo>
                  <a:pt x="4234" y="21364"/>
                </a:lnTo>
                <a:lnTo>
                  <a:pt x="4332" y="21340"/>
                </a:lnTo>
                <a:lnTo>
                  <a:pt x="4453" y="21291"/>
                </a:lnTo>
                <a:lnTo>
                  <a:pt x="4648" y="21194"/>
                </a:lnTo>
                <a:lnTo>
                  <a:pt x="5013" y="20926"/>
                </a:lnTo>
                <a:lnTo>
                  <a:pt x="5427" y="20610"/>
                </a:lnTo>
                <a:lnTo>
                  <a:pt x="5816" y="20245"/>
                </a:lnTo>
                <a:lnTo>
                  <a:pt x="5865" y="20172"/>
                </a:lnTo>
                <a:lnTo>
                  <a:pt x="5865" y="20075"/>
                </a:lnTo>
                <a:lnTo>
                  <a:pt x="5816" y="19977"/>
                </a:lnTo>
                <a:lnTo>
                  <a:pt x="5743" y="19929"/>
                </a:lnTo>
                <a:close/>
                <a:moveTo>
                  <a:pt x="8225" y="19929"/>
                </a:moveTo>
                <a:lnTo>
                  <a:pt x="7982" y="20123"/>
                </a:lnTo>
                <a:lnTo>
                  <a:pt x="7763" y="20342"/>
                </a:lnTo>
                <a:lnTo>
                  <a:pt x="7568" y="20585"/>
                </a:lnTo>
                <a:lnTo>
                  <a:pt x="7373" y="20829"/>
                </a:lnTo>
                <a:lnTo>
                  <a:pt x="7033" y="21364"/>
                </a:lnTo>
                <a:lnTo>
                  <a:pt x="6668" y="21388"/>
                </a:lnTo>
                <a:lnTo>
                  <a:pt x="6668" y="21388"/>
                </a:lnTo>
                <a:lnTo>
                  <a:pt x="6838" y="21169"/>
                </a:lnTo>
                <a:lnTo>
                  <a:pt x="6984" y="20950"/>
                </a:lnTo>
                <a:lnTo>
                  <a:pt x="7227" y="20585"/>
                </a:lnTo>
                <a:lnTo>
                  <a:pt x="7495" y="20220"/>
                </a:lnTo>
                <a:lnTo>
                  <a:pt x="7690" y="20050"/>
                </a:lnTo>
                <a:lnTo>
                  <a:pt x="7860" y="19929"/>
                </a:lnTo>
                <a:close/>
                <a:moveTo>
                  <a:pt x="4526" y="19904"/>
                </a:moveTo>
                <a:lnTo>
                  <a:pt x="4356" y="20050"/>
                </a:lnTo>
                <a:lnTo>
                  <a:pt x="4186" y="20196"/>
                </a:lnTo>
                <a:lnTo>
                  <a:pt x="3869" y="20512"/>
                </a:lnTo>
                <a:lnTo>
                  <a:pt x="3285" y="21023"/>
                </a:lnTo>
                <a:lnTo>
                  <a:pt x="3115" y="21194"/>
                </a:lnTo>
                <a:lnTo>
                  <a:pt x="3042" y="21267"/>
                </a:lnTo>
                <a:lnTo>
                  <a:pt x="2969" y="21315"/>
                </a:lnTo>
                <a:lnTo>
                  <a:pt x="2920" y="21364"/>
                </a:lnTo>
                <a:lnTo>
                  <a:pt x="2920" y="21388"/>
                </a:lnTo>
                <a:lnTo>
                  <a:pt x="2945" y="21437"/>
                </a:lnTo>
                <a:lnTo>
                  <a:pt x="2969" y="21461"/>
                </a:lnTo>
                <a:lnTo>
                  <a:pt x="2872" y="21461"/>
                </a:lnTo>
                <a:lnTo>
                  <a:pt x="2458" y="21413"/>
                </a:lnTo>
                <a:lnTo>
                  <a:pt x="2580" y="21315"/>
                </a:lnTo>
                <a:lnTo>
                  <a:pt x="2701" y="21169"/>
                </a:lnTo>
                <a:lnTo>
                  <a:pt x="2896" y="20950"/>
                </a:lnTo>
                <a:lnTo>
                  <a:pt x="3188" y="20683"/>
                </a:lnTo>
                <a:lnTo>
                  <a:pt x="3480" y="20415"/>
                </a:lnTo>
                <a:lnTo>
                  <a:pt x="3602" y="20318"/>
                </a:lnTo>
                <a:lnTo>
                  <a:pt x="3723" y="20245"/>
                </a:lnTo>
                <a:lnTo>
                  <a:pt x="3991" y="20148"/>
                </a:lnTo>
                <a:lnTo>
                  <a:pt x="4040" y="20099"/>
                </a:lnTo>
                <a:lnTo>
                  <a:pt x="4064" y="20026"/>
                </a:lnTo>
                <a:lnTo>
                  <a:pt x="4064" y="19977"/>
                </a:lnTo>
                <a:lnTo>
                  <a:pt x="4064" y="19904"/>
                </a:lnTo>
                <a:close/>
                <a:moveTo>
                  <a:pt x="7349" y="19904"/>
                </a:moveTo>
                <a:lnTo>
                  <a:pt x="7154" y="20148"/>
                </a:lnTo>
                <a:lnTo>
                  <a:pt x="7008" y="20366"/>
                </a:lnTo>
                <a:lnTo>
                  <a:pt x="6546" y="21072"/>
                </a:lnTo>
                <a:lnTo>
                  <a:pt x="6400" y="21242"/>
                </a:lnTo>
                <a:lnTo>
                  <a:pt x="6254" y="21413"/>
                </a:lnTo>
                <a:lnTo>
                  <a:pt x="5451" y="21461"/>
                </a:lnTo>
                <a:lnTo>
                  <a:pt x="5621" y="21315"/>
                </a:lnTo>
                <a:lnTo>
                  <a:pt x="5792" y="21145"/>
                </a:lnTo>
                <a:lnTo>
                  <a:pt x="6084" y="20829"/>
                </a:lnTo>
                <a:lnTo>
                  <a:pt x="6303" y="20634"/>
                </a:lnTo>
                <a:lnTo>
                  <a:pt x="6522" y="20415"/>
                </a:lnTo>
                <a:lnTo>
                  <a:pt x="6619" y="20293"/>
                </a:lnTo>
                <a:lnTo>
                  <a:pt x="6716" y="20172"/>
                </a:lnTo>
                <a:lnTo>
                  <a:pt x="6741" y="20026"/>
                </a:lnTo>
                <a:lnTo>
                  <a:pt x="6765" y="19904"/>
                </a:lnTo>
                <a:close/>
                <a:moveTo>
                  <a:pt x="6424" y="19904"/>
                </a:moveTo>
                <a:lnTo>
                  <a:pt x="6278" y="20026"/>
                </a:lnTo>
                <a:lnTo>
                  <a:pt x="5986" y="20318"/>
                </a:lnTo>
                <a:lnTo>
                  <a:pt x="5694" y="20610"/>
                </a:lnTo>
                <a:lnTo>
                  <a:pt x="5500" y="20804"/>
                </a:lnTo>
                <a:lnTo>
                  <a:pt x="5281" y="20999"/>
                </a:lnTo>
                <a:lnTo>
                  <a:pt x="5110" y="21242"/>
                </a:lnTo>
                <a:lnTo>
                  <a:pt x="5037" y="21364"/>
                </a:lnTo>
                <a:lnTo>
                  <a:pt x="4989" y="21486"/>
                </a:lnTo>
                <a:lnTo>
                  <a:pt x="4575" y="21510"/>
                </a:lnTo>
                <a:lnTo>
                  <a:pt x="3845" y="21510"/>
                </a:lnTo>
                <a:lnTo>
                  <a:pt x="3139" y="21486"/>
                </a:lnTo>
                <a:lnTo>
                  <a:pt x="3237" y="21437"/>
                </a:lnTo>
                <a:lnTo>
                  <a:pt x="3334" y="21388"/>
                </a:lnTo>
                <a:lnTo>
                  <a:pt x="3529" y="21242"/>
                </a:lnTo>
                <a:lnTo>
                  <a:pt x="3796" y="20999"/>
                </a:lnTo>
                <a:lnTo>
                  <a:pt x="4161" y="20683"/>
                </a:lnTo>
                <a:lnTo>
                  <a:pt x="4526" y="20342"/>
                </a:lnTo>
                <a:lnTo>
                  <a:pt x="4745" y="20123"/>
                </a:lnTo>
                <a:lnTo>
                  <a:pt x="4843" y="20026"/>
                </a:lnTo>
                <a:lnTo>
                  <a:pt x="4916" y="19904"/>
                </a:lnTo>
                <a:close/>
                <a:moveTo>
                  <a:pt x="6132" y="0"/>
                </a:moveTo>
                <a:lnTo>
                  <a:pt x="6059" y="49"/>
                </a:lnTo>
                <a:lnTo>
                  <a:pt x="6011" y="98"/>
                </a:lnTo>
                <a:lnTo>
                  <a:pt x="5986" y="146"/>
                </a:lnTo>
                <a:lnTo>
                  <a:pt x="5938" y="317"/>
                </a:lnTo>
                <a:lnTo>
                  <a:pt x="5913" y="487"/>
                </a:lnTo>
                <a:lnTo>
                  <a:pt x="5938" y="828"/>
                </a:lnTo>
                <a:lnTo>
                  <a:pt x="5913" y="1047"/>
                </a:lnTo>
                <a:lnTo>
                  <a:pt x="5913" y="1241"/>
                </a:lnTo>
                <a:lnTo>
                  <a:pt x="4745" y="1266"/>
                </a:lnTo>
                <a:lnTo>
                  <a:pt x="2969" y="1266"/>
                </a:lnTo>
                <a:lnTo>
                  <a:pt x="2945" y="1144"/>
                </a:lnTo>
                <a:lnTo>
                  <a:pt x="2945" y="901"/>
                </a:lnTo>
                <a:lnTo>
                  <a:pt x="2945" y="633"/>
                </a:lnTo>
                <a:lnTo>
                  <a:pt x="2945" y="365"/>
                </a:lnTo>
                <a:lnTo>
                  <a:pt x="2920" y="122"/>
                </a:lnTo>
                <a:lnTo>
                  <a:pt x="2896" y="73"/>
                </a:lnTo>
                <a:lnTo>
                  <a:pt x="2847" y="25"/>
                </a:lnTo>
                <a:lnTo>
                  <a:pt x="2799" y="25"/>
                </a:lnTo>
                <a:lnTo>
                  <a:pt x="2726" y="49"/>
                </a:lnTo>
                <a:lnTo>
                  <a:pt x="2653" y="122"/>
                </a:lnTo>
                <a:lnTo>
                  <a:pt x="2580" y="219"/>
                </a:lnTo>
                <a:lnTo>
                  <a:pt x="2531" y="317"/>
                </a:lnTo>
                <a:lnTo>
                  <a:pt x="2507" y="438"/>
                </a:lnTo>
                <a:lnTo>
                  <a:pt x="2482" y="682"/>
                </a:lnTo>
                <a:lnTo>
                  <a:pt x="2482" y="925"/>
                </a:lnTo>
                <a:lnTo>
                  <a:pt x="2482" y="1266"/>
                </a:lnTo>
                <a:lnTo>
                  <a:pt x="877" y="1266"/>
                </a:lnTo>
                <a:lnTo>
                  <a:pt x="366" y="1339"/>
                </a:lnTo>
                <a:lnTo>
                  <a:pt x="317" y="1363"/>
                </a:lnTo>
                <a:lnTo>
                  <a:pt x="268" y="1387"/>
                </a:lnTo>
                <a:lnTo>
                  <a:pt x="244" y="1460"/>
                </a:lnTo>
                <a:lnTo>
                  <a:pt x="195" y="1485"/>
                </a:lnTo>
                <a:lnTo>
                  <a:pt x="171" y="1558"/>
                </a:lnTo>
                <a:lnTo>
                  <a:pt x="98" y="2069"/>
                </a:lnTo>
                <a:lnTo>
                  <a:pt x="49" y="2628"/>
                </a:lnTo>
                <a:lnTo>
                  <a:pt x="25" y="3164"/>
                </a:lnTo>
                <a:lnTo>
                  <a:pt x="25" y="3723"/>
                </a:lnTo>
                <a:lnTo>
                  <a:pt x="49" y="4818"/>
                </a:lnTo>
                <a:lnTo>
                  <a:pt x="98" y="5913"/>
                </a:lnTo>
                <a:lnTo>
                  <a:pt x="171" y="8273"/>
                </a:lnTo>
                <a:lnTo>
                  <a:pt x="171" y="9441"/>
                </a:lnTo>
                <a:lnTo>
                  <a:pt x="147" y="10634"/>
                </a:lnTo>
                <a:lnTo>
                  <a:pt x="98" y="11777"/>
                </a:lnTo>
                <a:lnTo>
                  <a:pt x="25" y="12921"/>
                </a:lnTo>
                <a:lnTo>
                  <a:pt x="1" y="14064"/>
                </a:lnTo>
                <a:lnTo>
                  <a:pt x="1" y="14624"/>
                </a:lnTo>
                <a:lnTo>
                  <a:pt x="49" y="15208"/>
                </a:lnTo>
                <a:lnTo>
                  <a:pt x="49" y="15743"/>
                </a:lnTo>
                <a:lnTo>
                  <a:pt x="49" y="16279"/>
                </a:lnTo>
                <a:lnTo>
                  <a:pt x="25" y="17398"/>
                </a:lnTo>
                <a:lnTo>
                  <a:pt x="25" y="17933"/>
                </a:lnTo>
                <a:lnTo>
                  <a:pt x="49" y="18493"/>
                </a:lnTo>
                <a:lnTo>
                  <a:pt x="98" y="19028"/>
                </a:lnTo>
                <a:lnTo>
                  <a:pt x="195" y="19564"/>
                </a:lnTo>
                <a:lnTo>
                  <a:pt x="244" y="19661"/>
                </a:lnTo>
                <a:lnTo>
                  <a:pt x="293" y="19710"/>
                </a:lnTo>
                <a:lnTo>
                  <a:pt x="390" y="19734"/>
                </a:lnTo>
                <a:lnTo>
                  <a:pt x="487" y="19758"/>
                </a:lnTo>
                <a:lnTo>
                  <a:pt x="585" y="19856"/>
                </a:lnTo>
                <a:lnTo>
                  <a:pt x="682" y="19904"/>
                </a:lnTo>
                <a:lnTo>
                  <a:pt x="804" y="19953"/>
                </a:lnTo>
                <a:lnTo>
                  <a:pt x="950" y="19977"/>
                </a:lnTo>
                <a:lnTo>
                  <a:pt x="1485" y="19977"/>
                </a:lnTo>
                <a:lnTo>
                  <a:pt x="1485" y="20342"/>
                </a:lnTo>
                <a:lnTo>
                  <a:pt x="1485" y="20634"/>
                </a:lnTo>
                <a:lnTo>
                  <a:pt x="1509" y="20950"/>
                </a:lnTo>
                <a:lnTo>
                  <a:pt x="1558" y="21534"/>
                </a:lnTo>
                <a:lnTo>
                  <a:pt x="1558" y="21607"/>
                </a:lnTo>
                <a:lnTo>
                  <a:pt x="1582" y="21705"/>
                </a:lnTo>
                <a:lnTo>
                  <a:pt x="1655" y="21753"/>
                </a:lnTo>
                <a:lnTo>
                  <a:pt x="1728" y="21802"/>
                </a:lnTo>
                <a:lnTo>
                  <a:pt x="1898" y="21802"/>
                </a:lnTo>
                <a:lnTo>
                  <a:pt x="1971" y="21778"/>
                </a:lnTo>
                <a:lnTo>
                  <a:pt x="2385" y="21851"/>
                </a:lnTo>
                <a:lnTo>
                  <a:pt x="2799" y="21899"/>
                </a:lnTo>
                <a:lnTo>
                  <a:pt x="3626" y="21948"/>
                </a:lnTo>
                <a:lnTo>
                  <a:pt x="4478" y="21948"/>
                </a:lnTo>
                <a:lnTo>
                  <a:pt x="5305" y="21924"/>
                </a:lnTo>
                <a:lnTo>
                  <a:pt x="7008" y="21826"/>
                </a:lnTo>
                <a:lnTo>
                  <a:pt x="7836" y="21778"/>
                </a:lnTo>
                <a:lnTo>
                  <a:pt x="8687" y="21753"/>
                </a:lnTo>
                <a:lnTo>
                  <a:pt x="9515" y="21729"/>
                </a:lnTo>
                <a:lnTo>
                  <a:pt x="10342" y="21753"/>
                </a:lnTo>
                <a:lnTo>
                  <a:pt x="12021" y="21778"/>
                </a:lnTo>
                <a:lnTo>
                  <a:pt x="13700" y="21778"/>
                </a:lnTo>
                <a:lnTo>
                  <a:pt x="14527" y="21753"/>
                </a:lnTo>
                <a:lnTo>
                  <a:pt x="15354" y="21680"/>
                </a:lnTo>
                <a:lnTo>
                  <a:pt x="15427" y="21705"/>
                </a:lnTo>
                <a:lnTo>
                  <a:pt x="15500" y="21680"/>
                </a:lnTo>
                <a:lnTo>
                  <a:pt x="16425" y="21583"/>
                </a:lnTo>
                <a:lnTo>
                  <a:pt x="16498" y="21559"/>
                </a:lnTo>
                <a:lnTo>
                  <a:pt x="16620" y="21607"/>
                </a:lnTo>
                <a:lnTo>
                  <a:pt x="16717" y="21607"/>
                </a:lnTo>
                <a:lnTo>
                  <a:pt x="16766" y="21583"/>
                </a:lnTo>
                <a:lnTo>
                  <a:pt x="16814" y="21534"/>
                </a:lnTo>
                <a:lnTo>
                  <a:pt x="16863" y="21486"/>
                </a:lnTo>
                <a:lnTo>
                  <a:pt x="16863" y="21413"/>
                </a:lnTo>
                <a:lnTo>
                  <a:pt x="16936" y="20902"/>
                </a:lnTo>
                <a:lnTo>
                  <a:pt x="16985" y="20391"/>
                </a:lnTo>
                <a:lnTo>
                  <a:pt x="16985" y="19880"/>
                </a:lnTo>
                <a:lnTo>
                  <a:pt x="16985" y="19369"/>
                </a:lnTo>
                <a:lnTo>
                  <a:pt x="16936" y="18323"/>
                </a:lnTo>
                <a:lnTo>
                  <a:pt x="16936" y="17812"/>
                </a:lnTo>
                <a:lnTo>
                  <a:pt x="16936" y="17301"/>
                </a:lnTo>
                <a:lnTo>
                  <a:pt x="17009" y="14867"/>
                </a:lnTo>
                <a:lnTo>
                  <a:pt x="17033" y="13651"/>
                </a:lnTo>
                <a:lnTo>
                  <a:pt x="17033" y="12458"/>
                </a:lnTo>
                <a:lnTo>
                  <a:pt x="17058" y="10025"/>
                </a:lnTo>
                <a:lnTo>
                  <a:pt x="17082" y="8809"/>
                </a:lnTo>
                <a:lnTo>
                  <a:pt x="17082" y="7592"/>
                </a:lnTo>
                <a:lnTo>
                  <a:pt x="17082" y="6984"/>
                </a:lnTo>
                <a:lnTo>
                  <a:pt x="17082" y="6375"/>
                </a:lnTo>
                <a:lnTo>
                  <a:pt x="17106" y="5791"/>
                </a:lnTo>
                <a:lnTo>
                  <a:pt x="17082" y="5183"/>
                </a:lnTo>
                <a:lnTo>
                  <a:pt x="17033" y="4696"/>
                </a:lnTo>
                <a:lnTo>
                  <a:pt x="16960" y="4210"/>
                </a:lnTo>
                <a:lnTo>
                  <a:pt x="16766" y="3237"/>
                </a:lnTo>
                <a:lnTo>
                  <a:pt x="16839" y="3115"/>
                </a:lnTo>
                <a:lnTo>
                  <a:pt x="16839" y="2993"/>
                </a:lnTo>
                <a:lnTo>
                  <a:pt x="16814" y="2945"/>
                </a:lnTo>
                <a:lnTo>
                  <a:pt x="16790" y="2896"/>
                </a:lnTo>
                <a:lnTo>
                  <a:pt x="16717" y="2847"/>
                </a:lnTo>
                <a:lnTo>
                  <a:pt x="16644" y="2847"/>
                </a:lnTo>
                <a:lnTo>
                  <a:pt x="16157" y="2774"/>
                </a:lnTo>
                <a:lnTo>
                  <a:pt x="15865" y="2774"/>
                </a:lnTo>
                <a:lnTo>
                  <a:pt x="15622" y="2799"/>
                </a:lnTo>
                <a:lnTo>
                  <a:pt x="15598" y="2434"/>
                </a:lnTo>
                <a:lnTo>
                  <a:pt x="15549" y="2069"/>
                </a:lnTo>
                <a:lnTo>
                  <a:pt x="15500" y="1898"/>
                </a:lnTo>
                <a:lnTo>
                  <a:pt x="15452" y="1728"/>
                </a:lnTo>
                <a:lnTo>
                  <a:pt x="15403" y="1582"/>
                </a:lnTo>
                <a:lnTo>
                  <a:pt x="15306" y="1436"/>
                </a:lnTo>
                <a:lnTo>
                  <a:pt x="15306" y="1339"/>
                </a:lnTo>
                <a:lnTo>
                  <a:pt x="15233" y="1241"/>
                </a:lnTo>
                <a:lnTo>
                  <a:pt x="15160" y="1193"/>
                </a:lnTo>
                <a:lnTo>
                  <a:pt x="15087" y="1144"/>
                </a:lnTo>
                <a:lnTo>
                  <a:pt x="14892" y="1095"/>
                </a:lnTo>
                <a:lnTo>
                  <a:pt x="13262" y="1095"/>
                </a:lnTo>
                <a:lnTo>
                  <a:pt x="13018" y="1120"/>
                </a:lnTo>
                <a:lnTo>
                  <a:pt x="13043" y="560"/>
                </a:lnTo>
                <a:lnTo>
                  <a:pt x="13043" y="268"/>
                </a:lnTo>
                <a:lnTo>
                  <a:pt x="13018" y="146"/>
                </a:lnTo>
                <a:lnTo>
                  <a:pt x="12970" y="25"/>
                </a:lnTo>
                <a:lnTo>
                  <a:pt x="12945" y="0"/>
                </a:lnTo>
                <a:lnTo>
                  <a:pt x="12897" y="0"/>
                </a:lnTo>
                <a:lnTo>
                  <a:pt x="12799" y="98"/>
                </a:lnTo>
                <a:lnTo>
                  <a:pt x="12702" y="219"/>
                </a:lnTo>
                <a:lnTo>
                  <a:pt x="12653" y="341"/>
                </a:lnTo>
                <a:lnTo>
                  <a:pt x="12605" y="463"/>
                </a:lnTo>
                <a:lnTo>
                  <a:pt x="12556" y="755"/>
                </a:lnTo>
                <a:lnTo>
                  <a:pt x="12556" y="1047"/>
                </a:lnTo>
                <a:lnTo>
                  <a:pt x="12532" y="1120"/>
                </a:lnTo>
                <a:lnTo>
                  <a:pt x="11145" y="1144"/>
                </a:lnTo>
                <a:lnTo>
                  <a:pt x="9734" y="1168"/>
                </a:lnTo>
                <a:lnTo>
                  <a:pt x="9734" y="195"/>
                </a:lnTo>
                <a:lnTo>
                  <a:pt x="9734" y="146"/>
                </a:lnTo>
                <a:lnTo>
                  <a:pt x="9709" y="98"/>
                </a:lnTo>
                <a:lnTo>
                  <a:pt x="9636" y="25"/>
                </a:lnTo>
                <a:lnTo>
                  <a:pt x="9466" y="25"/>
                </a:lnTo>
                <a:lnTo>
                  <a:pt x="9417" y="73"/>
                </a:lnTo>
                <a:lnTo>
                  <a:pt x="9344" y="171"/>
                </a:lnTo>
                <a:lnTo>
                  <a:pt x="9296" y="317"/>
                </a:lnTo>
                <a:lnTo>
                  <a:pt x="9247" y="438"/>
                </a:lnTo>
                <a:lnTo>
                  <a:pt x="9223" y="609"/>
                </a:lnTo>
                <a:lnTo>
                  <a:pt x="9198" y="901"/>
                </a:lnTo>
                <a:lnTo>
                  <a:pt x="9198" y="1193"/>
                </a:lnTo>
                <a:lnTo>
                  <a:pt x="9150" y="1193"/>
                </a:lnTo>
                <a:lnTo>
                  <a:pt x="7811" y="1217"/>
                </a:lnTo>
                <a:lnTo>
                  <a:pt x="6449" y="1241"/>
                </a:lnTo>
                <a:lnTo>
                  <a:pt x="6449" y="706"/>
                </a:lnTo>
                <a:lnTo>
                  <a:pt x="6424" y="414"/>
                </a:lnTo>
                <a:lnTo>
                  <a:pt x="6376" y="146"/>
                </a:lnTo>
                <a:lnTo>
                  <a:pt x="6351" y="73"/>
                </a:lnTo>
                <a:lnTo>
                  <a:pt x="6303" y="25"/>
                </a:lnTo>
                <a:lnTo>
                  <a:pt x="625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2"/>
          <p:cNvSpPr/>
          <p:nvPr/>
        </p:nvSpPr>
        <p:spPr>
          <a:xfrm>
            <a:off x="852801" y="338968"/>
            <a:ext cx="398876" cy="337703"/>
          </a:xfrm>
          <a:custGeom>
            <a:avLst/>
            <a:gdLst/>
            <a:ahLst/>
            <a:cxnLst/>
            <a:rect l="l" t="t" r="r" b="b"/>
            <a:pathLst>
              <a:path w="18251" h="15452" extrusionOk="0">
                <a:moveTo>
                  <a:pt x="10634" y="2409"/>
                </a:moveTo>
                <a:lnTo>
                  <a:pt x="9953" y="2433"/>
                </a:lnTo>
                <a:lnTo>
                  <a:pt x="9296" y="2458"/>
                </a:lnTo>
                <a:lnTo>
                  <a:pt x="7592" y="2531"/>
                </a:lnTo>
                <a:lnTo>
                  <a:pt x="7228" y="2531"/>
                </a:lnTo>
                <a:lnTo>
                  <a:pt x="6814" y="2555"/>
                </a:lnTo>
                <a:lnTo>
                  <a:pt x="6619" y="2555"/>
                </a:lnTo>
                <a:lnTo>
                  <a:pt x="6425" y="2579"/>
                </a:lnTo>
                <a:lnTo>
                  <a:pt x="6230" y="2652"/>
                </a:lnTo>
                <a:lnTo>
                  <a:pt x="6060" y="2725"/>
                </a:lnTo>
                <a:lnTo>
                  <a:pt x="6035" y="2750"/>
                </a:lnTo>
                <a:lnTo>
                  <a:pt x="6011" y="2798"/>
                </a:lnTo>
                <a:lnTo>
                  <a:pt x="6035" y="2847"/>
                </a:lnTo>
                <a:lnTo>
                  <a:pt x="6060" y="2896"/>
                </a:lnTo>
                <a:lnTo>
                  <a:pt x="6230" y="2969"/>
                </a:lnTo>
                <a:lnTo>
                  <a:pt x="6376" y="3017"/>
                </a:lnTo>
                <a:lnTo>
                  <a:pt x="6546" y="3042"/>
                </a:lnTo>
                <a:lnTo>
                  <a:pt x="7422" y="3042"/>
                </a:lnTo>
                <a:lnTo>
                  <a:pt x="8298" y="3017"/>
                </a:lnTo>
                <a:lnTo>
                  <a:pt x="9150" y="2993"/>
                </a:lnTo>
                <a:lnTo>
                  <a:pt x="9831" y="2969"/>
                </a:lnTo>
                <a:lnTo>
                  <a:pt x="10488" y="2944"/>
                </a:lnTo>
                <a:lnTo>
                  <a:pt x="10829" y="2969"/>
                </a:lnTo>
                <a:lnTo>
                  <a:pt x="11169" y="2993"/>
                </a:lnTo>
                <a:lnTo>
                  <a:pt x="11486" y="3042"/>
                </a:lnTo>
                <a:lnTo>
                  <a:pt x="11826" y="3090"/>
                </a:lnTo>
                <a:lnTo>
                  <a:pt x="11948" y="3115"/>
                </a:lnTo>
                <a:lnTo>
                  <a:pt x="12045" y="3066"/>
                </a:lnTo>
                <a:lnTo>
                  <a:pt x="12094" y="2993"/>
                </a:lnTo>
                <a:lnTo>
                  <a:pt x="12143" y="2896"/>
                </a:lnTo>
                <a:lnTo>
                  <a:pt x="12167" y="2798"/>
                </a:lnTo>
                <a:lnTo>
                  <a:pt x="12143" y="2701"/>
                </a:lnTo>
                <a:lnTo>
                  <a:pt x="12070" y="2628"/>
                </a:lnTo>
                <a:lnTo>
                  <a:pt x="11972" y="2579"/>
                </a:lnTo>
                <a:lnTo>
                  <a:pt x="11632" y="2506"/>
                </a:lnTo>
                <a:lnTo>
                  <a:pt x="11315" y="2458"/>
                </a:lnTo>
                <a:lnTo>
                  <a:pt x="10975" y="2433"/>
                </a:lnTo>
                <a:lnTo>
                  <a:pt x="10634" y="2409"/>
                </a:lnTo>
                <a:close/>
                <a:moveTo>
                  <a:pt x="15573" y="4940"/>
                </a:moveTo>
                <a:lnTo>
                  <a:pt x="15890" y="4964"/>
                </a:lnTo>
                <a:lnTo>
                  <a:pt x="16157" y="5037"/>
                </a:lnTo>
                <a:lnTo>
                  <a:pt x="16182" y="5280"/>
                </a:lnTo>
                <a:lnTo>
                  <a:pt x="16206" y="5524"/>
                </a:lnTo>
                <a:lnTo>
                  <a:pt x="16206" y="5889"/>
                </a:lnTo>
                <a:lnTo>
                  <a:pt x="16206" y="6254"/>
                </a:lnTo>
                <a:lnTo>
                  <a:pt x="15671" y="6278"/>
                </a:lnTo>
                <a:lnTo>
                  <a:pt x="15136" y="6302"/>
                </a:lnTo>
                <a:lnTo>
                  <a:pt x="14625" y="6327"/>
                </a:lnTo>
                <a:lnTo>
                  <a:pt x="14333" y="6375"/>
                </a:lnTo>
                <a:lnTo>
                  <a:pt x="14308" y="6302"/>
                </a:lnTo>
                <a:lnTo>
                  <a:pt x="14284" y="6132"/>
                </a:lnTo>
                <a:lnTo>
                  <a:pt x="14284" y="5962"/>
                </a:lnTo>
                <a:lnTo>
                  <a:pt x="14284" y="5645"/>
                </a:lnTo>
                <a:lnTo>
                  <a:pt x="14284" y="5329"/>
                </a:lnTo>
                <a:lnTo>
                  <a:pt x="14284" y="5159"/>
                </a:lnTo>
                <a:lnTo>
                  <a:pt x="14235" y="5013"/>
                </a:lnTo>
                <a:lnTo>
                  <a:pt x="14430" y="5013"/>
                </a:lnTo>
                <a:lnTo>
                  <a:pt x="14625" y="4988"/>
                </a:lnTo>
                <a:lnTo>
                  <a:pt x="14990" y="4940"/>
                </a:lnTo>
                <a:close/>
                <a:moveTo>
                  <a:pt x="15330" y="4404"/>
                </a:moveTo>
                <a:lnTo>
                  <a:pt x="14990" y="4429"/>
                </a:lnTo>
                <a:lnTo>
                  <a:pt x="14771" y="4453"/>
                </a:lnTo>
                <a:lnTo>
                  <a:pt x="14503" y="4502"/>
                </a:lnTo>
                <a:lnTo>
                  <a:pt x="14357" y="4526"/>
                </a:lnTo>
                <a:lnTo>
                  <a:pt x="14260" y="4575"/>
                </a:lnTo>
                <a:lnTo>
                  <a:pt x="14138" y="4648"/>
                </a:lnTo>
                <a:lnTo>
                  <a:pt x="14065" y="4721"/>
                </a:lnTo>
                <a:lnTo>
                  <a:pt x="14016" y="4721"/>
                </a:lnTo>
                <a:lnTo>
                  <a:pt x="13968" y="4745"/>
                </a:lnTo>
                <a:lnTo>
                  <a:pt x="13943" y="4745"/>
                </a:lnTo>
                <a:lnTo>
                  <a:pt x="13919" y="4769"/>
                </a:lnTo>
                <a:lnTo>
                  <a:pt x="13895" y="4794"/>
                </a:lnTo>
                <a:lnTo>
                  <a:pt x="13870" y="4891"/>
                </a:lnTo>
                <a:lnTo>
                  <a:pt x="13773" y="5670"/>
                </a:lnTo>
                <a:lnTo>
                  <a:pt x="13773" y="6059"/>
                </a:lnTo>
                <a:lnTo>
                  <a:pt x="13773" y="6254"/>
                </a:lnTo>
                <a:lnTo>
                  <a:pt x="13822" y="6424"/>
                </a:lnTo>
                <a:lnTo>
                  <a:pt x="13846" y="6497"/>
                </a:lnTo>
                <a:lnTo>
                  <a:pt x="13870" y="6570"/>
                </a:lnTo>
                <a:lnTo>
                  <a:pt x="13870" y="6594"/>
                </a:lnTo>
                <a:lnTo>
                  <a:pt x="13895" y="6667"/>
                </a:lnTo>
                <a:lnTo>
                  <a:pt x="13919" y="6740"/>
                </a:lnTo>
                <a:lnTo>
                  <a:pt x="13968" y="6789"/>
                </a:lnTo>
                <a:lnTo>
                  <a:pt x="14041" y="6813"/>
                </a:lnTo>
                <a:lnTo>
                  <a:pt x="14308" y="6886"/>
                </a:lnTo>
                <a:lnTo>
                  <a:pt x="14600" y="6911"/>
                </a:lnTo>
                <a:lnTo>
                  <a:pt x="14892" y="6935"/>
                </a:lnTo>
                <a:lnTo>
                  <a:pt x="15184" y="6911"/>
                </a:lnTo>
                <a:lnTo>
                  <a:pt x="15768" y="6886"/>
                </a:lnTo>
                <a:lnTo>
                  <a:pt x="16328" y="6813"/>
                </a:lnTo>
                <a:lnTo>
                  <a:pt x="16449" y="6789"/>
                </a:lnTo>
                <a:lnTo>
                  <a:pt x="16522" y="6740"/>
                </a:lnTo>
                <a:lnTo>
                  <a:pt x="16595" y="6643"/>
                </a:lnTo>
                <a:lnTo>
                  <a:pt x="16620" y="6546"/>
                </a:lnTo>
                <a:lnTo>
                  <a:pt x="16668" y="6448"/>
                </a:lnTo>
                <a:lnTo>
                  <a:pt x="16717" y="6327"/>
                </a:lnTo>
                <a:lnTo>
                  <a:pt x="16741" y="6108"/>
                </a:lnTo>
                <a:lnTo>
                  <a:pt x="16741" y="5864"/>
                </a:lnTo>
                <a:lnTo>
                  <a:pt x="16717" y="5645"/>
                </a:lnTo>
                <a:lnTo>
                  <a:pt x="16644" y="5159"/>
                </a:lnTo>
                <a:lnTo>
                  <a:pt x="16620" y="4940"/>
                </a:lnTo>
                <a:lnTo>
                  <a:pt x="16547" y="4721"/>
                </a:lnTo>
                <a:lnTo>
                  <a:pt x="16498" y="4648"/>
                </a:lnTo>
                <a:lnTo>
                  <a:pt x="16449" y="4599"/>
                </a:lnTo>
                <a:lnTo>
                  <a:pt x="16401" y="4575"/>
                </a:lnTo>
                <a:lnTo>
                  <a:pt x="16328" y="4526"/>
                </a:lnTo>
                <a:lnTo>
                  <a:pt x="16011" y="4453"/>
                </a:lnTo>
                <a:lnTo>
                  <a:pt x="15671" y="4404"/>
                </a:lnTo>
                <a:close/>
                <a:moveTo>
                  <a:pt x="8176" y="7105"/>
                </a:moveTo>
                <a:lnTo>
                  <a:pt x="7884" y="7373"/>
                </a:lnTo>
                <a:lnTo>
                  <a:pt x="7641" y="7689"/>
                </a:lnTo>
                <a:lnTo>
                  <a:pt x="7422" y="8006"/>
                </a:lnTo>
                <a:lnTo>
                  <a:pt x="7252" y="8346"/>
                </a:lnTo>
                <a:lnTo>
                  <a:pt x="7082" y="8687"/>
                </a:lnTo>
                <a:lnTo>
                  <a:pt x="6936" y="9052"/>
                </a:lnTo>
                <a:lnTo>
                  <a:pt x="6790" y="9417"/>
                </a:lnTo>
                <a:lnTo>
                  <a:pt x="6692" y="9782"/>
                </a:lnTo>
                <a:lnTo>
                  <a:pt x="6619" y="9441"/>
                </a:lnTo>
                <a:lnTo>
                  <a:pt x="6619" y="9198"/>
                </a:lnTo>
                <a:lnTo>
                  <a:pt x="6619" y="8955"/>
                </a:lnTo>
                <a:lnTo>
                  <a:pt x="6644" y="8711"/>
                </a:lnTo>
                <a:lnTo>
                  <a:pt x="6717" y="8492"/>
                </a:lnTo>
                <a:lnTo>
                  <a:pt x="6790" y="8273"/>
                </a:lnTo>
                <a:lnTo>
                  <a:pt x="6911" y="8079"/>
                </a:lnTo>
                <a:lnTo>
                  <a:pt x="7033" y="7884"/>
                </a:lnTo>
                <a:lnTo>
                  <a:pt x="7203" y="7689"/>
                </a:lnTo>
                <a:lnTo>
                  <a:pt x="7398" y="7519"/>
                </a:lnTo>
                <a:lnTo>
                  <a:pt x="7617" y="7373"/>
                </a:lnTo>
                <a:lnTo>
                  <a:pt x="7836" y="7251"/>
                </a:lnTo>
                <a:lnTo>
                  <a:pt x="8079" y="7154"/>
                </a:lnTo>
                <a:lnTo>
                  <a:pt x="8176" y="7105"/>
                </a:lnTo>
                <a:close/>
                <a:moveTo>
                  <a:pt x="11413" y="8444"/>
                </a:moveTo>
                <a:lnTo>
                  <a:pt x="11486" y="8711"/>
                </a:lnTo>
                <a:lnTo>
                  <a:pt x="11534" y="8979"/>
                </a:lnTo>
                <a:lnTo>
                  <a:pt x="11559" y="9246"/>
                </a:lnTo>
                <a:lnTo>
                  <a:pt x="11534" y="9514"/>
                </a:lnTo>
                <a:lnTo>
                  <a:pt x="11461" y="9782"/>
                </a:lnTo>
                <a:lnTo>
                  <a:pt x="11388" y="10049"/>
                </a:lnTo>
                <a:lnTo>
                  <a:pt x="11267" y="10293"/>
                </a:lnTo>
                <a:lnTo>
                  <a:pt x="11145" y="10512"/>
                </a:lnTo>
                <a:lnTo>
                  <a:pt x="10975" y="10731"/>
                </a:lnTo>
                <a:lnTo>
                  <a:pt x="11048" y="10536"/>
                </a:lnTo>
                <a:lnTo>
                  <a:pt x="11121" y="10317"/>
                </a:lnTo>
                <a:lnTo>
                  <a:pt x="11194" y="9928"/>
                </a:lnTo>
                <a:lnTo>
                  <a:pt x="11267" y="9563"/>
                </a:lnTo>
                <a:lnTo>
                  <a:pt x="11315" y="9198"/>
                </a:lnTo>
                <a:lnTo>
                  <a:pt x="11413" y="8444"/>
                </a:lnTo>
                <a:close/>
                <a:moveTo>
                  <a:pt x="9028" y="6911"/>
                </a:moveTo>
                <a:lnTo>
                  <a:pt x="8858" y="7057"/>
                </a:lnTo>
                <a:lnTo>
                  <a:pt x="8736" y="7251"/>
                </a:lnTo>
                <a:lnTo>
                  <a:pt x="8614" y="7446"/>
                </a:lnTo>
                <a:lnTo>
                  <a:pt x="8517" y="7641"/>
                </a:lnTo>
                <a:lnTo>
                  <a:pt x="8322" y="8079"/>
                </a:lnTo>
                <a:lnTo>
                  <a:pt x="8176" y="8492"/>
                </a:lnTo>
                <a:lnTo>
                  <a:pt x="8030" y="8833"/>
                </a:lnTo>
                <a:lnTo>
                  <a:pt x="7884" y="9173"/>
                </a:lnTo>
                <a:lnTo>
                  <a:pt x="7568" y="9830"/>
                </a:lnTo>
                <a:lnTo>
                  <a:pt x="7325" y="10317"/>
                </a:lnTo>
                <a:lnTo>
                  <a:pt x="7228" y="10560"/>
                </a:lnTo>
                <a:lnTo>
                  <a:pt x="7130" y="10804"/>
                </a:lnTo>
                <a:lnTo>
                  <a:pt x="6936" y="10463"/>
                </a:lnTo>
                <a:lnTo>
                  <a:pt x="6790" y="10122"/>
                </a:lnTo>
                <a:lnTo>
                  <a:pt x="6838" y="10122"/>
                </a:lnTo>
                <a:lnTo>
                  <a:pt x="6911" y="10098"/>
                </a:lnTo>
                <a:lnTo>
                  <a:pt x="6960" y="10074"/>
                </a:lnTo>
                <a:lnTo>
                  <a:pt x="7009" y="10001"/>
                </a:lnTo>
                <a:lnTo>
                  <a:pt x="7276" y="9222"/>
                </a:lnTo>
                <a:lnTo>
                  <a:pt x="7592" y="8468"/>
                </a:lnTo>
                <a:lnTo>
                  <a:pt x="7787" y="8103"/>
                </a:lnTo>
                <a:lnTo>
                  <a:pt x="7982" y="7738"/>
                </a:lnTo>
                <a:lnTo>
                  <a:pt x="8176" y="7373"/>
                </a:lnTo>
                <a:lnTo>
                  <a:pt x="8395" y="7032"/>
                </a:lnTo>
                <a:lnTo>
                  <a:pt x="8493" y="7032"/>
                </a:lnTo>
                <a:lnTo>
                  <a:pt x="8760" y="6959"/>
                </a:lnTo>
                <a:lnTo>
                  <a:pt x="9028" y="6911"/>
                </a:lnTo>
                <a:close/>
                <a:moveTo>
                  <a:pt x="9344" y="6911"/>
                </a:moveTo>
                <a:lnTo>
                  <a:pt x="9588" y="6935"/>
                </a:lnTo>
                <a:lnTo>
                  <a:pt x="9831" y="7008"/>
                </a:lnTo>
                <a:lnTo>
                  <a:pt x="9734" y="7105"/>
                </a:lnTo>
                <a:lnTo>
                  <a:pt x="9636" y="7203"/>
                </a:lnTo>
                <a:lnTo>
                  <a:pt x="9490" y="7446"/>
                </a:lnTo>
                <a:lnTo>
                  <a:pt x="9393" y="7714"/>
                </a:lnTo>
                <a:lnTo>
                  <a:pt x="9271" y="7957"/>
                </a:lnTo>
                <a:lnTo>
                  <a:pt x="9150" y="8298"/>
                </a:lnTo>
                <a:lnTo>
                  <a:pt x="9004" y="8663"/>
                </a:lnTo>
                <a:lnTo>
                  <a:pt x="8760" y="9368"/>
                </a:lnTo>
                <a:lnTo>
                  <a:pt x="8468" y="10122"/>
                </a:lnTo>
                <a:lnTo>
                  <a:pt x="8128" y="10852"/>
                </a:lnTo>
                <a:lnTo>
                  <a:pt x="7957" y="11290"/>
                </a:lnTo>
                <a:lnTo>
                  <a:pt x="7909" y="11388"/>
                </a:lnTo>
                <a:lnTo>
                  <a:pt x="7884" y="11485"/>
                </a:lnTo>
                <a:lnTo>
                  <a:pt x="7884" y="11558"/>
                </a:lnTo>
                <a:lnTo>
                  <a:pt x="7665" y="11388"/>
                </a:lnTo>
                <a:lnTo>
                  <a:pt x="7446" y="11193"/>
                </a:lnTo>
                <a:lnTo>
                  <a:pt x="7568" y="10901"/>
                </a:lnTo>
                <a:lnTo>
                  <a:pt x="7690" y="10609"/>
                </a:lnTo>
                <a:lnTo>
                  <a:pt x="7811" y="10317"/>
                </a:lnTo>
                <a:lnTo>
                  <a:pt x="7933" y="10049"/>
                </a:lnTo>
                <a:lnTo>
                  <a:pt x="8201" y="9514"/>
                </a:lnTo>
                <a:lnTo>
                  <a:pt x="8444" y="8979"/>
                </a:lnTo>
                <a:lnTo>
                  <a:pt x="8882" y="7933"/>
                </a:lnTo>
                <a:lnTo>
                  <a:pt x="9101" y="7422"/>
                </a:lnTo>
                <a:lnTo>
                  <a:pt x="9344" y="6911"/>
                </a:lnTo>
                <a:close/>
                <a:moveTo>
                  <a:pt x="10610" y="7397"/>
                </a:moveTo>
                <a:lnTo>
                  <a:pt x="10829" y="7592"/>
                </a:lnTo>
                <a:lnTo>
                  <a:pt x="11023" y="7811"/>
                </a:lnTo>
                <a:lnTo>
                  <a:pt x="11194" y="8054"/>
                </a:lnTo>
                <a:lnTo>
                  <a:pt x="11340" y="8322"/>
                </a:lnTo>
                <a:lnTo>
                  <a:pt x="11340" y="8346"/>
                </a:lnTo>
                <a:lnTo>
                  <a:pt x="11169" y="8663"/>
                </a:lnTo>
                <a:lnTo>
                  <a:pt x="11023" y="8979"/>
                </a:lnTo>
                <a:lnTo>
                  <a:pt x="10926" y="9295"/>
                </a:lnTo>
                <a:lnTo>
                  <a:pt x="10829" y="9660"/>
                </a:lnTo>
                <a:lnTo>
                  <a:pt x="10731" y="10025"/>
                </a:lnTo>
                <a:lnTo>
                  <a:pt x="10610" y="10414"/>
                </a:lnTo>
                <a:lnTo>
                  <a:pt x="10512" y="10706"/>
                </a:lnTo>
                <a:lnTo>
                  <a:pt x="10464" y="10852"/>
                </a:lnTo>
                <a:lnTo>
                  <a:pt x="10439" y="11023"/>
                </a:lnTo>
                <a:lnTo>
                  <a:pt x="10464" y="11071"/>
                </a:lnTo>
                <a:lnTo>
                  <a:pt x="10488" y="11120"/>
                </a:lnTo>
                <a:lnTo>
                  <a:pt x="10537" y="11144"/>
                </a:lnTo>
                <a:lnTo>
                  <a:pt x="10585" y="11169"/>
                </a:lnTo>
                <a:lnTo>
                  <a:pt x="10318" y="11388"/>
                </a:lnTo>
                <a:lnTo>
                  <a:pt x="10001" y="11558"/>
                </a:lnTo>
                <a:lnTo>
                  <a:pt x="10001" y="11558"/>
                </a:lnTo>
                <a:lnTo>
                  <a:pt x="10099" y="11412"/>
                </a:lnTo>
                <a:lnTo>
                  <a:pt x="10147" y="11242"/>
                </a:lnTo>
                <a:lnTo>
                  <a:pt x="10269" y="10877"/>
                </a:lnTo>
                <a:lnTo>
                  <a:pt x="10439" y="10244"/>
                </a:lnTo>
                <a:lnTo>
                  <a:pt x="10585" y="9684"/>
                </a:lnTo>
                <a:lnTo>
                  <a:pt x="10780" y="9100"/>
                </a:lnTo>
                <a:lnTo>
                  <a:pt x="10950" y="8517"/>
                </a:lnTo>
                <a:lnTo>
                  <a:pt x="11072" y="7957"/>
                </a:lnTo>
                <a:lnTo>
                  <a:pt x="11072" y="7908"/>
                </a:lnTo>
                <a:lnTo>
                  <a:pt x="11048" y="7884"/>
                </a:lnTo>
                <a:lnTo>
                  <a:pt x="10975" y="7884"/>
                </a:lnTo>
                <a:lnTo>
                  <a:pt x="10804" y="8079"/>
                </a:lnTo>
                <a:lnTo>
                  <a:pt x="10683" y="8273"/>
                </a:lnTo>
                <a:lnTo>
                  <a:pt x="10561" y="8517"/>
                </a:lnTo>
                <a:lnTo>
                  <a:pt x="10464" y="8760"/>
                </a:lnTo>
                <a:lnTo>
                  <a:pt x="10318" y="9246"/>
                </a:lnTo>
                <a:lnTo>
                  <a:pt x="10196" y="9733"/>
                </a:lnTo>
                <a:lnTo>
                  <a:pt x="10050" y="10293"/>
                </a:lnTo>
                <a:lnTo>
                  <a:pt x="9880" y="10828"/>
                </a:lnTo>
                <a:lnTo>
                  <a:pt x="9782" y="11071"/>
                </a:lnTo>
                <a:lnTo>
                  <a:pt x="9685" y="11290"/>
                </a:lnTo>
                <a:lnTo>
                  <a:pt x="9563" y="11534"/>
                </a:lnTo>
                <a:lnTo>
                  <a:pt x="9539" y="11655"/>
                </a:lnTo>
                <a:lnTo>
                  <a:pt x="9515" y="11777"/>
                </a:lnTo>
                <a:lnTo>
                  <a:pt x="9320" y="11826"/>
                </a:lnTo>
                <a:lnTo>
                  <a:pt x="9247" y="11850"/>
                </a:lnTo>
                <a:lnTo>
                  <a:pt x="9247" y="11850"/>
                </a:lnTo>
                <a:lnTo>
                  <a:pt x="9369" y="11607"/>
                </a:lnTo>
                <a:lnTo>
                  <a:pt x="9442" y="11339"/>
                </a:lnTo>
                <a:lnTo>
                  <a:pt x="9612" y="10828"/>
                </a:lnTo>
                <a:lnTo>
                  <a:pt x="9758" y="10317"/>
                </a:lnTo>
                <a:lnTo>
                  <a:pt x="9928" y="9806"/>
                </a:lnTo>
                <a:lnTo>
                  <a:pt x="10147" y="9222"/>
                </a:lnTo>
                <a:lnTo>
                  <a:pt x="10342" y="8614"/>
                </a:lnTo>
                <a:lnTo>
                  <a:pt x="10488" y="8006"/>
                </a:lnTo>
                <a:lnTo>
                  <a:pt x="10561" y="7714"/>
                </a:lnTo>
                <a:lnTo>
                  <a:pt x="10610" y="7397"/>
                </a:lnTo>
                <a:close/>
                <a:moveTo>
                  <a:pt x="10026" y="7081"/>
                </a:moveTo>
                <a:lnTo>
                  <a:pt x="10220" y="7154"/>
                </a:lnTo>
                <a:lnTo>
                  <a:pt x="10391" y="7251"/>
                </a:lnTo>
                <a:lnTo>
                  <a:pt x="10172" y="7811"/>
                </a:lnTo>
                <a:lnTo>
                  <a:pt x="10001" y="8395"/>
                </a:lnTo>
                <a:lnTo>
                  <a:pt x="9831" y="8955"/>
                </a:lnTo>
                <a:lnTo>
                  <a:pt x="9636" y="9538"/>
                </a:lnTo>
                <a:lnTo>
                  <a:pt x="9442" y="10098"/>
                </a:lnTo>
                <a:lnTo>
                  <a:pt x="9271" y="10706"/>
                </a:lnTo>
                <a:lnTo>
                  <a:pt x="9101" y="11266"/>
                </a:lnTo>
                <a:lnTo>
                  <a:pt x="8979" y="11558"/>
                </a:lnTo>
                <a:lnTo>
                  <a:pt x="8833" y="11826"/>
                </a:lnTo>
                <a:lnTo>
                  <a:pt x="8833" y="11874"/>
                </a:lnTo>
                <a:lnTo>
                  <a:pt x="8639" y="11850"/>
                </a:lnTo>
                <a:lnTo>
                  <a:pt x="8468" y="11826"/>
                </a:lnTo>
                <a:lnTo>
                  <a:pt x="8298" y="11753"/>
                </a:lnTo>
                <a:lnTo>
                  <a:pt x="8128" y="11680"/>
                </a:lnTo>
                <a:lnTo>
                  <a:pt x="8176" y="11655"/>
                </a:lnTo>
                <a:lnTo>
                  <a:pt x="8201" y="11631"/>
                </a:lnTo>
                <a:lnTo>
                  <a:pt x="8274" y="11534"/>
                </a:lnTo>
                <a:lnTo>
                  <a:pt x="8371" y="11315"/>
                </a:lnTo>
                <a:lnTo>
                  <a:pt x="8639" y="10633"/>
                </a:lnTo>
                <a:lnTo>
                  <a:pt x="8931" y="9976"/>
                </a:lnTo>
                <a:lnTo>
                  <a:pt x="9077" y="9636"/>
                </a:lnTo>
                <a:lnTo>
                  <a:pt x="9223" y="9271"/>
                </a:lnTo>
                <a:lnTo>
                  <a:pt x="9466" y="8565"/>
                </a:lnTo>
                <a:lnTo>
                  <a:pt x="9612" y="8200"/>
                </a:lnTo>
                <a:lnTo>
                  <a:pt x="9758" y="7835"/>
                </a:lnTo>
                <a:lnTo>
                  <a:pt x="9928" y="7446"/>
                </a:lnTo>
                <a:lnTo>
                  <a:pt x="9977" y="7276"/>
                </a:lnTo>
                <a:lnTo>
                  <a:pt x="10026" y="7081"/>
                </a:lnTo>
                <a:close/>
                <a:moveTo>
                  <a:pt x="9247" y="6424"/>
                </a:moveTo>
                <a:lnTo>
                  <a:pt x="8931" y="6448"/>
                </a:lnTo>
                <a:lnTo>
                  <a:pt x="8639" y="6497"/>
                </a:lnTo>
                <a:lnTo>
                  <a:pt x="8347" y="6570"/>
                </a:lnTo>
                <a:lnTo>
                  <a:pt x="8274" y="6619"/>
                </a:lnTo>
                <a:lnTo>
                  <a:pt x="8225" y="6667"/>
                </a:lnTo>
                <a:lnTo>
                  <a:pt x="7836" y="6789"/>
                </a:lnTo>
                <a:lnTo>
                  <a:pt x="7568" y="6911"/>
                </a:lnTo>
                <a:lnTo>
                  <a:pt x="7325" y="7032"/>
                </a:lnTo>
                <a:lnTo>
                  <a:pt x="7106" y="7203"/>
                </a:lnTo>
                <a:lnTo>
                  <a:pt x="6887" y="7373"/>
                </a:lnTo>
                <a:lnTo>
                  <a:pt x="6668" y="7592"/>
                </a:lnTo>
                <a:lnTo>
                  <a:pt x="6498" y="7835"/>
                </a:lnTo>
                <a:lnTo>
                  <a:pt x="6352" y="8103"/>
                </a:lnTo>
                <a:lnTo>
                  <a:pt x="6254" y="8371"/>
                </a:lnTo>
                <a:lnTo>
                  <a:pt x="6206" y="8663"/>
                </a:lnTo>
                <a:lnTo>
                  <a:pt x="6157" y="8979"/>
                </a:lnTo>
                <a:lnTo>
                  <a:pt x="6157" y="9271"/>
                </a:lnTo>
                <a:lnTo>
                  <a:pt x="6181" y="9563"/>
                </a:lnTo>
                <a:lnTo>
                  <a:pt x="6206" y="9855"/>
                </a:lnTo>
                <a:lnTo>
                  <a:pt x="6279" y="10122"/>
                </a:lnTo>
                <a:lnTo>
                  <a:pt x="6376" y="10390"/>
                </a:lnTo>
                <a:lnTo>
                  <a:pt x="6498" y="10658"/>
                </a:lnTo>
                <a:lnTo>
                  <a:pt x="6644" y="10925"/>
                </a:lnTo>
                <a:lnTo>
                  <a:pt x="6814" y="11169"/>
                </a:lnTo>
                <a:lnTo>
                  <a:pt x="6984" y="11388"/>
                </a:lnTo>
                <a:lnTo>
                  <a:pt x="7203" y="11607"/>
                </a:lnTo>
                <a:lnTo>
                  <a:pt x="7422" y="11801"/>
                </a:lnTo>
                <a:lnTo>
                  <a:pt x="7665" y="11947"/>
                </a:lnTo>
                <a:lnTo>
                  <a:pt x="7909" y="12093"/>
                </a:lnTo>
                <a:lnTo>
                  <a:pt x="8176" y="12191"/>
                </a:lnTo>
                <a:lnTo>
                  <a:pt x="8444" y="12288"/>
                </a:lnTo>
                <a:lnTo>
                  <a:pt x="8736" y="12312"/>
                </a:lnTo>
                <a:lnTo>
                  <a:pt x="9028" y="12312"/>
                </a:lnTo>
                <a:lnTo>
                  <a:pt x="9320" y="12288"/>
                </a:lnTo>
                <a:lnTo>
                  <a:pt x="9588" y="12215"/>
                </a:lnTo>
                <a:lnTo>
                  <a:pt x="9880" y="12118"/>
                </a:lnTo>
                <a:lnTo>
                  <a:pt x="10147" y="11996"/>
                </a:lnTo>
                <a:lnTo>
                  <a:pt x="10415" y="11826"/>
                </a:lnTo>
                <a:lnTo>
                  <a:pt x="10658" y="11655"/>
                </a:lnTo>
                <a:lnTo>
                  <a:pt x="10877" y="11461"/>
                </a:lnTo>
                <a:lnTo>
                  <a:pt x="11096" y="11242"/>
                </a:lnTo>
                <a:lnTo>
                  <a:pt x="11291" y="10998"/>
                </a:lnTo>
                <a:lnTo>
                  <a:pt x="11461" y="10731"/>
                </a:lnTo>
                <a:lnTo>
                  <a:pt x="11632" y="10463"/>
                </a:lnTo>
                <a:lnTo>
                  <a:pt x="11753" y="10195"/>
                </a:lnTo>
                <a:lnTo>
                  <a:pt x="11851" y="9903"/>
                </a:lnTo>
                <a:lnTo>
                  <a:pt x="11924" y="9611"/>
                </a:lnTo>
                <a:lnTo>
                  <a:pt x="11948" y="9319"/>
                </a:lnTo>
                <a:lnTo>
                  <a:pt x="11972" y="9027"/>
                </a:lnTo>
                <a:lnTo>
                  <a:pt x="11924" y="8736"/>
                </a:lnTo>
                <a:lnTo>
                  <a:pt x="11851" y="8444"/>
                </a:lnTo>
                <a:lnTo>
                  <a:pt x="11753" y="8176"/>
                </a:lnTo>
                <a:lnTo>
                  <a:pt x="11632" y="7908"/>
                </a:lnTo>
                <a:lnTo>
                  <a:pt x="11461" y="7665"/>
                </a:lnTo>
                <a:lnTo>
                  <a:pt x="11291" y="7422"/>
                </a:lnTo>
                <a:lnTo>
                  <a:pt x="11096" y="7203"/>
                </a:lnTo>
                <a:lnTo>
                  <a:pt x="10853" y="7032"/>
                </a:lnTo>
                <a:lnTo>
                  <a:pt x="10610" y="6862"/>
                </a:lnTo>
                <a:lnTo>
                  <a:pt x="10366" y="6716"/>
                </a:lnTo>
                <a:lnTo>
                  <a:pt x="10099" y="6594"/>
                </a:lnTo>
                <a:lnTo>
                  <a:pt x="9807" y="6521"/>
                </a:lnTo>
                <a:lnTo>
                  <a:pt x="9515" y="6448"/>
                </a:lnTo>
                <a:lnTo>
                  <a:pt x="9247" y="6424"/>
                </a:lnTo>
                <a:close/>
                <a:moveTo>
                  <a:pt x="9417" y="5694"/>
                </a:moveTo>
                <a:lnTo>
                  <a:pt x="9782" y="5718"/>
                </a:lnTo>
                <a:lnTo>
                  <a:pt x="10172" y="5791"/>
                </a:lnTo>
                <a:lnTo>
                  <a:pt x="10537" y="5889"/>
                </a:lnTo>
                <a:lnTo>
                  <a:pt x="10877" y="6010"/>
                </a:lnTo>
                <a:lnTo>
                  <a:pt x="11218" y="6181"/>
                </a:lnTo>
                <a:lnTo>
                  <a:pt x="11534" y="6351"/>
                </a:lnTo>
                <a:lnTo>
                  <a:pt x="11729" y="6497"/>
                </a:lnTo>
                <a:lnTo>
                  <a:pt x="11899" y="6619"/>
                </a:lnTo>
                <a:lnTo>
                  <a:pt x="12045" y="6789"/>
                </a:lnTo>
                <a:lnTo>
                  <a:pt x="12191" y="6959"/>
                </a:lnTo>
                <a:lnTo>
                  <a:pt x="12313" y="7130"/>
                </a:lnTo>
                <a:lnTo>
                  <a:pt x="12435" y="7324"/>
                </a:lnTo>
                <a:lnTo>
                  <a:pt x="12532" y="7519"/>
                </a:lnTo>
                <a:lnTo>
                  <a:pt x="12629" y="7714"/>
                </a:lnTo>
                <a:lnTo>
                  <a:pt x="12775" y="8152"/>
                </a:lnTo>
                <a:lnTo>
                  <a:pt x="12873" y="8590"/>
                </a:lnTo>
                <a:lnTo>
                  <a:pt x="12921" y="9027"/>
                </a:lnTo>
                <a:lnTo>
                  <a:pt x="12921" y="9465"/>
                </a:lnTo>
                <a:lnTo>
                  <a:pt x="12897" y="9806"/>
                </a:lnTo>
                <a:lnTo>
                  <a:pt x="12848" y="10147"/>
                </a:lnTo>
                <a:lnTo>
                  <a:pt x="12751" y="10463"/>
                </a:lnTo>
                <a:lnTo>
                  <a:pt x="12654" y="10779"/>
                </a:lnTo>
                <a:lnTo>
                  <a:pt x="12508" y="11071"/>
                </a:lnTo>
                <a:lnTo>
                  <a:pt x="12362" y="11363"/>
                </a:lnTo>
                <a:lnTo>
                  <a:pt x="12167" y="11631"/>
                </a:lnTo>
                <a:lnTo>
                  <a:pt x="11972" y="11874"/>
                </a:lnTo>
                <a:lnTo>
                  <a:pt x="11753" y="12093"/>
                </a:lnTo>
                <a:lnTo>
                  <a:pt x="11510" y="12288"/>
                </a:lnTo>
                <a:lnTo>
                  <a:pt x="11242" y="12483"/>
                </a:lnTo>
                <a:lnTo>
                  <a:pt x="10975" y="12653"/>
                </a:lnTo>
                <a:lnTo>
                  <a:pt x="10683" y="12799"/>
                </a:lnTo>
                <a:lnTo>
                  <a:pt x="10366" y="12921"/>
                </a:lnTo>
                <a:lnTo>
                  <a:pt x="10050" y="13018"/>
                </a:lnTo>
                <a:lnTo>
                  <a:pt x="9709" y="13091"/>
                </a:lnTo>
                <a:lnTo>
                  <a:pt x="9369" y="13140"/>
                </a:lnTo>
                <a:lnTo>
                  <a:pt x="8736" y="13140"/>
                </a:lnTo>
                <a:lnTo>
                  <a:pt x="8420" y="13115"/>
                </a:lnTo>
                <a:lnTo>
                  <a:pt x="8128" y="13042"/>
                </a:lnTo>
                <a:lnTo>
                  <a:pt x="7836" y="12969"/>
                </a:lnTo>
                <a:lnTo>
                  <a:pt x="7568" y="12848"/>
                </a:lnTo>
                <a:lnTo>
                  <a:pt x="7276" y="12726"/>
                </a:lnTo>
                <a:lnTo>
                  <a:pt x="7033" y="12556"/>
                </a:lnTo>
                <a:lnTo>
                  <a:pt x="6790" y="12385"/>
                </a:lnTo>
                <a:lnTo>
                  <a:pt x="6546" y="12191"/>
                </a:lnTo>
                <a:lnTo>
                  <a:pt x="6352" y="11972"/>
                </a:lnTo>
                <a:lnTo>
                  <a:pt x="6157" y="11728"/>
                </a:lnTo>
                <a:lnTo>
                  <a:pt x="5962" y="11461"/>
                </a:lnTo>
                <a:lnTo>
                  <a:pt x="5816" y="11193"/>
                </a:lnTo>
                <a:lnTo>
                  <a:pt x="5670" y="10877"/>
                </a:lnTo>
                <a:lnTo>
                  <a:pt x="5597" y="10658"/>
                </a:lnTo>
                <a:lnTo>
                  <a:pt x="5524" y="10414"/>
                </a:lnTo>
                <a:lnTo>
                  <a:pt x="5476" y="10171"/>
                </a:lnTo>
                <a:lnTo>
                  <a:pt x="5427" y="9928"/>
                </a:lnTo>
                <a:lnTo>
                  <a:pt x="5403" y="9684"/>
                </a:lnTo>
                <a:lnTo>
                  <a:pt x="5403" y="9465"/>
                </a:lnTo>
                <a:lnTo>
                  <a:pt x="5403" y="9222"/>
                </a:lnTo>
                <a:lnTo>
                  <a:pt x="5427" y="8979"/>
                </a:lnTo>
                <a:lnTo>
                  <a:pt x="5451" y="8736"/>
                </a:lnTo>
                <a:lnTo>
                  <a:pt x="5500" y="8517"/>
                </a:lnTo>
                <a:lnTo>
                  <a:pt x="5573" y="8273"/>
                </a:lnTo>
                <a:lnTo>
                  <a:pt x="5646" y="8054"/>
                </a:lnTo>
                <a:lnTo>
                  <a:pt x="5743" y="7811"/>
                </a:lnTo>
                <a:lnTo>
                  <a:pt x="5865" y="7592"/>
                </a:lnTo>
                <a:lnTo>
                  <a:pt x="5987" y="7397"/>
                </a:lnTo>
                <a:lnTo>
                  <a:pt x="6133" y="7178"/>
                </a:lnTo>
                <a:lnTo>
                  <a:pt x="6376" y="6886"/>
                </a:lnTo>
                <a:lnTo>
                  <a:pt x="6644" y="6619"/>
                </a:lnTo>
                <a:lnTo>
                  <a:pt x="6911" y="6400"/>
                </a:lnTo>
                <a:lnTo>
                  <a:pt x="7228" y="6229"/>
                </a:lnTo>
                <a:lnTo>
                  <a:pt x="7544" y="6059"/>
                </a:lnTo>
                <a:lnTo>
                  <a:pt x="7884" y="5937"/>
                </a:lnTo>
                <a:lnTo>
                  <a:pt x="8225" y="5840"/>
                </a:lnTo>
                <a:lnTo>
                  <a:pt x="8590" y="5743"/>
                </a:lnTo>
                <a:lnTo>
                  <a:pt x="8687" y="5743"/>
                </a:lnTo>
                <a:lnTo>
                  <a:pt x="9052" y="5694"/>
                </a:lnTo>
                <a:close/>
                <a:moveTo>
                  <a:pt x="9150" y="5207"/>
                </a:moveTo>
                <a:lnTo>
                  <a:pt x="8760" y="5232"/>
                </a:lnTo>
                <a:lnTo>
                  <a:pt x="8420" y="5256"/>
                </a:lnTo>
                <a:lnTo>
                  <a:pt x="8055" y="5305"/>
                </a:lnTo>
                <a:lnTo>
                  <a:pt x="7714" y="5402"/>
                </a:lnTo>
                <a:lnTo>
                  <a:pt x="7373" y="5548"/>
                </a:lnTo>
                <a:lnTo>
                  <a:pt x="7057" y="5718"/>
                </a:lnTo>
                <a:lnTo>
                  <a:pt x="6741" y="5889"/>
                </a:lnTo>
                <a:lnTo>
                  <a:pt x="6473" y="6108"/>
                </a:lnTo>
                <a:lnTo>
                  <a:pt x="6181" y="6327"/>
                </a:lnTo>
                <a:lnTo>
                  <a:pt x="6035" y="6497"/>
                </a:lnTo>
                <a:lnTo>
                  <a:pt x="5865" y="6667"/>
                </a:lnTo>
                <a:lnTo>
                  <a:pt x="5597" y="7032"/>
                </a:lnTo>
                <a:lnTo>
                  <a:pt x="5354" y="7446"/>
                </a:lnTo>
                <a:lnTo>
                  <a:pt x="5159" y="7860"/>
                </a:lnTo>
                <a:lnTo>
                  <a:pt x="5013" y="8298"/>
                </a:lnTo>
                <a:lnTo>
                  <a:pt x="4916" y="8760"/>
                </a:lnTo>
                <a:lnTo>
                  <a:pt x="4867" y="9222"/>
                </a:lnTo>
                <a:lnTo>
                  <a:pt x="4867" y="9684"/>
                </a:lnTo>
                <a:lnTo>
                  <a:pt x="4916" y="10049"/>
                </a:lnTo>
                <a:lnTo>
                  <a:pt x="4965" y="10414"/>
                </a:lnTo>
                <a:lnTo>
                  <a:pt x="5062" y="10755"/>
                </a:lnTo>
                <a:lnTo>
                  <a:pt x="5184" y="11096"/>
                </a:lnTo>
                <a:lnTo>
                  <a:pt x="5330" y="11412"/>
                </a:lnTo>
                <a:lnTo>
                  <a:pt x="5500" y="11728"/>
                </a:lnTo>
                <a:lnTo>
                  <a:pt x="5695" y="12020"/>
                </a:lnTo>
                <a:lnTo>
                  <a:pt x="5914" y="12288"/>
                </a:lnTo>
                <a:lnTo>
                  <a:pt x="6157" y="12531"/>
                </a:lnTo>
                <a:lnTo>
                  <a:pt x="6425" y="12775"/>
                </a:lnTo>
                <a:lnTo>
                  <a:pt x="6717" y="12969"/>
                </a:lnTo>
                <a:lnTo>
                  <a:pt x="7009" y="13164"/>
                </a:lnTo>
                <a:lnTo>
                  <a:pt x="7325" y="13310"/>
                </a:lnTo>
                <a:lnTo>
                  <a:pt x="7665" y="13432"/>
                </a:lnTo>
                <a:lnTo>
                  <a:pt x="8006" y="13529"/>
                </a:lnTo>
                <a:lnTo>
                  <a:pt x="8371" y="13602"/>
                </a:lnTo>
                <a:lnTo>
                  <a:pt x="8687" y="13651"/>
                </a:lnTo>
                <a:lnTo>
                  <a:pt x="9296" y="13651"/>
                </a:lnTo>
                <a:lnTo>
                  <a:pt x="9612" y="13626"/>
                </a:lnTo>
                <a:lnTo>
                  <a:pt x="9928" y="13578"/>
                </a:lnTo>
                <a:lnTo>
                  <a:pt x="10220" y="13505"/>
                </a:lnTo>
                <a:lnTo>
                  <a:pt x="10512" y="13407"/>
                </a:lnTo>
                <a:lnTo>
                  <a:pt x="10804" y="13310"/>
                </a:lnTo>
                <a:lnTo>
                  <a:pt x="11072" y="13188"/>
                </a:lnTo>
                <a:lnTo>
                  <a:pt x="11340" y="13042"/>
                </a:lnTo>
                <a:lnTo>
                  <a:pt x="11607" y="12872"/>
                </a:lnTo>
                <a:lnTo>
                  <a:pt x="11851" y="12702"/>
                </a:lnTo>
                <a:lnTo>
                  <a:pt x="12094" y="12507"/>
                </a:lnTo>
                <a:lnTo>
                  <a:pt x="12313" y="12288"/>
                </a:lnTo>
                <a:lnTo>
                  <a:pt x="12508" y="12045"/>
                </a:lnTo>
                <a:lnTo>
                  <a:pt x="12702" y="11801"/>
                </a:lnTo>
                <a:lnTo>
                  <a:pt x="12897" y="11461"/>
                </a:lnTo>
                <a:lnTo>
                  <a:pt x="13092" y="11096"/>
                </a:lnTo>
                <a:lnTo>
                  <a:pt x="13213" y="10706"/>
                </a:lnTo>
                <a:lnTo>
                  <a:pt x="13335" y="10317"/>
                </a:lnTo>
                <a:lnTo>
                  <a:pt x="13384" y="9903"/>
                </a:lnTo>
                <a:lnTo>
                  <a:pt x="13432" y="9490"/>
                </a:lnTo>
                <a:lnTo>
                  <a:pt x="13432" y="9076"/>
                </a:lnTo>
                <a:lnTo>
                  <a:pt x="13384" y="8663"/>
                </a:lnTo>
                <a:lnTo>
                  <a:pt x="13311" y="8273"/>
                </a:lnTo>
                <a:lnTo>
                  <a:pt x="13189" y="7860"/>
                </a:lnTo>
                <a:lnTo>
                  <a:pt x="13043" y="7495"/>
                </a:lnTo>
                <a:lnTo>
                  <a:pt x="12873" y="7130"/>
                </a:lnTo>
                <a:lnTo>
                  <a:pt x="12654" y="6789"/>
                </a:lnTo>
                <a:lnTo>
                  <a:pt x="12386" y="6473"/>
                </a:lnTo>
                <a:lnTo>
                  <a:pt x="12094" y="6181"/>
                </a:lnTo>
                <a:lnTo>
                  <a:pt x="11778" y="5937"/>
                </a:lnTo>
                <a:lnTo>
                  <a:pt x="11461" y="5743"/>
                </a:lnTo>
                <a:lnTo>
                  <a:pt x="11096" y="5572"/>
                </a:lnTo>
                <a:lnTo>
                  <a:pt x="10731" y="5426"/>
                </a:lnTo>
                <a:lnTo>
                  <a:pt x="10342" y="5329"/>
                </a:lnTo>
                <a:lnTo>
                  <a:pt x="9953" y="5256"/>
                </a:lnTo>
                <a:lnTo>
                  <a:pt x="9539" y="5207"/>
                </a:lnTo>
                <a:close/>
                <a:moveTo>
                  <a:pt x="7714" y="511"/>
                </a:moveTo>
                <a:lnTo>
                  <a:pt x="8687" y="536"/>
                </a:lnTo>
                <a:lnTo>
                  <a:pt x="9685" y="560"/>
                </a:lnTo>
                <a:lnTo>
                  <a:pt x="10658" y="633"/>
                </a:lnTo>
                <a:lnTo>
                  <a:pt x="11340" y="633"/>
                </a:lnTo>
                <a:lnTo>
                  <a:pt x="11680" y="609"/>
                </a:lnTo>
                <a:lnTo>
                  <a:pt x="12021" y="609"/>
                </a:lnTo>
                <a:lnTo>
                  <a:pt x="12264" y="633"/>
                </a:lnTo>
                <a:lnTo>
                  <a:pt x="12483" y="706"/>
                </a:lnTo>
                <a:lnTo>
                  <a:pt x="12654" y="779"/>
                </a:lnTo>
                <a:lnTo>
                  <a:pt x="12800" y="876"/>
                </a:lnTo>
                <a:lnTo>
                  <a:pt x="12921" y="1022"/>
                </a:lnTo>
                <a:lnTo>
                  <a:pt x="13019" y="1168"/>
                </a:lnTo>
                <a:lnTo>
                  <a:pt x="13092" y="1314"/>
                </a:lnTo>
                <a:lnTo>
                  <a:pt x="13140" y="1484"/>
                </a:lnTo>
                <a:lnTo>
                  <a:pt x="13262" y="1874"/>
                </a:lnTo>
                <a:lnTo>
                  <a:pt x="13335" y="2263"/>
                </a:lnTo>
                <a:lnTo>
                  <a:pt x="13432" y="2652"/>
                </a:lnTo>
                <a:lnTo>
                  <a:pt x="13481" y="2847"/>
                </a:lnTo>
                <a:lnTo>
                  <a:pt x="13554" y="3017"/>
                </a:lnTo>
                <a:lnTo>
                  <a:pt x="13627" y="3115"/>
                </a:lnTo>
                <a:lnTo>
                  <a:pt x="13724" y="3139"/>
                </a:lnTo>
                <a:lnTo>
                  <a:pt x="13822" y="3139"/>
                </a:lnTo>
                <a:lnTo>
                  <a:pt x="13919" y="3090"/>
                </a:lnTo>
                <a:lnTo>
                  <a:pt x="14138" y="3066"/>
                </a:lnTo>
                <a:lnTo>
                  <a:pt x="14357" y="3066"/>
                </a:lnTo>
                <a:lnTo>
                  <a:pt x="14795" y="3090"/>
                </a:lnTo>
                <a:lnTo>
                  <a:pt x="15233" y="3139"/>
                </a:lnTo>
                <a:lnTo>
                  <a:pt x="15671" y="3163"/>
                </a:lnTo>
                <a:lnTo>
                  <a:pt x="16084" y="3188"/>
                </a:lnTo>
                <a:lnTo>
                  <a:pt x="16571" y="3212"/>
                </a:lnTo>
                <a:lnTo>
                  <a:pt x="16839" y="3212"/>
                </a:lnTo>
                <a:lnTo>
                  <a:pt x="17082" y="3188"/>
                </a:lnTo>
                <a:lnTo>
                  <a:pt x="17325" y="3163"/>
                </a:lnTo>
                <a:lnTo>
                  <a:pt x="17520" y="3066"/>
                </a:lnTo>
                <a:lnTo>
                  <a:pt x="17496" y="3261"/>
                </a:lnTo>
                <a:lnTo>
                  <a:pt x="17496" y="3480"/>
                </a:lnTo>
                <a:lnTo>
                  <a:pt x="17544" y="5086"/>
                </a:lnTo>
                <a:lnTo>
                  <a:pt x="17593" y="6789"/>
                </a:lnTo>
                <a:lnTo>
                  <a:pt x="17617" y="8517"/>
                </a:lnTo>
                <a:lnTo>
                  <a:pt x="17666" y="11753"/>
                </a:lnTo>
                <a:lnTo>
                  <a:pt x="17666" y="12483"/>
                </a:lnTo>
                <a:lnTo>
                  <a:pt x="17642" y="13213"/>
                </a:lnTo>
                <a:lnTo>
                  <a:pt x="17617" y="13943"/>
                </a:lnTo>
                <a:lnTo>
                  <a:pt x="17617" y="14673"/>
                </a:lnTo>
                <a:lnTo>
                  <a:pt x="17544" y="14673"/>
                </a:lnTo>
                <a:lnTo>
                  <a:pt x="16449" y="14746"/>
                </a:lnTo>
                <a:lnTo>
                  <a:pt x="15379" y="14794"/>
                </a:lnTo>
                <a:lnTo>
                  <a:pt x="14308" y="14794"/>
                </a:lnTo>
                <a:lnTo>
                  <a:pt x="13238" y="14770"/>
                </a:lnTo>
                <a:lnTo>
                  <a:pt x="11072" y="14721"/>
                </a:lnTo>
                <a:lnTo>
                  <a:pt x="10001" y="14697"/>
                </a:lnTo>
                <a:lnTo>
                  <a:pt x="8931" y="14673"/>
                </a:lnTo>
                <a:lnTo>
                  <a:pt x="7811" y="14673"/>
                </a:lnTo>
                <a:lnTo>
                  <a:pt x="6692" y="14721"/>
                </a:lnTo>
                <a:lnTo>
                  <a:pt x="4454" y="14819"/>
                </a:lnTo>
                <a:lnTo>
                  <a:pt x="2215" y="14892"/>
                </a:lnTo>
                <a:lnTo>
                  <a:pt x="1826" y="14892"/>
                </a:lnTo>
                <a:lnTo>
                  <a:pt x="1436" y="14867"/>
                </a:lnTo>
                <a:lnTo>
                  <a:pt x="828" y="14867"/>
                </a:lnTo>
                <a:lnTo>
                  <a:pt x="633" y="14916"/>
                </a:lnTo>
                <a:lnTo>
                  <a:pt x="658" y="14624"/>
                </a:lnTo>
                <a:lnTo>
                  <a:pt x="658" y="14308"/>
                </a:lnTo>
                <a:lnTo>
                  <a:pt x="658" y="13724"/>
                </a:lnTo>
                <a:lnTo>
                  <a:pt x="633" y="13115"/>
                </a:lnTo>
                <a:lnTo>
                  <a:pt x="633" y="12531"/>
                </a:lnTo>
                <a:lnTo>
                  <a:pt x="682" y="10804"/>
                </a:lnTo>
                <a:lnTo>
                  <a:pt x="706" y="9928"/>
                </a:lnTo>
                <a:lnTo>
                  <a:pt x="682" y="9076"/>
                </a:lnTo>
                <a:lnTo>
                  <a:pt x="585" y="7349"/>
                </a:lnTo>
                <a:lnTo>
                  <a:pt x="512" y="5597"/>
                </a:lnTo>
                <a:lnTo>
                  <a:pt x="463" y="4794"/>
                </a:lnTo>
                <a:lnTo>
                  <a:pt x="439" y="4380"/>
                </a:lnTo>
                <a:lnTo>
                  <a:pt x="439" y="3991"/>
                </a:lnTo>
                <a:lnTo>
                  <a:pt x="439" y="3601"/>
                </a:lnTo>
                <a:lnTo>
                  <a:pt x="390" y="3236"/>
                </a:lnTo>
                <a:lnTo>
                  <a:pt x="706" y="3285"/>
                </a:lnTo>
                <a:lnTo>
                  <a:pt x="1217" y="3285"/>
                </a:lnTo>
                <a:lnTo>
                  <a:pt x="1436" y="3261"/>
                </a:lnTo>
                <a:lnTo>
                  <a:pt x="1655" y="3212"/>
                </a:lnTo>
                <a:lnTo>
                  <a:pt x="1753" y="3163"/>
                </a:lnTo>
                <a:lnTo>
                  <a:pt x="1826" y="3115"/>
                </a:lnTo>
                <a:lnTo>
                  <a:pt x="1874" y="3042"/>
                </a:lnTo>
                <a:lnTo>
                  <a:pt x="1899" y="2969"/>
                </a:lnTo>
                <a:lnTo>
                  <a:pt x="1899" y="2896"/>
                </a:lnTo>
                <a:lnTo>
                  <a:pt x="1874" y="2823"/>
                </a:lnTo>
                <a:lnTo>
                  <a:pt x="1947" y="2725"/>
                </a:lnTo>
                <a:lnTo>
                  <a:pt x="2069" y="2652"/>
                </a:lnTo>
                <a:lnTo>
                  <a:pt x="2191" y="2579"/>
                </a:lnTo>
                <a:lnTo>
                  <a:pt x="2312" y="2555"/>
                </a:lnTo>
                <a:lnTo>
                  <a:pt x="2458" y="2531"/>
                </a:lnTo>
                <a:lnTo>
                  <a:pt x="2580" y="2531"/>
                </a:lnTo>
                <a:lnTo>
                  <a:pt x="2702" y="2555"/>
                </a:lnTo>
                <a:lnTo>
                  <a:pt x="2823" y="2579"/>
                </a:lnTo>
                <a:lnTo>
                  <a:pt x="2945" y="2628"/>
                </a:lnTo>
                <a:lnTo>
                  <a:pt x="3067" y="2677"/>
                </a:lnTo>
                <a:lnTo>
                  <a:pt x="3164" y="2774"/>
                </a:lnTo>
                <a:lnTo>
                  <a:pt x="3237" y="2847"/>
                </a:lnTo>
                <a:lnTo>
                  <a:pt x="3310" y="2944"/>
                </a:lnTo>
                <a:lnTo>
                  <a:pt x="3334" y="2993"/>
                </a:lnTo>
                <a:lnTo>
                  <a:pt x="3334" y="3017"/>
                </a:lnTo>
                <a:lnTo>
                  <a:pt x="3383" y="3115"/>
                </a:lnTo>
                <a:lnTo>
                  <a:pt x="3456" y="3163"/>
                </a:lnTo>
                <a:lnTo>
                  <a:pt x="3529" y="3188"/>
                </a:lnTo>
                <a:lnTo>
                  <a:pt x="3602" y="3163"/>
                </a:lnTo>
                <a:lnTo>
                  <a:pt x="3821" y="3188"/>
                </a:lnTo>
                <a:lnTo>
                  <a:pt x="4162" y="3212"/>
                </a:lnTo>
                <a:lnTo>
                  <a:pt x="4332" y="3188"/>
                </a:lnTo>
                <a:lnTo>
                  <a:pt x="4502" y="3139"/>
                </a:lnTo>
                <a:lnTo>
                  <a:pt x="4551" y="3090"/>
                </a:lnTo>
                <a:lnTo>
                  <a:pt x="4575" y="3042"/>
                </a:lnTo>
                <a:lnTo>
                  <a:pt x="4600" y="2993"/>
                </a:lnTo>
                <a:lnTo>
                  <a:pt x="4600" y="2920"/>
                </a:lnTo>
                <a:lnTo>
                  <a:pt x="4721" y="2725"/>
                </a:lnTo>
                <a:lnTo>
                  <a:pt x="4794" y="2506"/>
                </a:lnTo>
                <a:lnTo>
                  <a:pt x="4867" y="2263"/>
                </a:lnTo>
                <a:lnTo>
                  <a:pt x="4940" y="2020"/>
                </a:lnTo>
                <a:lnTo>
                  <a:pt x="5062" y="1533"/>
                </a:lnTo>
                <a:lnTo>
                  <a:pt x="5135" y="1290"/>
                </a:lnTo>
                <a:lnTo>
                  <a:pt x="5232" y="1095"/>
                </a:lnTo>
                <a:lnTo>
                  <a:pt x="5281" y="998"/>
                </a:lnTo>
                <a:lnTo>
                  <a:pt x="5354" y="925"/>
                </a:lnTo>
                <a:lnTo>
                  <a:pt x="5500" y="803"/>
                </a:lnTo>
                <a:lnTo>
                  <a:pt x="5695" y="706"/>
                </a:lnTo>
                <a:lnTo>
                  <a:pt x="5889" y="657"/>
                </a:lnTo>
                <a:lnTo>
                  <a:pt x="6108" y="609"/>
                </a:lnTo>
                <a:lnTo>
                  <a:pt x="6327" y="584"/>
                </a:lnTo>
                <a:lnTo>
                  <a:pt x="6717" y="560"/>
                </a:lnTo>
                <a:lnTo>
                  <a:pt x="7203" y="536"/>
                </a:lnTo>
                <a:lnTo>
                  <a:pt x="7714" y="511"/>
                </a:lnTo>
                <a:close/>
                <a:moveTo>
                  <a:pt x="7714" y="0"/>
                </a:moveTo>
                <a:lnTo>
                  <a:pt x="7130" y="25"/>
                </a:lnTo>
                <a:lnTo>
                  <a:pt x="6546" y="49"/>
                </a:lnTo>
                <a:lnTo>
                  <a:pt x="6157" y="98"/>
                </a:lnTo>
                <a:lnTo>
                  <a:pt x="5768" y="146"/>
                </a:lnTo>
                <a:lnTo>
                  <a:pt x="5573" y="195"/>
                </a:lnTo>
                <a:lnTo>
                  <a:pt x="5378" y="268"/>
                </a:lnTo>
                <a:lnTo>
                  <a:pt x="5208" y="365"/>
                </a:lnTo>
                <a:lnTo>
                  <a:pt x="5062" y="487"/>
                </a:lnTo>
                <a:lnTo>
                  <a:pt x="4940" y="584"/>
                </a:lnTo>
                <a:lnTo>
                  <a:pt x="4843" y="706"/>
                </a:lnTo>
                <a:lnTo>
                  <a:pt x="4697" y="949"/>
                </a:lnTo>
                <a:lnTo>
                  <a:pt x="4575" y="1241"/>
                </a:lnTo>
                <a:lnTo>
                  <a:pt x="4502" y="1533"/>
                </a:lnTo>
                <a:lnTo>
                  <a:pt x="4332" y="2141"/>
                </a:lnTo>
                <a:lnTo>
                  <a:pt x="4113" y="2750"/>
                </a:lnTo>
                <a:lnTo>
                  <a:pt x="3894" y="2774"/>
                </a:lnTo>
                <a:lnTo>
                  <a:pt x="3699" y="2774"/>
                </a:lnTo>
                <a:lnTo>
                  <a:pt x="3602" y="2628"/>
                </a:lnTo>
                <a:lnTo>
                  <a:pt x="3505" y="2482"/>
                </a:lnTo>
                <a:lnTo>
                  <a:pt x="3359" y="2385"/>
                </a:lnTo>
                <a:lnTo>
                  <a:pt x="3213" y="2287"/>
                </a:lnTo>
                <a:lnTo>
                  <a:pt x="3067" y="2214"/>
                </a:lnTo>
                <a:lnTo>
                  <a:pt x="2896" y="2166"/>
                </a:lnTo>
                <a:lnTo>
                  <a:pt x="2702" y="2117"/>
                </a:lnTo>
                <a:lnTo>
                  <a:pt x="2531" y="2093"/>
                </a:lnTo>
                <a:lnTo>
                  <a:pt x="2410" y="2117"/>
                </a:lnTo>
                <a:lnTo>
                  <a:pt x="2264" y="2141"/>
                </a:lnTo>
                <a:lnTo>
                  <a:pt x="2118" y="2166"/>
                </a:lnTo>
                <a:lnTo>
                  <a:pt x="1947" y="2239"/>
                </a:lnTo>
                <a:lnTo>
                  <a:pt x="1801" y="2312"/>
                </a:lnTo>
                <a:lnTo>
                  <a:pt x="1680" y="2409"/>
                </a:lnTo>
                <a:lnTo>
                  <a:pt x="1558" y="2506"/>
                </a:lnTo>
                <a:lnTo>
                  <a:pt x="1485" y="2628"/>
                </a:lnTo>
                <a:lnTo>
                  <a:pt x="1242" y="2652"/>
                </a:lnTo>
                <a:lnTo>
                  <a:pt x="1023" y="2677"/>
                </a:lnTo>
                <a:lnTo>
                  <a:pt x="220" y="2677"/>
                </a:lnTo>
                <a:lnTo>
                  <a:pt x="171" y="2701"/>
                </a:lnTo>
                <a:lnTo>
                  <a:pt x="122" y="2725"/>
                </a:lnTo>
                <a:lnTo>
                  <a:pt x="74" y="2774"/>
                </a:lnTo>
                <a:lnTo>
                  <a:pt x="25" y="2823"/>
                </a:lnTo>
                <a:lnTo>
                  <a:pt x="1" y="2896"/>
                </a:lnTo>
                <a:lnTo>
                  <a:pt x="25" y="4258"/>
                </a:lnTo>
                <a:lnTo>
                  <a:pt x="49" y="5597"/>
                </a:lnTo>
                <a:lnTo>
                  <a:pt x="98" y="7349"/>
                </a:lnTo>
                <a:lnTo>
                  <a:pt x="195" y="9076"/>
                </a:lnTo>
                <a:lnTo>
                  <a:pt x="195" y="9879"/>
                </a:lnTo>
                <a:lnTo>
                  <a:pt x="195" y="10706"/>
                </a:lnTo>
                <a:lnTo>
                  <a:pt x="171" y="11534"/>
                </a:lnTo>
                <a:lnTo>
                  <a:pt x="122" y="12337"/>
                </a:lnTo>
                <a:lnTo>
                  <a:pt x="98" y="12994"/>
                </a:lnTo>
                <a:lnTo>
                  <a:pt x="98" y="13626"/>
                </a:lnTo>
                <a:lnTo>
                  <a:pt x="122" y="14916"/>
                </a:lnTo>
                <a:lnTo>
                  <a:pt x="122" y="14965"/>
                </a:lnTo>
                <a:lnTo>
                  <a:pt x="147" y="15038"/>
                </a:lnTo>
                <a:lnTo>
                  <a:pt x="195" y="15086"/>
                </a:lnTo>
                <a:lnTo>
                  <a:pt x="244" y="15111"/>
                </a:lnTo>
                <a:lnTo>
                  <a:pt x="268" y="15184"/>
                </a:lnTo>
                <a:lnTo>
                  <a:pt x="317" y="15257"/>
                </a:lnTo>
                <a:lnTo>
                  <a:pt x="487" y="15354"/>
                </a:lnTo>
                <a:lnTo>
                  <a:pt x="706" y="15403"/>
                </a:lnTo>
                <a:lnTo>
                  <a:pt x="925" y="15427"/>
                </a:lnTo>
                <a:lnTo>
                  <a:pt x="1144" y="15451"/>
                </a:lnTo>
                <a:lnTo>
                  <a:pt x="1607" y="15451"/>
                </a:lnTo>
                <a:lnTo>
                  <a:pt x="2020" y="15427"/>
                </a:lnTo>
                <a:lnTo>
                  <a:pt x="3140" y="15403"/>
                </a:lnTo>
                <a:lnTo>
                  <a:pt x="4259" y="15378"/>
                </a:lnTo>
                <a:lnTo>
                  <a:pt x="5378" y="15330"/>
                </a:lnTo>
                <a:lnTo>
                  <a:pt x="6498" y="15281"/>
                </a:lnTo>
                <a:lnTo>
                  <a:pt x="7617" y="15232"/>
                </a:lnTo>
                <a:lnTo>
                  <a:pt x="8736" y="15208"/>
                </a:lnTo>
                <a:lnTo>
                  <a:pt x="9855" y="15232"/>
                </a:lnTo>
                <a:lnTo>
                  <a:pt x="10950" y="15257"/>
                </a:lnTo>
                <a:lnTo>
                  <a:pt x="13140" y="15305"/>
                </a:lnTo>
                <a:lnTo>
                  <a:pt x="14235" y="15330"/>
                </a:lnTo>
                <a:lnTo>
                  <a:pt x="15330" y="15330"/>
                </a:lnTo>
                <a:lnTo>
                  <a:pt x="16449" y="15305"/>
                </a:lnTo>
                <a:lnTo>
                  <a:pt x="17544" y="15208"/>
                </a:lnTo>
                <a:lnTo>
                  <a:pt x="17642" y="15184"/>
                </a:lnTo>
                <a:lnTo>
                  <a:pt x="17715" y="15135"/>
                </a:lnTo>
                <a:lnTo>
                  <a:pt x="17788" y="15184"/>
                </a:lnTo>
                <a:lnTo>
                  <a:pt x="17861" y="15208"/>
                </a:lnTo>
                <a:lnTo>
                  <a:pt x="17958" y="15232"/>
                </a:lnTo>
                <a:lnTo>
                  <a:pt x="18031" y="15208"/>
                </a:lnTo>
                <a:lnTo>
                  <a:pt x="18104" y="15184"/>
                </a:lnTo>
                <a:lnTo>
                  <a:pt x="18177" y="15111"/>
                </a:lnTo>
                <a:lnTo>
                  <a:pt x="18201" y="15038"/>
                </a:lnTo>
                <a:lnTo>
                  <a:pt x="18226" y="14940"/>
                </a:lnTo>
                <a:lnTo>
                  <a:pt x="18201" y="14186"/>
                </a:lnTo>
                <a:lnTo>
                  <a:pt x="18226" y="13432"/>
                </a:lnTo>
                <a:lnTo>
                  <a:pt x="18250" y="12677"/>
                </a:lnTo>
                <a:lnTo>
                  <a:pt x="18250" y="11923"/>
                </a:lnTo>
                <a:lnTo>
                  <a:pt x="18201" y="8711"/>
                </a:lnTo>
                <a:lnTo>
                  <a:pt x="18177" y="7081"/>
                </a:lnTo>
                <a:lnTo>
                  <a:pt x="18104" y="5475"/>
                </a:lnTo>
                <a:lnTo>
                  <a:pt x="18080" y="4794"/>
                </a:lnTo>
                <a:lnTo>
                  <a:pt x="18031" y="4137"/>
                </a:lnTo>
                <a:lnTo>
                  <a:pt x="17982" y="3480"/>
                </a:lnTo>
                <a:lnTo>
                  <a:pt x="17982" y="2798"/>
                </a:lnTo>
                <a:lnTo>
                  <a:pt x="17982" y="2750"/>
                </a:lnTo>
                <a:lnTo>
                  <a:pt x="17958" y="2701"/>
                </a:lnTo>
                <a:lnTo>
                  <a:pt x="17885" y="2652"/>
                </a:lnTo>
                <a:lnTo>
                  <a:pt x="17788" y="2628"/>
                </a:lnTo>
                <a:lnTo>
                  <a:pt x="17715" y="2628"/>
                </a:lnTo>
                <a:lnTo>
                  <a:pt x="17617" y="2579"/>
                </a:lnTo>
                <a:lnTo>
                  <a:pt x="17496" y="2555"/>
                </a:lnTo>
                <a:lnTo>
                  <a:pt x="17106" y="2555"/>
                </a:lnTo>
                <a:lnTo>
                  <a:pt x="16839" y="2604"/>
                </a:lnTo>
                <a:lnTo>
                  <a:pt x="16595" y="2628"/>
                </a:lnTo>
                <a:lnTo>
                  <a:pt x="15963" y="2652"/>
                </a:lnTo>
                <a:lnTo>
                  <a:pt x="15330" y="2628"/>
                </a:lnTo>
                <a:lnTo>
                  <a:pt x="14990" y="2604"/>
                </a:lnTo>
                <a:lnTo>
                  <a:pt x="14625" y="2555"/>
                </a:lnTo>
                <a:lnTo>
                  <a:pt x="14260" y="2555"/>
                </a:lnTo>
                <a:lnTo>
                  <a:pt x="14089" y="2579"/>
                </a:lnTo>
                <a:lnTo>
                  <a:pt x="13943" y="2628"/>
                </a:lnTo>
                <a:lnTo>
                  <a:pt x="13846" y="2263"/>
                </a:lnTo>
                <a:lnTo>
                  <a:pt x="13773" y="1874"/>
                </a:lnTo>
                <a:lnTo>
                  <a:pt x="13700" y="1509"/>
                </a:lnTo>
                <a:lnTo>
                  <a:pt x="13578" y="1168"/>
                </a:lnTo>
                <a:lnTo>
                  <a:pt x="13505" y="1022"/>
                </a:lnTo>
                <a:lnTo>
                  <a:pt x="13432" y="852"/>
                </a:lnTo>
                <a:lnTo>
                  <a:pt x="13335" y="706"/>
                </a:lnTo>
                <a:lnTo>
                  <a:pt x="13238" y="584"/>
                </a:lnTo>
                <a:lnTo>
                  <a:pt x="13092" y="463"/>
                </a:lnTo>
                <a:lnTo>
                  <a:pt x="12946" y="341"/>
                </a:lnTo>
                <a:lnTo>
                  <a:pt x="12775" y="268"/>
                </a:lnTo>
                <a:lnTo>
                  <a:pt x="12581" y="171"/>
                </a:lnTo>
                <a:lnTo>
                  <a:pt x="12386" y="146"/>
                </a:lnTo>
                <a:lnTo>
                  <a:pt x="12191" y="98"/>
                </a:lnTo>
                <a:lnTo>
                  <a:pt x="11802" y="98"/>
                </a:lnTo>
                <a:lnTo>
                  <a:pt x="11023" y="122"/>
                </a:lnTo>
                <a:lnTo>
                  <a:pt x="10488" y="122"/>
                </a:lnTo>
                <a:lnTo>
                  <a:pt x="9953" y="98"/>
                </a:lnTo>
                <a:lnTo>
                  <a:pt x="8882" y="25"/>
                </a:lnTo>
                <a:lnTo>
                  <a:pt x="829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2"/>
          <p:cNvSpPr/>
          <p:nvPr/>
        </p:nvSpPr>
        <p:spPr>
          <a:xfrm>
            <a:off x="1445208" y="340017"/>
            <a:ext cx="387139" cy="341965"/>
          </a:xfrm>
          <a:custGeom>
            <a:avLst/>
            <a:gdLst/>
            <a:ahLst/>
            <a:cxnLst/>
            <a:rect l="l" t="t" r="r" b="b"/>
            <a:pathLst>
              <a:path w="17714" h="15647" extrusionOk="0">
                <a:moveTo>
                  <a:pt x="9806" y="2118"/>
                </a:moveTo>
                <a:lnTo>
                  <a:pt x="9782" y="2166"/>
                </a:lnTo>
                <a:lnTo>
                  <a:pt x="9757" y="2239"/>
                </a:lnTo>
                <a:lnTo>
                  <a:pt x="9757" y="2312"/>
                </a:lnTo>
                <a:lnTo>
                  <a:pt x="9782" y="2483"/>
                </a:lnTo>
                <a:lnTo>
                  <a:pt x="9855" y="2677"/>
                </a:lnTo>
                <a:lnTo>
                  <a:pt x="9903" y="2872"/>
                </a:lnTo>
                <a:lnTo>
                  <a:pt x="9952" y="2945"/>
                </a:lnTo>
                <a:lnTo>
                  <a:pt x="10001" y="2969"/>
                </a:lnTo>
                <a:lnTo>
                  <a:pt x="10049" y="2994"/>
                </a:lnTo>
                <a:lnTo>
                  <a:pt x="10122" y="3018"/>
                </a:lnTo>
                <a:lnTo>
                  <a:pt x="10195" y="2994"/>
                </a:lnTo>
                <a:lnTo>
                  <a:pt x="10244" y="2945"/>
                </a:lnTo>
                <a:lnTo>
                  <a:pt x="10293" y="2896"/>
                </a:lnTo>
                <a:lnTo>
                  <a:pt x="10293" y="2823"/>
                </a:lnTo>
                <a:lnTo>
                  <a:pt x="10293" y="2702"/>
                </a:lnTo>
                <a:lnTo>
                  <a:pt x="10244" y="2580"/>
                </a:lnTo>
                <a:lnTo>
                  <a:pt x="10171" y="2361"/>
                </a:lnTo>
                <a:lnTo>
                  <a:pt x="10122" y="2264"/>
                </a:lnTo>
                <a:lnTo>
                  <a:pt x="10049" y="2191"/>
                </a:lnTo>
                <a:lnTo>
                  <a:pt x="9952" y="2118"/>
                </a:lnTo>
                <a:close/>
                <a:moveTo>
                  <a:pt x="13821" y="2312"/>
                </a:moveTo>
                <a:lnTo>
                  <a:pt x="13748" y="2385"/>
                </a:lnTo>
                <a:lnTo>
                  <a:pt x="13602" y="2531"/>
                </a:lnTo>
                <a:lnTo>
                  <a:pt x="13456" y="2677"/>
                </a:lnTo>
                <a:lnTo>
                  <a:pt x="13407" y="2775"/>
                </a:lnTo>
                <a:lnTo>
                  <a:pt x="13383" y="2872"/>
                </a:lnTo>
                <a:lnTo>
                  <a:pt x="13407" y="2921"/>
                </a:lnTo>
                <a:lnTo>
                  <a:pt x="13431" y="2945"/>
                </a:lnTo>
                <a:lnTo>
                  <a:pt x="13456" y="2994"/>
                </a:lnTo>
                <a:lnTo>
                  <a:pt x="13504" y="3018"/>
                </a:lnTo>
                <a:lnTo>
                  <a:pt x="13602" y="3018"/>
                </a:lnTo>
                <a:lnTo>
                  <a:pt x="13699" y="2969"/>
                </a:lnTo>
                <a:lnTo>
                  <a:pt x="13796" y="2921"/>
                </a:lnTo>
                <a:lnTo>
                  <a:pt x="13894" y="2848"/>
                </a:lnTo>
                <a:lnTo>
                  <a:pt x="14040" y="2702"/>
                </a:lnTo>
                <a:lnTo>
                  <a:pt x="14113" y="2604"/>
                </a:lnTo>
                <a:lnTo>
                  <a:pt x="14137" y="2507"/>
                </a:lnTo>
                <a:lnTo>
                  <a:pt x="14113" y="2434"/>
                </a:lnTo>
                <a:lnTo>
                  <a:pt x="14064" y="2361"/>
                </a:lnTo>
                <a:lnTo>
                  <a:pt x="13991" y="2312"/>
                </a:lnTo>
                <a:close/>
                <a:moveTo>
                  <a:pt x="15232" y="4600"/>
                </a:moveTo>
                <a:lnTo>
                  <a:pt x="15037" y="4648"/>
                </a:lnTo>
                <a:lnTo>
                  <a:pt x="14867" y="4697"/>
                </a:lnTo>
                <a:lnTo>
                  <a:pt x="14672" y="4770"/>
                </a:lnTo>
                <a:lnTo>
                  <a:pt x="14575" y="4794"/>
                </a:lnTo>
                <a:lnTo>
                  <a:pt x="14478" y="4843"/>
                </a:lnTo>
                <a:lnTo>
                  <a:pt x="14429" y="4916"/>
                </a:lnTo>
                <a:lnTo>
                  <a:pt x="14429" y="4965"/>
                </a:lnTo>
                <a:lnTo>
                  <a:pt x="14453" y="5038"/>
                </a:lnTo>
                <a:lnTo>
                  <a:pt x="14502" y="5086"/>
                </a:lnTo>
                <a:lnTo>
                  <a:pt x="14721" y="5135"/>
                </a:lnTo>
                <a:lnTo>
                  <a:pt x="14964" y="5135"/>
                </a:lnTo>
                <a:lnTo>
                  <a:pt x="15086" y="5111"/>
                </a:lnTo>
                <a:lnTo>
                  <a:pt x="15183" y="5086"/>
                </a:lnTo>
                <a:lnTo>
                  <a:pt x="15281" y="5038"/>
                </a:lnTo>
                <a:lnTo>
                  <a:pt x="15378" y="4965"/>
                </a:lnTo>
                <a:lnTo>
                  <a:pt x="15402" y="4916"/>
                </a:lnTo>
                <a:lnTo>
                  <a:pt x="15427" y="4867"/>
                </a:lnTo>
                <a:lnTo>
                  <a:pt x="15427" y="4794"/>
                </a:lnTo>
                <a:lnTo>
                  <a:pt x="15427" y="4746"/>
                </a:lnTo>
                <a:lnTo>
                  <a:pt x="15402" y="4673"/>
                </a:lnTo>
                <a:lnTo>
                  <a:pt x="15354" y="4648"/>
                </a:lnTo>
                <a:lnTo>
                  <a:pt x="15305" y="4624"/>
                </a:lnTo>
                <a:lnTo>
                  <a:pt x="15232" y="4600"/>
                </a:lnTo>
                <a:close/>
                <a:moveTo>
                  <a:pt x="9052" y="4721"/>
                </a:moveTo>
                <a:lnTo>
                  <a:pt x="8954" y="4746"/>
                </a:lnTo>
                <a:lnTo>
                  <a:pt x="8711" y="4794"/>
                </a:lnTo>
                <a:lnTo>
                  <a:pt x="8516" y="4819"/>
                </a:lnTo>
                <a:lnTo>
                  <a:pt x="8419" y="4867"/>
                </a:lnTo>
                <a:lnTo>
                  <a:pt x="8346" y="4916"/>
                </a:lnTo>
                <a:lnTo>
                  <a:pt x="8273" y="4989"/>
                </a:lnTo>
                <a:lnTo>
                  <a:pt x="8249" y="5062"/>
                </a:lnTo>
                <a:lnTo>
                  <a:pt x="8273" y="5159"/>
                </a:lnTo>
                <a:lnTo>
                  <a:pt x="8297" y="5184"/>
                </a:lnTo>
                <a:lnTo>
                  <a:pt x="8346" y="5208"/>
                </a:lnTo>
                <a:lnTo>
                  <a:pt x="8443" y="5257"/>
                </a:lnTo>
                <a:lnTo>
                  <a:pt x="8930" y="5257"/>
                </a:lnTo>
                <a:lnTo>
                  <a:pt x="9076" y="5232"/>
                </a:lnTo>
                <a:lnTo>
                  <a:pt x="9198" y="5184"/>
                </a:lnTo>
                <a:lnTo>
                  <a:pt x="9319" y="5086"/>
                </a:lnTo>
                <a:lnTo>
                  <a:pt x="9344" y="5038"/>
                </a:lnTo>
                <a:lnTo>
                  <a:pt x="9344" y="4989"/>
                </a:lnTo>
                <a:lnTo>
                  <a:pt x="9319" y="4892"/>
                </a:lnTo>
                <a:lnTo>
                  <a:pt x="9246" y="4794"/>
                </a:lnTo>
                <a:lnTo>
                  <a:pt x="9173" y="4746"/>
                </a:lnTo>
                <a:lnTo>
                  <a:pt x="9052" y="4721"/>
                </a:lnTo>
                <a:close/>
                <a:moveTo>
                  <a:pt x="11801" y="3505"/>
                </a:moveTo>
                <a:lnTo>
                  <a:pt x="12020" y="3529"/>
                </a:lnTo>
                <a:lnTo>
                  <a:pt x="12263" y="3578"/>
                </a:lnTo>
                <a:lnTo>
                  <a:pt x="12482" y="3651"/>
                </a:lnTo>
                <a:lnTo>
                  <a:pt x="12701" y="3772"/>
                </a:lnTo>
                <a:lnTo>
                  <a:pt x="12872" y="3918"/>
                </a:lnTo>
                <a:lnTo>
                  <a:pt x="13042" y="4089"/>
                </a:lnTo>
                <a:lnTo>
                  <a:pt x="13212" y="4283"/>
                </a:lnTo>
                <a:lnTo>
                  <a:pt x="13334" y="4478"/>
                </a:lnTo>
                <a:lnTo>
                  <a:pt x="13431" y="4697"/>
                </a:lnTo>
                <a:lnTo>
                  <a:pt x="13480" y="4867"/>
                </a:lnTo>
                <a:lnTo>
                  <a:pt x="13504" y="5038"/>
                </a:lnTo>
                <a:lnTo>
                  <a:pt x="13504" y="5208"/>
                </a:lnTo>
                <a:lnTo>
                  <a:pt x="13480" y="5378"/>
                </a:lnTo>
                <a:lnTo>
                  <a:pt x="13456" y="5549"/>
                </a:lnTo>
                <a:lnTo>
                  <a:pt x="13407" y="5719"/>
                </a:lnTo>
                <a:lnTo>
                  <a:pt x="13334" y="5889"/>
                </a:lnTo>
                <a:lnTo>
                  <a:pt x="13237" y="6035"/>
                </a:lnTo>
                <a:lnTo>
                  <a:pt x="13139" y="6181"/>
                </a:lnTo>
                <a:lnTo>
                  <a:pt x="13042" y="6303"/>
                </a:lnTo>
                <a:lnTo>
                  <a:pt x="12920" y="6425"/>
                </a:lnTo>
                <a:lnTo>
                  <a:pt x="12774" y="6546"/>
                </a:lnTo>
                <a:lnTo>
                  <a:pt x="12628" y="6644"/>
                </a:lnTo>
                <a:lnTo>
                  <a:pt x="12482" y="6741"/>
                </a:lnTo>
                <a:lnTo>
                  <a:pt x="12336" y="6814"/>
                </a:lnTo>
                <a:lnTo>
                  <a:pt x="12166" y="6863"/>
                </a:lnTo>
                <a:lnTo>
                  <a:pt x="11996" y="6911"/>
                </a:lnTo>
                <a:lnTo>
                  <a:pt x="11801" y="6936"/>
                </a:lnTo>
                <a:lnTo>
                  <a:pt x="11631" y="6936"/>
                </a:lnTo>
                <a:lnTo>
                  <a:pt x="11485" y="6911"/>
                </a:lnTo>
                <a:lnTo>
                  <a:pt x="11315" y="6863"/>
                </a:lnTo>
                <a:lnTo>
                  <a:pt x="11169" y="6814"/>
                </a:lnTo>
                <a:lnTo>
                  <a:pt x="11023" y="6741"/>
                </a:lnTo>
                <a:lnTo>
                  <a:pt x="10901" y="6644"/>
                </a:lnTo>
                <a:lnTo>
                  <a:pt x="10779" y="6546"/>
                </a:lnTo>
                <a:lnTo>
                  <a:pt x="10658" y="6425"/>
                </a:lnTo>
                <a:lnTo>
                  <a:pt x="10560" y="6303"/>
                </a:lnTo>
                <a:lnTo>
                  <a:pt x="10463" y="6157"/>
                </a:lnTo>
                <a:lnTo>
                  <a:pt x="10317" y="5865"/>
                </a:lnTo>
                <a:lnTo>
                  <a:pt x="10195" y="5524"/>
                </a:lnTo>
                <a:lnTo>
                  <a:pt x="10147" y="5208"/>
                </a:lnTo>
                <a:lnTo>
                  <a:pt x="10147" y="4892"/>
                </a:lnTo>
                <a:lnTo>
                  <a:pt x="10195" y="4575"/>
                </a:lnTo>
                <a:lnTo>
                  <a:pt x="10244" y="4405"/>
                </a:lnTo>
                <a:lnTo>
                  <a:pt x="10317" y="4259"/>
                </a:lnTo>
                <a:lnTo>
                  <a:pt x="10414" y="4089"/>
                </a:lnTo>
                <a:lnTo>
                  <a:pt x="10560" y="3943"/>
                </a:lnTo>
                <a:lnTo>
                  <a:pt x="10901" y="3772"/>
                </a:lnTo>
                <a:lnTo>
                  <a:pt x="11242" y="3602"/>
                </a:lnTo>
                <a:lnTo>
                  <a:pt x="11436" y="3553"/>
                </a:lnTo>
                <a:lnTo>
                  <a:pt x="11607" y="3529"/>
                </a:lnTo>
                <a:lnTo>
                  <a:pt x="11801" y="3505"/>
                </a:lnTo>
                <a:close/>
                <a:moveTo>
                  <a:pt x="11753" y="2969"/>
                </a:moveTo>
                <a:lnTo>
                  <a:pt x="11461" y="2994"/>
                </a:lnTo>
                <a:lnTo>
                  <a:pt x="11169" y="3042"/>
                </a:lnTo>
                <a:lnTo>
                  <a:pt x="10901" y="3115"/>
                </a:lnTo>
                <a:lnTo>
                  <a:pt x="10633" y="3237"/>
                </a:lnTo>
                <a:lnTo>
                  <a:pt x="10390" y="3407"/>
                </a:lnTo>
                <a:lnTo>
                  <a:pt x="10195" y="3578"/>
                </a:lnTo>
                <a:lnTo>
                  <a:pt x="10074" y="3724"/>
                </a:lnTo>
                <a:lnTo>
                  <a:pt x="9952" y="3845"/>
                </a:lnTo>
                <a:lnTo>
                  <a:pt x="9830" y="4040"/>
                </a:lnTo>
                <a:lnTo>
                  <a:pt x="9757" y="4235"/>
                </a:lnTo>
                <a:lnTo>
                  <a:pt x="9684" y="4429"/>
                </a:lnTo>
                <a:lnTo>
                  <a:pt x="9636" y="4648"/>
                </a:lnTo>
                <a:lnTo>
                  <a:pt x="9611" y="4843"/>
                </a:lnTo>
                <a:lnTo>
                  <a:pt x="9611" y="5062"/>
                </a:lnTo>
                <a:lnTo>
                  <a:pt x="9611" y="5281"/>
                </a:lnTo>
                <a:lnTo>
                  <a:pt x="9636" y="5476"/>
                </a:lnTo>
                <a:lnTo>
                  <a:pt x="9684" y="5719"/>
                </a:lnTo>
                <a:lnTo>
                  <a:pt x="9757" y="5962"/>
                </a:lnTo>
                <a:lnTo>
                  <a:pt x="9830" y="6181"/>
                </a:lnTo>
                <a:lnTo>
                  <a:pt x="9952" y="6376"/>
                </a:lnTo>
                <a:lnTo>
                  <a:pt x="10074" y="6571"/>
                </a:lnTo>
                <a:lnTo>
                  <a:pt x="10220" y="6765"/>
                </a:lnTo>
                <a:lnTo>
                  <a:pt x="10366" y="6911"/>
                </a:lnTo>
                <a:lnTo>
                  <a:pt x="10536" y="7057"/>
                </a:lnTo>
                <a:lnTo>
                  <a:pt x="10731" y="7203"/>
                </a:lnTo>
                <a:lnTo>
                  <a:pt x="10925" y="7301"/>
                </a:lnTo>
                <a:lnTo>
                  <a:pt x="11120" y="7374"/>
                </a:lnTo>
                <a:lnTo>
                  <a:pt x="11363" y="7447"/>
                </a:lnTo>
                <a:lnTo>
                  <a:pt x="11582" y="7471"/>
                </a:lnTo>
                <a:lnTo>
                  <a:pt x="11826" y="7471"/>
                </a:lnTo>
                <a:lnTo>
                  <a:pt x="12069" y="7447"/>
                </a:lnTo>
                <a:lnTo>
                  <a:pt x="12312" y="7398"/>
                </a:lnTo>
                <a:lnTo>
                  <a:pt x="12531" y="7349"/>
                </a:lnTo>
                <a:lnTo>
                  <a:pt x="12750" y="7252"/>
                </a:lnTo>
                <a:lnTo>
                  <a:pt x="12945" y="7130"/>
                </a:lnTo>
                <a:lnTo>
                  <a:pt x="13139" y="6984"/>
                </a:lnTo>
                <a:lnTo>
                  <a:pt x="13310" y="6838"/>
                </a:lnTo>
                <a:lnTo>
                  <a:pt x="13480" y="6644"/>
                </a:lnTo>
                <a:lnTo>
                  <a:pt x="13602" y="6473"/>
                </a:lnTo>
                <a:lnTo>
                  <a:pt x="13723" y="6254"/>
                </a:lnTo>
                <a:lnTo>
                  <a:pt x="13821" y="6060"/>
                </a:lnTo>
                <a:lnTo>
                  <a:pt x="13894" y="5841"/>
                </a:lnTo>
                <a:lnTo>
                  <a:pt x="13967" y="5597"/>
                </a:lnTo>
                <a:lnTo>
                  <a:pt x="13991" y="5378"/>
                </a:lnTo>
                <a:lnTo>
                  <a:pt x="14015" y="5135"/>
                </a:lnTo>
                <a:lnTo>
                  <a:pt x="13991" y="4916"/>
                </a:lnTo>
                <a:lnTo>
                  <a:pt x="13942" y="4673"/>
                </a:lnTo>
                <a:lnTo>
                  <a:pt x="13894" y="4454"/>
                </a:lnTo>
                <a:lnTo>
                  <a:pt x="13772" y="4210"/>
                </a:lnTo>
                <a:lnTo>
                  <a:pt x="13626" y="3967"/>
                </a:lnTo>
                <a:lnTo>
                  <a:pt x="13456" y="3748"/>
                </a:lnTo>
                <a:lnTo>
                  <a:pt x="13261" y="3553"/>
                </a:lnTo>
                <a:lnTo>
                  <a:pt x="13042" y="3383"/>
                </a:lnTo>
                <a:lnTo>
                  <a:pt x="12799" y="3237"/>
                </a:lnTo>
                <a:lnTo>
                  <a:pt x="12555" y="3115"/>
                </a:lnTo>
                <a:lnTo>
                  <a:pt x="12288" y="3042"/>
                </a:lnTo>
                <a:lnTo>
                  <a:pt x="12045" y="2994"/>
                </a:lnTo>
                <a:lnTo>
                  <a:pt x="11753" y="2969"/>
                </a:lnTo>
                <a:close/>
                <a:moveTo>
                  <a:pt x="9903" y="7057"/>
                </a:moveTo>
                <a:lnTo>
                  <a:pt x="9806" y="7082"/>
                </a:lnTo>
                <a:lnTo>
                  <a:pt x="9733" y="7130"/>
                </a:lnTo>
                <a:lnTo>
                  <a:pt x="9587" y="7276"/>
                </a:lnTo>
                <a:lnTo>
                  <a:pt x="9465" y="7471"/>
                </a:lnTo>
                <a:lnTo>
                  <a:pt x="9392" y="7641"/>
                </a:lnTo>
                <a:lnTo>
                  <a:pt x="9368" y="7739"/>
                </a:lnTo>
                <a:lnTo>
                  <a:pt x="9392" y="7836"/>
                </a:lnTo>
                <a:lnTo>
                  <a:pt x="9441" y="7909"/>
                </a:lnTo>
                <a:lnTo>
                  <a:pt x="9514" y="7958"/>
                </a:lnTo>
                <a:lnTo>
                  <a:pt x="9587" y="7982"/>
                </a:lnTo>
                <a:lnTo>
                  <a:pt x="9684" y="7958"/>
                </a:lnTo>
                <a:lnTo>
                  <a:pt x="9757" y="7909"/>
                </a:lnTo>
                <a:lnTo>
                  <a:pt x="9806" y="7812"/>
                </a:lnTo>
                <a:lnTo>
                  <a:pt x="9879" y="7690"/>
                </a:lnTo>
                <a:lnTo>
                  <a:pt x="9952" y="7568"/>
                </a:lnTo>
                <a:lnTo>
                  <a:pt x="10098" y="7301"/>
                </a:lnTo>
                <a:lnTo>
                  <a:pt x="10098" y="7252"/>
                </a:lnTo>
                <a:lnTo>
                  <a:pt x="10098" y="7203"/>
                </a:lnTo>
                <a:lnTo>
                  <a:pt x="10074" y="7106"/>
                </a:lnTo>
                <a:lnTo>
                  <a:pt x="10001" y="7057"/>
                </a:lnTo>
                <a:close/>
                <a:moveTo>
                  <a:pt x="13504" y="7276"/>
                </a:moveTo>
                <a:lnTo>
                  <a:pt x="13456" y="7301"/>
                </a:lnTo>
                <a:lnTo>
                  <a:pt x="13407" y="7349"/>
                </a:lnTo>
                <a:lnTo>
                  <a:pt x="13383" y="7422"/>
                </a:lnTo>
                <a:lnTo>
                  <a:pt x="13383" y="7544"/>
                </a:lnTo>
                <a:lnTo>
                  <a:pt x="13407" y="7666"/>
                </a:lnTo>
                <a:lnTo>
                  <a:pt x="13456" y="7787"/>
                </a:lnTo>
                <a:lnTo>
                  <a:pt x="13504" y="7909"/>
                </a:lnTo>
                <a:lnTo>
                  <a:pt x="13602" y="8006"/>
                </a:lnTo>
                <a:lnTo>
                  <a:pt x="13723" y="8104"/>
                </a:lnTo>
                <a:lnTo>
                  <a:pt x="13821" y="8177"/>
                </a:lnTo>
                <a:lnTo>
                  <a:pt x="13918" y="8201"/>
                </a:lnTo>
                <a:lnTo>
                  <a:pt x="14015" y="8201"/>
                </a:lnTo>
                <a:lnTo>
                  <a:pt x="14088" y="8152"/>
                </a:lnTo>
                <a:lnTo>
                  <a:pt x="14137" y="8079"/>
                </a:lnTo>
                <a:lnTo>
                  <a:pt x="14161" y="8006"/>
                </a:lnTo>
                <a:lnTo>
                  <a:pt x="14161" y="7909"/>
                </a:lnTo>
                <a:lnTo>
                  <a:pt x="14137" y="7836"/>
                </a:lnTo>
                <a:lnTo>
                  <a:pt x="14064" y="7763"/>
                </a:lnTo>
                <a:lnTo>
                  <a:pt x="13918" y="7666"/>
                </a:lnTo>
                <a:lnTo>
                  <a:pt x="13821" y="7520"/>
                </a:lnTo>
                <a:lnTo>
                  <a:pt x="13699" y="7374"/>
                </a:lnTo>
                <a:lnTo>
                  <a:pt x="13650" y="7325"/>
                </a:lnTo>
                <a:lnTo>
                  <a:pt x="13553" y="7276"/>
                </a:lnTo>
                <a:close/>
                <a:moveTo>
                  <a:pt x="2312" y="11242"/>
                </a:moveTo>
                <a:lnTo>
                  <a:pt x="2287" y="11267"/>
                </a:lnTo>
                <a:lnTo>
                  <a:pt x="2263" y="11291"/>
                </a:lnTo>
                <a:lnTo>
                  <a:pt x="2287" y="11437"/>
                </a:lnTo>
                <a:lnTo>
                  <a:pt x="2312" y="11559"/>
                </a:lnTo>
                <a:lnTo>
                  <a:pt x="2360" y="11705"/>
                </a:lnTo>
                <a:lnTo>
                  <a:pt x="2409" y="11826"/>
                </a:lnTo>
                <a:lnTo>
                  <a:pt x="2555" y="12070"/>
                </a:lnTo>
                <a:lnTo>
                  <a:pt x="2701" y="12313"/>
                </a:lnTo>
                <a:lnTo>
                  <a:pt x="2871" y="12556"/>
                </a:lnTo>
                <a:lnTo>
                  <a:pt x="3042" y="12800"/>
                </a:lnTo>
                <a:lnTo>
                  <a:pt x="3236" y="13019"/>
                </a:lnTo>
                <a:lnTo>
                  <a:pt x="3455" y="13238"/>
                </a:lnTo>
                <a:lnTo>
                  <a:pt x="3528" y="13262"/>
                </a:lnTo>
                <a:lnTo>
                  <a:pt x="3650" y="13262"/>
                </a:lnTo>
                <a:lnTo>
                  <a:pt x="3699" y="13213"/>
                </a:lnTo>
                <a:lnTo>
                  <a:pt x="3747" y="13165"/>
                </a:lnTo>
                <a:lnTo>
                  <a:pt x="3772" y="13092"/>
                </a:lnTo>
                <a:lnTo>
                  <a:pt x="3747" y="13043"/>
                </a:lnTo>
                <a:lnTo>
                  <a:pt x="3699" y="12970"/>
                </a:lnTo>
                <a:lnTo>
                  <a:pt x="3504" y="12751"/>
                </a:lnTo>
                <a:lnTo>
                  <a:pt x="3309" y="12532"/>
                </a:lnTo>
                <a:lnTo>
                  <a:pt x="2944" y="12045"/>
                </a:lnTo>
                <a:lnTo>
                  <a:pt x="2652" y="11632"/>
                </a:lnTo>
                <a:lnTo>
                  <a:pt x="2506" y="11437"/>
                </a:lnTo>
                <a:lnTo>
                  <a:pt x="2336" y="11267"/>
                </a:lnTo>
                <a:lnTo>
                  <a:pt x="2312" y="11242"/>
                </a:lnTo>
                <a:close/>
                <a:moveTo>
                  <a:pt x="2336" y="12678"/>
                </a:moveTo>
                <a:lnTo>
                  <a:pt x="2287" y="12702"/>
                </a:lnTo>
                <a:lnTo>
                  <a:pt x="2263" y="12751"/>
                </a:lnTo>
                <a:lnTo>
                  <a:pt x="2239" y="12800"/>
                </a:lnTo>
                <a:lnTo>
                  <a:pt x="2287" y="12897"/>
                </a:lnTo>
                <a:lnTo>
                  <a:pt x="2360" y="13019"/>
                </a:lnTo>
                <a:lnTo>
                  <a:pt x="2531" y="13213"/>
                </a:lnTo>
                <a:lnTo>
                  <a:pt x="2604" y="13286"/>
                </a:lnTo>
                <a:lnTo>
                  <a:pt x="2725" y="13384"/>
                </a:lnTo>
                <a:lnTo>
                  <a:pt x="2823" y="13432"/>
                </a:lnTo>
                <a:lnTo>
                  <a:pt x="2896" y="13457"/>
                </a:lnTo>
                <a:lnTo>
                  <a:pt x="2944" y="13457"/>
                </a:lnTo>
                <a:lnTo>
                  <a:pt x="3017" y="13408"/>
                </a:lnTo>
                <a:lnTo>
                  <a:pt x="3042" y="13359"/>
                </a:lnTo>
                <a:lnTo>
                  <a:pt x="3066" y="13286"/>
                </a:lnTo>
                <a:lnTo>
                  <a:pt x="3042" y="13238"/>
                </a:lnTo>
                <a:lnTo>
                  <a:pt x="2969" y="13165"/>
                </a:lnTo>
                <a:lnTo>
                  <a:pt x="2896" y="13116"/>
                </a:lnTo>
                <a:lnTo>
                  <a:pt x="2750" y="12994"/>
                </a:lnTo>
                <a:lnTo>
                  <a:pt x="2579" y="12824"/>
                </a:lnTo>
                <a:lnTo>
                  <a:pt x="2482" y="12727"/>
                </a:lnTo>
                <a:lnTo>
                  <a:pt x="2385" y="12678"/>
                </a:lnTo>
                <a:close/>
                <a:moveTo>
                  <a:pt x="5645" y="6084"/>
                </a:moveTo>
                <a:lnTo>
                  <a:pt x="5499" y="6108"/>
                </a:lnTo>
                <a:lnTo>
                  <a:pt x="5353" y="6157"/>
                </a:lnTo>
                <a:lnTo>
                  <a:pt x="5231" y="6230"/>
                </a:lnTo>
                <a:lnTo>
                  <a:pt x="5085" y="6327"/>
                </a:lnTo>
                <a:lnTo>
                  <a:pt x="4818" y="6546"/>
                </a:lnTo>
                <a:lnTo>
                  <a:pt x="4599" y="6790"/>
                </a:lnTo>
                <a:lnTo>
                  <a:pt x="4355" y="7082"/>
                </a:lnTo>
                <a:lnTo>
                  <a:pt x="4161" y="7349"/>
                </a:lnTo>
                <a:lnTo>
                  <a:pt x="3796" y="7860"/>
                </a:lnTo>
                <a:lnTo>
                  <a:pt x="3382" y="8420"/>
                </a:lnTo>
                <a:lnTo>
                  <a:pt x="3163" y="8688"/>
                </a:lnTo>
                <a:lnTo>
                  <a:pt x="2920" y="8931"/>
                </a:lnTo>
                <a:lnTo>
                  <a:pt x="2433" y="9393"/>
                </a:lnTo>
                <a:lnTo>
                  <a:pt x="2190" y="9636"/>
                </a:lnTo>
                <a:lnTo>
                  <a:pt x="1971" y="9880"/>
                </a:lnTo>
                <a:lnTo>
                  <a:pt x="1922" y="9953"/>
                </a:lnTo>
                <a:lnTo>
                  <a:pt x="1922" y="10050"/>
                </a:lnTo>
                <a:lnTo>
                  <a:pt x="1922" y="10123"/>
                </a:lnTo>
                <a:lnTo>
                  <a:pt x="1971" y="10172"/>
                </a:lnTo>
                <a:lnTo>
                  <a:pt x="2044" y="10220"/>
                </a:lnTo>
                <a:lnTo>
                  <a:pt x="2117" y="10245"/>
                </a:lnTo>
                <a:lnTo>
                  <a:pt x="2190" y="10245"/>
                </a:lnTo>
                <a:lnTo>
                  <a:pt x="2263" y="10196"/>
                </a:lnTo>
                <a:lnTo>
                  <a:pt x="2312" y="10147"/>
                </a:lnTo>
                <a:lnTo>
                  <a:pt x="2360" y="10293"/>
                </a:lnTo>
                <a:lnTo>
                  <a:pt x="2409" y="10439"/>
                </a:lnTo>
                <a:lnTo>
                  <a:pt x="2555" y="10756"/>
                </a:lnTo>
                <a:lnTo>
                  <a:pt x="2823" y="11169"/>
                </a:lnTo>
                <a:lnTo>
                  <a:pt x="3042" y="11583"/>
                </a:lnTo>
                <a:lnTo>
                  <a:pt x="3309" y="12021"/>
                </a:lnTo>
                <a:lnTo>
                  <a:pt x="3455" y="12240"/>
                </a:lnTo>
                <a:lnTo>
                  <a:pt x="3601" y="12435"/>
                </a:lnTo>
                <a:lnTo>
                  <a:pt x="3772" y="12605"/>
                </a:lnTo>
                <a:lnTo>
                  <a:pt x="3942" y="12751"/>
                </a:lnTo>
                <a:lnTo>
                  <a:pt x="4015" y="12775"/>
                </a:lnTo>
                <a:lnTo>
                  <a:pt x="4088" y="12775"/>
                </a:lnTo>
                <a:lnTo>
                  <a:pt x="4161" y="12751"/>
                </a:lnTo>
                <a:lnTo>
                  <a:pt x="4209" y="12727"/>
                </a:lnTo>
                <a:lnTo>
                  <a:pt x="4282" y="12629"/>
                </a:lnTo>
                <a:lnTo>
                  <a:pt x="4282" y="12556"/>
                </a:lnTo>
                <a:lnTo>
                  <a:pt x="4282" y="12508"/>
                </a:lnTo>
                <a:lnTo>
                  <a:pt x="4258" y="12459"/>
                </a:lnTo>
                <a:lnTo>
                  <a:pt x="4209" y="12410"/>
                </a:lnTo>
                <a:lnTo>
                  <a:pt x="4039" y="12240"/>
                </a:lnTo>
                <a:lnTo>
                  <a:pt x="3893" y="12070"/>
                </a:lnTo>
                <a:lnTo>
                  <a:pt x="3626" y="11680"/>
                </a:lnTo>
                <a:lnTo>
                  <a:pt x="3358" y="11291"/>
                </a:lnTo>
                <a:lnTo>
                  <a:pt x="3139" y="10877"/>
                </a:lnTo>
                <a:lnTo>
                  <a:pt x="2920" y="10464"/>
                </a:lnTo>
                <a:lnTo>
                  <a:pt x="2750" y="10172"/>
                </a:lnTo>
                <a:lnTo>
                  <a:pt x="2579" y="9928"/>
                </a:lnTo>
                <a:lnTo>
                  <a:pt x="2920" y="9612"/>
                </a:lnTo>
                <a:lnTo>
                  <a:pt x="3066" y="9904"/>
                </a:lnTo>
                <a:lnTo>
                  <a:pt x="3212" y="10172"/>
                </a:lnTo>
                <a:lnTo>
                  <a:pt x="3528" y="10658"/>
                </a:lnTo>
                <a:lnTo>
                  <a:pt x="3747" y="10999"/>
                </a:lnTo>
                <a:lnTo>
                  <a:pt x="3966" y="11340"/>
                </a:lnTo>
                <a:lnTo>
                  <a:pt x="4112" y="11510"/>
                </a:lnTo>
                <a:lnTo>
                  <a:pt x="4234" y="11656"/>
                </a:lnTo>
                <a:lnTo>
                  <a:pt x="4380" y="11778"/>
                </a:lnTo>
                <a:lnTo>
                  <a:pt x="4550" y="11875"/>
                </a:lnTo>
                <a:lnTo>
                  <a:pt x="4623" y="11899"/>
                </a:lnTo>
                <a:lnTo>
                  <a:pt x="4672" y="11899"/>
                </a:lnTo>
                <a:lnTo>
                  <a:pt x="4745" y="11875"/>
                </a:lnTo>
                <a:lnTo>
                  <a:pt x="4793" y="11851"/>
                </a:lnTo>
                <a:lnTo>
                  <a:pt x="4842" y="11778"/>
                </a:lnTo>
                <a:lnTo>
                  <a:pt x="4866" y="11729"/>
                </a:lnTo>
                <a:lnTo>
                  <a:pt x="4866" y="11656"/>
                </a:lnTo>
                <a:lnTo>
                  <a:pt x="4842" y="11607"/>
                </a:lnTo>
                <a:lnTo>
                  <a:pt x="4599" y="11267"/>
                </a:lnTo>
                <a:lnTo>
                  <a:pt x="4331" y="10950"/>
                </a:lnTo>
                <a:lnTo>
                  <a:pt x="4088" y="10634"/>
                </a:lnTo>
                <a:lnTo>
                  <a:pt x="3845" y="10318"/>
                </a:lnTo>
                <a:lnTo>
                  <a:pt x="3528" y="9855"/>
                </a:lnTo>
                <a:lnTo>
                  <a:pt x="3334" y="9612"/>
                </a:lnTo>
                <a:lnTo>
                  <a:pt x="3139" y="9417"/>
                </a:lnTo>
                <a:lnTo>
                  <a:pt x="3480" y="9077"/>
                </a:lnTo>
                <a:lnTo>
                  <a:pt x="3577" y="9223"/>
                </a:lnTo>
                <a:lnTo>
                  <a:pt x="3674" y="9344"/>
                </a:lnTo>
                <a:lnTo>
                  <a:pt x="3893" y="9661"/>
                </a:lnTo>
                <a:lnTo>
                  <a:pt x="4112" y="9977"/>
                </a:lnTo>
                <a:lnTo>
                  <a:pt x="4282" y="10196"/>
                </a:lnTo>
                <a:lnTo>
                  <a:pt x="4501" y="10415"/>
                </a:lnTo>
                <a:lnTo>
                  <a:pt x="4599" y="10512"/>
                </a:lnTo>
                <a:lnTo>
                  <a:pt x="4720" y="10610"/>
                </a:lnTo>
                <a:lnTo>
                  <a:pt x="4866" y="10658"/>
                </a:lnTo>
                <a:lnTo>
                  <a:pt x="4988" y="10707"/>
                </a:lnTo>
                <a:lnTo>
                  <a:pt x="5085" y="10707"/>
                </a:lnTo>
                <a:lnTo>
                  <a:pt x="5183" y="10683"/>
                </a:lnTo>
                <a:lnTo>
                  <a:pt x="5231" y="10610"/>
                </a:lnTo>
                <a:lnTo>
                  <a:pt x="5256" y="10537"/>
                </a:lnTo>
                <a:lnTo>
                  <a:pt x="5280" y="10464"/>
                </a:lnTo>
                <a:lnTo>
                  <a:pt x="5256" y="10391"/>
                </a:lnTo>
                <a:lnTo>
                  <a:pt x="5207" y="10318"/>
                </a:lnTo>
                <a:lnTo>
                  <a:pt x="5110" y="10269"/>
                </a:lnTo>
                <a:lnTo>
                  <a:pt x="4988" y="10220"/>
                </a:lnTo>
                <a:lnTo>
                  <a:pt x="4866" y="10147"/>
                </a:lnTo>
                <a:lnTo>
                  <a:pt x="4745" y="10050"/>
                </a:lnTo>
                <a:lnTo>
                  <a:pt x="4647" y="9953"/>
                </a:lnTo>
                <a:lnTo>
                  <a:pt x="4453" y="9734"/>
                </a:lnTo>
                <a:lnTo>
                  <a:pt x="4282" y="9515"/>
                </a:lnTo>
                <a:lnTo>
                  <a:pt x="3991" y="9174"/>
                </a:lnTo>
                <a:lnTo>
                  <a:pt x="3845" y="9004"/>
                </a:lnTo>
                <a:lnTo>
                  <a:pt x="3747" y="8931"/>
                </a:lnTo>
                <a:lnTo>
                  <a:pt x="3650" y="8882"/>
                </a:lnTo>
                <a:lnTo>
                  <a:pt x="3966" y="8517"/>
                </a:lnTo>
                <a:lnTo>
                  <a:pt x="4039" y="8420"/>
                </a:lnTo>
                <a:lnTo>
                  <a:pt x="4185" y="8615"/>
                </a:lnTo>
                <a:lnTo>
                  <a:pt x="4331" y="8809"/>
                </a:lnTo>
                <a:lnTo>
                  <a:pt x="4647" y="9150"/>
                </a:lnTo>
                <a:lnTo>
                  <a:pt x="5183" y="9709"/>
                </a:lnTo>
                <a:lnTo>
                  <a:pt x="5304" y="9807"/>
                </a:lnTo>
                <a:lnTo>
                  <a:pt x="5426" y="9904"/>
                </a:lnTo>
                <a:lnTo>
                  <a:pt x="5548" y="9977"/>
                </a:lnTo>
                <a:lnTo>
                  <a:pt x="5718" y="9977"/>
                </a:lnTo>
                <a:lnTo>
                  <a:pt x="5767" y="9953"/>
                </a:lnTo>
                <a:lnTo>
                  <a:pt x="5791" y="9904"/>
                </a:lnTo>
                <a:lnTo>
                  <a:pt x="5840" y="9855"/>
                </a:lnTo>
                <a:lnTo>
                  <a:pt x="5840" y="9807"/>
                </a:lnTo>
                <a:lnTo>
                  <a:pt x="5815" y="9685"/>
                </a:lnTo>
                <a:lnTo>
                  <a:pt x="5767" y="9588"/>
                </a:lnTo>
                <a:lnTo>
                  <a:pt x="5669" y="9515"/>
                </a:lnTo>
                <a:lnTo>
                  <a:pt x="5572" y="9417"/>
                </a:lnTo>
                <a:lnTo>
                  <a:pt x="5304" y="9174"/>
                </a:lnTo>
                <a:lnTo>
                  <a:pt x="5012" y="8907"/>
                </a:lnTo>
                <a:lnTo>
                  <a:pt x="4647" y="8542"/>
                </a:lnTo>
                <a:lnTo>
                  <a:pt x="4282" y="8201"/>
                </a:lnTo>
                <a:lnTo>
                  <a:pt x="4234" y="8152"/>
                </a:lnTo>
                <a:lnTo>
                  <a:pt x="4599" y="7690"/>
                </a:lnTo>
                <a:lnTo>
                  <a:pt x="4696" y="7885"/>
                </a:lnTo>
                <a:lnTo>
                  <a:pt x="4842" y="8079"/>
                </a:lnTo>
                <a:lnTo>
                  <a:pt x="5134" y="8396"/>
                </a:lnTo>
                <a:lnTo>
                  <a:pt x="5329" y="8590"/>
                </a:lnTo>
                <a:lnTo>
                  <a:pt x="5548" y="8809"/>
                </a:lnTo>
                <a:lnTo>
                  <a:pt x="5791" y="9004"/>
                </a:lnTo>
                <a:lnTo>
                  <a:pt x="5913" y="9077"/>
                </a:lnTo>
                <a:lnTo>
                  <a:pt x="6034" y="9150"/>
                </a:lnTo>
                <a:lnTo>
                  <a:pt x="6180" y="9150"/>
                </a:lnTo>
                <a:lnTo>
                  <a:pt x="6205" y="9101"/>
                </a:lnTo>
                <a:lnTo>
                  <a:pt x="6253" y="9052"/>
                </a:lnTo>
                <a:lnTo>
                  <a:pt x="6278" y="9004"/>
                </a:lnTo>
                <a:lnTo>
                  <a:pt x="6278" y="8931"/>
                </a:lnTo>
                <a:lnTo>
                  <a:pt x="6253" y="8882"/>
                </a:lnTo>
                <a:lnTo>
                  <a:pt x="6229" y="8834"/>
                </a:lnTo>
                <a:lnTo>
                  <a:pt x="6034" y="8639"/>
                </a:lnTo>
                <a:lnTo>
                  <a:pt x="5840" y="8469"/>
                </a:lnTo>
                <a:lnTo>
                  <a:pt x="5621" y="8298"/>
                </a:lnTo>
                <a:lnTo>
                  <a:pt x="5402" y="8104"/>
                </a:lnTo>
                <a:lnTo>
                  <a:pt x="5110" y="7787"/>
                </a:lnTo>
                <a:lnTo>
                  <a:pt x="4939" y="7641"/>
                </a:lnTo>
                <a:lnTo>
                  <a:pt x="4745" y="7495"/>
                </a:lnTo>
                <a:lnTo>
                  <a:pt x="4915" y="7301"/>
                </a:lnTo>
                <a:lnTo>
                  <a:pt x="5061" y="7155"/>
                </a:lnTo>
                <a:lnTo>
                  <a:pt x="5402" y="7495"/>
                </a:lnTo>
                <a:lnTo>
                  <a:pt x="5718" y="7885"/>
                </a:lnTo>
                <a:lnTo>
                  <a:pt x="5888" y="8104"/>
                </a:lnTo>
                <a:lnTo>
                  <a:pt x="6132" y="8323"/>
                </a:lnTo>
                <a:lnTo>
                  <a:pt x="6253" y="8420"/>
                </a:lnTo>
                <a:lnTo>
                  <a:pt x="6375" y="8469"/>
                </a:lnTo>
                <a:lnTo>
                  <a:pt x="6497" y="8493"/>
                </a:lnTo>
                <a:lnTo>
                  <a:pt x="6643" y="8493"/>
                </a:lnTo>
                <a:lnTo>
                  <a:pt x="6716" y="8444"/>
                </a:lnTo>
                <a:lnTo>
                  <a:pt x="6764" y="8371"/>
                </a:lnTo>
                <a:lnTo>
                  <a:pt x="6764" y="8298"/>
                </a:lnTo>
                <a:lnTo>
                  <a:pt x="6740" y="8225"/>
                </a:lnTo>
                <a:lnTo>
                  <a:pt x="6643" y="8128"/>
                </a:lnTo>
                <a:lnTo>
                  <a:pt x="6545" y="8055"/>
                </a:lnTo>
                <a:lnTo>
                  <a:pt x="6424" y="7982"/>
                </a:lnTo>
                <a:lnTo>
                  <a:pt x="6326" y="7885"/>
                </a:lnTo>
                <a:lnTo>
                  <a:pt x="6205" y="7787"/>
                </a:lnTo>
                <a:lnTo>
                  <a:pt x="6083" y="7641"/>
                </a:lnTo>
                <a:lnTo>
                  <a:pt x="5864" y="7398"/>
                </a:lnTo>
                <a:lnTo>
                  <a:pt x="5742" y="7252"/>
                </a:lnTo>
                <a:lnTo>
                  <a:pt x="5621" y="7130"/>
                </a:lnTo>
                <a:lnTo>
                  <a:pt x="5450" y="7009"/>
                </a:lnTo>
                <a:lnTo>
                  <a:pt x="5304" y="6936"/>
                </a:lnTo>
                <a:lnTo>
                  <a:pt x="5718" y="6595"/>
                </a:lnTo>
                <a:lnTo>
                  <a:pt x="6326" y="7203"/>
                </a:lnTo>
                <a:lnTo>
                  <a:pt x="6643" y="7520"/>
                </a:lnTo>
                <a:lnTo>
                  <a:pt x="6910" y="7860"/>
                </a:lnTo>
                <a:lnTo>
                  <a:pt x="7251" y="8274"/>
                </a:lnTo>
                <a:lnTo>
                  <a:pt x="7543" y="8688"/>
                </a:lnTo>
                <a:lnTo>
                  <a:pt x="8176" y="9539"/>
                </a:lnTo>
                <a:lnTo>
                  <a:pt x="8954" y="10512"/>
                </a:lnTo>
                <a:lnTo>
                  <a:pt x="9733" y="11486"/>
                </a:lnTo>
                <a:lnTo>
                  <a:pt x="10098" y="11997"/>
                </a:lnTo>
                <a:lnTo>
                  <a:pt x="10463" y="12508"/>
                </a:lnTo>
                <a:lnTo>
                  <a:pt x="10828" y="13019"/>
                </a:lnTo>
                <a:lnTo>
                  <a:pt x="11023" y="13262"/>
                </a:lnTo>
                <a:lnTo>
                  <a:pt x="11242" y="13481"/>
                </a:lnTo>
                <a:lnTo>
                  <a:pt x="11339" y="13554"/>
                </a:lnTo>
                <a:lnTo>
                  <a:pt x="11436" y="13578"/>
                </a:lnTo>
                <a:lnTo>
                  <a:pt x="11509" y="13554"/>
                </a:lnTo>
                <a:lnTo>
                  <a:pt x="11582" y="13505"/>
                </a:lnTo>
                <a:lnTo>
                  <a:pt x="11655" y="13432"/>
                </a:lnTo>
                <a:lnTo>
                  <a:pt x="11680" y="13359"/>
                </a:lnTo>
                <a:lnTo>
                  <a:pt x="11704" y="13238"/>
                </a:lnTo>
                <a:lnTo>
                  <a:pt x="11680" y="13140"/>
                </a:lnTo>
                <a:lnTo>
                  <a:pt x="11558" y="12897"/>
                </a:lnTo>
                <a:lnTo>
                  <a:pt x="11388" y="12629"/>
                </a:lnTo>
                <a:lnTo>
                  <a:pt x="11217" y="12386"/>
                </a:lnTo>
                <a:lnTo>
                  <a:pt x="11047" y="12143"/>
                </a:lnTo>
                <a:lnTo>
                  <a:pt x="10268" y="11194"/>
                </a:lnTo>
                <a:lnTo>
                  <a:pt x="10001" y="10853"/>
                </a:lnTo>
                <a:lnTo>
                  <a:pt x="10147" y="10756"/>
                </a:lnTo>
                <a:lnTo>
                  <a:pt x="10220" y="10877"/>
                </a:lnTo>
                <a:lnTo>
                  <a:pt x="10317" y="10999"/>
                </a:lnTo>
                <a:lnTo>
                  <a:pt x="10463" y="11169"/>
                </a:lnTo>
                <a:lnTo>
                  <a:pt x="10633" y="11364"/>
                </a:lnTo>
                <a:lnTo>
                  <a:pt x="10828" y="11510"/>
                </a:lnTo>
                <a:lnTo>
                  <a:pt x="11023" y="11656"/>
                </a:lnTo>
                <a:lnTo>
                  <a:pt x="11071" y="11680"/>
                </a:lnTo>
                <a:lnTo>
                  <a:pt x="11144" y="11680"/>
                </a:lnTo>
                <a:lnTo>
                  <a:pt x="11217" y="11656"/>
                </a:lnTo>
                <a:lnTo>
                  <a:pt x="11266" y="11632"/>
                </a:lnTo>
                <a:lnTo>
                  <a:pt x="11315" y="11559"/>
                </a:lnTo>
                <a:lnTo>
                  <a:pt x="11339" y="11510"/>
                </a:lnTo>
                <a:lnTo>
                  <a:pt x="11339" y="11437"/>
                </a:lnTo>
                <a:lnTo>
                  <a:pt x="11315" y="11364"/>
                </a:lnTo>
                <a:lnTo>
                  <a:pt x="11169" y="11218"/>
                </a:lnTo>
                <a:lnTo>
                  <a:pt x="11023" y="11072"/>
                </a:lnTo>
                <a:lnTo>
                  <a:pt x="10682" y="10804"/>
                </a:lnTo>
                <a:lnTo>
                  <a:pt x="10390" y="10512"/>
                </a:lnTo>
                <a:lnTo>
                  <a:pt x="10390" y="10488"/>
                </a:lnTo>
                <a:lnTo>
                  <a:pt x="10731" y="10026"/>
                </a:lnTo>
                <a:lnTo>
                  <a:pt x="10828" y="10172"/>
                </a:lnTo>
                <a:lnTo>
                  <a:pt x="10901" y="10293"/>
                </a:lnTo>
                <a:lnTo>
                  <a:pt x="11023" y="10439"/>
                </a:lnTo>
                <a:lnTo>
                  <a:pt x="11169" y="10610"/>
                </a:lnTo>
                <a:lnTo>
                  <a:pt x="11315" y="10756"/>
                </a:lnTo>
                <a:lnTo>
                  <a:pt x="11412" y="10926"/>
                </a:lnTo>
                <a:lnTo>
                  <a:pt x="11485" y="10999"/>
                </a:lnTo>
                <a:lnTo>
                  <a:pt x="11534" y="11048"/>
                </a:lnTo>
                <a:lnTo>
                  <a:pt x="11607" y="11048"/>
                </a:lnTo>
                <a:lnTo>
                  <a:pt x="11680" y="11023"/>
                </a:lnTo>
                <a:lnTo>
                  <a:pt x="11753" y="10975"/>
                </a:lnTo>
                <a:lnTo>
                  <a:pt x="11777" y="10902"/>
                </a:lnTo>
                <a:lnTo>
                  <a:pt x="11801" y="10829"/>
                </a:lnTo>
                <a:lnTo>
                  <a:pt x="11777" y="10731"/>
                </a:lnTo>
                <a:lnTo>
                  <a:pt x="11680" y="10585"/>
                </a:lnTo>
                <a:lnTo>
                  <a:pt x="11582" y="10439"/>
                </a:lnTo>
                <a:lnTo>
                  <a:pt x="11315" y="10196"/>
                </a:lnTo>
                <a:lnTo>
                  <a:pt x="11169" y="10050"/>
                </a:lnTo>
                <a:lnTo>
                  <a:pt x="11023" y="9904"/>
                </a:lnTo>
                <a:lnTo>
                  <a:pt x="10925" y="9807"/>
                </a:lnTo>
                <a:lnTo>
                  <a:pt x="11217" y="9539"/>
                </a:lnTo>
                <a:lnTo>
                  <a:pt x="11315" y="9636"/>
                </a:lnTo>
                <a:lnTo>
                  <a:pt x="11412" y="9782"/>
                </a:lnTo>
                <a:lnTo>
                  <a:pt x="11582" y="10026"/>
                </a:lnTo>
                <a:lnTo>
                  <a:pt x="11655" y="10172"/>
                </a:lnTo>
                <a:lnTo>
                  <a:pt x="11753" y="10293"/>
                </a:lnTo>
                <a:lnTo>
                  <a:pt x="11874" y="10391"/>
                </a:lnTo>
                <a:lnTo>
                  <a:pt x="11996" y="10488"/>
                </a:lnTo>
                <a:lnTo>
                  <a:pt x="12093" y="10512"/>
                </a:lnTo>
                <a:lnTo>
                  <a:pt x="12190" y="10512"/>
                </a:lnTo>
                <a:lnTo>
                  <a:pt x="12239" y="10464"/>
                </a:lnTo>
                <a:lnTo>
                  <a:pt x="12312" y="10391"/>
                </a:lnTo>
                <a:lnTo>
                  <a:pt x="12336" y="10318"/>
                </a:lnTo>
                <a:lnTo>
                  <a:pt x="12336" y="10245"/>
                </a:lnTo>
                <a:lnTo>
                  <a:pt x="12288" y="10172"/>
                </a:lnTo>
                <a:lnTo>
                  <a:pt x="12215" y="10099"/>
                </a:lnTo>
                <a:lnTo>
                  <a:pt x="12117" y="10026"/>
                </a:lnTo>
                <a:lnTo>
                  <a:pt x="12020" y="9928"/>
                </a:lnTo>
                <a:lnTo>
                  <a:pt x="11850" y="9709"/>
                </a:lnTo>
                <a:lnTo>
                  <a:pt x="11680" y="9466"/>
                </a:lnTo>
                <a:lnTo>
                  <a:pt x="11607" y="9369"/>
                </a:lnTo>
                <a:lnTo>
                  <a:pt x="11485" y="9271"/>
                </a:lnTo>
                <a:lnTo>
                  <a:pt x="11704" y="9077"/>
                </a:lnTo>
                <a:lnTo>
                  <a:pt x="11972" y="9223"/>
                </a:lnTo>
                <a:lnTo>
                  <a:pt x="12215" y="9417"/>
                </a:lnTo>
                <a:lnTo>
                  <a:pt x="12409" y="9636"/>
                </a:lnTo>
                <a:lnTo>
                  <a:pt x="12628" y="9880"/>
                </a:lnTo>
                <a:lnTo>
                  <a:pt x="12993" y="10415"/>
                </a:lnTo>
                <a:lnTo>
                  <a:pt x="13334" y="10902"/>
                </a:lnTo>
                <a:lnTo>
                  <a:pt x="13845" y="11559"/>
                </a:lnTo>
                <a:lnTo>
                  <a:pt x="14356" y="12240"/>
                </a:lnTo>
                <a:lnTo>
                  <a:pt x="14551" y="12556"/>
                </a:lnTo>
                <a:lnTo>
                  <a:pt x="14770" y="12921"/>
                </a:lnTo>
                <a:lnTo>
                  <a:pt x="14891" y="13092"/>
                </a:lnTo>
                <a:lnTo>
                  <a:pt x="15037" y="13262"/>
                </a:lnTo>
                <a:lnTo>
                  <a:pt x="15159" y="13384"/>
                </a:lnTo>
                <a:lnTo>
                  <a:pt x="15305" y="13481"/>
                </a:lnTo>
                <a:lnTo>
                  <a:pt x="15427" y="13505"/>
                </a:lnTo>
                <a:lnTo>
                  <a:pt x="15548" y="13481"/>
                </a:lnTo>
                <a:lnTo>
                  <a:pt x="15597" y="13432"/>
                </a:lnTo>
                <a:lnTo>
                  <a:pt x="15621" y="13408"/>
                </a:lnTo>
                <a:lnTo>
                  <a:pt x="15646" y="13359"/>
                </a:lnTo>
                <a:lnTo>
                  <a:pt x="15646" y="13286"/>
                </a:lnTo>
                <a:lnTo>
                  <a:pt x="15597" y="13092"/>
                </a:lnTo>
                <a:lnTo>
                  <a:pt x="15524" y="12897"/>
                </a:lnTo>
                <a:lnTo>
                  <a:pt x="15427" y="12702"/>
                </a:lnTo>
                <a:lnTo>
                  <a:pt x="15281" y="12532"/>
                </a:lnTo>
                <a:lnTo>
                  <a:pt x="15013" y="12167"/>
                </a:lnTo>
                <a:lnTo>
                  <a:pt x="14745" y="11826"/>
                </a:lnTo>
                <a:lnTo>
                  <a:pt x="14478" y="11461"/>
                </a:lnTo>
                <a:lnTo>
                  <a:pt x="14210" y="11121"/>
                </a:lnTo>
                <a:lnTo>
                  <a:pt x="13650" y="10415"/>
                </a:lnTo>
                <a:lnTo>
                  <a:pt x="13310" y="9880"/>
                </a:lnTo>
                <a:lnTo>
                  <a:pt x="13091" y="9588"/>
                </a:lnTo>
                <a:lnTo>
                  <a:pt x="12872" y="9296"/>
                </a:lnTo>
                <a:lnTo>
                  <a:pt x="12604" y="9052"/>
                </a:lnTo>
                <a:lnTo>
                  <a:pt x="12482" y="8931"/>
                </a:lnTo>
                <a:lnTo>
                  <a:pt x="12336" y="8834"/>
                </a:lnTo>
                <a:lnTo>
                  <a:pt x="12215" y="8761"/>
                </a:lnTo>
                <a:lnTo>
                  <a:pt x="12069" y="8688"/>
                </a:lnTo>
                <a:lnTo>
                  <a:pt x="11899" y="8663"/>
                </a:lnTo>
                <a:lnTo>
                  <a:pt x="11753" y="8663"/>
                </a:lnTo>
                <a:lnTo>
                  <a:pt x="11655" y="8615"/>
                </a:lnTo>
                <a:lnTo>
                  <a:pt x="11558" y="8615"/>
                </a:lnTo>
                <a:lnTo>
                  <a:pt x="11388" y="8688"/>
                </a:lnTo>
                <a:lnTo>
                  <a:pt x="11242" y="8785"/>
                </a:lnTo>
                <a:lnTo>
                  <a:pt x="11071" y="8907"/>
                </a:lnTo>
                <a:lnTo>
                  <a:pt x="10950" y="9028"/>
                </a:lnTo>
                <a:lnTo>
                  <a:pt x="10682" y="9320"/>
                </a:lnTo>
                <a:lnTo>
                  <a:pt x="10463" y="9612"/>
                </a:lnTo>
                <a:lnTo>
                  <a:pt x="10074" y="10050"/>
                </a:lnTo>
                <a:lnTo>
                  <a:pt x="9903" y="10318"/>
                </a:lnTo>
                <a:lnTo>
                  <a:pt x="9830" y="10464"/>
                </a:lnTo>
                <a:lnTo>
                  <a:pt x="9782" y="10585"/>
                </a:lnTo>
                <a:lnTo>
                  <a:pt x="8589" y="9125"/>
                </a:lnTo>
                <a:lnTo>
                  <a:pt x="8249" y="8688"/>
                </a:lnTo>
                <a:lnTo>
                  <a:pt x="7908" y="8225"/>
                </a:lnTo>
                <a:lnTo>
                  <a:pt x="7567" y="7787"/>
                </a:lnTo>
                <a:lnTo>
                  <a:pt x="7227" y="7349"/>
                </a:lnTo>
                <a:lnTo>
                  <a:pt x="6935" y="7009"/>
                </a:lnTo>
                <a:lnTo>
                  <a:pt x="6594" y="6668"/>
                </a:lnTo>
                <a:lnTo>
                  <a:pt x="6424" y="6498"/>
                </a:lnTo>
                <a:lnTo>
                  <a:pt x="6229" y="6376"/>
                </a:lnTo>
                <a:lnTo>
                  <a:pt x="6034" y="6254"/>
                </a:lnTo>
                <a:lnTo>
                  <a:pt x="5815" y="6157"/>
                </a:lnTo>
                <a:lnTo>
                  <a:pt x="5742" y="6108"/>
                </a:lnTo>
                <a:lnTo>
                  <a:pt x="5645" y="6084"/>
                </a:lnTo>
                <a:close/>
                <a:moveTo>
                  <a:pt x="5864" y="1388"/>
                </a:moveTo>
                <a:lnTo>
                  <a:pt x="6837" y="1412"/>
                </a:lnTo>
                <a:lnTo>
                  <a:pt x="7811" y="1436"/>
                </a:lnTo>
                <a:lnTo>
                  <a:pt x="8784" y="1485"/>
                </a:lnTo>
                <a:lnTo>
                  <a:pt x="9757" y="1534"/>
                </a:lnTo>
                <a:lnTo>
                  <a:pt x="10755" y="1558"/>
                </a:lnTo>
                <a:lnTo>
                  <a:pt x="12726" y="1558"/>
                </a:lnTo>
                <a:lnTo>
                  <a:pt x="14429" y="1485"/>
                </a:lnTo>
                <a:lnTo>
                  <a:pt x="16181" y="1485"/>
                </a:lnTo>
                <a:lnTo>
                  <a:pt x="16181" y="1558"/>
                </a:lnTo>
                <a:lnTo>
                  <a:pt x="16157" y="1801"/>
                </a:lnTo>
                <a:lnTo>
                  <a:pt x="16132" y="2045"/>
                </a:lnTo>
                <a:lnTo>
                  <a:pt x="16132" y="2507"/>
                </a:lnTo>
                <a:lnTo>
                  <a:pt x="16132" y="2945"/>
                </a:lnTo>
                <a:lnTo>
                  <a:pt x="16181" y="3821"/>
                </a:lnTo>
                <a:lnTo>
                  <a:pt x="16181" y="5062"/>
                </a:lnTo>
                <a:lnTo>
                  <a:pt x="16132" y="6303"/>
                </a:lnTo>
                <a:lnTo>
                  <a:pt x="16059" y="8809"/>
                </a:lnTo>
                <a:lnTo>
                  <a:pt x="16059" y="10561"/>
                </a:lnTo>
                <a:lnTo>
                  <a:pt x="16084" y="12313"/>
                </a:lnTo>
                <a:lnTo>
                  <a:pt x="16108" y="12946"/>
                </a:lnTo>
                <a:lnTo>
                  <a:pt x="16132" y="13603"/>
                </a:lnTo>
                <a:lnTo>
                  <a:pt x="16157" y="13724"/>
                </a:lnTo>
                <a:lnTo>
                  <a:pt x="15524" y="13773"/>
                </a:lnTo>
                <a:lnTo>
                  <a:pt x="14916" y="13797"/>
                </a:lnTo>
                <a:lnTo>
                  <a:pt x="13675" y="13822"/>
                </a:lnTo>
                <a:lnTo>
                  <a:pt x="11193" y="13822"/>
                </a:lnTo>
                <a:lnTo>
                  <a:pt x="8614" y="13846"/>
                </a:lnTo>
                <a:lnTo>
                  <a:pt x="6010" y="13895"/>
                </a:lnTo>
                <a:lnTo>
                  <a:pt x="4793" y="13895"/>
                </a:lnTo>
                <a:lnTo>
                  <a:pt x="3577" y="13870"/>
                </a:lnTo>
                <a:lnTo>
                  <a:pt x="2263" y="13846"/>
                </a:lnTo>
                <a:lnTo>
                  <a:pt x="1801" y="13846"/>
                </a:lnTo>
                <a:lnTo>
                  <a:pt x="1728" y="12873"/>
                </a:lnTo>
                <a:lnTo>
                  <a:pt x="1655" y="11899"/>
                </a:lnTo>
                <a:lnTo>
                  <a:pt x="1606" y="10950"/>
                </a:lnTo>
                <a:lnTo>
                  <a:pt x="1582" y="9977"/>
                </a:lnTo>
                <a:lnTo>
                  <a:pt x="1582" y="8882"/>
                </a:lnTo>
                <a:lnTo>
                  <a:pt x="1606" y="7787"/>
                </a:lnTo>
                <a:lnTo>
                  <a:pt x="1606" y="6668"/>
                </a:lnTo>
                <a:lnTo>
                  <a:pt x="1582" y="5573"/>
                </a:lnTo>
                <a:lnTo>
                  <a:pt x="1533" y="4356"/>
                </a:lnTo>
                <a:lnTo>
                  <a:pt x="1484" y="3115"/>
                </a:lnTo>
                <a:lnTo>
                  <a:pt x="1460" y="2483"/>
                </a:lnTo>
                <a:lnTo>
                  <a:pt x="1460" y="1850"/>
                </a:lnTo>
                <a:lnTo>
                  <a:pt x="1436" y="1631"/>
                </a:lnTo>
                <a:lnTo>
                  <a:pt x="1411" y="1412"/>
                </a:lnTo>
                <a:lnTo>
                  <a:pt x="1557" y="1412"/>
                </a:lnTo>
                <a:lnTo>
                  <a:pt x="1703" y="1436"/>
                </a:lnTo>
                <a:lnTo>
                  <a:pt x="1849" y="1485"/>
                </a:lnTo>
                <a:lnTo>
                  <a:pt x="1995" y="1509"/>
                </a:lnTo>
                <a:lnTo>
                  <a:pt x="2433" y="1558"/>
                </a:lnTo>
                <a:lnTo>
                  <a:pt x="2871" y="1558"/>
                </a:lnTo>
                <a:lnTo>
                  <a:pt x="3358" y="1534"/>
                </a:lnTo>
                <a:lnTo>
                  <a:pt x="3869" y="1485"/>
                </a:lnTo>
                <a:lnTo>
                  <a:pt x="4866" y="1412"/>
                </a:lnTo>
                <a:lnTo>
                  <a:pt x="5864" y="1388"/>
                </a:lnTo>
                <a:close/>
                <a:moveTo>
                  <a:pt x="6375" y="925"/>
                </a:moveTo>
                <a:lnTo>
                  <a:pt x="5353" y="950"/>
                </a:lnTo>
                <a:lnTo>
                  <a:pt x="4331" y="998"/>
                </a:lnTo>
                <a:lnTo>
                  <a:pt x="3334" y="1071"/>
                </a:lnTo>
                <a:lnTo>
                  <a:pt x="2823" y="1096"/>
                </a:lnTo>
                <a:lnTo>
                  <a:pt x="2190" y="1096"/>
                </a:lnTo>
                <a:lnTo>
                  <a:pt x="2020" y="1071"/>
                </a:lnTo>
                <a:lnTo>
                  <a:pt x="1728" y="1023"/>
                </a:lnTo>
                <a:lnTo>
                  <a:pt x="1582" y="1023"/>
                </a:lnTo>
                <a:lnTo>
                  <a:pt x="1436" y="1047"/>
                </a:lnTo>
                <a:lnTo>
                  <a:pt x="1314" y="1120"/>
                </a:lnTo>
                <a:lnTo>
                  <a:pt x="1241" y="1242"/>
                </a:lnTo>
                <a:lnTo>
                  <a:pt x="1192" y="1290"/>
                </a:lnTo>
                <a:lnTo>
                  <a:pt x="1144" y="1339"/>
                </a:lnTo>
                <a:lnTo>
                  <a:pt x="1095" y="1509"/>
                </a:lnTo>
                <a:lnTo>
                  <a:pt x="1071" y="1680"/>
                </a:lnTo>
                <a:lnTo>
                  <a:pt x="1046" y="1899"/>
                </a:lnTo>
                <a:lnTo>
                  <a:pt x="1046" y="2288"/>
                </a:lnTo>
                <a:lnTo>
                  <a:pt x="1046" y="2531"/>
                </a:lnTo>
                <a:lnTo>
                  <a:pt x="1046" y="3213"/>
                </a:lnTo>
                <a:lnTo>
                  <a:pt x="1071" y="3918"/>
                </a:lnTo>
                <a:lnTo>
                  <a:pt x="1119" y="5330"/>
                </a:lnTo>
                <a:lnTo>
                  <a:pt x="1144" y="6352"/>
                </a:lnTo>
                <a:lnTo>
                  <a:pt x="1144" y="7374"/>
                </a:lnTo>
                <a:lnTo>
                  <a:pt x="1119" y="9417"/>
                </a:lnTo>
                <a:lnTo>
                  <a:pt x="1144" y="10634"/>
                </a:lnTo>
                <a:lnTo>
                  <a:pt x="1192" y="11851"/>
                </a:lnTo>
                <a:lnTo>
                  <a:pt x="1290" y="13043"/>
                </a:lnTo>
                <a:lnTo>
                  <a:pt x="1387" y="14260"/>
                </a:lnTo>
                <a:lnTo>
                  <a:pt x="1411" y="14357"/>
                </a:lnTo>
                <a:lnTo>
                  <a:pt x="1460" y="14406"/>
                </a:lnTo>
                <a:lnTo>
                  <a:pt x="1533" y="14454"/>
                </a:lnTo>
                <a:lnTo>
                  <a:pt x="1606" y="14479"/>
                </a:lnTo>
                <a:lnTo>
                  <a:pt x="1679" y="14479"/>
                </a:lnTo>
                <a:lnTo>
                  <a:pt x="1752" y="14430"/>
                </a:lnTo>
                <a:lnTo>
                  <a:pt x="1801" y="14381"/>
                </a:lnTo>
                <a:lnTo>
                  <a:pt x="1825" y="14308"/>
                </a:lnTo>
                <a:lnTo>
                  <a:pt x="2141" y="14357"/>
                </a:lnTo>
                <a:lnTo>
                  <a:pt x="2969" y="14357"/>
                </a:lnTo>
                <a:lnTo>
                  <a:pt x="4282" y="14406"/>
                </a:lnTo>
                <a:lnTo>
                  <a:pt x="5572" y="14430"/>
                </a:lnTo>
                <a:lnTo>
                  <a:pt x="6837" y="14406"/>
                </a:lnTo>
                <a:lnTo>
                  <a:pt x="8103" y="14406"/>
                </a:lnTo>
                <a:lnTo>
                  <a:pt x="10633" y="14357"/>
                </a:lnTo>
                <a:lnTo>
                  <a:pt x="12045" y="14333"/>
                </a:lnTo>
                <a:lnTo>
                  <a:pt x="13480" y="14333"/>
                </a:lnTo>
                <a:lnTo>
                  <a:pt x="14891" y="14308"/>
                </a:lnTo>
                <a:lnTo>
                  <a:pt x="15597" y="14284"/>
                </a:lnTo>
                <a:lnTo>
                  <a:pt x="16303" y="14235"/>
                </a:lnTo>
                <a:lnTo>
                  <a:pt x="16400" y="14211"/>
                </a:lnTo>
                <a:lnTo>
                  <a:pt x="16473" y="14211"/>
                </a:lnTo>
                <a:lnTo>
                  <a:pt x="16546" y="14187"/>
                </a:lnTo>
                <a:lnTo>
                  <a:pt x="16619" y="14138"/>
                </a:lnTo>
                <a:lnTo>
                  <a:pt x="16643" y="14065"/>
                </a:lnTo>
                <a:lnTo>
                  <a:pt x="16668" y="13992"/>
                </a:lnTo>
                <a:lnTo>
                  <a:pt x="16668" y="13895"/>
                </a:lnTo>
                <a:lnTo>
                  <a:pt x="16643" y="13822"/>
                </a:lnTo>
                <a:lnTo>
                  <a:pt x="16570" y="13773"/>
                </a:lnTo>
                <a:lnTo>
                  <a:pt x="16570" y="13773"/>
                </a:lnTo>
                <a:lnTo>
                  <a:pt x="16643" y="13797"/>
                </a:lnTo>
                <a:lnTo>
                  <a:pt x="16668" y="13797"/>
                </a:lnTo>
                <a:lnTo>
                  <a:pt x="16643" y="13700"/>
                </a:lnTo>
                <a:lnTo>
                  <a:pt x="16619" y="13603"/>
                </a:lnTo>
                <a:lnTo>
                  <a:pt x="16595" y="13043"/>
                </a:lnTo>
                <a:lnTo>
                  <a:pt x="16546" y="11729"/>
                </a:lnTo>
                <a:lnTo>
                  <a:pt x="16546" y="9685"/>
                </a:lnTo>
                <a:lnTo>
                  <a:pt x="16570" y="7666"/>
                </a:lnTo>
                <a:lnTo>
                  <a:pt x="16643" y="5184"/>
                </a:lnTo>
                <a:lnTo>
                  <a:pt x="16643" y="3943"/>
                </a:lnTo>
                <a:lnTo>
                  <a:pt x="16595" y="2702"/>
                </a:lnTo>
                <a:lnTo>
                  <a:pt x="16619" y="2312"/>
                </a:lnTo>
                <a:lnTo>
                  <a:pt x="16619" y="2045"/>
                </a:lnTo>
                <a:lnTo>
                  <a:pt x="16643" y="1753"/>
                </a:lnTo>
                <a:lnTo>
                  <a:pt x="16619" y="1485"/>
                </a:lnTo>
                <a:lnTo>
                  <a:pt x="16546" y="1266"/>
                </a:lnTo>
                <a:lnTo>
                  <a:pt x="16522" y="1169"/>
                </a:lnTo>
                <a:lnTo>
                  <a:pt x="16449" y="1120"/>
                </a:lnTo>
                <a:lnTo>
                  <a:pt x="16400" y="1071"/>
                </a:lnTo>
                <a:lnTo>
                  <a:pt x="16278" y="1071"/>
                </a:lnTo>
                <a:lnTo>
                  <a:pt x="16205" y="1047"/>
                </a:lnTo>
                <a:lnTo>
                  <a:pt x="15792" y="974"/>
                </a:lnTo>
                <a:lnTo>
                  <a:pt x="15354" y="950"/>
                </a:lnTo>
                <a:lnTo>
                  <a:pt x="14916" y="925"/>
                </a:lnTo>
                <a:lnTo>
                  <a:pt x="14478" y="950"/>
                </a:lnTo>
                <a:lnTo>
                  <a:pt x="13577" y="998"/>
                </a:lnTo>
                <a:lnTo>
                  <a:pt x="12726" y="1071"/>
                </a:lnTo>
                <a:lnTo>
                  <a:pt x="11631" y="1096"/>
                </a:lnTo>
                <a:lnTo>
                  <a:pt x="10560" y="1096"/>
                </a:lnTo>
                <a:lnTo>
                  <a:pt x="9490" y="1047"/>
                </a:lnTo>
                <a:lnTo>
                  <a:pt x="8395" y="998"/>
                </a:lnTo>
                <a:lnTo>
                  <a:pt x="7373" y="950"/>
                </a:lnTo>
                <a:lnTo>
                  <a:pt x="6375" y="925"/>
                </a:lnTo>
                <a:close/>
                <a:moveTo>
                  <a:pt x="3480" y="415"/>
                </a:moveTo>
                <a:lnTo>
                  <a:pt x="4647" y="463"/>
                </a:lnTo>
                <a:lnTo>
                  <a:pt x="8200" y="463"/>
                </a:lnTo>
                <a:lnTo>
                  <a:pt x="10390" y="439"/>
                </a:lnTo>
                <a:lnTo>
                  <a:pt x="12604" y="439"/>
                </a:lnTo>
                <a:lnTo>
                  <a:pt x="17033" y="463"/>
                </a:lnTo>
                <a:lnTo>
                  <a:pt x="16935" y="731"/>
                </a:lnTo>
                <a:lnTo>
                  <a:pt x="16887" y="1023"/>
                </a:lnTo>
                <a:lnTo>
                  <a:pt x="16862" y="1315"/>
                </a:lnTo>
                <a:lnTo>
                  <a:pt x="16862" y="1631"/>
                </a:lnTo>
                <a:lnTo>
                  <a:pt x="16887" y="2239"/>
                </a:lnTo>
                <a:lnTo>
                  <a:pt x="16960" y="2799"/>
                </a:lnTo>
                <a:lnTo>
                  <a:pt x="17057" y="3797"/>
                </a:lnTo>
                <a:lnTo>
                  <a:pt x="17154" y="4770"/>
                </a:lnTo>
                <a:lnTo>
                  <a:pt x="17179" y="5768"/>
                </a:lnTo>
                <a:lnTo>
                  <a:pt x="17203" y="6765"/>
                </a:lnTo>
                <a:lnTo>
                  <a:pt x="17154" y="8031"/>
                </a:lnTo>
                <a:lnTo>
                  <a:pt x="17106" y="9296"/>
                </a:lnTo>
                <a:lnTo>
                  <a:pt x="17033" y="10561"/>
                </a:lnTo>
                <a:lnTo>
                  <a:pt x="16960" y="11802"/>
                </a:lnTo>
                <a:lnTo>
                  <a:pt x="16960" y="12289"/>
                </a:lnTo>
                <a:lnTo>
                  <a:pt x="16960" y="12775"/>
                </a:lnTo>
                <a:lnTo>
                  <a:pt x="16984" y="13749"/>
                </a:lnTo>
                <a:lnTo>
                  <a:pt x="16960" y="14187"/>
                </a:lnTo>
                <a:lnTo>
                  <a:pt x="16960" y="14406"/>
                </a:lnTo>
                <a:lnTo>
                  <a:pt x="16984" y="14625"/>
                </a:lnTo>
                <a:lnTo>
                  <a:pt x="16497" y="14722"/>
                </a:lnTo>
                <a:lnTo>
                  <a:pt x="15986" y="14771"/>
                </a:lnTo>
                <a:lnTo>
                  <a:pt x="15500" y="14795"/>
                </a:lnTo>
                <a:lnTo>
                  <a:pt x="14989" y="14819"/>
                </a:lnTo>
                <a:lnTo>
                  <a:pt x="13991" y="14795"/>
                </a:lnTo>
                <a:lnTo>
                  <a:pt x="12969" y="14771"/>
                </a:lnTo>
                <a:lnTo>
                  <a:pt x="11874" y="14771"/>
                </a:lnTo>
                <a:lnTo>
                  <a:pt x="10779" y="14795"/>
                </a:lnTo>
                <a:lnTo>
                  <a:pt x="9684" y="14844"/>
                </a:lnTo>
                <a:lnTo>
                  <a:pt x="8589" y="14941"/>
                </a:lnTo>
                <a:lnTo>
                  <a:pt x="7470" y="15038"/>
                </a:lnTo>
                <a:lnTo>
                  <a:pt x="6375" y="15160"/>
                </a:lnTo>
                <a:lnTo>
                  <a:pt x="5815" y="15184"/>
                </a:lnTo>
                <a:lnTo>
                  <a:pt x="5256" y="15184"/>
                </a:lnTo>
                <a:lnTo>
                  <a:pt x="4696" y="15160"/>
                </a:lnTo>
                <a:lnTo>
                  <a:pt x="4136" y="15111"/>
                </a:lnTo>
                <a:lnTo>
                  <a:pt x="3212" y="15014"/>
                </a:lnTo>
                <a:lnTo>
                  <a:pt x="2750" y="14965"/>
                </a:lnTo>
                <a:lnTo>
                  <a:pt x="2287" y="14965"/>
                </a:lnTo>
                <a:lnTo>
                  <a:pt x="1192" y="15014"/>
                </a:lnTo>
                <a:lnTo>
                  <a:pt x="633" y="15087"/>
                </a:lnTo>
                <a:lnTo>
                  <a:pt x="633" y="15038"/>
                </a:lnTo>
                <a:lnTo>
                  <a:pt x="657" y="14990"/>
                </a:lnTo>
                <a:lnTo>
                  <a:pt x="633" y="14941"/>
                </a:lnTo>
                <a:lnTo>
                  <a:pt x="633" y="14892"/>
                </a:lnTo>
                <a:lnTo>
                  <a:pt x="584" y="14844"/>
                </a:lnTo>
                <a:lnTo>
                  <a:pt x="608" y="14600"/>
                </a:lnTo>
                <a:lnTo>
                  <a:pt x="608" y="14381"/>
                </a:lnTo>
                <a:lnTo>
                  <a:pt x="584" y="14162"/>
                </a:lnTo>
                <a:lnTo>
                  <a:pt x="535" y="13749"/>
                </a:lnTo>
                <a:lnTo>
                  <a:pt x="511" y="13262"/>
                </a:lnTo>
                <a:lnTo>
                  <a:pt x="511" y="12751"/>
                </a:lnTo>
                <a:lnTo>
                  <a:pt x="511" y="11753"/>
                </a:lnTo>
                <a:lnTo>
                  <a:pt x="560" y="9709"/>
                </a:lnTo>
                <a:lnTo>
                  <a:pt x="584" y="8688"/>
                </a:lnTo>
                <a:lnTo>
                  <a:pt x="560" y="7666"/>
                </a:lnTo>
                <a:lnTo>
                  <a:pt x="535" y="5695"/>
                </a:lnTo>
                <a:lnTo>
                  <a:pt x="462" y="3724"/>
                </a:lnTo>
                <a:lnTo>
                  <a:pt x="438" y="2799"/>
                </a:lnTo>
                <a:lnTo>
                  <a:pt x="414" y="1874"/>
                </a:lnTo>
                <a:lnTo>
                  <a:pt x="414" y="1534"/>
                </a:lnTo>
                <a:lnTo>
                  <a:pt x="438" y="1193"/>
                </a:lnTo>
                <a:lnTo>
                  <a:pt x="462" y="828"/>
                </a:lnTo>
                <a:lnTo>
                  <a:pt x="438" y="488"/>
                </a:lnTo>
                <a:lnTo>
                  <a:pt x="706" y="536"/>
                </a:lnTo>
                <a:lnTo>
                  <a:pt x="998" y="536"/>
                </a:lnTo>
                <a:lnTo>
                  <a:pt x="1582" y="463"/>
                </a:lnTo>
                <a:lnTo>
                  <a:pt x="2044" y="439"/>
                </a:lnTo>
                <a:lnTo>
                  <a:pt x="2531" y="415"/>
                </a:lnTo>
                <a:close/>
                <a:moveTo>
                  <a:pt x="2360" y="1"/>
                </a:moveTo>
                <a:lnTo>
                  <a:pt x="1874" y="50"/>
                </a:lnTo>
                <a:lnTo>
                  <a:pt x="1071" y="123"/>
                </a:lnTo>
                <a:lnTo>
                  <a:pt x="681" y="147"/>
                </a:lnTo>
                <a:lnTo>
                  <a:pt x="243" y="147"/>
                </a:lnTo>
                <a:lnTo>
                  <a:pt x="195" y="171"/>
                </a:lnTo>
                <a:lnTo>
                  <a:pt x="146" y="244"/>
                </a:lnTo>
                <a:lnTo>
                  <a:pt x="146" y="342"/>
                </a:lnTo>
                <a:lnTo>
                  <a:pt x="170" y="390"/>
                </a:lnTo>
                <a:lnTo>
                  <a:pt x="219" y="415"/>
                </a:lnTo>
                <a:lnTo>
                  <a:pt x="146" y="561"/>
                </a:lnTo>
                <a:lnTo>
                  <a:pt x="97" y="707"/>
                </a:lnTo>
                <a:lnTo>
                  <a:pt x="49" y="1047"/>
                </a:lnTo>
                <a:lnTo>
                  <a:pt x="24" y="1388"/>
                </a:lnTo>
                <a:lnTo>
                  <a:pt x="0" y="1704"/>
                </a:lnTo>
                <a:lnTo>
                  <a:pt x="0" y="2215"/>
                </a:lnTo>
                <a:lnTo>
                  <a:pt x="0" y="2702"/>
                </a:lnTo>
                <a:lnTo>
                  <a:pt x="49" y="3724"/>
                </a:lnTo>
                <a:lnTo>
                  <a:pt x="122" y="5792"/>
                </a:lnTo>
                <a:lnTo>
                  <a:pt x="146" y="7860"/>
                </a:lnTo>
                <a:lnTo>
                  <a:pt x="146" y="8931"/>
                </a:lnTo>
                <a:lnTo>
                  <a:pt x="122" y="10001"/>
                </a:lnTo>
                <a:lnTo>
                  <a:pt x="73" y="12143"/>
                </a:lnTo>
                <a:lnTo>
                  <a:pt x="73" y="13116"/>
                </a:lnTo>
                <a:lnTo>
                  <a:pt x="97" y="13603"/>
                </a:lnTo>
                <a:lnTo>
                  <a:pt x="122" y="14089"/>
                </a:lnTo>
                <a:lnTo>
                  <a:pt x="122" y="14333"/>
                </a:lnTo>
                <a:lnTo>
                  <a:pt x="122" y="14600"/>
                </a:lnTo>
                <a:lnTo>
                  <a:pt x="146" y="14868"/>
                </a:lnTo>
                <a:lnTo>
                  <a:pt x="170" y="14990"/>
                </a:lnTo>
                <a:lnTo>
                  <a:pt x="195" y="15111"/>
                </a:lnTo>
                <a:lnTo>
                  <a:pt x="170" y="15111"/>
                </a:lnTo>
                <a:lnTo>
                  <a:pt x="146" y="15160"/>
                </a:lnTo>
                <a:lnTo>
                  <a:pt x="122" y="15209"/>
                </a:lnTo>
                <a:lnTo>
                  <a:pt x="146" y="15282"/>
                </a:lnTo>
                <a:lnTo>
                  <a:pt x="195" y="15355"/>
                </a:lnTo>
                <a:lnTo>
                  <a:pt x="292" y="15403"/>
                </a:lnTo>
                <a:lnTo>
                  <a:pt x="779" y="15428"/>
                </a:lnTo>
                <a:lnTo>
                  <a:pt x="1290" y="15428"/>
                </a:lnTo>
                <a:lnTo>
                  <a:pt x="2287" y="15403"/>
                </a:lnTo>
                <a:lnTo>
                  <a:pt x="2823" y="15428"/>
                </a:lnTo>
                <a:lnTo>
                  <a:pt x="3358" y="15452"/>
                </a:lnTo>
                <a:lnTo>
                  <a:pt x="4453" y="15598"/>
                </a:lnTo>
                <a:lnTo>
                  <a:pt x="4988" y="15647"/>
                </a:lnTo>
                <a:lnTo>
                  <a:pt x="6083" y="15647"/>
                </a:lnTo>
                <a:lnTo>
                  <a:pt x="6618" y="15598"/>
                </a:lnTo>
                <a:lnTo>
                  <a:pt x="7713" y="15476"/>
                </a:lnTo>
                <a:lnTo>
                  <a:pt x="8784" y="15379"/>
                </a:lnTo>
                <a:lnTo>
                  <a:pt x="9879" y="15282"/>
                </a:lnTo>
                <a:lnTo>
                  <a:pt x="10974" y="15233"/>
                </a:lnTo>
                <a:lnTo>
                  <a:pt x="13164" y="15233"/>
                </a:lnTo>
                <a:lnTo>
                  <a:pt x="14161" y="15282"/>
                </a:lnTo>
                <a:lnTo>
                  <a:pt x="15183" y="15257"/>
                </a:lnTo>
                <a:lnTo>
                  <a:pt x="15694" y="15257"/>
                </a:lnTo>
                <a:lnTo>
                  <a:pt x="16181" y="15209"/>
                </a:lnTo>
                <a:lnTo>
                  <a:pt x="16692" y="15160"/>
                </a:lnTo>
                <a:lnTo>
                  <a:pt x="17203" y="15063"/>
                </a:lnTo>
                <a:lnTo>
                  <a:pt x="17276" y="15038"/>
                </a:lnTo>
                <a:lnTo>
                  <a:pt x="17325" y="14990"/>
                </a:lnTo>
                <a:lnTo>
                  <a:pt x="17349" y="14917"/>
                </a:lnTo>
                <a:lnTo>
                  <a:pt x="17349" y="14844"/>
                </a:lnTo>
                <a:lnTo>
                  <a:pt x="17373" y="14844"/>
                </a:lnTo>
                <a:lnTo>
                  <a:pt x="17422" y="14722"/>
                </a:lnTo>
                <a:lnTo>
                  <a:pt x="17471" y="14625"/>
                </a:lnTo>
                <a:lnTo>
                  <a:pt x="17519" y="14357"/>
                </a:lnTo>
                <a:lnTo>
                  <a:pt x="17495" y="13870"/>
                </a:lnTo>
                <a:lnTo>
                  <a:pt x="17495" y="13432"/>
                </a:lnTo>
                <a:lnTo>
                  <a:pt x="17495" y="13019"/>
                </a:lnTo>
                <a:lnTo>
                  <a:pt x="17471" y="12167"/>
                </a:lnTo>
                <a:lnTo>
                  <a:pt x="17519" y="10950"/>
                </a:lnTo>
                <a:lnTo>
                  <a:pt x="17568" y="9734"/>
                </a:lnTo>
                <a:lnTo>
                  <a:pt x="17665" y="8517"/>
                </a:lnTo>
                <a:lnTo>
                  <a:pt x="17714" y="7301"/>
                </a:lnTo>
                <a:lnTo>
                  <a:pt x="17714" y="6352"/>
                </a:lnTo>
                <a:lnTo>
                  <a:pt x="17714" y="5378"/>
                </a:lnTo>
                <a:lnTo>
                  <a:pt x="17665" y="4429"/>
                </a:lnTo>
                <a:lnTo>
                  <a:pt x="17544" y="3480"/>
                </a:lnTo>
                <a:lnTo>
                  <a:pt x="17446" y="2629"/>
                </a:lnTo>
                <a:lnTo>
                  <a:pt x="17373" y="1777"/>
                </a:lnTo>
                <a:lnTo>
                  <a:pt x="17349" y="1461"/>
                </a:lnTo>
                <a:lnTo>
                  <a:pt x="17349" y="1120"/>
                </a:lnTo>
                <a:lnTo>
                  <a:pt x="17373" y="780"/>
                </a:lnTo>
                <a:lnTo>
                  <a:pt x="17446" y="463"/>
                </a:lnTo>
                <a:lnTo>
                  <a:pt x="17519" y="439"/>
                </a:lnTo>
                <a:lnTo>
                  <a:pt x="17592" y="390"/>
                </a:lnTo>
                <a:lnTo>
                  <a:pt x="17617" y="317"/>
                </a:lnTo>
                <a:lnTo>
                  <a:pt x="17641" y="244"/>
                </a:lnTo>
                <a:lnTo>
                  <a:pt x="17617" y="147"/>
                </a:lnTo>
                <a:lnTo>
                  <a:pt x="17568" y="98"/>
                </a:lnTo>
                <a:lnTo>
                  <a:pt x="17519" y="50"/>
                </a:lnTo>
                <a:lnTo>
                  <a:pt x="17422" y="25"/>
                </a:lnTo>
                <a:lnTo>
                  <a:pt x="12896" y="1"/>
                </a:lnTo>
                <a:lnTo>
                  <a:pt x="10633" y="1"/>
                </a:lnTo>
                <a:lnTo>
                  <a:pt x="8370" y="25"/>
                </a:lnTo>
                <a:lnTo>
                  <a:pt x="6107" y="50"/>
                </a:lnTo>
                <a:lnTo>
                  <a:pt x="4988" y="50"/>
                </a:lnTo>
                <a:lnTo>
                  <a:pt x="3845" y="25"/>
                </a:lnTo>
                <a:lnTo>
                  <a:pt x="284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2"/>
          <p:cNvSpPr/>
          <p:nvPr/>
        </p:nvSpPr>
        <p:spPr>
          <a:xfrm>
            <a:off x="2071095" y="330991"/>
            <a:ext cx="315368" cy="354182"/>
          </a:xfrm>
          <a:custGeom>
            <a:avLst/>
            <a:gdLst/>
            <a:ahLst/>
            <a:cxnLst/>
            <a:rect l="l" t="t" r="r" b="b"/>
            <a:pathLst>
              <a:path w="14430" h="16206" extrusionOk="0">
                <a:moveTo>
                  <a:pt x="13724" y="584"/>
                </a:moveTo>
                <a:lnTo>
                  <a:pt x="13724" y="974"/>
                </a:lnTo>
                <a:lnTo>
                  <a:pt x="13748" y="2312"/>
                </a:lnTo>
                <a:lnTo>
                  <a:pt x="13772" y="3139"/>
                </a:lnTo>
                <a:lnTo>
                  <a:pt x="13821" y="3966"/>
                </a:lnTo>
                <a:lnTo>
                  <a:pt x="13967" y="5621"/>
                </a:lnTo>
                <a:lnTo>
                  <a:pt x="13991" y="6375"/>
                </a:lnTo>
                <a:lnTo>
                  <a:pt x="14016" y="7154"/>
                </a:lnTo>
                <a:lnTo>
                  <a:pt x="13991" y="7908"/>
                </a:lnTo>
                <a:lnTo>
                  <a:pt x="13967" y="8687"/>
                </a:lnTo>
                <a:lnTo>
                  <a:pt x="13918" y="9441"/>
                </a:lnTo>
                <a:lnTo>
                  <a:pt x="13870" y="10195"/>
                </a:lnTo>
                <a:lnTo>
                  <a:pt x="13699" y="11728"/>
                </a:lnTo>
                <a:lnTo>
                  <a:pt x="13602" y="11972"/>
                </a:lnTo>
                <a:lnTo>
                  <a:pt x="13480" y="12191"/>
                </a:lnTo>
                <a:lnTo>
                  <a:pt x="13359" y="12361"/>
                </a:lnTo>
                <a:lnTo>
                  <a:pt x="13188" y="12531"/>
                </a:lnTo>
                <a:lnTo>
                  <a:pt x="13261" y="12361"/>
                </a:lnTo>
                <a:lnTo>
                  <a:pt x="13286" y="12191"/>
                </a:lnTo>
                <a:lnTo>
                  <a:pt x="13334" y="12020"/>
                </a:lnTo>
                <a:lnTo>
                  <a:pt x="13334" y="11850"/>
                </a:lnTo>
                <a:lnTo>
                  <a:pt x="13310" y="11777"/>
                </a:lnTo>
                <a:lnTo>
                  <a:pt x="13286" y="11704"/>
                </a:lnTo>
                <a:lnTo>
                  <a:pt x="13237" y="11680"/>
                </a:lnTo>
                <a:lnTo>
                  <a:pt x="13188" y="11704"/>
                </a:lnTo>
                <a:lnTo>
                  <a:pt x="13091" y="11826"/>
                </a:lnTo>
                <a:lnTo>
                  <a:pt x="12994" y="11972"/>
                </a:lnTo>
                <a:lnTo>
                  <a:pt x="12872" y="12288"/>
                </a:lnTo>
                <a:lnTo>
                  <a:pt x="12726" y="12580"/>
                </a:lnTo>
                <a:lnTo>
                  <a:pt x="12677" y="12750"/>
                </a:lnTo>
                <a:lnTo>
                  <a:pt x="12653" y="12896"/>
                </a:lnTo>
                <a:lnTo>
                  <a:pt x="12337" y="13018"/>
                </a:lnTo>
                <a:lnTo>
                  <a:pt x="12337" y="13018"/>
                </a:lnTo>
                <a:lnTo>
                  <a:pt x="12385" y="12799"/>
                </a:lnTo>
                <a:lnTo>
                  <a:pt x="12483" y="12604"/>
                </a:lnTo>
                <a:lnTo>
                  <a:pt x="12604" y="12312"/>
                </a:lnTo>
                <a:lnTo>
                  <a:pt x="12677" y="12142"/>
                </a:lnTo>
                <a:lnTo>
                  <a:pt x="12677" y="12069"/>
                </a:lnTo>
                <a:lnTo>
                  <a:pt x="12677" y="11996"/>
                </a:lnTo>
                <a:lnTo>
                  <a:pt x="12653" y="11972"/>
                </a:lnTo>
                <a:lnTo>
                  <a:pt x="12580" y="11972"/>
                </a:lnTo>
                <a:lnTo>
                  <a:pt x="12507" y="12020"/>
                </a:lnTo>
                <a:lnTo>
                  <a:pt x="12434" y="12069"/>
                </a:lnTo>
                <a:lnTo>
                  <a:pt x="12361" y="12142"/>
                </a:lnTo>
                <a:lnTo>
                  <a:pt x="12239" y="12312"/>
                </a:lnTo>
                <a:lnTo>
                  <a:pt x="12142" y="12458"/>
                </a:lnTo>
                <a:lnTo>
                  <a:pt x="11996" y="12775"/>
                </a:lnTo>
                <a:lnTo>
                  <a:pt x="11947" y="12921"/>
                </a:lnTo>
                <a:lnTo>
                  <a:pt x="11899" y="13091"/>
                </a:lnTo>
                <a:lnTo>
                  <a:pt x="11461" y="13140"/>
                </a:lnTo>
                <a:lnTo>
                  <a:pt x="11704" y="12604"/>
                </a:lnTo>
                <a:lnTo>
                  <a:pt x="11777" y="12483"/>
                </a:lnTo>
                <a:lnTo>
                  <a:pt x="11874" y="12264"/>
                </a:lnTo>
                <a:lnTo>
                  <a:pt x="11923" y="12142"/>
                </a:lnTo>
                <a:lnTo>
                  <a:pt x="11947" y="12045"/>
                </a:lnTo>
                <a:lnTo>
                  <a:pt x="11947" y="11972"/>
                </a:lnTo>
                <a:lnTo>
                  <a:pt x="11923" y="11923"/>
                </a:lnTo>
                <a:lnTo>
                  <a:pt x="11850" y="11899"/>
                </a:lnTo>
                <a:lnTo>
                  <a:pt x="11753" y="11923"/>
                </a:lnTo>
                <a:lnTo>
                  <a:pt x="11680" y="11996"/>
                </a:lnTo>
                <a:lnTo>
                  <a:pt x="11582" y="12069"/>
                </a:lnTo>
                <a:lnTo>
                  <a:pt x="11461" y="12264"/>
                </a:lnTo>
                <a:lnTo>
                  <a:pt x="11363" y="12410"/>
                </a:lnTo>
                <a:lnTo>
                  <a:pt x="11169" y="12702"/>
                </a:lnTo>
                <a:lnTo>
                  <a:pt x="11071" y="12896"/>
                </a:lnTo>
                <a:lnTo>
                  <a:pt x="10974" y="13091"/>
                </a:lnTo>
                <a:lnTo>
                  <a:pt x="10731" y="13042"/>
                </a:lnTo>
                <a:lnTo>
                  <a:pt x="10804" y="12848"/>
                </a:lnTo>
                <a:lnTo>
                  <a:pt x="11023" y="12385"/>
                </a:lnTo>
                <a:lnTo>
                  <a:pt x="11120" y="12166"/>
                </a:lnTo>
                <a:lnTo>
                  <a:pt x="11144" y="12045"/>
                </a:lnTo>
                <a:lnTo>
                  <a:pt x="11169" y="11923"/>
                </a:lnTo>
                <a:lnTo>
                  <a:pt x="11144" y="11874"/>
                </a:lnTo>
                <a:lnTo>
                  <a:pt x="11120" y="11850"/>
                </a:lnTo>
                <a:lnTo>
                  <a:pt x="11071" y="11850"/>
                </a:lnTo>
                <a:lnTo>
                  <a:pt x="10974" y="11947"/>
                </a:lnTo>
                <a:lnTo>
                  <a:pt x="10877" y="12020"/>
                </a:lnTo>
                <a:lnTo>
                  <a:pt x="10731" y="12215"/>
                </a:lnTo>
                <a:lnTo>
                  <a:pt x="10609" y="12434"/>
                </a:lnTo>
                <a:lnTo>
                  <a:pt x="10487" y="12653"/>
                </a:lnTo>
                <a:lnTo>
                  <a:pt x="10341" y="12921"/>
                </a:lnTo>
                <a:lnTo>
                  <a:pt x="10147" y="12799"/>
                </a:lnTo>
                <a:lnTo>
                  <a:pt x="10098" y="12775"/>
                </a:lnTo>
                <a:lnTo>
                  <a:pt x="10171" y="12653"/>
                </a:lnTo>
                <a:lnTo>
                  <a:pt x="10244" y="12531"/>
                </a:lnTo>
                <a:lnTo>
                  <a:pt x="10390" y="12264"/>
                </a:lnTo>
                <a:lnTo>
                  <a:pt x="10439" y="12118"/>
                </a:lnTo>
                <a:lnTo>
                  <a:pt x="10463" y="11996"/>
                </a:lnTo>
                <a:lnTo>
                  <a:pt x="10439" y="11874"/>
                </a:lnTo>
                <a:lnTo>
                  <a:pt x="10390" y="11753"/>
                </a:lnTo>
                <a:lnTo>
                  <a:pt x="10341" y="11728"/>
                </a:lnTo>
                <a:lnTo>
                  <a:pt x="10293" y="11753"/>
                </a:lnTo>
                <a:lnTo>
                  <a:pt x="10171" y="11850"/>
                </a:lnTo>
                <a:lnTo>
                  <a:pt x="10074" y="11996"/>
                </a:lnTo>
                <a:lnTo>
                  <a:pt x="9879" y="12288"/>
                </a:lnTo>
                <a:lnTo>
                  <a:pt x="9806" y="12385"/>
                </a:lnTo>
                <a:lnTo>
                  <a:pt x="9782" y="12191"/>
                </a:lnTo>
                <a:lnTo>
                  <a:pt x="9782" y="11996"/>
                </a:lnTo>
                <a:lnTo>
                  <a:pt x="9806" y="11801"/>
                </a:lnTo>
                <a:lnTo>
                  <a:pt x="9879" y="11607"/>
                </a:lnTo>
                <a:lnTo>
                  <a:pt x="9976" y="11436"/>
                </a:lnTo>
                <a:lnTo>
                  <a:pt x="10098" y="11266"/>
                </a:lnTo>
                <a:lnTo>
                  <a:pt x="10244" y="11120"/>
                </a:lnTo>
                <a:lnTo>
                  <a:pt x="10390" y="10998"/>
                </a:lnTo>
                <a:lnTo>
                  <a:pt x="10633" y="10877"/>
                </a:lnTo>
                <a:lnTo>
                  <a:pt x="10901" y="10804"/>
                </a:lnTo>
                <a:lnTo>
                  <a:pt x="11169" y="10755"/>
                </a:lnTo>
                <a:lnTo>
                  <a:pt x="11436" y="10731"/>
                </a:lnTo>
                <a:lnTo>
                  <a:pt x="11728" y="10682"/>
                </a:lnTo>
                <a:lnTo>
                  <a:pt x="11972" y="10609"/>
                </a:lnTo>
                <a:lnTo>
                  <a:pt x="12215" y="10512"/>
                </a:lnTo>
                <a:lnTo>
                  <a:pt x="12312" y="10439"/>
                </a:lnTo>
                <a:lnTo>
                  <a:pt x="12434" y="10341"/>
                </a:lnTo>
                <a:lnTo>
                  <a:pt x="12507" y="10341"/>
                </a:lnTo>
                <a:lnTo>
                  <a:pt x="12580" y="10317"/>
                </a:lnTo>
                <a:lnTo>
                  <a:pt x="12629" y="10244"/>
                </a:lnTo>
                <a:lnTo>
                  <a:pt x="12653" y="10171"/>
                </a:lnTo>
                <a:lnTo>
                  <a:pt x="12653" y="9830"/>
                </a:lnTo>
                <a:lnTo>
                  <a:pt x="12653" y="9514"/>
                </a:lnTo>
                <a:lnTo>
                  <a:pt x="12653" y="9198"/>
                </a:lnTo>
                <a:lnTo>
                  <a:pt x="12653" y="8857"/>
                </a:lnTo>
                <a:lnTo>
                  <a:pt x="12726" y="8030"/>
                </a:lnTo>
                <a:lnTo>
                  <a:pt x="12823" y="7203"/>
                </a:lnTo>
                <a:lnTo>
                  <a:pt x="12848" y="6789"/>
                </a:lnTo>
                <a:lnTo>
                  <a:pt x="12848" y="6375"/>
                </a:lnTo>
                <a:lnTo>
                  <a:pt x="12823" y="5548"/>
                </a:lnTo>
                <a:lnTo>
                  <a:pt x="12848" y="5232"/>
                </a:lnTo>
                <a:lnTo>
                  <a:pt x="12872" y="4842"/>
                </a:lnTo>
                <a:lnTo>
                  <a:pt x="12872" y="4648"/>
                </a:lnTo>
                <a:lnTo>
                  <a:pt x="12848" y="4477"/>
                </a:lnTo>
                <a:lnTo>
                  <a:pt x="12799" y="4307"/>
                </a:lnTo>
                <a:lnTo>
                  <a:pt x="12726" y="4161"/>
                </a:lnTo>
                <a:lnTo>
                  <a:pt x="12775" y="4112"/>
                </a:lnTo>
                <a:lnTo>
                  <a:pt x="12799" y="4039"/>
                </a:lnTo>
                <a:lnTo>
                  <a:pt x="12823" y="3966"/>
                </a:lnTo>
                <a:lnTo>
                  <a:pt x="12799" y="3893"/>
                </a:lnTo>
                <a:lnTo>
                  <a:pt x="12750" y="3820"/>
                </a:lnTo>
                <a:lnTo>
                  <a:pt x="12702" y="3772"/>
                </a:lnTo>
                <a:lnTo>
                  <a:pt x="12604" y="3747"/>
                </a:lnTo>
                <a:lnTo>
                  <a:pt x="12531" y="3747"/>
                </a:lnTo>
                <a:lnTo>
                  <a:pt x="12045" y="3869"/>
                </a:lnTo>
                <a:lnTo>
                  <a:pt x="11558" y="3991"/>
                </a:lnTo>
                <a:lnTo>
                  <a:pt x="10585" y="4258"/>
                </a:lnTo>
                <a:lnTo>
                  <a:pt x="8468" y="4794"/>
                </a:lnTo>
                <a:lnTo>
                  <a:pt x="7446" y="5061"/>
                </a:lnTo>
                <a:lnTo>
                  <a:pt x="6959" y="5207"/>
                </a:lnTo>
                <a:lnTo>
                  <a:pt x="6448" y="5378"/>
                </a:lnTo>
                <a:lnTo>
                  <a:pt x="5962" y="5548"/>
                </a:lnTo>
                <a:lnTo>
                  <a:pt x="5499" y="5743"/>
                </a:lnTo>
                <a:lnTo>
                  <a:pt x="5013" y="5986"/>
                </a:lnTo>
                <a:lnTo>
                  <a:pt x="4575" y="6229"/>
                </a:lnTo>
                <a:lnTo>
                  <a:pt x="4526" y="6254"/>
                </a:lnTo>
                <a:lnTo>
                  <a:pt x="4526" y="6302"/>
                </a:lnTo>
                <a:lnTo>
                  <a:pt x="4526" y="6351"/>
                </a:lnTo>
                <a:lnTo>
                  <a:pt x="4550" y="6400"/>
                </a:lnTo>
                <a:lnTo>
                  <a:pt x="4623" y="7130"/>
                </a:lnTo>
                <a:lnTo>
                  <a:pt x="4648" y="7495"/>
                </a:lnTo>
                <a:lnTo>
                  <a:pt x="4648" y="7860"/>
                </a:lnTo>
                <a:lnTo>
                  <a:pt x="4623" y="8736"/>
                </a:lnTo>
                <a:lnTo>
                  <a:pt x="4575" y="9587"/>
                </a:lnTo>
                <a:lnTo>
                  <a:pt x="4575" y="10171"/>
                </a:lnTo>
                <a:lnTo>
                  <a:pt x="4575" y="10779"/>
                </a:lnTo>
                <a:lnTo>
                  <a:pt x="4599" y="11972"/>
                </a:lnTo>
                <a:lnTo>
                  <a:pt x="4623" y="12580"/>
                </a:lnTo>
                <a:lnTo>
                  <a:pt x="4623" y="13164"/>
                </a:lnTo>
                <a:lnTo>
                  <a:pt x="4575" y="13772"/>
                </a:lnTo>
                <a:lnTo>
                  <a:pt x="4526" y="14356"/>
                </a:lnTo>
                <a:lnTo>
                  <a:pt x="4356" y="14600"/>
                </a:lnTo>
                <a:lnTo>
                  <a:pt x="4404" y="14356"/>
                </a:lnTo>
                <a:lnTo>
                  <a:pt x="4404" y="14259"/>
                </a:lnTo>
                <a:lnTo>
                  <a:pt x="4404" y="14137"/>
                </a:lnTo>
                <a:lnTo>
                  <a:pt x="4380" y="14064"/>
                </a:lnTo>
                <a:lnTo>
                  <a:pt x="4307" y="14040"/>
                </a:lnTo>
                <a:lnTo>
                  <a:pt x="4258" y="14064"/>
                </a:lnTo>
                <a:lnTo>
                  <a:pt x="4185" y="14113"/>
                </a:lnTo>
                <a:lnTo>
                  <a:pt x="4088" y="14259"/>
                </a:lnTo>
                <a:lnTo>
                  <a:pt x="4015" y="14429"/>
                </a:lnTo>
                <a:lnTo>
                  <a:pt x="3869" y="14770"/>
                </a:lnTo>
                <a:lnTo>
                  <a:pt x="3723" y="15038"/>
                </a:lnTo>
                <a:lnTo>
                  <a:pt x="3674" y="15184"/>
                </a:lnTo>
                <a:lnTo>
                  <a:pt x="3626" y="15305"/>
                </a:lnTo>
                <a:lnTo>
                  <a:pt x="3285" y="15451"/>
                </a:lnTo>
                <a:lnTo>
                  <a:pt x="3407" y="15159"/>
                </a:lnTo>
                <a:lnTo>
                  <a:pt x="3601" y="14770"/>
                </a:lnTo>
                <a:lnTo>
                  <a:pt x="3674" y="14551"/>
                </a:lnTo>
                <a:lnTo>
                  <a:pt x="3699" y="14429"/>
                </a:lnTo>
                <a:lnTo>
                  <a:pt x="3699" y="14332"/>
                </a:lnTo>
                <a:lnTo>
                  <a:pt x="3699" y="14283"/>
                </a:lnTo>
                <a:lnTo>
                  <a:pt x="3650" y="14259"/>
                </a:lnTo>
                <a:lnTo>
                  <a:pt x="3601" y="14235"/>
                </a:lnTo>
                <a:lnTo>
                  <a:pt x="3577" y="14259"/>
                </a:lnTo>
                <a:lnTo>
                  <a:pt x="3407" y="14429"/>
                </a:lnTo>
                <a:lnTo>
                  <a:pt x="3261" y="14648"/>
                </a:lnTo>
                <a:lnTo>
                  <a:pt x="3017" y="15062"/>
                </a:lnTo>
                <a:lnTo>
                  <a:pt x="2847" y="15330"/>
                </a:lnTo>
                <a:lnTo>
                  <a:pt x="2798" y="15476"/>
                </a:lnTo>
                <a:lnTo>
                  <a:pt x="2750" y="15622"/>
                </a:lnTo>
                <a:lnTo>
                  <a:pt x="2531" y="15670"/>
                </a:lnTo>
                <a:lnTo>
                  <a:pt x="2531" y="15670"/>
                </a:lnTo>
                <a:lnTo>
                  <a:pt x="2628" y="15403"/>
                </a:lnTo>
                <a:lnTo>
                  <a:pt x="2725" y="15159"/>
                </a:lnTo>
                <a:lnTo>
                  <a:pt x="2798" y="14965"/>
                </a:lnTo>
                <a:lnTo>
                  <a:pt x="2871" y="14770"/>
                </a:lnTo>
                <a:lnTo>
                  <a:pt x="2896" y="14551"/>
                </a:lnTo>
                <a:lnTo>
                  <a:pt x="2871" y="14454"/>
                </a:lnTo>
                <a:lnTo>
                  <a:pt x="2847" y="14356"/>
                </a:lnTo>
                <a:lnTo>
                  <a:pt x="2823" y="14332"/>
                </a:lnTo>
                <a:lnTo>
                  <a:pt x="2798" y="14332"/>
                </a:lnTo>
                <a:lnTo>
                  <a:pt x="2701" y="14502"/>
                </a:lnTo>
                <a:lnTo>
                  <a:pt x="2604" y="14673"/>
                </a:lnTo>
                <a:lnTo>
                  <a:pt x="2433" y="15038"/>
                </a:lnTo>
                <a:lnTo>
                  <a:pt x="2239" y="15354"/>
                </a:lnTo>
                <a:lnTo>
                  <a:pt x="2141" y="15549"/>
                </a:lnTo>
                <a:lnTo>
                  <a:pt x="2093" y="15719"/>
                </a:lnTo>
                <a:lnTo>
                  <a:pt x="1801" y="15695"/>
                </a:lnTo>
                <a:lnTo>
                  <a:pt x="2117" y="15062"/>
                </a:lnTo>
                <a:lnTo>
                  <a:pt x="2263" y="14746"/>
                </a:lnTo>
                <a:lnTo>
                  <a:pt x="2312" y="14575"/>
                </a:lnTo>
                <a:lnTo>
                  <a:pt x="2336" y="14405"/>
                </a:lnTo>
                <a:lnTo>
                  <a:pt x="2336" y="14381"/>
                </a:lnTo>
                <a:lnTo>
                  <a:pt x="2312" y="14356"/>
                </a:lnTo>
                <a:lnTo>
                  <a:pt x="2263" y="14356"/>
                </a:lnTo>
                <a:lnTo>
                  <a:pt x="1995" y="14648"/>
                </a:lnTo>
                <a:lnTo>
                  <a:pt x="1752" y="14940"/>
                </a:lnTo>
                <a:lnTo>
                  <a:pt x="1533" y="15281"/>
                </a:lnTo>
                <a:lnTo>
                  <a:pt x="1363" y="15622"/>
                </a:lnTo>
                <a:lnTo>
                  <a:pt x="1119" y="15524"/>
                </a:lnTo>
                <a:lnTo>
                  <a:pt x="1144" y="15354"/>
                </a:lnTo>
                <a:lnTo>
                  <a:pt x="1192" y="15208"/>
                </a:lnTo>
                <a:lnTo>
                  <a:pt x="1363" y="14916"/>
                </a:lnTo>
                <a:lnTo>
                  <a:pt x="1582" y="14551"/>
                </a:lnTo>
                <a:lnTo>
                  <a:pt x="1679" y="14356"/>
                </a:lnTo>
                <a:lnTo>
                  <a:pt x="1776" y="14137"/>
                </a:lnTo>
                <a:lnTo>
                  <a:pt x="1776" y="14113"/>
                </a:lnTo>
                <a:lnTo>
                  <a:pt x="1752" y="14089"/>
                </a:lnTo>
                <a:lnTo>
                  <a:pt x="1679" y="14089"/>
                </a:lnTo>
                <a:lnTo>
                  <a:pt x="1460" y="14308"/>
                </a:lnTo>
                <a:lnTo>
                  <a:pt x="1265" y="14502"/>
                </a:lnTo>
                <a:lnTo>
                  <a:pt x="1071" y="14746"/>
                </a:lnTo>
                <a:lnTo>
                  <a:pt x="925" y="14989"/>
                </a:lnTo>
                <a:lnTo>
                  <a:pt x="852" y="15111"/>
                </a:lnTo>
                <a:lnTo>
                  <a:pt x="779" y="15257"/>
                </a:lnTo>
                <a:lnTo>
                  <a:pt x="681" y="15159"/>
                </a:lnTo>
                <a:lnTo>
                  <a:pt x="633" y="15062"/>
                </a:lnTo>
                <a:lnTo>
                  <a:pt x="657" y="14989"/>
                </a:lnTo>
                <a:lnTo>
                  <a:pt x="681" y="14916"/>
                </a:lnTo>
                <a:lnTo>
                  <a:pt x="657" y="14867"/>
                </a:lnTo>
                <a:lnTo>
                  <a:pt x="827" y="14624"/>
                </a:lnTo>
                <a:lnTo>
                  <a:pt x="925" y="14502"/>
                </a:lnTo>
                <a:lnTo>
                  <a:pt x="998" y="14356"/>
                </a:lnTo>
                <a:lnTo>
                  <a:pt x="998" y="14332"/>
                </a:lnTo>
                <a:lnTo>
                  <a:pt x="1022" y="14308"/>
                </a:lnTo>
                <a:lnTo>
                  <a:pt x="998" y="14308"/>
                </a:lnTo>
                <a:lnTo>
                  <a:pt x="998" y="14235"/>
                </a:lnTo>
                <a:lnTo>
                  <a:pt x="973" y="14186"/>
                </a:lnTo>
                <a:lnTo>
                  <a:pt x="900" y="14137"/>
                </a:lnTo>
                <a:lnTo>
                  <a:pt x="827" y="14162"/>
                </a:lnTo>
                <a:lnTo>
                  <a:pt x="681" y="14259"/>
                </a:lnTo>
                <a:lnTo>
                  <a:pt x="535" y="14381"/>
                </a:lnTo>
                <a:lnTo>
                  <a:pt x="535" y="14381"/>
                </a:lnTo>
                <a:lnTo>
                  <a:pt x="560" y="14235"/>
                </a:lnTo>
                <a:lnTo>
                  <a:pt x="633" y="14113"/>
                </a:lnTo>
                <a:lnTo>
                  <a:pt x="681" y="13967"/>
                </a:lnTo>
                <a:lnTo>
                  <a:pt x="779" y="13845"/>
                </a:lnTo>
                <a:lnTo>
                  <a:pt x="973" y="13602"/>
                </a:lnTo>
                <a:lnTo>
                  <a:pt x="1217" y="13407"/>
                </a:lnTo>
                <a:lnTo>
                  <a:pt x="1460" y="13286"/>
                </a:lnTo>
                <a:lnTo>
                  <a:pt x="1703" y="13164"/>
                </a:lnTo>
                <a:lnTo>
                  <a:pt x="1971" y="13091"/>
                </a:lnTo>
                <a:lnTo>
                  <a:pt x="2214" y="13042"/>
                </a:lnTo>
                <a:lnTo>
                  <a:pt x="2750" y="12945"/>
                </a:lnTo>
                <a:lnTo>
                  <a:pt x="3285" y="12823"/>
                </a:lnTo>
                <a:lnTo>
                  <a:pt x="3358" y="12872"/>
                </a:lnTo>
                <a:lnTo>
                  <a:pt x="3431" y="12872"/>
                </a:lnTo>
                <a:lnTo>
                  <a:pt x="3504" y="12848"/>
                </a:lnTo>
                <a:lnTo>
                  <a:pt x="3504" y="12799"/>
                </a:lnTo>
                <a:lnTo>
                  <a:pt x="3528" y="12750"/>
                </a:lnTo>
                <a:lnTo>
                  <a:pt x="3577" y="12702"/>
                </a:lnTo>
                <a:lnTo>
                  <a:pt x="3601" y="12629"/>
                </a:lnTo>
                <a:lnTo>
                  <a:pt x="3601" y="12531"/>
                </a:lnTo>
                <a:lnTo>
                  <a:pt x="3553" y="12483"/>
                </a:lnTo>
                <a:lnTo>
                  <a:pt x="3577" y="11923"/>
                </a:lnTo>
                <a:lnTo>
                  <a:pt x="3577" y="11388"/>
                </a:lnTo>
                <a:lnTo>
                  <a:pt x="3577" y="10293"/>
                </a:lnTo>
                <a:lnTo>
                  <a:pt x="3626" y="7811"/>
                </a:lnTo>
                <a:lnTo>
                  <a:pt x="3626" y="3480"/>
                </a:lnTo>
                <a:lnTo>
                  <a:pt x="3820" y="3528"/>
                </a:lnTo>
                <a:lnTo>
                  <a:pt x="4039" y="3528"/>
                </a:lnTo>
                <a:lnTo>
                  <a:pt x="4258" y="3480"/>
                </a:lnTo>
                <a:lnTo>
                  <a:pt x="4502" y="3431"/>
                </a:lnTo>
                <a:lnTo>
                  <a:pt x="4940" y="3285"/>
                </a:lnTo>
                <a:lnTo>
                  <a:pt x="5305" y="3139"/>
                </a:lnTo>
                <a:lnTo>
                  <a:pt x="5937" y="2896"/>
                </a:lnTo>
                <a:lnTo>
                  <a:pt x="6570" y="2628"/>
                </a:lnTo>
                <a:lnTo>
                  <a:pt x="7203" y="2385"/>
                </a:lnTo>
                <a:lnTo>
                  <a:pt x="7859" y="2141"/>
                </a:lnTo>
                <a:lnTo>
                  <a:pt x="8638" y="1898"/>
                </a:lnTo>
                <a:lnTo>
                  <a:pt x="9441" y="1679"/>
                </a:lnTo>
                <a:lnTo>
                  <a:pt x="11047" y="1290"/>
                </a:lnTo>
                <a:lnTo>
                  <a:pt x="12410" y="974"/>
                </a:lnTo>
                <a:lnTo>
                  <a:pt x="13067" y="803"/>
                </a:lnTo>
                <a:lnTo>
                  <a:pt x="13724" y="584"/>
                </a:lnTo>
                <a:close/>
                <a:moveTo>
                  <a:pt x="13845" y="0"/>
                </a:moveTo>
                <a:lnTo>
                  <a:pt x="13529" y="146"/>
                </a:lnTo>
                <a:lnTo>
                  <a:pt x="13188" y="244"/>
                </a:lnTo>
                <a:lnTo>
                  <a:pt x="12507" y="438"/>
                </a:lnTo>
                <a:lnTo>
                  <a:pt x="11120" y="779"/>
                </a:lnTo>
                <a:lnTo>
                  <a:pt x="9490" y="1168"/>
                </a:lnTo>
                <a:lnTo>
                  <a:pt x="8687" y="1387"/>
                </a:lnTo>
                <a:lnTo>
                  <a:pt x="7908" y="1630"/>
                </a:lnTo>
                <a:lnTo>
                  <a:pt x="7276" y="1849"/>
                </a:lnTo>
                <a:lnTo>
                  <a:pt x="6667" y="2093"/>
                </a:lnTo>
                <a:lnTo>
                  <a:pt x="5451" y="2579"/>
                </a:lnTo>
                <a:lnTo>
                  <a:pt x="4867" y="2798"/>
                </a:lnTo>
                <a:lnTo>
                  <a:pt x="4283" y="2993"/>
                </a:lnTo>
                <a:lnTo>
                  <a:pt x="3893" y="3066"/>
                </a:lnTo>
                <a:lnTo>
                  <a:pt x="3699" y="3115"/>
                </a:lnTo>
                <a:lnTo>
                  <a:pt x="3504" y="3188"/>
                </a:lnTo>
                <a:lnTo>
                  <a:pt x="3382" y="3163"/>
                </a:lnTo>
                <a:lnTo>
                  <a:pt x="3285" y="3188"/>
                </a:lnTo>
                <a:lnTo>
                  <a:pt x="3236" y="3212"/>
                </a:lnTo>
                <a:lnTo>
                  <a:pt x="3188" y="3261"/>
                </a:lnTo>
                <a:lnTo>
                  <a:pt x="3163" y="3309"/>
                </a:lnTo>
                <a:lnTo>
                  <a:pt x="3163" y="3382"/>
                </a:lnTo>
                <a:lnTo>
                  <a:pt x="3163" y="7616"/>
                </a:lnTo>
                <a:lnTo>
                  <a:pt x="3212" y="10098"/>
                </a:lnTo>
                <a:lnTo>
                  <a:pt x="3212" y="11242"/>
                </a:lnTo>
                <a:lnTo>
                  <a:pt x="3212" y="11801"/>
                </a:lnTo>
                <a:lnTo>
                  <a:pt x="3236" y="12385"/>
                </a:lnTo>
                <a:lnTo>
                  <a:pt x="3236" y="12385"/>
                </a:lnTo>
                <a:lnTo>
                  <a:pt x="2920" y="12361"/>
                </a:lnTo>
                <a:lnTo>
                  <a:pt x="2579" y="12385"/>
                </a:lnTo>
                <a:lnTo>
                  <a:pt x="2239" y="12458"/>
                </a:lnTo>
                <a:lnTo>
                  <a:pt x="1898" y="12556"/>
                </a:lnTo>
                <a:lnTo>
                  <a:pt x="1557" y="12677"/>
                </a:lnTo>
                <a:lnTo>
                  <a:pt x="1265" y="12799"/>
                </a:lnTo>
                <a:lnTo>
                  <a:pt x="973" y="12969"/>
                </a:lnTo>
                <a:lnTo>
                  <a:pt x="730" y="13140"/>
                </a:lnTo>
                <a:lnTo>
                  <a:pt x="584" y="13261"/>
                </a:lnTo>
                <a:lnTo>
                  <a:pt x="487" y="13383"/>
                </a:lnTo>
                <a:lnTo>
                  <a:pt x="365" y="13505"/>
                </a:lnTo>
                <a:lnTo>
                  <a:pt x="268" y="13651"/>
                </a:lnTo>
                <a:lnTo>
                  <a:pt x="195" y="13797"/>
                </a:lnTo>
                <a:lnTo>
                  <a:pt x="122" y="13967"/>
                </a:lnTo>
                <a:lnTo>
                  <a:pt x="73" y="14113"/>
                </a:lnTo>
                <a:lnTo>
                  <a:pt x="24" y="14283"/>
                </a:lnTo>
                <a:lnTo>
                  <a:pt x="24" y="14454"/>
                </a:lnTo>
                <a:lnTo>
                  <a:pt x="0" y="14624"/>
                </a:lnTo>
                <a:lnTo>
                  <a:pt x="24" y="14794"/>
                </a:lnTo>
                <a:lnTo>
                  <a:pt x="49" y="14940"/>
                </a:lnTo>
                <a:lnTo>
                  <a:pt x="97" y="15111"/>
                </a:lnTo>
                <a:lnTo>
                  <a:pt x="170" y="15257"/>
                </a:lnTo>
                <a:lnTo>
                  <a:pt x="268" y="15427"/>
                </a:lnTo>
                <a:lnTo>
                  <a:pt x="365" y="15573"/>
                </a:lnTo>
                <a:lnTo>
                  <a:pt x="487" y="15695"/>
                </a:lnTo>
                <a:lnTo>
                  <a:pt x="608" y="15792"/>
                </a:lnTo>
                <a:lnTo>
                  <a:pt x="876" y="15962"/>
                </a:lnTo>
                <a:lnTo>
                  <a:pt x="1144" y="16084"/>
                </a:lnTo>
                <a:lnTo>
                  <a:pt x="1460" y="16157"/>
                </a:lnTo>
                <a:lnTo>
                  <a:pt x="1776" y="16206"/>
                </a:lnTo>
                <a:lnTo>
                  <a:pt x="2093" y="16206"/>
                </a:lnTo>
                <a:lnTo>
                  <a:pt x="2409" y="16181"/>
                </a:lnTo>
                <a:lnTo>
                  <a:pt x="2725" y="16157"/>
                </a:lnTo>
                <a:lnTo>
                  <a:pt x="3042" y="16084"/>
                </a:lnTo>
                <a:lnTo>
                  <a:pt x="3358" y="15987"/>
                </a:lnTo>
                <a:lnTo>
                  <a:pt x="3699" y="15841"/>
                </a:lnTo>
                <a:lnTo>
                  <a:pt x="4015" y="15646"/>
                </a:lnTo>
                <a:lnTo>
                  <a:pt x="4307" y="15451"/>
                </a:lnTo>
                <a:lnTo>
                  <a:pt x="4550" y="15208"/>
                </a:lnTo>
                <a:lnTo>
                  <a:pt x="4672" y="15062"/>
                </a:lnTo>
                <a:lnTo>
                  <a:pt x="4769" y="14916"/>
                </a:lnTo>
                <a:lnTo>
                  <a:pt x="4842" y="14770"/>
                </a:lnTo>
                <a:lnTo>
                  <a:pt x="4891" y="14624"/>
                </a:lnTo>
                <a:lnTo>
                  <a:pt x="4940" y="14527"/>
                </a:lnTo>
                <a:lnTo>
                  <a:pt x="5013" y="14259"/>
                </a:lnTo>
                <a:lnTo>
                  <a:pt x="5061" y="13967"/>
                </a:lnTo>
                <a:lnTo>
                  <a:pt x="5086" y="13675"/>
                </a:lnTo>
                <a:lnTo>
                  <a:pt x="5110" y="13359"/>
                </a:lnTo>
                <a:lnTo>
                  <a:pt x="5086" y="12750"/>
                </a:lnTo>
                <a:lnTo>
                  <a:pt x="5061" y="12166"/>
                </a:lnTo>
                <a:lnTo>
                  <a:pt x="5037" y="10877"/>
                </a:lnTo>
                <a:lnTo>
                  <a:pt x="5037" y="9587"/>
                </a:lnTo>
                <a:lnTo>
                  <a:pt x="5061" y="9125"/>
                </a:lnTo>
                <a:lnTo>
                  <a:pt x="5086" y="8663"/>
                </a:lnTo>
                <a:lnTo>
                  <a:pt x="5110" y="8200"/>
                </a:lnTo>
                <a:lnTo>
                  <a:pt x="5110" y="7738"/>
                </a:lnTo>
                <a:lnTo>
                  <a:pt x="5110" y="7397"/>
                </a:lnTo>
                <a:lnTo>
                  <a:pt x="5086" y="7057"/>
                </a:lnTo>
                <a:lnTo>
                  <a:pt x="5013" y="6740"/>
                </a:lnTo>
                <a:lnTo>
                  <a:pt x="4964" y="6594"/>
                </a:lnTo>
                <a:lnTo>
                  <a:pt x="4891" y="6448"/>
                </a:lnTo>
                <a:lnTo>
                  <a:pt x="5013" y="6424"/>
                </a:lnTo>
                <a:lnTo>
                  <a:pt x="5110" y="6375"/>
                </a:lnTo>
                <a:lnTo>
                  <a:pt x="5402" y="6254"/>
                </a:lnTo>
                <a:lnTo>
                  <a:pt x="5718" y="6132"/>
                </a:lnTo>
                <a:lnTo>
                  <a:pt x="6327" y="5913"/>
                </a:lnTo>
                <a:lnTo>
                  <a:pt x="7373" y="5597"/>
                </a:lnTo>
                <a:lnTo>
                  <a:pt x="8419" y="5305"/>
                </a:lnTo>
                <a:lnTo>
                  <a:pt x="9490" y="5037"/>
                </a:lnTo>
                <a:lnTo>
                  <a:pt x="10560" y="4769"/>
                </a:lnTo>
                <a:lnTo>
                  <a:pt x="11509" y="4550"/>
                </a:lnTo>
                <a:lnTo>
                  <a:pt x="11996" y="4429"/>
                </a:lnTo>
                <a:lnTo>
                  <a:pt x="12458" y="4283"/>
                </a:lnTo>
                <a:lnTo>
                  <a:pt x="12410" y="4429"/>
                </a:lnTo>
                <a:lnTo>
                  <a:pt x="12385" y="4599"/>
                </a:lnTo>
                <a:lnTo>
                  <a:pt x="12385" y="4940"/>
                </a:lnTo>
                <a:lnTo>
                  <a:pt x="12410" y="5548"/>
                </a:lnTo>
                <a:lnTo>
                  <a:pt x="12410" y="6448"/>
                </a:lnTo>
                <a:lnTo>
                  <a:pt x="12410" y="6886"/>
                </a:lnTo>
                <a:lnTo>
                  <a:pt x="12361" y="7349"/>
                </a:lnTo>
                <a:lnTo>
                  <a:pt x="12288" y="8176"/>
                </a:lnTo>
                <a:lnTo>
                  <a:pt x="12215" y="9003"/>
                </a:lnTo>
                <a:lnTo>
                  <a:pt x="12191" y="9538"/>
                </a:lnTo>
                <a:lnTo>
                  <a:pt x="12191" y="9806"/>
                </a:lnTo>
                <a:lnTo>
                  <a:pt x="12239" y="10074"/>
                </a:lnTo>
                <a:lnTo>
                  <a:pt x="11923" y="10098"/>
                </a:lnTo>
                <a:lnTo>
                  <a:pt x="11582" y="10147"/>
                </a:lnTo>
                <a:lnTo>
                  <a:pt x="10925" y="10268"/>
                </a:lnTo>
                <a:lnTo>
                  <a:pt x="10560" y="10366"/>
                </a:lnTo>
                <a:lnTo>
                  <a:pt x="10390" y="10439"/>
                </a:lnTo>
                <a:lnTo>
                  <a:pt x="10244" y="10512"/>
                </a:lnTo>
                <a:lnTo>
                  <a:pt x="10074" y="10585"/>
                </a:lnTo>
                <a:lnTo>
                  <a:pt x="9928" y="10706"/>
                </a:lnTo>
                <a:lnTo>
                  <a:pt x="9782" y="10828"/>
                </a:lnTo>
                <a:lnTo>
                  <a:pt x="9660" y="10950"/>
                </a:lnTo>
                <a:lnTo>
                  <a:pt x="9490" y="11217"/>
                </a:lnTo>
                <a:lnTo>
                  <a:pt x="9368" y="11485"/>
                </a:lnTo>
                <a:lnTo>
                  <a:pt x="9295" y="11801"/>
                </a:lnTo>
                <a:lnTo>
                  <a:pt x="9246" y="12093"/>
                </a:lnTo>
                <a:lnTo>
                  <a:pt x="9271" y="12239"/>
                </a:lnTo>
                <a:lnTo>
                  <a:pt x="9295" y="12410"/>
                </a:lnTo>
                <a:lnTo>
                  <a:pt x="9319" y="12531"/>
                </a:lnTo>
                <a:lnTo>
                  <a:pt x="9392" y="12677"/>
                </a:lnTo>
                <a:lnTo>
                  <a:pt x="9441" y="12823"/>
                </a:lnTo>
                <a:lnTo>
                  <a:pt x="9538" y="12945"/>
                </a:lnTo>
                <a:lnTo>
                  <a:pt x="9636" y="13067"/>
                </a:lnTo>
                <a:lnTo>
                  <a:pt x="9757" y="13164"/>
                </a:lnTo>
                <a:lnTo>
                  <a:pt x="10001" y="13334"/>
                </a:lnTo>
                <a:lnTo>
                  <a:pt x="10244" y="13432"/>
                </a:lnTo>
                <a:lnTo>
                  <a:pt x="10293" y="13505"/>
                </a:lnTo>
                <a:lnTo>
                  <a:pt x="10341" y="13529"/>
                </a:lnTo>
                <a:lnTo>
                  <a:pt x="10390" y="13529"/>
                </a:lnTo>
                <a:lnTo>
                  <a:pt x="10463" y="13505"/>
                </a:lnTo>
                <a:lnTo>
                  <a:pt x="10779" y="13578"/>
                </a:lnTo>
                <a:lnTo>
                  <a:pt x="11096" y="13626"/>
                </a:lnTo>
                <a:lnTo>
                  <a:pt x="11655" y="13626"/>
                </a:lnTo>
                <a:lnTo>
                  <a:pt x="12093" y="13578"/>
                </a:lnTo>
                <a:lnTo>
                  <a:pt x="12288" y="13529"/>
                </a:lnTo>
                <a:lnTo>
                  <a:pt x="12483" y="13480"/>
                </a:lnTo>
                <a:lnTo>
                  <a:pt x="12653" y="13432"/>
                </a:lnTo>
                <a:lnTo>
                  <a:pt x="12848" y="13359"/>
                </a:lnTo>
                <a:lnTo>
                  <a:pt x="13018" y="13261"/>
                </a:lnTo>
                <a:lnTo>
                  <a:pt x="13164" y="13164"/>
                </a:lnTo>
                <a:lnTo>
                  <a:pt x="13334" y="13042"/>
                </a:lnTo>
                <a:lnTo>
                  <a:pt x="13480" y="12921"/>
                </a:lnTo>
                <a:lnTo>
                  <a:pt x="13602" y="12775"/>
                </a:lnTo>
                <a:lnTo>
                  <a:pt x="13724" y="12629"/>
                </a:lnTo>
                <a:lnTo>
                  <a:pt x="13845" y="12483"/>
                </a:lnTo>
                <a:lnTo>
                  <a:pt x="13943" y="12312"/>
                </a:lnTo>
                <a:lnTo>
                  <a:pt x="14040" y="12142"/>
                </a:lnTo>
                <a:lnTo>
                  <a:pt x="14113" y="11947"/>
                </a:lnTo>
                <a:lnTo>
                  <a:pt x="14162" y="11753"/>
                </a:lnTo>
                <a:lnTo>
                  <a:pt x="14210" y="11558"/>
                </a:lnTo>
                <a:lnTo>
                  <a:pt x="14210" y="11485"/>
                </a:lnTo>
                <a:lnTo>
                  <a:pt x="14186" y="11412"/>
                </a:lnTo>
                <a:lnTo>
                  <a:pt x="14235" y="11120"/>
                </a:lnTo>
                <a:lnTo>
                  <a:pt x="14283" y="10852"/>
                </a:lnTo>
                <a:lnTo>
                  <a:pt x="14308" y="10268"/>
                </a:lnTo>
                <a:lnTo>
                  <a:pt x="14332" y="9684"/>
                </a:lnTo>
                <a:lnTo>
                  <a:pt x="14356" y="9125"/>
                </a:lnTo>
                <a:lnTo>
                  <a:pt x="14405" y="8298"/>
                </a:lnTo>
                <a:lnTo>
                  <a:pt x="14429" y="7470"/>
                </a:lnTo>
                <a:lnTo>
                  <a:pt x="14429" y="6643"/>
                </a:lnTo>
                <a:lnTo>
                  <a:pt x="14405" y="5791"/>
                </a:lnTo>
                <a:lnTo>
                  <a:pt x="14356" y="5013"/>
                </a:lnTo>
                <a:lnTo>
                  <a:pt x="14283" y="4234"/>
                </a:lnTo>
                <a:lnTo>
                  <a:pt x="14235" y="3455"/>
                </a:lnTo>
                <a:lnTo>
                  <a:pt x="14186" y="2677"/>
                </a:lnTo>
                <a:lnTo>
                  <a:pt x="14186" y="2093"/>
                </a:lnTo>
                <a:lnTo>
                  <a:pt x="14186" y="1509"/>
                </a:lnTo>
                <a:lnTo>
                  <a:pt x="14186" y="901"/>
                </a:lnTo>
                <a:lnTo>
                  <a:pt x="14162" y="609"/>
                </a:lnTo>
                <a:lnTo>
                  <a:pt x="14137" y="317"/>
                </a:lnTo>
                <a:lnTo>
                  <a:pt x="14162" y="244"/>
                </a:lnTo>
                <a:lnTo>
                  <a:pt x="14137" y="171"/>
                </a:lnTo>
                <a:lnTo>
                  <a:pt x="14113" y="122"/>
                </a:lnTo>
                <a:lnTo>
                  <a:pt x="14089" y="73"/>
                </a:lnTo>
                <a:lnTo>
                  <a:pt x="14040" y="25"/>
                </a:lnTo>
                <a:lnTo>
                  <a:pt x="139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2"/>
          <p:cNvSpPr/>
          <p:nvPr/>
        </p:nvSpPr>
        <p:spPr>
          <a:xfrm>
            <a:off x="2678363" y="327801"/>
            <a:ext cx="268576" cy="357373"/>
          </a:xfrm>
          <a:custGeom>
            <a:avLst/>
            <a:gdLst/>
            <a:ahLst/>
            <a:cxnLst/>
            <a:rect l="l" t="t" r="r" b="b"/>
            <a:pathLst>
              <a:path w="12289" h="16352" extrusionOk="0">
                <a:moveTo>
                  <a:pt x="6303" y="3991"/>
                </a:moveTo>
                <a:lnTo>
                  <a:pt x="6546" y="4015"/>
                </a:lnTo>
                <a:lnTo>
                  <a:pt x="6789" y="4064"/>
                </a:lnTo>
                <a:lnTo>
                  <a:pt x="7008" y="4137"/>
                </a:lnTo>
                <a:lnTo>
                  <a:pt x="7252" y="4234"/>
                </a:lnTo>
                <a:lnTo>
                  <a:pt x="7446" y="4356"/>
                </a:lnTo>
                <a:lnTo>
                  <a:pt x="7665" y="4502"/>
                </a:lnTo>
                <a:lnTo>
                  <a:pt x="7836" y="4672"/>
                </a:lnTo>
                <a:lnTo>
                  <a:pt x="8030" y="4842"/>
                </a:lnTo>
                <a:lnTo>
                  <a:pt x="8176" y="5037"/>
                </a:lnTo>
                <a:lnTo>
                  <a:pt x="8322" y="5256"/>
                </a:lnTo>
                <a:lnTo>
                  <a:pt x="8468" y="5475"/>
                </a:lnTo>
                <a:lnTo>
                  <a:pt x="8566" y="5718"/>
                </a:lnTo>
                <a:lnTo>
                  <a:pt x="8639" y="5986"/>
                </a:lnTo>
                <a:lnTo>
                  <a:pt x="8712" y="6229"/>
                </a:lnTo>
                <a:lnTo>
                  <a:pt x="8736" y="6473"/>
                </a:lnTo>
                <a:lnTo>
                  <a:pt x="8712" y="6716"/>
                </a:lnTo>
                <a:lnTo>
                  <a:pt x="8687" y="6959"/>
                </a:lnTo>
                <a:lnTo>
                  <a:pt x="8639" y="7178"/>
                </a:lnTo>
                <a:lnTo>
                  <a:pt x="8541" y="7397"/>
                </a:lnTo>
                <a:lnTo>
                  <a:pt x="8444" y="7592"/>
                </a:lnTo>
                <a:lnTo>
                  <a:pt x="8322" y="7787"/>
                </a:lnTo>
                <a:lnTo>
                  <a:pt x="8152" y="7981"/>
                </a:lnTo>
                <a:lnTo>
                  <a:pt x="7982" y="8152"/>
                </a:lnTo>
                <a:lnTo>
                  <a:pt x="7811" y="8298"/>
                </a:lnTo>
                <a:lnTo>
                  <a:pt x="7592" y="8419"/>
                </a:lnTo>
                <a:lnTo>
                  <a:pt x="7373" y="8517"/>
                </a:lnTo>
                <a:lnTo>
                  <a:pt x="7130" y="8614"/>
                </a:lnTo>
                <a:lnTo>
                  <a:pt x="6887" y="8687"/>
                </a:lnTo>
                <a:lnTo>
                  <a:pt x="6668" y="8711"/>
                </a:lnTo>
                <a:lnTo>
                  <a:pt x="6424" y="8736"/>
                </a:lnTo>
                <a:lnTo>
                  <a:pt x="6205" y="8736"/>
                </a:lnTo>
                <a:lnTo>
                  <a:pt x="5986" y="8711"/>
                </a:lnTo>
                <a:lnTo>
                  <a:pt x="5743" y="8663"/>
                </a:lnTo>
                <a:lnTo>
                  <a:pt x="5524" y="8614"/>
                </a:lnTo>
                <a:lnTo>
                  <a:pt x="5305" y="8541"/>
                </a:lnTo>
                <a:lnTo>
                  <a:pt x="5110" y="8444"/>
                </a:lnTo>
                <a:lnTo>
                  <a:pt x="4891" y="8346"/>
                </a:lnTo>
                <a:lnTo>
                  <a:pt x="4697" y="8225"/>
                </a:lnTo>
                <a:lnTo>
                  <a:pt x="4502" y="8103"/>
                </a:lnTo>
                <a:lnTo>
                  <a:pt x="4332" y="7957"/>
                </a:lnTo>
                <a:lnTo>
                  <a:pt x="4186" y="7787"/>
                </a:lnTo>
                <a:lnTo>
                  <a:pt x="4015" y="7616"/>
                </a:lnTo>
                <a:lnTo>
                  <a:pt x="3894" y="7446"/>
                </a:lnTo>
                <a:lnTo>
                  <a:pt x="3772" y="7251"/>
                </a:lnTo>
                <a:lnTo>
                  <a:pt x="3723" y="7105"/>
                </a:lnTo>
                <a:lnTo>
                  <a:pt x="3650" y="6935"/>
                </a:lnTo>
                <a:lnTo>
                  <a:pt x="3602" y="6643"/>
                </a:lnTo>
                <a:lnTo>
                  <a:pt x="3577" y="6327"/>
                </a:lnTo>
                <a:lnTo>
                  <a:pt x="3602" y="6010"/>
                </a:lnTo>
                <a:lnTo>
                  <a:pt x="3699" y="5718"/>
                </a:lnTo>
                <a:lnTo>
                  <a:pt x="3821" y="5426"/>
                </a:lnTo>
                <a:lnTo>
                  <a:pt x="3967" y="5134"/>
                </a:lnTo>
                <a:lnTo>
                  <a:pt x="4161" y="4891"/>
                </a:lnTo>
                <a:lnTo>
                  <a:pt x="4332" y="4696"/>
                </a:lnTo>
                <a:lnTo>
                  <a:pt x="4551" y="4502"/>
                </a:lnTo>
                <a:lnTo>
                  <a:pt x="4794" y="4356"/>
                </a:lnTo>
                <a:lnTo>
                  <a:pt x="5037" y="4210"/>
                </a:lnTo>
                <a:lnTo>
                  <a:pt x="5062" y="4210"/>
                </a:lnTo>
                <a:lnTo>
                  <a:pt x="5110" y="4234"/>
                </a:lnTo>
                <a:lnTo>
                  <a:pt x="5232" y="4234"/>
                </a:lnTo>
                <a:lnTo>
                  <a:pt x="5305" y="4210"/>
                </a:lnTo>
                <a:lnTo>
                  <a:pt x="5548" y="4112"/>
                </a:lnTo>
                <a:lnTo>
                  <a:pt x="5816" y="4039"/>
                </a:lnTo>
                <a:lnTo>
                  <a:pt x="6059" y="4015"/>
                </a:lnTo>
                <a:lnTo>
                  <a:pt x="6303" y="3991"/>
                </a:lnTo>
                <a:close/>
                <a:moveTo>
                  <a:pt x="6254" y="3480"/>
                </a:moveTo>
                <a:lnTo>
                  <a:pt x="5986" y="3504"/>
                </a:lnTo>
                <a:lnTo>
                  <a:pt x="5694" y="3553"/>
                </a:lnTo>
                <a:lnTo>
                  <a:pt x="5427" y="3626"/>
                </a:lnTo>
                <a:lnTo>
                  <a:pt x="5305" y="3650"/>
                </a:lnTo>
                <a:lnTo>
                  <a:pt x="5183" y="3699"/>
                </a:lnTo>
                <a:lnTo>
                  <a:pt x="4916" y="3796"/>
                </a:lnTo>
                <a:lnTo>
                  <a:pt x="4599" y="3966"/>
                </a:lnTo>
                <a:lnTo>
                  <a:pt x="4283" y="4161"/>
                </a:lnTo>
                <a:lnTo>
                  <a:pt x="3991" y="4404"/>
                </a:lnTo>
                <a:lnTo>
                  <a:pt x="3748" y="4672"/>
                </a:lnTo>
                <a:lnTo>
                  <a:pt x="3529" y="4940"/>
                </a:lnTo>
                <a:lnTo>
                  <a:pt x="3359" y="5232"/>
                </a:lnTo>
                <a:lnTo>
                  <a:pt x="3237" y="5572"/>
                </a:lnTo>
                <a:lnTo>
                  <a:pt x="3164" y="5889"/>
                </a:lnTo>
                <a:lnTo>
                  <a:pt x="3115" y="6229"/>
                </a:lnTo>
                <a:lnTo>
                  <a:pt x="3140" y="6570"/>
                </a:lnTo>
                <a:lnTo>
                  <a:pt x="3188" y="6911"/>
                </a:lnTo>
                <a:lnTo>
                  <a:pt x="3261" y="7251"/>
                </a:lnTo>
                <a:lnTo>
                  <a:pt x="3383" y="7495"/>
                </a:lnTo>
                <a:lnTo>
                  <a:pt x="3529" y="7762"/>
                </a:lnTo>
                <a:lnTo>
                  <a:pt x="3699" y="7981"/>
                </a:lnTo>
                <a:lnTo>
                  <a:pt x="3869" y="8200"/>
                </a:lnTo>
                <a:lnTo>
                  <a:pt x="4088" y="8371"/>
                </a:lnTo>
                <a:lnTo>
                  <a:pt x="4307" y="8541"/>
                </a:lnTo>
                <a:lnTo>
                  <a:pt x="4551" y="8711"/>
                </a:lnTo>
                <a:lnTo>
                  <a:pt x="4794" y="8833"/>
                </a:lnTo>
                <a:lnTo>
                  <a:pt x="5062" y="8930"/>
                </a:lnTo>
                <a:lnTo>
                  <a:pt x="5329" y="9028"/>
                </a:lnTo>
                <a:lnTo>
                  <a:pt x="5597" y="9101"/>
                </a:lnTo>
                <a:lnTo>
                  <a:pt x="5889" y="9149"/>
                </a:lnTo>
                <a:lnTo>
                  <a:pt x="6181" y="9174"/>
                </a:lnTo>
                <a:lnTo>
                  <a:pt x="6449" y="9198"/>
                </a:lnTo>
                <a:lnTo>
                  <a:pt x="6741" y="9174"/>
                </a:lnTo>
                <a:lnTo>
                  <a:pt x="7008" y="9149"/>
                </a:lnTo>
                <a:lnTo>
                  <a:pt x="7325" y="9076"/>
                </a:lnTo>
                <a:lnTo>
                  <a:pt x="7617" y="8979"/>
                </a:lnTo>
                <a:lnTo>
                  <a:pt x="7884" y="8833"/>
                </a:lnTo>
                <a:lnTo>
                  <a:pt x="8128" y="8687"/>
                </a:lnTo>
                <a:lnTo>
                  <a:pt x="8347" y="8492"/>
                </a:lnTo>
                <a:lnTo>
                  <a:pt x="8541" y="8273"/>
                </a:lnTo>
                <a:lnTo>
                  <a:pt x="8712" y="8054"/>
                </a:lnTo>
                <a:lnTo>
                  <a:pt x="8858" y="7787"/>
                </a:lnTo>
                <a:lnTo>
                  <a:pt x="8979" y="7543"/>
                </a:lnTo>
                <a:lnTo>
                  <a:pt x="9052" y="7251"/>
                </a:lnTo>
                <a:lnTo>
                  <a:pt x="9125" y="6959"/>
                </a:lnTo>
                <a:lnTo>
                  <a:pt x="9150" y="6667"/>
                </a:lnTo>
                <a:lnTo>
                  <a:pt x="9150" y="6375"/>
                </a:lnTo>
                <a:lnTo>
                  <a:pt x="9125" y="6083"/>
                </a:lnTo>
                <a:lnTo>
                  <a:pt x="9052" y="5791"/>
                </a:lnTo>
                <a:lnTo>
                  <a:pt x="8955" y="5499"/>
                </a:lnTo>
                <a:lnTo>
                  <a:pt x="8858" y="5232"/>
                </a:lnTo>
                <a:lnTo>
                  <a:pt x="8712" y="4988"/>
                </a:lnTo>
                <a:lnTo>
                  <a:pt x="8566" y="4769"/>
                </a:lnTo>
                <a:lnTo>
                  <a:pt x="8395" y="4550"/>
                </a:lnTo>
                <a:lnTo>
                  <a:pt x="8201" y="4356"/>
                </a:lnTo>
                <a:lnTo>
                  <a:pt x="7982" y="4161"/>
                </a:lnTo>
                <a:lnTo>
                  <a:pt x="7763" y="3991"/>
                </a:lnTo>
                <a:lnTo>
                  <a:pt x="7544" y="3845"/>
                </a:lnTo>
                <a:lnTo>
                  <a:pt x="7300" y="3723"/>
                </a:lnTo>
                <a:lnTo>
                  <a:pt x="7033" y="3626"/>
                </a:lnTo>
                <a:lnTo>
                  <a:pt x="6789" y="3553"/>
                </a:lnTo>
                <a:lnTo>
                  <a:pt x="6522" y="3504"/>
                </a:lnTo>
                <a:lnTo>
                  <a:pt x="6254" y="3480"/>
                </a:lnTo>
                <a:close/>
                <a:moveTo>
                  <a:pt x="6303" y="536"/>
                </a:moveTo>
                <a:lnTo>
                  <a:pt x="6668" y="560"/>
                </a:lnTo>
                <a:lnTo>
                  <a:pt x="7033" y="633"/>
                </a:lnTo>
                <a:lnTo>
                  <a:pt x="7422" y="706"/>
                </a:lnTo>
                <a:lnTo>
                  <a:pt x="7763" y="828"/>
                </a:lnTo>
                <a:lnTo>
                  <a:pt x="8128" y="949"/>
                </a:lnTo>
                <a:lnTo>
                  <a:pt x="8468" y="1095"/>
                </a:lnTo>
                <a:lnTo>
                  <a:pt x="8809" y="1266"/>
                </a:lnTo>
                <a:lnTo>
                  <a:pt x="9125" y="1460"/>
                </a:lnTo>
                <a:lnTo>
                  <a:pt x="9442" y="1679"/>
                </a:lnTo>
                <a:lnTo>
                  <a:pt x="9734" y="1898"/>
                </a:lnTo>
                <a:lnTo>
                  <a:pt x="10026" y="2166"/>
                </a:lnTo>
                <a:lnTo>
                  <a:pt x="10050" y="2287"/>
                </a:lnTo>
                <a:lnTo>
                  <a:pt x="10074" y="2409"/>
                </a:lnTo>
                <a:lnTo>
                  <a:pt x="10196" y="2798"/>
                </a:lnTo>
                <a:lnTo>
                  <a:pt x="10220" y="2847"/>
                </a:lnTo>
                <a:lnTo>
                  <a:pt x="10269" y="2871"/>
                </a:lnTo>
                <a:lnTo>
                  <a:pt x="10342" y="2896"/>
                </a:lnTo>
                <a:lnTo>
                  <a:pt x="10391" y="2896"/>
                </a:lnTo>
                <a:lnTo>
                  <a:pt x="10439" y="2871"/>
                </a:lnTo>
                <a:lnTo>
                  <a:pt x="10464" y="2847"/>
                </a:lnTo>
                <a:lnTo>
                  <a:pt x="10488" y="2798"/>
                </a:lnTo>
                <a:lnTo>
                  <a:pt x="10512" y="2677"/>
                </a:lnTo>
                <a:lnTo>
                  <a:pt x="10585" y="2774"/>
                </a:lnTo>
                <a:lnTo>
                  <a:pt x="10537" y="3090"/>
                </a:lnTo>
                <a:lnTo>
                  <a:pt x="10537" y="3261"/>
                </a:lnTo>
                <a:lnTo>
                  <a:pt x="10561" y="3334"/>
                </a:lnTo>
                <a:lnTo>
                  <a:pt x="10610" y="3382"/>
                </a:lnTo>
                <a:lnTo>
                  <a:pt x="10634" y="3431"/>
                </a:lnTo>
                <a:lnTo>
                  <a:pt x="10683" y="3407"/>
                </a:lnTo>
                <a:lnTo>
                  <a:pt x="10756" y="3382"/>
                </a:lnTo>
                <a:lnTo>
                  <a:pt x="10804" y="3309"/>
                </a:lnTo>
                <a:lnTo>
                  <a:pt x="10877" y="3163"/>
                </a:lnTo>
                <a:lnTo>
                  <a:pt x="10877" y="3188"/>
                </a:lnTo>
                <a:lnTo>
                  <a:pt x="10950" y="3285"/>
                </a:lnTo>
                <a:lnTo>
                  <a:pt x="10853" y="3553"/>
                </a:lnTo>
                <a:lnTo>
                  <a:pt x="10804" y="3674"/>
                </a:lnTo>
                <a:lnTo>
                  <a:pt x="10756" y="3796"/>
                </a:lnTo>
                <a:lnTo>
                  <a:pt x="10756" y="3893"/>
                </a:lnTo>
                <a:lnTo>
                  <a:pt x="10804" y="4015"/>
                </a:lnTo>
                <a:lnTo>
                  <a:pt x="10829" y="4088"/>
                </a:lnTo>
                <a:lnTo>
                  <a:pt x="10902" y="4112"/>
                </a:lnTo>
                <a:lnTo>
                  <a:pt x="10975" y="4112"/>
                </a:lnTo>
                <a:lnTo>
                  <a:pt x="11023" y="4088"/>
                </a:lnTo>
                <a:lnTo>
                  <a:pt x="11096" y="4039"/>
                </a:lnTo>
                <a:lnTo>
                  <a:pt x="11169" y="3966"/>
                </a:lnTo>
                <a:lnTo>
                  <a:pt x="11242" y="3820"/>
                </a:lnTo>
                <a:lnTo>
                  <a:pt x="11340" y="4039"/>
                </a:lnTo>
                <a:lnTo>
                  <a:pt x="11194" y="4307"/>
                </a:lnTo>
                <a:lnTo>
                  <a:pt x="11048" y="4575"/>
                </a:lnTo>
                <a:lnTo>
                  <a:pt x="11023" y="4696"/>
                </a:lnTo>
                <a:lnTo>
                  <a:pt x="11023" y="4794"/>
                </a:lnTo>
                <a:lnTo>
                  <a:pt x="11048" y="4867"/>
                </a:lnTo>
                <a:lnTo>
                  <a:pt x="11121" y="4915"/>
                </a:lnTo>
                <a:lnTo>
                  <a:pt x="11169" y="4915"/>
                </a:lnTo>
                <a:lnTo>
                  <a:pt x="11218" y="4891"/>
                </a:lnTo>
                <a:lnTo>
                  <a:pt x="11340" y="4794"/>
                </a:lnTo>
                <a:lnTo>
                  <a:pt x="11510" y="4575"/>
                </a:lnTo>
                <a:lnTo>
                  <a:pt x="11534" y="4550"/>
                </a:lnTo>
                <a:lnTo>
                  <a:pt x="11607" y="4818"/>
                </a:lnTo>
                <a:lnTo>
                  <a:pt x="11510" y="4940"/>
                </a:lnTo>
                <a:lnTo>
                  <a:pt x="11388" y="5061"/>
                </a:lnTo>
                <a:lnTo>
                  <a:pt x="11291" y="5183"/>
                </a:lnTo>
                <a:lnTo>
                  <a:pt x="11218" y="5280"/>
                </a:lnTo>
                <a:lnTo>
                  <a:pt x="11096" y="5524"/>
                </a:lnTo>
                <a:lnTo>
                  <a:pt x="11072" y="5548"/>
                </a:lnTo>
                <a:lnTo>
                  <a:pt x="11096" y="5572"/>
                </a:lnTo>
                <a:lnTo>
                  <a:pt x="11121" y="5597"/>
                </a:lnTo>
                <a:lnTo>
                  <a:pt x="11145" y="5572"/>
                </a:lnTo>
                <a:lnTo>
                  <a:pt x="11388" y="5475"/>
                </a:lnTo>
                <a:lnTo>
                  <a:pt x="11510" y="5402"/>
                </a:lnTo>
                <a:lnTo>
                  <a:pt x="11631" y="5305"/>
                </a:lnTo>
                <a:lnTo>
                  <a:pt x="11680" y="5256"/>
                </a:lnTo>
                <a:lnTo>
                  <a:pt x="11729" y="5499"/>
                </a:lnTo>
                <a:lnTo>
                  <a:pt x="11364" y="5840"/>
                </a:lnTo>
                <a:lnTo>
                  <a:pt x="11048" y="6229"/>
                </a:lnTo>
                <a:lnTo>
                  <a:pt x="11023" y="6278"/>
                </a:lnTo>
                <a:lnTo>
                  <a:pt x="11048" y="6327"/>
                </a:lnTo>
                <a:lnTo>
                  <a:pt x="11072" y="6351"/>
                </a:lnTo>
                <a:lnTo>
                  <a:pt x="11121" y="6351"/>
                </a:lnTo>
                <a:lnTo>
                  <a:pt x="11291" y="6254"/>
                </a:lnTo>
                <a:lnTo>
                  <a:pt x="11461" y="6156"/>
                </a:lnTo>
                <a:lnTo>
                  <a:pt x="11753" y="5913"/>
                </a:lnTo>
                <a:lnTo>
                  <a:pt x="11753" y="6302"/>
                </a:lnTo>
                <a:lnTo>
                  <a:pt x="11631" y="6424"/>
                </a:lnTo>
                <a:lnTo>
                  <a:pt x="11534" y="6546"/>
                </a:lnTo>
                <a:lnTo>
                  <a:pt x="11412" y="6692"/>
                </a:lnTo>
                <a:lnTo>
                  <a:pt x="11291" y="6789"/>
                </a:lnTo>
                <a:lnTo>
                  <a:pt x="11048" y="6935"/>
                </a:lnTo>
                <a:lnTo>
                  <a:pt x="10999" y="6984"/>
                </a:lnTo>
                <a:lnTo>
                  <a:pt x="10950" y="7032"/>
                </a:lnTo>
                <a:lnTo>
                  <a:pt x="10926" y="7105"/>
                </a:lnTo>
                <a:lnTo>
                  <a:pt x="10950" y="7154"/>
                </a:lnTo>
                <a:lnTo>
                  <a:pt x="11023" y="7203"/>
                </a:lnTo>
                <a:lnTo>
                  <a:pt x="11096" y="7251"/>
                </a:lnTo>
                <a:lnTo>
                  <a:pt x="11169" y="7251"/>
                </a:lnTo>
                <a:lnTo>
                  <a:pt x="11267" y="7227"/>
                </a:lnTo>
                <a:lnTo>
                  <a:pt x="11437" y="7178"/>
                </a:lnTo>
                <a:lnTo>
                  <a:pt x="11583" y="7081"/>
                </a:lnTo>
                <a:lnTo>
                  <a:pt x="11704" y="6984"/>
                </a:lnTo>
                <a:lnTo>
                  <a:pt x="11631" y="7470"/>
                </a:lnTo>
                <a:lnTo>
                  <a:pt x="11583" y="7470"/>
                </a:lnTo>
                <a:lnTo>
                  <a:pt x="11534" y="7495"/>
                </a:lnTo>
                <a:lnTo>
                  <a:pt x="11291" y="7665"/>
                </a:lnTo>
                <a:lnTo>
                  <a:pt x="11023" y="7811"/>
                </a:lnTo>
                <a:lnTo>
                  <a:pt x="10902" y="7884"/>
                </a:lnTo>
                <a:lnTo>
                  <a:pt x="10804" y="7957"/>
                </a:lnTo>
                <a:lnTo>
                  <a:pt x="10731" y="8054"/>
                </a:lnTo>
                <a:lnTo>
                  <a:pt x="10707" y="8103"/>
                </a:lnTo>
                <a:lnTo>
                  <a:pt x="10707" y="8176"/>
                </a:lnTo>
                <a:lnTo>
                  <a:pt x="10707" y="8200"/>
                </a:lnTo>
                <a:lnTo>
                  <a:pt x="10853" y="8200"/>
                </a:lnTo>
                <a:lnTo>
                  <a:pt x="10950" y="8176"/>
                </a:lnTo>
                <a:lnTo>
                  <a:pt x="11194" y="8079"/>
                </a:lnTo>
                <a:lnTo>
                  <a:pt x="11534" y="7933"/>
                </a:lnTo>
                <a:lnTo>
                  <a:pt x="11437" y="8273"/>
                </a:lnTo>
                <a:lnTo>
                  <a:pt x="11340" y="8298"/>
                </a:lnTo>
                <a:lnTo>
                  <a:pt x="11242" y="8322"/>
                </a:lnTo>
                <a:lnTo>
                  <a:pt x="11072" y="8419"/>
                </a:lnTo>
                <a:lnTo>
                  <a:pt x="10829" y="8541"/>
                </a:lnTo>
                <a:lnTo>
                  <a:pt x="10561" y="8614"/>
                </a:lnTo>
                <a:lnTo>
                  <a:pt x="10537" y="8638"/>
                </a:lnTo>
                <a:lnTo>
                  <a:pt x="10512" y="8663"/>
                </a:lnTo>
                <a:lnTo>
                  <a:pt x="10537" y="8687"/>
                </a:lnTo>
                <a:lnTo>
                  <a:pt x="10561" y="8711"/>
                </a:lnTo>
                <a:lnTo>
                  <a:pt x="10731" y="8736"/>
                </a:lnTo>
                <a:lnTo>
                  <a:pt x="10926" y="8736"/>
                </a:lnTo>
                <a:lnTo>
                  <a:pt x="11121" y="8711"/>
                </a:lnTo>
                <a:lnTo>
                  <a:pt x="11315" y="8663"/>
                </a:lnTo>
                <a:lnTo>
                  <a:pt x="11169" y="9028"/>
                </a:lnTo>
                <a:lnTo>
                  <a:pt x="10926" y="9028"/>
                </a:lnTo>
                <a:lnTo>
                  <a:pt x="10683" y="9052"/>
                </a:lnTo>
                <a:lnTo>
                  <a:pt x="10439" y="9125"/>
                </a:lnTo>
                <a:lnTo>
                  <a:pt x="10220" y="9198"/>
                </a:lnTo>
                <a:lnTo>
                  <a:pt x="10196" y="9222"/>
                </a:lnTo>
                <a:lnTo>
                  <a:pt x="10196" y="9247"/>
                </a:lnTo>
                <a:lnTo>
                  <a:pt x="10220" y="9271"/>
                </a:lnTo>
                <a:lnTo>
                  <a:pt x="10245" y="9295"/>
                </a:lnTo>
                <a:lnTo>
                  <a:pt x="10488" y="9295"/>
                </a:lnTo>
                <a:lnTo>
                  <a:pt x="10731" y="9320"/>
                </a:lnTo>
                <a:lnTo>
                  <a:pt x="11048" y="9368"/>
                </a:lnTo>
                <a:lnTo>
                  <a:pt x="10853" y="9757"/>
                </a:lnTo>
                <a:lnTo>
                  <a:pt x="10561" y="9733"/>
                </a:lnTo>
                <a:lnTo>
                  <a:pt x="10245" y="9709"/>
                </a:lnTo>
                <a:lnTo>
                  <a:pt x="10099" y="9709"/>
                </a:lnTo>
                <a:lnTo>
                  <a:pt x="9977" y="9733"/>
                </a:lnTo>
                <a:lnTo>
                  <a:pt x="9904" y="9782"/>
                </a:lnTo>
                <a:lnTo>
                  <a:pt x="9880" y="9806"/>
                </a:lnTo>
                <a:lnTo>
                  <a:pt x="9880" y="9830"/>
                </a:lnTo>
                <a:lnTo>
                  <a:pt x="9928" y="9928"/>
                </a:lnTo>
                <a:lnTo>
                  <a:pt x="9977" y="10001"/>
                </a:lnTo>
                <a:lnTo>
                  <a:pt x="10050" y="10074"/>
                </a:lnTo>
                <a:lnTo>
                  <a:pt x="10147" y="10122"/>
                </a:lnTo>
                <a:lnTo>
                  <a:pt x="10391" y="10171"/>
                </a:lnTo>
                <a:lnTo>
                  <a:pt x="10610" y="10220"/>
                </a:lnTo>
                <a:lnTo>
                  <a:pt x="10439" y="10512"/>
                </a:lnTo>
                <a:lnTo>
                  <a:pt x="10439" y="10439"/>
                </a:lnTo>
                <a:lnTo>
                  <a:pt x="10391" y="10390"/>
                </a:lnTo>
                <a:lnTo>
                  <a:pt x="10342" y="10341"/>
                </a:lnTo>
                <a:lnTo>
                  <a:pt x="10220" y="10293"/>
                </a:lnTo>
                <a:lnTo>
                  <a:pt x="9977" y="10268"/>
                </a:lnTo>
                <a:lnTo>
                  <a:pt x="9709" y="10220"/>
                </a:lnTo>
                <a:lnTo>
                  <a:pt x="9588" y="10220"/>
                </a:lnTo>
                <a:lnTo>
                  <a:pt x="9466" y="10244"/>
                </a:lnTo>
                <a:lnTo>
                  <a:pt x="9417" y="10268"/>
                </a:lnTo>
                <a:lnTo>
                  <a:pt x="9393" y="10317"/>
                </a:lnTo>
                <a:lnTo>
                  <a:pt x="9393" y="10366"/>
                </a:lnTo>
                <a:lnTo>
                  <a:pt x="9417" y="10414"/>
                </a:lnTo>
                <a:lnTo>
                  <a:pt x="9515" y="10487"/>
                </a:lnTo>
                <a:lnTo>
                  <a:pt x="9636" y="10560"/>
                </a:lnTo>
                <a:lnTo>
                  <a:pt x="9880" y="10633"/>
                </a:lnTo>
                <a:lnTo>
                  <a:pt x="10123" y="10682"/>
                </a:lnTo>
                <a:lnTo>
                  <a:pt x="10245" y="10682"/>
                </a:lnTo>
                <a:lnTo>
                  <a:pt x="10366" y="10633"/>
                </a:lnTo>
                <a:lnTo>
                  <a:pt x="10001" y="11242"/>
                </a:lnTo>
                <a:lnTo>
                  <a:pt x="9782" y="11169"/>
                </a:lnTo>
                <a:lnTo>
                  <a:pt x="9588" y="11144"/>
                </a:lnTo>
                <a:lnTo>
                  <a:pt x="9417" y="11096"/>
                </a:lnTo>
                <a:lnTo>
                  <a:pt x="9247" y="11071"/>
                </a:lnTo>
                <a:lnTo>
                  <a:pt x="9052" y="11047"/>
                </a:lnTo>
                <a:lnTo>
                  <a:pt x="8882" y="11096"/>
                </a:lnTo>
                <a:lnTo>
                  <a:pt x="8858" y="11120"/>
                </a:lnTo>
                <a:lnTo>
                  <a:pt x="8833" y="11169"/>
                </a:lnTo>
                <a:lnTo>
                  <a:pt x="8833" y="11193"/>
                </a:lnTo>
                <a:lnTo>
                  <a:pt x="8858" y="11242"/>
                </a:lnTo>
                <a:lnTo>
                  <a:pt x="9052" y="11315"/>
                </a:lnTo>
                <a:lnTo>
                  <a:pt x="9223" y="11363"/>
                </a:lnTo>
                <a:lnTo>
                  <a:pt x="9588" y="11485"/>
                </a:lnTo>
                <a:lnTo>
                  <a:pt x="9782" y="11558"/>
                </a:lnTo>
                <a:lnTo>
                  <a:pt x="9490" y="11996"/>
                </a:lnTo>
                <a:lnTo>
                  <a:pt x="9344" y="11923"/>
                </a:lnTo>
                <a:lnTo>
                  <a:pt x="9223" y="11874"/>
                </a:lnTo>
                <a:lnTo>
                  <a:pt x="8931" y="11801"/>
                </a:lnTo>
                <a:lnTo>
                  <a:pt x="8566" y="11704"/>
                </a:lnTo>
                <a:lnTo>
                  <a:pt x="8371" y="11655"/>
                </a:lnTo>
                <a:lnTo>
                  <a:pt x="8176" y="11655"/>
                </a:lnTo>
                <a:lnTo>
                  <a:pt x="8103" y="11680"/>
                </a:lnTo>
                <a:lnTo>
                  <a:pt x="8079" y="11728"/>
                </a:lnTo>
                <a:lnTo>
                  <a:pt x="8055" y="11801"/>
                </a:lnTo>
                <a:lnTo>
                  <a:pt x="8103" y="11850"/>
                </a:lnTo>
                <a:lnTo>
                  <a:pt x="8249" y="11947"/>
                </a:lnTo>
                <a:lnTo>
                  <a:pt x="8395" y="12045"/>
                </a:lnTo>
                <a:lnTo>
                  <a:pt x="8736" y="12166"/>
                </a:lnTo>
                <a:lnTo>
                  <a:pt x="8979" y="12239"/>
                </a:lnTo>
                <a:lnTo>
                  <a:pt x="9247" y="12312"/>
                </a:lnTo>
                <a:lnTo>
                  <a:pt x="9004" y="12629"/>
                </a:lnTo>
                <a:lnTo>
                  <a:pt x="8712" y="12580"/>
                </a:lnTo>
                <a:lnTo>
                  <a:pt x="8420" y="12531"/>
                </a:lnTo>
                <a:lnTo>
                  <a:pt x="8201" y="12458"/>
                </a:lnTo>
                <a:lnTo>
                  <a:pt x="8006" y="12361"/>
                </a:lnTo>
                <a:lnTo>
                  <a:pt x="7787" y="12239"/>
                </a:lnTo>
                <a:lnTo>
                  <a:pt x="7592" y="12142"/>
                </a:lnTo>
                <a:lnTo>
                  <a:pt x="7544" y="12142"/>
                </a:lnTo>
                <a:lnTo>
                  <a:pt x="7495" y="12166"/>
                </a:lnTo>
                <a:lnTo>
                  <a:pt x="7495" y="12215"/>
                </a:lnTo>
                <a:lnTo>
                  <a:pt x="7471" y="12264"/>
                </a:lnTo>
                <a:lnTo>
                  <a:pt x="7519" y="12385"/>
                </a:lnTo>
                <a:lnTo>
                  <a:pt x="7592" y="12507"/>
                </a:lnTo>
                <a:lnTo>
                  <a:pt x="7690" y="12604"/>
                </a:lnTo>
                <a:lnTo>
                  <a:pt x="7811" y="12677"/>
                </a:lnTo>
                <a:lnTo>
                  <a:pt x="8055" y="12823"/>
                </a:lnTo>
                <a:lnTo>
                  <a:pt x="8298" y="12921"/>
                </a:lnTo>
                <a:lnTo>
                  <a:pt x="8493" y="12994"/>
                </a:lnTo>
                <a:lnTo>
                  <a:pt x="8687" y="13018"/>
                </a:lnTo>
                <a:lnTo>
                  <a:pt x="8371" y="13407"/>
                </a:lnTo>
                <a:lnTo>
                  <a:pt x="8274" y="13310"/>
                </a:lnTo>
                <a:lnTo>
                  <a:pt x="8152" y="13261"/>
                </a:lnTo>
                <a:lnTo>
                  <a:pt x="7909" y="13188"/>
                </a:lnTo>
                <a:lnTo>
                  <a:pt x="7471" y="12994"/>
                </a:lnTo>
                <a:lnTo>
                  <a:pt x="7252" y="12921"/>
                </a:lnTo>
                <a:lnTo>
                  <a:pt x="7033" y="12896"/>
                </a:lnTo>
                <a:lnTo>
                  <a:pt x="7008" y="12896"/>
                </a:lnTo>
                <a:lnTo>
                  <a:pt x="7008" y="12945"/>
                </a:lnTo>
                <a:lnTo>
                  <a:pt x="7057" y="13042"/>
                </a:lnTo>
                <a:lnTo>
                  <a:pt x="7130" y="13115"/>
                </a:lnTo>
                <a:lnTo>
                  <a:pt x="7300" y="13261"/>
                </a:lnTo>
                <a:lnTo>
                  <a:pt x="7495" y="13359"/>
                </a:lnTo>
                <a:lnTo>
                  <a:pt x="7690" y="13456"/>
                </a:lnTo>
                <a:lnTo>
                  <a:pt x="7909" y="13578"/>
                </a:lnTo>
                <a:lnTo>
                  <a:pt x="8006" y="13626"/>
                </a:lnTo>
                <a:lnTo>
                  <a:pt x="8128" y="13675"/>
                </a:lnTo>
                <a:lnTo>
                  <a:pt x="7836" y="14016"/>
                </a:lnTo>
                <a:lnTo>
                  <a:pt x="7665" y="13967"/>
                </a:lnTo>
                <a:lnTo>
                  <a:pt x="7179" y="13724"/>
                </a:lnTo>
                <a:lnTo>
                  <a:pt x="6814" y="13553"/>
                </a:lnTo>
                <a:lnTo>
                  <a:pt x="6619" y="13480"/>
                </a:lnTo>
                <a:lnTo>
                  <a:pt x="6424" y="13480"/>
                </a:lnTo>
                <a:lnTo>
                  <a:pt x="6400" y="13505"/>
                </a:lnTo>
                <a:lnTo>
                  <a:pt x="6400" y="13553"/>
                </a:lnTo>
                <a:lnTo>
                  <a:pt x="6449" y="13651"/>
                </a:lnTo>
                <a:lnTo>
                  <a:pt x="6497" y="13724"/>
                </a:lnTo>
                <a:lnTo>
                  <a:pt x="6595" y="13821"/>
                </a:lnTo>
                <a:lnTo>
                  <a:pt x="6692" y="13894"/>
                </a:lnTo>
                <a:lnTo>
                  <a:pt x="6887" y="14016"/>
                </a:lnTo>
                <a:lnTo>
                  <a:pt x="7081" y="14137"/>
                </a:lnTo>
                <a:lnTo>
                  <a:pt x="7276" y="14235"/>
                </a:lnTo>
                <a:lnTo>
                  <a:pt x="7519" y="14381"/>
                </a:lnTo>
                <a:lnTo>
                  <a:pt x="7106" y="14843"/>
                </a:lnTo>
                <a:lnTo>
                  <a:pt x="6814" y="14697"/>
                </a:lnTo>
                <a:lnTo>
                  <a:pt x="6546" y="14527"/>
                </a:lnTo>
                <a:lnTo>
                  <a:pt x="6376" y="14405"/>
                </a:lnTo>
                <a:lnTo>
                  <a:pt x="6230" y="14259"/>
                </a:lnTo>
                <a:lnTo>
                  <a:pt x="6157" y="14162"/>
                </a:lnTo>
                <a:lnTo>
                  <a:pt x="6035" y="14064"/>
                </a:lnTo>
                <a:lnTo>
                  <a:pt x="5962" y="14064"/>
                </a:lnTo>
                <a:lnTo>
                  <a:pt x="5913" y="14089"/>
                </a:lnTo>
                <a:lnTo>
                  <a:pt x="5840" y="14186"/>
                </a:lnTo>
                <a:lnTo>
                  <a:pt x="5840" y="14283"/>
                </a:lnTo>
                <a:lnTo>
                  <a:pt x="5865" y="14381"/>
                </a:lnTo>
                <a:lnTo>
                  <a:pt x="5913" y="14478"/>
                </a:lnTo>
                <a:lnTo>
                  <a:pt x="6059" y="14673"/>
                </a:lnTo>
                <a:lnTo>
                  <a:pt x="6205" y="14794"/>
                </a:lnTo>
                <a:lnTo>
                  <a:pt x="6449" y="15013"/>
                </a:lnTo>
                <a:lnTo>
                  <a:pt x="6595" y="15135"/>
                </a:lnTo>
                <a:lnTo>
                  <a:pt x="6765" y="15208"/>
                </a:lnTo>
                <a:lnTo>
                  <a:pt x="6132" y="15816"/>
                </a:lnTo>
                <a:lnTo>
                  <a:pt x="5986" y="15573"/>
                </a:lnTo>
                <a:lnTo>
                  <a:pt x="5792" y="15354"/>
                </a:lnTo>
                <a:lnTo>
                  <a:pt x="5402" y="14916"/>
                </a:lnTo>
                <a:lnTo>
                  <a:pt x="5013" y="14527"/>
                </a:lnTo>
                <a:lnTo>
                  <a:pt x="4818" y="14332"/>
                </a:lnTo>
                <a:lnTo>
                  <a:pt x="4648" y="14113"/>
                </a:lnTo>
                <a:lnTo>
                  <a:pt x="4332" y="13724"/>
                </a:lnTo>
                <a:lnTo>
                  <a:pt x="3991" y="13359"/>
                </a:lnTo>
                <a:lnTo>
                  <a:pt x="3310" y="12629"/>
                </a:lnTo>
                <a:lnTo>
                  <a:pt x="2969" y="12264"/>
                </a:lnTo>
                <a:lnTo>
                  <a:pt x="2653" y="11874"/>
                </a:lnTo>
                <a:lnTo>
                  <a:pt x="2361" y="11485"/>
                </a:lnTo>
                <a:lnTo>
                  <a:pt x="2069" y="11071"/>
                </a:lnTo>
                <a:lnTo>
                  <a:pt x="1704" y="10439"/>
                </a:lnTo>
                <a:lnTo>
                  <a:pt x="1363" y="9757"/>
                </a:lnTo>
                <a:lnTo>
                  <a:pt x="1096" y="9052"/>
                </a:lnTo>
                <a:lnTo>
                  <a:pt x="974" y="8711"/>
                </a:lnTo>
                <a:lnTo>
                  <a:pt x="877" y="8346"/>
                </a:lnTo>
                <a:lnTo>
                  <a:pt x="779" y="7981"/>
                </a:lnTo>
                <a:lnTo>
                  <a:pt x="706" y="7616"/>
                </a:lnTo>
                <a:lnTo>
                  <a:pt x="633" y="7251"/>
                </a:lnTo>
                <a:lnTo>
                  <a:pt x="609" y="6862"/>
                </a:lnTo>
                <a:lnTo>
                  <a:pt x="585" y="6497"/>
                </a:lnTo>
                <a:lnTo>
                  <a:pt x="585" y="6132"/>
                </a:lnTo>
                <a:lnTo>
                  <a:pt x="585" y="5743"/>
                </a:lnTo>
                <a:lnTo>
                  <a:pt x="609" y="5378"/>
                </a:lnTo>
                <a:lnTo>
                  <a:pt x="682" y="4988"/>
                </a:lnTo>
                <a:lnTo>
                  <a:pt x="755" y="4599"/>
                </a:lnTo>
                <a:lnTo>
                  <a:pt x="877" y="4210"/>
                </a:lnTo>
                <a:lnTo>
                  <a:pt x="1023" y="3845"/>
                </a:lnTo>
                <a:lnTo>
                  <a:pt x="1193" y="3504"/>
                </a:lnTo>
                <a:lnTo>
                  <a:pt x="1363" y="3163"/>
                </a:lnTo>
                <a:lnTo>
                  <a:pt x="1582" y="2823"/>
                </a:lnTo>
                <a:lnTo>
                  <a:pt x="1826" y="2506"/>
                </a:lnTo>
                <a:lnTo>
                  <a:pt x="2093" y="2214"/>
                </a:lnTo>
                <a:lnTo>
                  <a:pt x="2361" y="1947"/>
                </a:lnTo>
                <a:lnTo>
                  <a:pt x="2653" y="1679"/>
                </a:lnTo>
                <a:lnTo>
                  <a:pt x="2969" y="1460"/>
                </a:lnTo>
                <a:lnTo>
                  <a:pt x="3310" y="1241"/>
                </a:lnTo>
                <a:lnTo>
                  <a:pt x="3650" y="1047"/>
                </a:lnTo>
                <a:lnTo>
                  <a:pt x="4015" y="901"/>
                </a:lnTo>
                <a:lnTo>
                  <a:pt x="4405" y="755"/>
                </a:lnTo>
                <a:lnTo>
                  <a:pt x="4770" y="657"/>
                </a:lnTo>
                <a:lnTo>
                  <a:pt x="5159" y="584"/>
                </a:lnTo>
                <a:lnTo>
                  <a:pt x="5524" y="536"/>
                </a:lnTo>
                <a:close/>
                <a:moveTo>
                  <a:pt x="5646" y="0"/>
                </a:moveTo>
                <a:lnTo>
                  <a:pt x="5256" y="49"/>
                </a:lnTo>
                <a:lnTo>
                  <a:pt x="4843" y="98"/>
                </a:lnTo>
                <a:lnTo>
                  <a:pt x="4453" y="195"/>
                </a:lnTo>
                <a:lnTo>
                  <a:pt x="4088" y="317"/>
                </a:lnTo>
                <a:lnTo>
                  <a:pt x="3723" y="438"/>
                </a:lnTo>
                <a:lnTo>
                  <a:pt x="3359" y="609"/>
                </a:lnTo>
                <a:lnTo>
                  <a:pt x="2994" y="803"/>
                </a:lnTo>
                <a:lnTo>
                  <a:pt x="2653" y="998"/>
                </a:lnTo>
                <a:lnTo>
                  <a:pt x="2337" y="1241"/>
                </a:lnTo>
                <a:lnTo>
                  <a:pt x="2020" y="1509"/>
                </a:lnTo>
                <a:lnTo>
                  <a:pt x="1728" y="1776"/>
                </a:lnTo>
                <a:lnTo>
                  <a:pt x="1461" y="2093"/>
                </a:lnTo>
                <a:lnTo>
                  <a:pt x="1193" y="2409"/>
                </a:lnTo>
                <a:lnTo>
                  <a:pt x="925" y="2798"/>
                </a:lnTo>
                <a:lnTo>
                  <a:pt x="682" y="3188"/>
                </a:lnTo>
                <a:lnTo>
                  <a:pt x="487" y="3601"/>
                </a:lnTo>
                <a:lnTo>
                  <a:pt x="341" y="4015"/>
                </a:lnTo>
                <a:lnTo>
                  <a:pt x="220" y="4453"/>
                </a:lnTo>
                <a:lnTo>
                  <a:pt x="122" y="4891"/>
                </a:lnTo>
                <a:lnTo>
                  <a:pt x="49" y="5329"/>
                </a:lnTo>
                <a:lnTo>
                  <a:pt x="25" y="5791"/>
                </a:lnTo>
                <a:lnTo>
                  <a:pt x="1" y="6254"/>
                </a:lnTo>
                <a:lnTo>
                  <a:pt x="25" y="6692"/>
                </a:lnTo>
                <a:lnTo>
                  <a:pt x="74" y="7154"/>
                </a:lnTo>
                <a:lnTo>
                  <a:pt x="122" y="7616"/>
                </a:lnTo>
                <a:lnTo>
                  <a:pt x="220" y="8054"/>
                </a:lnTo>
                <a:lnTo>
                  <a:pt x="317" y="8492"/>
                </a:lnTo>
                <a:lnTo>
                  <a:pt x="463" y="8930"/>
                </a:lnTo>
                <a:lnTo>
                  <a:pt x="609" y="9368"/>
                </a:lnTo>
                <a:lnTo>
                  <a:pt x="779" y="9806"/>
                </a:lnTo>
                <a:lnTo>
                  <a:pt x="974" y="10244"/>
                </a:lnTo>
                <a:lnTo>
                  <a:pt x="1193" y="10682"/>
                </a:lnTo>
                <a:lnTo>
                  <a:pt x="1412" y="11096"/>
                </a:lnTo>
                <a:lnTo>
                  <a:pt x="1680" y="11509"/>
                </a:lnTo>
                <a:lnTo>
                  <a:pt x="1947" y="11899"/>
                </a:lnTo>
                <a:lnTo>
                  <a:pt x="2239" y="12288"/>
                </a:lnTo>
                <a:lnTo>
                  <a:pt x="2531" y="12677"/>
                </a:lnTo>
                <a:lnTo>
                  <a:pt x="2969" y="13213"/>
                </a:lnTo>
                <a:lnTo>
                  <a:pt x="3407" y="13748"/>
                </a:lnTo>
                <a:lnTo>
                  <a:pt x="3626" y="14040"/>
                </a:lnTo>
                <a:lnTo>
                  <a:pt x="3869" y="14283"/>
                </a:lnTo>
                <a:lnTo>
                  <a:pt x="4113" y="14527"/>
                </a:lnTo>
                <a:lnTo>
                  <a:pt x="4380" y="14746"/>
                </a:lnTo>
                <a:lnTo>
                  <a:pt x="4502" y="14867"/>
                </a:lnTo>
                <a:lnTo>
                  <a:pt x="4697" y="15086"/>
                </a:lnTo>
                <a:lnTo>
                  <a:pt x="5159" y="15622"/>
                </a:lnTo>
                <a:lnTo>
                  <a:pt x="5621" y="16133"/>
                </a:lnTo>
                <a:lnTo>
                  <a:pt x="5792" y="16303"/>
                </a:lnTo>
                <a:lnTo>
                  <a:pt x="5865" y="16352"/>
                </a:lnTo>
                <a:lnTo>
                  <a:pt x="5913" y="16352"/>
                </a:lnTo>
                <a:lnTo>
                  <a:pt x="6084" y="16327"/>
                </a:lnTo>
                <a:lnTo>
                  <a:pt x="6230" y="16279"/>
                </a:lnTo>
                <a:lnTo>
                  <a:pt x="6351" y="16230"/>
                </a:lnTo>
                <a:lnTo>
                  <a:pt x="6473" y="16157"/>
                </a:lnTo>
                <a:lnTo>
                  <a:pt x="6716" y="15962"/>
                </a:lnTo>
                <a:lnTo>
                  <a:pt x="6911" y="15743"/>
                </a:lnTo>
                <a:lnTo>
                  <a:pt x="8176" y="14259"/>
                </a:lnTo>
                <a:lnTo>
                  <a:pt x="8833" y="13480"/>
                </a:lnTo>
                <a:lnTo>
                  <a:pt x="9466" y="12677"/>
                </a:lnTo>
                <a:lnTo>
                  <a:pt x="10074" y="11874"/>
                </a:lnTo>
                <a:lnTo>
                  <a:pt x="10634" y="11023"/>
                </a:lnTo>
                <a:lnTo>
                  <a:pt x="10877" y="10609"/>
                </a:lnTo>
                <a:lnTo>
                  <a:pt x="11121" y="10195"/>
                </a:lnTo>
                <a:lnTo>
                  <a:pt x="11340" y="9782"/>
                </a:lnTo>
                <a:lnTo>
                  <a:pt x="11534" y="9344"/>
                </a:lnTo>
                <a:lnTo>
                  <a:pt x="11704" y="8930"/>
                </a:lnTo>
                <a:lnTo>
                  <a:pt x="11875" y="8492"/>
                </a:lnTo>
                <a:lnTo>
                  <a:pt x="12021" y="8030"/>
                </a:lnTo>
                <a:lnTo>
                  <a:pt x="12118" y="7592"/>
                </a:lnTo>
                <a:lnTo>
                  <a:pt x="12215" y="7130"/>
                </a:lnTo>
                <a:lnTo>
                  <a:pt x="12264" y="6667"/>
                </a:lnTo>
                <a:lnTo>
                  <a:pt x="12288" y="6205"/>
                </a:lnTo>
                <a:lnTo>
                  <a:pt x="12288" y="5743"/>
                </a:lnTo>
                <a:lnTo>
                  <a:pt x="12240" y="5280"/>
                </a:lnTo>
                <a:lnTo>
                  <a:pt x="12167" y="4818"/>
                </a:lnTo>
                <a:lnTo>
                  <a:pt x="12045" y="4380"/>
                </a:lnTo>
                <a:lnTo>
                  <a:pt x="11899" y="3918"/>
                </a:lnTo>
                <a:lnTo>
                  <a:pt x="11729" y="3528"/>
                </a:lnTo>
                <a:lnTo>
                  <a:pt x="11534" y="3163"/>
                </a:lnTo>
                <a:lnTo>
                  <a:pt x="11315" y="2798"/>
                </a:lnTo>
                <a:lnTo>
                  <a:pt x="11096" y="2458"/>
                </a:lnTo>
                <a:lnTo>
                  <a:pt x="10829" y="2141"/>
                </a:lnTo>
                <a:lnTo>
                  <a:pt x="10537" y="1825"/>
                </a:lnTo>
                <a:lnTo>
                  <a:pt x="10245" y="1557"/>
                </a:lnTo>
                <a:lnTo>
                  <a:pt x="9928" y="1290"/>
                </a:lnTo>
                <a:lnTo>
                  <a:pt x="9588" y="1047"/>
                </a:lnTo>
                <a:lnTo>
                  <a:pt x="9223" y="828"/>
                </a:lnTo>
                <a:lnTo>
                  <a:pt x="8858" y="633"/>
                </a:lnTo>
                <a:lnTo>
                  <a:pt x="8493" y="463"/>
                </a:lnTo>
                <a:lnTo>
                  <a:pt x="8103" y="317"/>
                </a:lnTo>
                <a:lnTo>
                  <a:pt x="7714" y="195"/>
                </a:lnTo>
                <a:lnTo>
                  <a:pt x="7300" y="98"/>
                </a:lnTo>
                <a:lnTo>
                  <a:pt x="6887" y="49"/>
                </a:lnTo>
                <a:lnTo>
                  <a:pt x="647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2"/>
          <p:cNvSpPr/>
          <p:nvPr/>
        </p:nvSpPr>
        <p:spPr>
          <a:xfrm>
            <a:off x="3190980" y="323539"/>
            <a:ext cx="414830" cy="366421"/>
          </a:xfrm>
          <a:custGeom>
            <a:avLst/>
            <a:gdLst/>
            <a:ahLst/>
            <a:cxnLst/>
            <a:rect l="l" t="t" r="r" b="b"/>
            <a:pathLst>
              <a:path w="18981" h="16766" extrusionOk="0">
                <a:moveTo>
                  <a:pt x="5451" y="5475"/>
                </a:moveTo>
                <a:lnTo>
                  <a:pt x="5257" y="5548"/>
                </a:lnTo>
                <a:lnTo>
                  <a:pt x="5159" y="5597"/>
                </a:lnTo>
                <a:lnTo>
                  <a:pt x="5062" y="5670"/>
                </a:lnTo>
                <a:lnTo>
                  <a:pt x="5013" y="5743"/>
                </a:lnTo>
                <a:lnTo>
                  <a:pt x="4965" y="5816"/>
                </a:lnTo>
                <a:lnTo>
                  <a:pt x="4940" y="5889"/>
                </a:lnTo>
                <a:lnTo>
                  <a:pt x="4965" y="5962"/>
                </a:lnTo>
                <a:lnTo>
                  <a:pt x="5013" y="6011"/>
                </a:lnTo>
                <a:lnTo>
                  <a:pt x="5086" y="6059"/>
                </a:lnTo>
                <a:lnTo>
                  <a:pt x="5208" y="6059"/>
                </a:lnTo>
                <a:lnTo>
                  <a:pt x="5354" y="6035"/>
                </a:lnTo>
                <a:lnTo>
                  <a:pt x="5476" y="6011"/>
                </a:lnTo>
                <a:lnTo>
                  <a:pt x="5695" y="6011"/>
                </a:lnTo>
                <a:lnTo>
                  <a:pt x="5792" y="5986"/>
                </a:lnTo>
                <a:lnTo>
                  <a:pt x="5865" y="5913"/>
                </a:lnTo>
                <a:lnTo>
                  <a:pt x="5914" y="5816"/>
                </a:lnTo>
                <a:lnTo>
                  <a:pt x="5938" y="5743"/>
                </a:lnTo>
                <a:lnTo>
                  <a:pt x="5938" y="5694"/>
                </a:lnTo>
                <a:lnTo>
                  <a:pt x="5889" y="5573"/>
                </a:lnTo>
                <a:lnTo>
                  <a:pt x="5792" y="5500"/>
                </a:lnTo>
                <a:lnTo>
                  <a:pt x="5670" y="5475"/>
                </a:lnTo>
                <a:close/>
                <a:moveTo>
                  <a:pt x="4575" y="5986"/>
                </a:moveTo>
                <a:lnTo>
                  <a:pt x="4454" y="6011"/>
                </a:lnTo>
                <a:lnTo>
                  <a:pt x="4356" y="6035"/>
                </a:lnTo>
                <a:lnTo>
                  <a:pt x="4259" y="6084"/>
                </a:lnTo>
                <a:lnTo>
                  <a:pt x="4113" y="6205"/>
                </a:lnTo>
                <a:lnTo>
                  <a:pt x="4040" y="6254"/>
                </a:lnTo>
                <a:lnTo>
                  <a:pt x="3991" y="6351"/>
                </a:lnTo>
                <a:lnTo>
                  <a:pt x="3967" y="6424"/>
                </a:lnTo>
                <a:lnTo>
                  <a:pt x="3991" y="6522"/>
                </a:lnTo>
                <a:lnTo>
                  <a:pt x="4064" y="6570"/>
                </a:lnTo>
                <a:lnTo>
                  <a:pt x="4162" y="6619"/>
                </a:lnTo>
                <a:lnTo>
                  <a:pt x="4283" y="6595"/>
                </a:lnTo>
                <a:lnTo>
                  <a:pt x="4429" y="6546"/>
                </a:lnTo>
                <a:lnTo>
                  <a:pt x="4527" y="6522"/>
                </a:lnTo>
                <a:lnTo>
                  <a:pt x="4551" y="6497"/>
                </a:lnTo>
                <a:lnTo>
                  <a:pt x="4648" y="6473"/>
                </a:lnTo>
                <a:lnTo>
                  <a:pt x="4721" y="6424"/>
                </a:lnTo>
                <a:lnTo>
                  <a:pt x="4794" y="6327"/>
                </a:lnTo>
                <a:lnTo>
                  <a:pt x="4794" y="6205"/>
                </a:lnTo>
                <a:lnTo>
                  <a:pt x="4770" y="6108"/>
                </a:lnTo>
                <a:lnTo>
                  <a:pt x="4673" y="6035"/>
                </a:lnTo>
                <a:lnTo>
                  <a:pt x="4575" y="5986"/>
                </a:lnTo>
                <a:close/>
                <a:moveTo>
                  <a:pt x="7593" y="5962"/>
                </a:moveTo>
                <a:lnTo>
                  <a:pt x="7495" y="6011"/>
                </a:lnTo>
                <a:lnTo>
                  <a:pt x="7447" y="6059"/>
                </a:lnTo>
                <a:lnTo>
                  <a:pt x="7398" y="6132"/>
                </a:lnTo>
                <a:lnTo>
                  <a:pt x="7398" y="6181"/>
                </a:lnTo>
                <a:lnTo>
                  <a:pt x="7422" y="6254"/>
                </a:lnTo>
                <a:lnTo>
                  <a:pt x="7520" y="6351"/>
                </a:lnTo>
                <a:lnTo>
                  <a:pt x="7593" y="6424"/>
                </a:lnTo>
                <a:lnTo>
                  <a:pt x="7641" y="6449"/>
                </a:lnTo>
                <a:lnTo>
                  <a:pt x="7666" y="6473"/>
                </a:lnTo>
                <a:lnTo>
                  <a:pt x="7690" y="6497"/>
                </a:lnTo>
                <a:lnTo>
                  <a:pt x="7714" y="6546"/>
                </a:lnTo>
                <a:lnTo>
                  <a:pt x="7763" y="6619"/>
                </a:lnTo>
                <a:lnTo>
                  <a:pt x="7787" y="6668"/>
                </a:lnTo>
                <a:lnTo>
                  <a:pt x="7812" y="6692"/>
                </a:lnTo>
                <a:lnTo>
                  <a:pt x="7909" y="6741"/>
                </a:lnTo>
                <a:lnTo>
                  <a:pt x="8031" y="6741"/>
                </a:lnTo>
                <a:lnTo>
                  <a:pt x="8128" y="6716"/>
                </a:lnTo>
                <a:lnTo>
                  <a:pt x="8201" y="6643"/>
                </a:lnTo>
                <a:lnTo>
                  <a:pt x="8250" y="6546"/>
                </a:lnTo>
                <a:lnTo>
                  <a:pt x="8250" y="6449"/>
                </a:lnTo>
                <a:lnTo>
                  <a:pt x="8225" y="6351"/>
                </a:lnTo>
                <a:lnTo>
                  <a:pt x="8177" y="6254"/>
                </a:lnTo>
                <a:lnTo>
                  <a:pt x="8104" y="6181"/>
                </a:lnTo>
                <a:lnTo>
                  <a:pt x="8006" y="6108"/>
                </a:lnTo>
                <a:lnTo>
                  <a:pt x="7909" y="6035"/>
                </a:lnTo>
                <a:lnTo>
                  <a:pt x="7812" y="5986"/>
                </a:lnTo>
                <a:lnTo>
                  <a:pt x="7690" y="5962"/>
                </a:lnTo>
                <a:close/>
                <a:moveTo>
                  <a:pt x="3578" y="6741"/>
                </a:moveTo>
                <a:lnTo>
                  <a:pt x="3456" y="6765"/>
                </a:lnTo>
                <a:lnTo>
                  <a:pt x="3359" y="6814"/>
                </a:lnTo>
                <a:lnTo>
                  <a:pt x="3286" y="6887"/>
                </a:lnTo>
                <a:lnTo>
                  <a:pt x="3189" y="6960"/>
                </a:lnTo>
                <a:lnTo>
                  <a:pt x="3140" y="7081"/>
                </a:lnTo>
                <a:lnTo>
                  <a:pt x="3091" y="7179"/>
                </a:lnTo>
                <a:lnTo>
                  <a:pt x="3067" y="7300"/>
                </a:lnTo>
                <a:lnTo>
                  <a:pt x="3067" y="7398"/>
                </a:lnTo>
                <a:lnTo>
                  <a:pt x="3091" y="7446"/>
                </a:lnTo>
                <a:lnTo>
                  <a:pt x="3116" y="7471"/>
                </a:lnTo>
                <a:lnTo>
                  <a:pt x="3189" y="7519"/>
                </a:lnTo>
                <a:lnTo>
                  <a:pt x="3286" y="7544"/>
                </a:lnTo>
                <a:lnTo>
                  <a:pt x="3359" y="7519"/>
                </a:lnTo>
                <a:lnTo>
                  <a:pt x="3481" y="7446"/>
                </a:lnTo>
                <a:lnTo>
                  <a:pt x="3554" y="7325"/>
                </a:lnTo>
                <a:lnTo>
                  <a:pt x="3627" y="7276"/>
                </a:lnTo>
                <a:lnTo>
                  <a:pt x="3651" y="7252"/>
                </a:lnTo>
                <a:lnTo>
                  <a:pt x="3700" y="7227"/>
                </a:lnTo>
                <a:lnTo>
                  <a:pt x="3773" y="7179"/>
                </a:lnTo>
                <a:lnTo>
                  <a:pt x="3821" y="7106"/>
                </a:lnTo>
                <a:lnTo>
                  <a:pt x="3821" y="7033"/>
                </a:lnTo>
                <a:lnTo>
                  <a:pt x="3821" y="6935"/>
                </a:lnTo>
                <a:lnTo>
                  <a:pt x="3797" y="6862"/>
                </a:lnTo>
                <a:lnTo>
                  <a:pt x="3724" y="6789"/>
                </a:lnTo>
                <a:lnTo>
                  <a:pt x="3651" y="6765"/>
                </a:lnTo>
                <a:lnTo>
                  <a:pt x="3578" y="6741"/>
                </a:lnTo>
                <a:close/>
                <a:moveTo>
                  <a:pt x="16863" y="4526"/>
                </a:moveTo>
                <a:lnTo>
                  <a:pt x="16766" y="4575"/>
                </a:lnTo>
                <a:lnTo>
                  <a:pt x="16693" y="4624"/>
                </a:lnTo>
                <a:lnTo>
                  <a:pt x="16620" y="4697"/>
                </a:lnTo>
                <a:lnTo>
                  <a:pt x="16498" y="4843"/>
                </a:lnTo>
                <a:lnTo>
                  <a:pt x="16401" y="5037"/>
                </a:lnTo>
                <a:lnTo>
                  <a:pt x="16158" y="5500"/>
                </a:lnTo>
                <a:lnTo>
                  <a:pt x="15914" y="5962"/>
                </a:lnTo>
                <a:lnTo>
                  <a:pt x="15647" y="5816"/>
                </a:lnTo>
                <a:lnTo>
                  <a:pt x="15501" y="5719"/>
                </a:lnTo>
                <a:lnTo>
                  <a:pt x="15355" y="5670"/>
                </a:lnTo>
                <a:lnTo>
                  <a:pt x="15233" y="5646"/>
                </a:lnTo>
                <a:lnTo>
                  <a:pt x="15087" y="5597"/>
                </a:lnTo>
                <a:lnTo>
                  <a:pt x="15038" y="5573"/>
                </a:lnTo>
                <a:lnTo>
                  <a:pt x="15014" y="5573"/>
                </a:lnTo>
                <a:lnTo>
                  <a:pt x="14917" y="5621"/>
                </a:lnTo>
                <a:lnTo>
                  <a:pt x="14892" y="5646"/>
                </a:lnTo>
                <a:lnTo>
                  <a:pt x="14844" y="5694"/>
                </a:lnTo>
                <a:lnTo>
                  <a:pt x="14844" y="5767"/>
                </a:lnTo>
                <a:lnTo>
                  <a:pt x="14868" y="5840"/>
                </a:lnTo>
                <a:lnTo>
                  <a:pt x="14892" y="5913"/>
                </a:lnTo>
                <a:lnTo>
                  <a:pt x="15087" y="6059"/>
                </a:lnTo>
                <a:lnTo>
                  <a:pt x="15282" y="6181"/>
                </a:lnTo>
                <a:lnTo>
                  <a:pt x="15671" y="6424"/>
                </a:lnTo>
                <a:lnTo>
                  <a:pt x="15355" y="6984"/>
                </a:lnTo>
                <a:lnTo>
                  <a:pt x="15160" y="7252"/>
                </a:lnTo>
                <a:lnTo>
                  <a:pt x="14965" y="7519"/>
                </a:lnTo>
                <a:lnTo>
                  <a:pt x="14941" y="7592"/>
                </a:lnTo>
                <a:lnTo>
                  <a:pt x="14941" y="7641"/>
                </a:lnTo>
                <a:lnTo>
                  <a:pt x="14941" y="7714"/>
                </a:lnTo>
                <a:lnTo>
                  <a:pt x="14965" y="7763"/>
                </a:lnTo>
                <a:lnTo>
                  <a:pt x="15014" y="7836"/>
                </a:lnTo>
                <a:lnTo>
                  <a:pt x="15063" y="7860"/>
                </a:lnTo>
                <a:lnTo>
                  <a:pt x="15111" y="7884"/>
                </a:lnTo>
                <a:lnTo>
                  <a:pt x="15184" y="7909"/>
                </a:lnTo>
                <a:lnTo>
                  <a:pt x="15257" y="7884"/>
                </a:lnTo>
                <a:lnTo>
                  <a:pt x="15355" y="7860"/>
                </a:lnTo>
                <a:lnTo>
                  <a:pt x="15501" y="7763"/>
                </a:lnTo>
                <a:lnTo>
                  <a:pt x="15622" y="7641"/>
                </a:lnTo>
                <a:lnTo>
                  <a:pt x="15744" y="7471"/>
                </a:lnTo>
                <a:lnTo>
                  <a:pt x="15866" y="7276"/>
                </a:lnTo>
                <a:lnTo>
                  <a:pt x="15963" y="7081"/>
                </a:lnTo>
                <a:lnTo>
                  <a:pt x="16133" y="6716"/>
                </a:lnTo>
                <a:lnTo>
                  <a:pt x="16328" y="6862"/>
                </a:lnTo>
                <a:lnTo>
                  <a:pt x="16523" y="7008"/>
                </a:lnTo>
                <a:lnTo>
                  <a:pt x="16742" y="7106"/>
                </a:lnTo>
                <a:lnTo>
                  <a:pt x="16839" y="7130"/>
                </a:lnTo>
                <a:lnTo>
                  <a:pt x="16961" y="7154"/>
                </a:lnTo>
                <a:lnTo>
                  <a:pt x="17034" y="7130"/>
                </a:lnTo>
                <a:lnTo>
                  <a:pt x="17082" y="7106"/>
                </a:lnTo>
                <a:lnTo>
                  <a:pt x="17131" y="7057"/>
                </a:lnTo>
                <a:lnTo>
                  <a:pt x="17155" y="7008"/>
                </a:lnTo>
                <a:lnTo>
                  <a:pt x="17180" y="6960"/>
                </a:lnTo>
                <a:lnTo>
                  <a:pt x="17180" y="6887"/>
                </a:lnTo>
                <a:lnTo>
                  <a:pt x="17155" y="6814"/>
                </a:lnTo>
                <a:lnTo>
                  <a:pt x="17131" y="6765"/>
                </a:lnTo>
                <a:lnTo>
                  <a:pt x="16961" y="6619"/>
                </a:lnTo>
                <a:lnTo>
                  <a:pt x="16766" y="6497"/>
                </a:lnTo>
                <a:lnTo>
                  <a:pt x="16377" y="6254"/>
                </a:lnTo>
                <a:lnTo>
                  <a:pt x="16644" y="5670"/>
                </a:lnTo>
                <a:lnTo>
                  <a:pt x="16766" y="5427"/>
                </a:lnTo>
                <a:lnTo>
                  <a:pt x="16912" y="5183"/>
                </a:lnTo>
                <a:lnTo>
                  <a:pt x="17034" y="4916"/>
                </a:lnTo>
                <a:lnTo>
                  <a:pt x="17082" y="4770"/>
                </a:lnTo>
                <a:lnTo>
                  <a:pt x="17082" y="4648"/>
                </a:lnTo>
                <a:lnTo>
                  <a:pt x="17082" y="4599"/>
                </a:lnTo>
                <a:lnTo>
                  <a:pt x="17058" y="4551"/>
                </a:lnTo>
                <a:lnTo>
                  <a:pt x="17009" y="4526"/>
                </a:lnTo>
                <a:close/>
                <a:moveTo>
                  <a:pt x="8420" y="6838"/>
                </a:moveTo>
                <a:lnTo>
                  <a:pt x="8371" y="6862"/>
                </a:lnTo>
                <a:lnTo>
                  <a:pt x="8298" y="6911"/>
                </a:lnTo>
                <a:lnTo>
                  <a:pt x="8274" y="6984"/>
                </a:lnTo>
                <a:lnTo>
                  <a:pt x="8250" y="7081"/>
                </a:lnTo>
                <a:lnTo>
                  <a:pt x="8274" y="7179"/>
                </a:lnTo>
                <a:lnTo>
                  <a:pt x="8298" y="7276"/>
                </a:lnTo>
                <a:lnTo>
                  <a:pt x="8347" y="7373"/>
                </a:lnTo>
                <a:lnTo>
                  <a:pt x="8420" y="7519"/>
                </a:lnTo>
                <a:lnTo>
                  <a:pt x="8444" y="7665"/>
                </a:lnTo>
                <a:lnTo>
                  <a:pt x="8444" y="7763"/>
                </a:lnTo>
                <a:lnTo>
                  <a:pt x="8493" y="7836"/>
                </a:lnTo>
                <a:lnTo>
                  <a:pt x="8566" y="7909"/>
                </a:lnTo>
                <a:lnTo>
                  <a:pt x="8663" y="7933"/>
                </a:lnTo>
                <a:lnTo>
                  <a:pt x="8761" y="7957"/>
                </a:lnTo>
                <a:lnTo>
                  <a:pt x="8882" y="7909"/>
                </a:lnTo>
                <a:lnTo>
                  <a:pt x="8980" y="7836"/>
                </a:lnTo>
                <a:lnTo>
                  <a:pt x="9004" y="7787"/>
                </a:lnTo>
                <a:lnTo>
                  <a:pt x="9028" y="7738"/>
                </a:lnTo>
                <a:lnTo>
                  <a:pt x="9028" y="7592"/>
                </a:lnTo>
                <a:lnTo>
                  <a:pt x="9004" y="7446"/>
                </a:lnTo>
                <a:lnTo>
                  <a:pt x="8955" y="7325"/>
                </a:lnTo>
                <a:lnTo>
                  <a:pt x="8882" y="7179"/>
                </a:lnTo>
                <a:lnTo>
                  <a:pt x="8809" y="7057"/>
                </a:lnTo>
                <a:lnTo>
                  <a:pt x="8712" y="6960"/>
                </a:lnTo>
                <a:lnTo>
                  <a:pt x="8663" y="6911"/>
                </a:lnTo>
                <a:lnTo>
                  <a:pt x="8615" y="6862"/>
                </a:lnTo>
                <a:lnTo>
                  <a:pt x="8542" y="6838"/>
                </a:lnTo>
                <a:close/>
                <a:moveTo>
                  <a:pt x="16255" y="7495"/>
                </a:moveTo>
                <a:lnTo>
                  <a:pt x="16206" y="7544"/>
                </a:lnTo>
                <a:lnTo>
                  <a:pt x="16158" y="7592"/>
                </a:lnTo>
                <a:lnTo>
                  <a:pt x="16158" y="7714"/>
                </a:lnTo>
                <a:lnTo>
                  <a:pt x="16158" y="7836"/>
                </a:lnTo>
                <a:lnTo>
                  <a:pt x="16206" y="7982"/>
                </a:lnTo>
                <a:lnTo>
                  <a:pt x="16231" y="8030"/>
                </a:lnTo>
                <a:lnTo>
                  <a:pt x="16279" y="8079"/>
                </a:lnTo>
                <a:lnTo>
                  <a:pt x="16304" y="8103"/>
                </a:lnTo>
                <a:lnTo>
                  <a:pt x="16377" y="8128"/>
                </a:lnTo>
                <a:lnTo>
                  <a:pt x="16474" y="8128"/>
                </a:lnTo>
                <a:lnTo>
                  <a:pt x="16523" y="8103"/>
                </a:lnTo>
                <a:lnTo>
                  <a:pt x="16547" y="8055"/>
                </a:lnTo>
                <a:lnTo>
                  <a:pt x="16571" y="8006"/>
                </a:lnTo>
                <a:lnTo>
                  <a:pt x="16571" y="7957"/>
                </a:lnTo>
                <a:lnTo>
                  <a:pt x="16547" y="7836"/>
                </a:lnTo>
                <a:lnTo>
                  <a:pt x="16523" y="7738"/>
                </a:lnTo>
                <a:lnTo>
                  <a:pt x="16474" y="7641"/>
                </a:lnTo>
                <a:lnTo>
                  <a:pt x="16401" y="7544"/>
                </a:lnTo>
                <a:lnTo>
                  <a:pt x="16328" y="7495"/>
                </a:lnTo>
                <a:close/>
                <a:moveTo>
                  <a:pt x="2897" y="7836"/>
                </a:moveTo>
                <a:lnTo>
                  <a:pt x="2799" y="7860"/>
                </a:lnTo>
                <a:lnTo>
                  <a:pt x="2702" y="7909"/>
                </a:lnTo>
                <a:lnTo>
                  <a:pt x="2629" y="7982"/>
                </a:lnTo>
                <a:lnTo>
                  <a:pt x="2556" y="8079"/>
                </a:lnTo>
                <a:lnTo>
                  <a:pt x="2507" y="8201"/>
                </a:lnTo>
                <a:lnTo>
                  <a:pt x="2507" y="8347"/>
                </a:lnTo>
                <a:lnTo>
                  <a:pt x="2507" y="8468"/>
                </a:lnTo>
                <a:lnTo>
                  <a:pt x="2556" y="8517"/>
                </a:lnTo>
                <a:lnTo>
                  <a:pt x="2580" y="8566"/>
                </a:lnTo>
                <a:lnTo>
                  <a:pt x="2678" y="8614"/>
                </a:lnTo>
                <a:lnTo>
                  <a:pt x="2799" y="8614"/>
                </a:lnTo>
                <a:lnTo>
                  <a:pt x="2848" y="8590"/>
                </a:lnTo>
                <a:lnTo>
                  <a:pt x="2897" y="8566"/>
                </a:lnTo>
                <a:lnTo>
                  <a:pt x="2970" y="8493"/>
                </a:lnTo>
                <a:lnTo>
                  <a:pt x="3018" y="8420"/>
                </a:lnTo>
                <a:lnTo>
                  <a:pt x="3116" y="8274"/>
                </a:lnTo>
                <a:lnTo>
                  <a:pt x="3140" y="8152"/>
                </a:lnTo>
                <a:lnTo>
                  <a:pt x="3140" y="8055"/>
                </a:lnTo>
                <a:lnTo>
                  <a:pt x="3091" y="7957"/>
                </a:lnTo>
                <a:lnTo>
                  <a:pt x="3018" y="7884"/>
                </a:lnTo>
                <a:lnTo>
                  <a:pt x="2897" y="7836"/>
                </a:lnTo>
                <a:close/>
                <a:moveTo>
                  <a:pt x="8955" y="8152"/>
                </a:moveTo>
                <a:lnTo>
                  <a:pt x="8882" y="8201"/>
                </a:lnTo>
                <a:lnTo>
                  <a:pt x="8858" y="8274"/>
                </a:lnTo>
                <a:lnTo>
                  <a:pt x="8858" y="8371"/>
                </a:lnTo>
                <a:lnTo>
                  <a:pt x="8858" y="8468"/>
                </a:lnTo>
                <a:lnTo>
                  <a:pt x="8907" y="8639"/>
                </a:lnTo>
                <a:lnTo>
                  <a:pt x="8955" y="8760"/>
                </a:lnTo>
                <a:lnTo>
                  <a:pt x="8980" y="8858"/>
                </a:lnTo>
                <a:lnTo>
                  <a:pt x="9053" y="8955"/>
                </a:lnTo>
                <a:lnTo>
                  <a:pt x="9101" y="9004"/>
                </a:lnTo>
                <a:lnTo>
                  <a:pt x="9150" y="9028"/>
                </a:lnTo>
                <a:lnTo>
                  <a:pt x="9296" y="9028"/>
                </a:lnTo>
                <a:lnTo>
                  <a:pt x="9369" y="8979"/>
                </a:lnTo>
                <a:lnTo>
                  <a:pt x="9393" y="8931"/>
                </a:lnTo>
                <a:lnTo>
                  <a:pt x="9418" y="8858"/>
                </a:lnTo>
                <a:lnTo>
                  <a:pt x="9418" y="8785"/>
                </a:lnTo>
                <a:lnTo>
                  <a:pt x="9393" y="8639"/>
                </a:lnTo>
                <a:lnTo>
                  <a:pt x="9369" y="8614"/>
                </a:lnTo>
                <a:lnTo>
                  <a:pt x="9345" y="8517"/>
                </a:lnTo>
                <a:lnTo>
                  <a:pt x="9247" y="8322"/>
                </a:lnTo>
                <a:lnTo>
                  <a:pt x="9199" y="8225"/>
                </a:lnTo>
                <a:lnTo>
                  <a:pt x="9101" y="8176"/>
                </a:lnTo>
                <a:lnTo>
                  <a:pt x="9028" y="8152"/>
                </a:lnTo>
                <a:close/>
                <a:moveTo>
                  <a:pt x="16352" y="8541"/>
                </a:moveTo>
                <a:lnTo>
                  <a:pt x="16279" y="8566"/>
                </a:lnTo>
                <a:lnTo>
                  <a:pt x="16231" y="8614"/>
                </a:lnTo>
                <a:lnTo>
                  <a:pt x="16206" y="8663"/>
                </a:lnTo>
                <a:lnTo>
                  <a:pt x="16182" y="8736"/>
                </a:lnTo>
                <a:lnTo>
                  <a:pt x="16182" y="8858"/>
                </a:lnTo>
                <a:lnTo>
                  <a:pt x="16206" y="8979"/>
                </a:lnTo>
                <a:lnTo>
                  <a:pt x="16231" y="9174"/>
                </a:lnTo>
                <a:lnTo>
                  <a:pt x="16255" y="9296"/>
                </a:lnTo>
                <a:lnTo>
                  <a:pt x="16304" y="9369"/>
                </a:lnTo>
                <a:lnTo>
                  <a:pt x="16401" y="9417"/>
                </a:lnTo>
                <a:lnTo>
                  <a:pt x="16498" y="9417"/>
                </a:lnTo>
                <a:lnTo>
                  <a:pt x="16596" y="9393"/>
                </a:lnTo>
                <a:lnTo>
                  <a:pt x="16669" y="9320"/>
                </a:lnTo>
                <a:lnTo>
                  <a:pt x="16693" y="9223"/>
                </a:lnTo>
                <a:lnTo>
                  <a:pt x="16693" y="9101"/>
                </a:lnTo>
                <a:lnTo>
                  <a:pt x="16644" y="8882"/>
                </a:lnTo>
                <a:lnTo>
                  <a:pt x="16596" y="8760"/>
                </a:lnTo>
                <a:lnTo>
                  <a:pt x="16547" y="8639"/>
                </a:lnTo>
                <a:lnTo>
                  <a:pt x="16523" y="8590"/>
                </a:lnTo>
                <a:lnTo>
                  <a:pt x="16474" y="8541"/>
                </a:lnTo>
                <a:close/>
                <a:moveTo>
                  <a:pt x="2434" y="9077"/>
                </a:moveTo>
                <a:lnTo>
                  <a:pt x="2337" y="9101"/>
                </a:lnTo>
                <a:lnTo>
                  <a:pt x="2264" y="9125"/>
                </a:lnTo>
                <a:lnTo>
                  <a:pt x="2191" y="9198"/>
                </a:lnTo>
                <a:lnTo>
                  <a:pt x="2142" y="9271"/>
                </a:lnTo>
                <a:lnTo>
                  <a:pt x="2118" y="9369"/>
                </a:lnTo>
                <a:lnTo>
                  <a:pt x="2094" y="9515"/>
                </a:lnTo>
                <a:lnTo>
                  <a:pt x="2094" y="9612"/>
                </a:lnTo>
                <a:lnTo>
                  <a:pt x="2094" y="9685"/>
                </a:lnTo>
                <a:lnTo>
                  <a:pt x="2118" y="9782"/>
                </a:lnTo>
                <a:lnTo>
                  <a:pt x="2191" y="9831"/>
                </a:lnTo>
                <a:lnTo>
                  <a:pt x="2240" y="9879"/>
                </a:lnTo>
                <a:lnTo>
                  <a:pt x="2337" y="9904"/>
                </a:lnTo>
                <a:lnTo>
                  <a:pt x="2410" y="9879"/>
                </a:lnTo>
                <a:lnTo>
                  <a:pt x="2483" y="9831"/>
                </a:lnTo>
                <a:lnTo>
                  <a:pt x="2556" y="9733"/>
                </a:lnTo>
                <a:lnTo>
                  <a:pt x="2580" y="9612"/>
                </a:lnTo>
                <a:lnTo>
                  <a:pt x="2653" y="9417"/>
                </a:lnTo>
                <a:lnTo>
                  <a:pt x="2653" y="9320"/>
                </a:lnTo>
                <a:lnTo>
                  <a:pt x="2653" y="9247"/>
                </a:lnTo>
                <a:lnTo>
                  <a:pt x="2605" y="9174"/>
                </a:lnTo>
                <a:lnTo>
                  <a:pt x="2532" y="9125"/>
                </a:lnTo>
                <a:lnTo>
                  <a:pt x="2434" y="9077"/>
                </a:lnTo>
                <a:close/>
                <a:moveTo>
                  <a:pt x="9272" y="9296"/>
                </a:moveTo>
                <a:lnTo>
                  <a:pt x="9199" y="9344"/>
                </a:lnTo>
                <a:lnTo>
                  <a:pt x="9101" y="9417"/>
                </a:lnTo>
                <a:lnTo>
                  <a:pt x="9077" y="9539"/>
                </a:lnTo>
                <a:lnTo>
                  <a:pt x="9053" y="9661"/>
                </a:lnTo>
                <a:lnTo>
                  <a:pt x="9077" y="9782"/>
                </a:lnTo>
                <a:lnTo>
                  <a:pt x="9126" y="9904"/>
                </a:lnTo>
                <a:lnTo>
                  <a:pt x="9174" y="10001"/>
                </a:lnTo>
                <a:lnTo>
                  <a:pt x="9247" y="10123"/>
                </a:lnTo>
                <a:lnTo>
                  <a:pt x="9320" y="10196"/>
                </a:lnTo>
                <a:lnTo>
                  <a:pt x="9393" y="10220"/>
                </a:lnTo>
                <a:lnTo>
                  <a:pt x="9442" y="10220"/>
                </a:lnTo>
                <a:lnTo>
                  <a:pt x="9564" y="10196"/>
                </a:lnTo>
                <a:lnTo>
                  <a:pt x="9612" y="10147"/>
                </a:lnTo>
                <a:lnTo>
                  <a:pt x="9661" y="10123"/>
                </a:lnTo>
                <a:lnTo>
                  <a:pt x="9685" y="10050"/>
                </a:lnTo>
                <a:lnTo>
                  <a:pt x="9685" y="10001"/>
                </a:lnTo>
                <a:lnTo>
                  <a:pt x="9685" y="9904"/>
                </a:lnTo>
                <a:lnTo>
                  <a:pt x="9637" y="9806"/>
                </a:lnTo>
                <a:lnTo>
                  <a:pt x="9539" y="9636"/>
                </a:lnTo>
                <a:lnTo>
                  <a:pt x="9515" y="9515"/>
                </a:lnTo>
                <a:lnTo>
                  <a:pt x="9442" y="9393"/>
                </a:lnTo>
                <a:lnTo>
                  <a:pt x="9393" y="9344"/>
                </a:lnTo>
                <a:lnTo>
                  <a:pt x="9345" y="9320"/>
                </a:lnTo>
                <a:lnTo>
                  <a:pt x="9272" y="9296"/>
                </a:lnTo>
                <a:close/>
                <a:moveTo>
                  <a:pt x="16231" y="9855"/>
                </a:moveTo>
                <a:lnTo>
                  <a:pt x="16231" y="9879"/>
                </a:lnTo>
                <a:lnTo>
                  <a:pt x="16182" y="9904"/>
                </a:lnTo>
                <a:lnTo>
                  <a:pt x="16133" y="9952"/>
                </a:lnTo>
                <a:lnTo>
                  <a:pt x="16060" y="10098"/>
                </a:lnTo>
                <a:lnTo>
                  <a:pt x="16012" y="10293"/>
                </a:lnTo>
                <a:lnTo>
                  <a:pt x="16012" y="10390"/>
                </a:lnTo>
                <a:lnTo>
                  <a:pt x="16012" y="10463"/>
                </a:lnTo>
                <a:lnTo>
                  <a:pt x="16085" y="10561"/>
                </a:lnTo>
                <a:lnTo>
                  <a:pt x="16182" y="10634"/>
                </a:lnTo>
                <a:lnTo>
                  <a:pt x="16304" y="10634"/>
                </a:lnTo>
                <a:lnTo>
                  <a:pt x="16352" y="10609"/>
                </a:lnTo>
                <a:lnTo>
                  <a:pt x="16401" y="10561"/>
                </a:lnTo>
                <a:lnTo>
                  <a:pt x="16450" y="10488"/>
                </a:lnTo>
                <a:lnTo>
                  <a:pt x="16474" y="10415"/>
                </a:lnTo>
                <a:lnTo>
                  <a:pt x="16498" y="10244"/>
                </a:lnTo>
                <a:lnTo>
                  <a:pt x="16498" y="10147"/>
                </a:lnTo>
                <a:lnTo>
                  <a:pt x="16498" y="10050"/>
                </a:lnTo>
                <a:lnTo>
                  <a:pt x="16474" y="9952"/>
                </a:lnTo>
                <a:lnTo>
                  <a:pt x="16425" y="9879"/>
                </a:lnTo>
                <a:lnTo>
                  <a:pt x="16328" y="9855"/>
                </a:lnTo>
                <a:close/>
                <a:moveTo>
                  <a:pt x="2167" y="10244"/>
                </a:moveTo>
                <a:lnTo>
                  <a:pt x="2045" y="10269"/>
                </a:lnTo>
                <a:lnTo>
                  <a:pt x="1972" y="10317"/>
                </a:lnTo>
                <a:lnTo>
                  <a:pt x="1875" y="10463"/>
                </a:lnTo>
                <a:lnTo>
                  <a:pt x="1826" y="10634"/>
                </a:lnTo>
                <a:lnTo>
                  <a:pt x="1802" y="10804"/>
                </a:lnTo>
                <a:lnTo>
                  <a:pt x="1850" y="10926"/>
                </a:lnTo>
                <a:lnTo>
                  <a:pt x="1923" y="11023"/>
                </a:lnTo>
                <a:lnTo>
                  <a:pt x="1948" y="11072"/>
                </a:lnTo>
                <a:lnTo>
                  <a:pt x="2021" y="11096"/>
                </a:lnTo>
                <a:lnTo>
                  <a:pt x="2118" y="11096"/>
                </a:lnTo>
                <a:lnTo>
                  <a:pt x="2191" y="11072"/>
                </a:lnTo>
                <a:lnTo>
                  <a:pt x="2215" y="11023"/>
                </a:lnTo>
                <a:lnTo>
                  <a:pt x="2288" y="10950"/>
                </a:lnTo>
                <a:lnTo>
                  <a:pt x="2313" y="10877"/>
                </a:lnTo>
                <a:lnTo>
                  <a:pt x="2337" y="10780"/>
                </a:lnTo>
                <a:lnTo>
                  <a:pt x="2337" y="10755"/>
                </a:lnTo>
                <a:lnTo>
                  <a:pt x="2337" y="10731"/>
                </a:lnTo>
                <a:lnTo>
                  <a:pt x="2386" y="10658"/>
                </a:lnTo>
                <a:lnTo>
                  <a:pt x="2410" y="10561"/>
                </a:lnTo>
                <a:lnTo>
                  <a:pt x="2434" y="10488"/>
                </a:lnTo>
                <a:lnTo>
                  <a:pt x="2410" y="10390"/>
                </a:lnTo>
                <a:lnTo>
                  <a:pt x="2337" y="10317"/>
                </a:lnTo>
                <a:lnTo>
                  <a:pt x="2264" y="10269"/>
                </a:lnTo>
                <a:lnTo>
                  <a:pt x="2167" y="10244"/>
                </a:lnTo>
                <a:close/>
                <a:moveTo>
                  <a:pt x="9661" y="10512"/>
                </a:moveTo>
                <a:lnTo>
                  <a:pt x="9612" y="10536"/>
                </a:lnTo>
                <a:lnTo>
                  <a:pt x="9539" y="10609"/>
                </a:lnTo>
                <a:lnTo>
                  <a:pt x="9491" y="10658"/>
                </a:lnTo>
                <a:lnTo>
                  <a:pt x="9491" y="10731"/>
                </a:lnTo>
                <a:lnTo>
                  <a:pt x="9491" y="10877"/>
                </a:lnTo>
                <a:lnTo>
                  <a:pt x="9539" y="11023"/>
                </a:lnTo>
                <a:lnTo>
                  <a:pt x="9588" y="11169"/>
                </a:lnTo>
                <a:lnTo>
                  <a:pt x="9637" y="11242"/>
                </a:lnTo>
                <a:lnTo>
                  <a:pt x="9710" y="11315"/>
                </a:lnTo>
                <a:lnTo>
                  <a:pt x="9783" y="11339"/>
                </a:lnTo>
                <a:lnTo>
                  <a:pt x="9880" y="11339"/>
                </a:lnTo>
                <a:lnTo>
                  <a:pt x="9977" y="11291"/>
                </a:lnTo>
                <a:lnTo>
                  <a:pt x="10026" y="11218"/>
                </a:lnTo>
                <a:lnTo>
                  <a:pt x="10075" y="11120"/>
                </a:lnTo>
                <a:lnTo>
                  <a:pt x="10050" y="11023"/>
                </a:lnTo>
                <a:lnTo>
                  <a:pt x="10002" y="10877"/>
                </a:lnTo>
                <a:lnTo>
                  <a:pt x="9929" y="10731"/>
                </a:lnTo>
                <a:lnTo>
                  <a:pt x="9831" y="10609"/>
                </a:lnTo>
                <a:lnTo>
                  <a:pt x="9783" y="10561"/>
                </a:lnTo>
                <a:lnTo>
                  <a:pt x="9710" y="10536"/>
                </a:lnTo>
                <a:lnTo>
                  <a:pt x="9661" y="10512"/>
                </a:lnTo>
                <a:close/>
                <a:moveTo>
                  <a:pt x="15987" y="10999"/>
                </a:moveTo>
                <a:lnTo>
                  <a:pt x="15890" y="11047"/>
                </a:lnTo>
                <a:lnTo>
                  <a:pt x="15817" y="11120"/>
                </a:lnTo>
                <a:lnTo>
                  <a:pt x="15720" y="11291"/>
                </a:lnTo>
                <a:lnTo>
                  <a:pt x="15598" y="11461"/>
                </a:lnTo>
                <a:lnTo>
                  <a:pt x="15525" y="11631"/>
                </a:lnTo>
                <a:lnTo>
                  <a:pt x="15525" y="11729"/>
                </a:lnTo>
                <a:lnTo>
                  <a:pt x="15549" y="11802"/>
                </a:lnTo>
                <a:lnTo>
                  <a:pt x="15598" y="11850"/>
                </a:lnTo>
                <a:lnTo>
                  <a:pt x="15647" y="11899"/>
                </a:lnTo>
                <a:lnTo>
                  <a:pt x="15720" y="11948"/>
                </a:lnTo>
                <a:lnTo>
                  <a:pt x="15793" y="11948"/>
                </a:lnTo>
                <a:lnTo>
                  <a:pt x="15866" y="11923"/>
                </a:lnTo>
                <a:lnTo>
                  <a:pt x="15939" y="11875"/>
                </a:lnTo>
                <a:lnTo>
                  <a:pt x="16036" y="11704"/>
                </a:lnTo>
                <a:lnTo>
                  <a:pt x="16109" y="11510"/>
                </a:lnTo>
                <a:lnTo>
                  <a:pt x="16182" y="11315"/>
                </a:lnTo>
                <a:lnTo>
                  <a:pt x="16206" y="11218"/>
                </a:lnTo>
                <a:lnTo>
                  <a:pt x="16206" y="11120"/>
                </a:lnTo>
                <a:lnTo>
                  <a:pt x="16182" y="11047"/>
                </a:lnTo>
                <a:lnTo>
                  <a:pt x="16133" y="11023"/>
                </a:lnTo>
                <a:lnTo>
                  <a:pt x="16060" y="10999"/>
                </a:lnTo>
                <a:close/>
                <a:moveTo>
                  <a:pt x="1996" y="11437"/>
                </a:moveTo>
                <a:lnTo>
                  <a:pt x="1948" y="11461"/>
                </a:lnTo>
                <a:lnTo>
                  <a:pt x="1875" y="11485"/>
                </a:lnTo>
                <a:lnTo>
                  <a:pt x="1826" y="11558"/>
                </a:lnTo>
                <a:lnTo>
                  <a:pt x="1802" y="11607"/>
                </a:lnTo>
                <a:lnTo>
                  <a:pt x="1777" y="11680"/>
                </a:lnTo>
                <a:lnTo>
                  <a:pt x="1777" y="11826"/>
                </a:lnTo>
                <a:lnTo>
                  <a:pt x="1777" y="11899"/>
                </a:lnTo>
                <a:lnTo>
                  <a:pt x="1802" y="12021"/>
                </a:lnTo>
                <a:lnTo>
                  <a:pt x="1850" y="12094"/>
                </a:lnTo>
                <a:lnTo>
                  <a:pt x="1899" y="12142"/>
                </a:lnTo>
                <a:lnTo>
                  <a:pt x="1972" y="12167"/>
                </a:lnTo>
                <a:lnTo>
                  <a:pt x="2069" y="12167"/>
                </a:lnTo>
                <a:lnTo>
                  <a:pt x="2118" y="12142"/>
                </a:lnTo>
                <a:lnTo>
                  <a:pt x="2191" y="12094"/>
                </a:lnTo>
                <a:lnTo>
                  <a:pt x="2215" y="12021"/>
                </a:lnTo>
                <a:lnTo>
                  <a:pt x="2264" y="11875"/>
                </a:lnTo>
                <a:lnTo>
                  <a:pt x="2288" y="11753"/>
                </a:lnTo>
                <a:lnTo>
                  <a:pt x="2288" y="11680"/>
                </a:lnTo>
                <a:lnTo>
                  <a:pt x="2288" y="11607"/>
                </a:lnTo>
                <a:lnTo>
                  <a:pt x="2264" y="11534"/>
                </a:lnTo>
                <a:lnTo>
                  <a:pt x="2215" y="11485"/>
                </a:lnTo>
                <a:lnTo>
                  <a:pt x="2142" y="11437"/>
                </a:lnTo>
                <a:close/>
                <a:moveTo>
                  <a:pt x="10221" y="11753"/>
                </a:moveTo>
                <a:lnTo>
                  <a:pt x="10123" y="11802"/>
                </a:lnTo>
                <a:lnTo>
                  <a:pt x="10075" y="11875"/>
                </a:lnTo>
                <a:lnTo>
                  <a:pt x="10075" y="11996"/>
                </a:lnTo>
                <a:lnTo>
                  <a:pt x="10123" y="12094"/>
                </a:lnTo>
                <a:lnTo>
                  <a:pt x="10172" y="12191"/>
                </a:lnTo>
                <a:lnTo>
                  <a:pt x="10342" y="12337"/>
                </a:lnTo>
                <a:lnTo>
                  <a:pt x="10440" y="12410"/>
                </a:lnTo>
                <a:lnTo>
                  <a:pt x="10561" y="12483"/>
                </a:lnTo>
                <a:lnTo>
                  <a:pt x="10683" y="12532"/>
                </a:lnTo>
                <a:lnTo>
                  <a:pt x="10829" y="12532"/>
                </a:lnTo>
                <a:lnTo>
                  <a:pt x="10926" y="12507"/>
                </a:lnTo>
                <a:lnTo>
                  <a:pt x="10999" y="12459"/>
                </a:lnTo>
                <a:lnTo>
                  <a:pt x="11048" y="12386"/>
                </a:lnTo>
                <a:lnTo>
                  <a:pt x="11072" y="12313"/>
                </a:lnTo>
                <a:lnTo>
                  <a:pt x="11072" y="12240"/>
                </a:lnTo>
                <a:lnTo>
                  <a:pt x="11048" y="12167"/>
                </a:lnTo>
                <a:lnTo>
                  <a:pt x="10975" y="12094"/>
                </a:lnTo>
                <a:lnTo>
                  <a:pt x="10902" y="12045"/>
                </a:lnTo>
                <a:lnTo>
                  <a:pt x="10756" y="12021"/>
                </a:lnTo>
                <a:lnTo>
                  <a:pt x="10634" y="11948"/>
                </a:lnTo>
                <a:lnTo>
                  <a:pt x="10488" y="11826"/>
                </a:lnTo>
                <a:lnTo>
                  <a:pt x="10415" y="11777"/>
                </a:lnTo>
                <a:lnTo>
                  <a:pt x="10318" y="11753"/>
                </a:lnTo>
                <a:close/>
                <a:moveTo>
                  <a:pt x="15306" y="11996"/>
                </a:moveTo>
                <a:lnTo>
                  <a:pt x="15257" y="12045"/>
                </a:lnTo>
                <a:lnTo>
                  <a:pt x="15136" y="12167"/>
                </a:lnTo>
                <a:lnTo>
                  <a:pt x="15014" y="12288"/>
                </a:lnTo>
                <a:lnTo>
                  <a:pt x="14868" y="12386"/>
                </a:lnTo>
                <a:lnTo>
                  <a:pt x="14795" y="12434"/>
                </a:lnTo>
                <a:lnTo>
                  <a:pt x="14722" y="12483"/>
                </a:lnTo>
                <a:lnTo>
                  <a:pt x="14698" y="12532"/>
                </a:lnTo>
                <a:lnTo>
                  <a:pt x="14698" y="12605"/>
                </a:lnTo>
                <a:lnTo>
                  <a:pt x="14722" y="12653"/>
                </a:lnTo>
                <a:lnTo>
                  <a:pt x="14746" y="12678"/>
                </a:lnTo>
                <a:lnTo>
                  <a:pt x="14868" y="12726"/>
                </a:lnTo>
                <a:lnTo>
                  <a:pt x="14990" y="12726"/>
                </a:lnTo>
                <a:lnTo>
                  <a:pt x="15111" y="12702"/>
                </a:lnTo>
                <a:lnTo>
                  <a:pt x="15209" y="12629"/>
                </a:lnTo>
                <a:lnTo>
                  <a:pt x="15330" y="12556"/>
                </a:lnTo>
                <a:lnTo>
                  <a:pt x="15428" y="12483"/>
                </a:lnTo>
                <a:lnTo>
                  <a:pt x="15501" y="12386"/>
                </a:lnTo>
                <a:lnTo>
                  <a:pt x="15574" y="12288"/>
                </a:lnTo>
                <a:lnTo>
                  <a:pt x="15598" y="12215"/>
                </a:lnTo>
                <a:lnTo>
                  <a:pt x="15598" y="12142"/>
                </a:lnTo>
                <a:lnTo>
                  <a:pt x="15574" y="12094"/>
                </a:lnTo>
                <a:lnTo>
                  <a:pt x="15525" y="12045"/>
                </a:lnTo>
                <a:lnTo>
                  <a:pt x="15452" y="11996"/>
                </a:lnTo>
                <a:close/>
                <a:moveTo>
                  <a:pt x="14114" y="12605"/>
                </a:moveTo>
                <a:lnTo>
                  <a:pt x="14041" y="12629"/>
                </a:lnTo>
                <a:lnTo>
                  <a:pt x="13968" y="12678"/>
                </a:lnTo>
                <a:lnTo>
                  <a:pt x="13895" y="12726"/>
                </a:lnTo>
                <a:lnTo>
                  <a:pt x="13797" y="12751"/>
                </a:lnTo>
                <a:lnTo>
                  <a:pt x="13700" y="12751"/>
                </a:lnTo>
                <a:lnTo>
                  <a:pt x="13578" y="12775"/>
                </a:lnTo>
                <a:lnTo>
                  <a:pt x="13481" y="12848"/>
                </a:lnTo>
                <a:lnTo>
                  <a:pt x="13432" y="12872"/>
                </a:lnTo>
                <a:lnTo>
                  <a:pt x="13408" y="12921"/>
                </a:lnTo>
                <a:lnTo>
                  <a:pt x="13408" y="12970"/>
                </a:lnTo>
                <a:lnTo>
                  <a:pt x="13432" y="13018"/>
                </a:lnTo>
                <a:lnTo>
                  <a:pt x="13457" y="13091"/>
                </a:lnTo>
                <a:lnTo>
                  <a:pt x="13505" y="13116"/>
                </a:lnTo>
                <a:lnTo>
                  <a:pt x="13603" y="13164"/>
                </a:lnTo>
                <a:lnTo>
                  <a:pt x="13724" y="13189"/>
                </a:lnTo>
                <a:lnTo>
                  <a:pt x="13870" y="13189"/>
                </a:lnTo>
                <a:lnTo>
                  <a:pt x="14016" y="13164"/>
                </a:lnTo>
                <a:lnTo>
                  <a:pt x="14162" y="13091"/>
                </a:lnTo>
                <a:lnTo>
                  <a:pt x="14284" y="12994"/>
                </a:lnTo>
                <a:lnTo>
                  <a:pt x="14333" y="12945"/>
                </a:lnTo>
                <a:lnTo>
                  <a:pt x="14357" y="12872"/>
                </a:lnTo>
                <a:lnTo>
                  <a:pt x="14357" y="12799"/>
                </a:lnTo>
                <a:lnTo>
                  <a:pt x="14357" y="12726"/>
                </a:lnTo>
                <a:lnTo>
                  <a:pt x="14333" y="12678"/>
                </a:lnTo>
                <a:lnTo>
                  <a:pt x="14284" y="12653"/>
                </a:lnTo>
                <a:lnTo>
                  <a:pt x="14235" y="12605"/>
                </a:lnTo>
                <a:close/>
                <a:moveTo>
                  <a:pt x="6668" y="512"/>
                </a:moveTo>
                <a:lnTo>
                  <a:pt x="6887" y="755"/>
                </a:lnTo>
                <a:lnTo>
                  <a:pt x="7130" y="950"/>
                </a:lnTo>
                <a:lnTo>
                  <a:pt x="7398" y="1120"/>
                </a:lnTo>
                <a:lnTo>
                  <a:pt x="7666" y="1290"/>
                </a:lnTo>
                <a:lnTo>
                  <a:pt x="8250" y="1558"/>
                </a:lnTo>
                <a:lnTo>
                  <a:pt x="8834" y="1801"/>
                </a:lnTo>
                <a:lnTo>
                  <a:pt x="9320" y="2020"/>
                </a:lnTo>
                <a:lnTo>
                  <a:pt x="9807" y="2215"/>
                </a:lnTo>
                <a:lnTo>
                  <a:pt x="10780" y="2604"/>
                </a:lnTo>
                <a:lnTo>
                  <a:pt x="11194" y="2799"/>
                </a:lnTo>
                <a:lnTo>
                  <a:pt x="11559" y="3018"/>
                </a:lnTo>
                <a:lnTo>
                  <a:pt x="11729" y="3115"/>
                </a:lnTo>
                <a:lnTo>
                  <a:pt x="11924" y="3188"/>
                </a:lnTo>
                <a:lnTo>
                  <a:pt x="12094" y="3261"/>
                </a:lnTo>
                <a:lnTo>
                  <a:pt x="12240" y="3358"/>
                </a:lnTo>
                <a:lnTo>
                  <a:pt x="12264" y="3407"/>
                </a:lnTo>
                <a:lnTo>
                  <a:pt x="12313" y="3456"/>
                </a:lnTo>
                <a:lnTo>
                  <a:pt x="12410" y="3480"/>
                </a:lnTo>
                <a:lnTo>
                  <a:pt x="12435" y="3942"/>
                </a:lnTo>
                <a:lnTo>
                  <a:pt x="11851" y="3650"/>
                </a:lnTo>
                <a:lnTo>
                  <a:pt x="11389" y="3407"/>
                </a:lnTo>
                <a:lnTo>
                  <a:pt x="11170" y="3310"/>
                </a:lnTo>
                <a:lnTo>
                  <a:pt x="10926" y="3237"/>
                </a:lnTo>
                <a:lnTo>
                  <a:pt x="10878" y="3237"/>
                </a:lnTo>
                <a:lnTo>
                  <a:pt x="10853" y="3261"/>
                </a:lnTo>
                <a:lnTo>
                  <a:pt x="10853" y="3285"/>
                </a:lnTo>
                <a:lnTo>
                  <a:pt x="10853" y="3310"/>
                </a:lnTo>
                <a:lnTo>
                  <a:pt x="11024" y="3480"/>
                </a:lnTo>
                <a:lnTo>
                  <a:pt x="11218" y="3626"/>
                </a:lnTo>
                <a:lnTo>
                  <a:pt x="11608" y="3869"/>
                </a:lnTo>
                <a:lnTo>
                  <a:pt x="12045" y="4113"/>
                </a:lnTo>
                <a:lnTo>
                  <a:pt x="12459" y="4307"/>
                </a:lnTo>
                <a:lnTo>
                  <a:pt x="12483" y="4818"/>
                </a:lnTo>
                <a:lnTo>
                  <a:pt x="12337" y="4770"/>
                </a:lnTo>
                <a:lnTo>
                  <a:pt x="12216" y="4721"/>
                </a:lnTo>
                <a:lnTo>
                  <a:pt x="12021" y="4672"/>
                </a:lnTo>
                <a:lnTo>
                  <a:pt x="11729" y="4526"/>
                </a:lnTo>
                <a:lnTo>
                  <a:pt x="11413" y="4380"/>
                </a:lnTo>
                <a:lnTo>
                  <a:pt x="11218" y="4259"/>
                </a:lnTo>
                <a:lnTo>
                  <a:pt x="11121" y="4234"/>
                </a:lnTo>
                <a:lnTo>
                  <a:pt x="11024" y="4210"/>
                </a:lnTo>
                <a:lnTo>
                  <a:pt x="10975" y="4210"/>
                </a:lnTo>
                <a:lnTo>
                  <a:pt x="10951" y="4259"/>
                </a:lnTo>
                <a:lnTo>
                  <a:pt x="10951" y="4283"/>
                </a:lnTo>
                <a:lnTo>
                  <a:pt x="10951" y="4332"/>
                </a:lnTo>
                <a:lnTo>
                  <a:pt x="11024" y="4429"/>
                </a:lnTo>
                <a:lnTo>
                  <a:pt x="11121" y="4526"/>
                </a:lnTo>
                <a:lnTo>
                  <a:pt x="11218" y="4599"/>
                </a:lnTo>
                <a:lnTo>
                  <a:pt x="11340" y="4672"/>
                </a:lnTo>
                <a:lnTo>
                  <a:pt x="11608" y="4818"/>
                </a:lnTo>
                <a:lnTo>
                  <a:pt x="11826" y="4916"/>
                </a:lnTo>
                <a:lnTo>
                  <a:pt x="12143" y="5037"/>
                </a:lnTo>
                <a:lnTo>
                  <a:pt x="12313" y="5086"/>
                </a:lnTo>
                <a:lnTo>
                  <a:pt x="12410" y="5086"/>
                </a:lnTo>
                <a:lnTo>
                  <a:pt x="12483" y="5062"/>
                </a:lnTo>
                <a:lnTo>
                  <a:pt x="12483" y="5743"/>
                </a:lnTo>
                <a:lnTo>
                  <a:pt x="12289" y="5621"/>
                </a:lnTo>
                <a:lnTo>
                  <a:pt x="12094" y="5475"/>
                </a:lnTo>
                <a:lnTo>
                  <a:pt x="11608" y="5256"/>
                </a:lnTo>
                <a:lnTo>
                  <a:pt x="11194" y="5110"/>
                </a:lnTo>
                <a:lnTo>
                  <a:pt x="11024" y="5062"/>
                </a:lnTo>
                <a:lnTo>
                  <a:pt x="10926" y="5062"/>
                </a:lnTo>
                <a:lnTo>
                  <a:pt x="10902" y="5086"/>
                </a:lnTo>
                <a:lnTo>
                  <a:pt x="10878" y="5110"/>
                </a:lnTo>
                <a:lnTo>
                  <a:pt x="10951" y="5232"/>
                </a:lnTo>
                <a:lnTo>
                  <a:pt x="11024" y="5305"/>
                </a:lnTo>
                <a:lnTo>
                  <a:pt x="11121" y="5378"/>
                </a:lnTo>
                <a:lnTo>
                  <a:pt x="11267" y="5451"/>
                </a:lnTo>
                <a:lnTo>
                  <a:pt x="11535" y="5548"/>
                </a:lnTo>
                <a:lnTo>
                  <a:pt x="11754" y="5646"/>
                </a:lnTo>
                <a:lnTo>
                  <a:pt x="12094" y="5792"/>
                </a:lnTo>
                <a:lnTo>
                  <a:pt x="12240" y="5889"/>
                </a:lnTo>
                <a:lnTo>
                  <a:pt x="12386" y="6011"/>
                </a:lnTo>
                <a:lnTo>
                  <a:pt x="12483" y="6108"/>
                </a:lnTo>
                <a:lnTo>
                  <a:pt x="12483" y="6254"/>
                </a:lnTo>
                <a:lnTo>
                  <a:pt x="12337" y="6157"/>
                </a:lnTo>
                <a:lnTo>
                  <a:pt x="12191" y="6084"/>
                </a:lnTo>
                <a:lnTo>
                  <a:pt x="11899" y="5938"/>
                </a:lnTo>
                <a:lnTo>
                  <a:pt x="11705" y="5816"/>
                </a:lnTo>
                <a:lnTo>
                  <a:pt x="11510" y="5743"/>
                </a:lnTo>
                <a:lnTo>
                  <a:pt x="11291" y="5670"/>
                </a:lnTo>
                <a:lnTo>
                  <a:pt x="11194" y="5670"/>
                </a:lnTo>
                <a:lnTo>
                  <a:pt x="11097" y="5694"/>
                </a:lnTo>
                <a:lnTo>
                  <a:pt x="11072" y="5694"/>
                </a:lnTo>
                <a:lnTo>
                  <a:pt x="11072" y="5719"/>
                </a:lnTo>
                <a:lnTo>
                  <a:pt x="11145" y="5816"/>
                </a:lnTo>
                <a:lnTo>
                  <a:pt x="11218" y="5889"/>
                </a:lnTo>
                <a:lnTo>
                  <a:pt x="11413" y="6035"/>
                </a:lnTo>
                <a:lnTo>
                  <a:pt x="11826" y="6254"/>
                </a:lnTo>
                <a:lnTo>
                  <a:pt x="12143" y="6449"/>
                </a:lnTo>
                <a:lnTo>
                  <a:pt x="12289" y="6522"/>
                </a:lnTo>
                <a:lnTo>
                  <a:pt x="12459" y="6570"/>
                </a:lnTo>
                <a:lnTo>
                  <a:pt x="12459" y="6838"/>
                </a:lnTo>
                <a:lnTo>
                  <a:pt x="12459" y="6862"/>
                </a:lnTo>
                <a:lnTo>
                  <a:pt x="12337" y="6765"/>
                </a:lnTo>
                <a:lnTo>
                  <a:pt x="12216" y="6668"/>
                </a:lnTo>
                <a:lnTo>
                  <a:pt x="12094" y="6619"/>
                </a:lnTo>
                <a:lnTo>
                  <a:pt x="11924" y="6546"/>
                </a:lnTo>
                <a:lnTo>
                  <a:pt x="11729" y="6473"/>
                </a:lnTo>
                <a:lnTo>
                  <a:pt x="11486" y="6424"/>
                </a:lnTo>
                <a:lnTo>
                  <a:pt x="11267" y="6376"/>
                </a:lnTo>
                <a:lnTo>
                  <a:pt x="11072" y="6303"/>
                </a:lnTo>
                <a:lnTo>
                  <a:pt x="11048" y="6303"/>
                </a:lnTo>
                <a:lnTo>
                  <a:pt x="11048" y="6327"/>
                </a:lnTo>
                <a:lnTo>
                  <a:pt x="11145" y="6449"/>
                </a:lnTo>
                <a:lnTo>
                  <a:pt x="11267" y="6546"/>
                </a:lnTo>
                <a:lnTo>
                  <a:pt x="11389" y="6619"/>
                </a:lnTo>
                <a:lnTo>
                  <a:pt x="11535" y="6692"/>
                </a:lnTo>
                <a:lnTo>
                  <a:pt x="11948" y="6862"/>
                </a:lnTo>
                <a:lnTo>
                  <a:pt x="12143" y="6960"/>
                </a:lnTo>
                <a:lnTo>
                  <a:pt x="12216" y="7033"/>
                </a:lnTo>
                <a:lnTo>
                  <a:pt x="12289" y="7106"/>
                </a:lnTo>
                <a:lnTo>
                  <a:pt x="12362" y="7179"/>
                </a:lnTo>
                <a:lnTo>
                  <a:pt x="12459" y="7179"/>
                </a:lnTo>
                <a:lnTo>
                  <a:pt x="12459" y="7592"/>
                </a:lnTo>
                <a:lnTo>
                  <a:pt x="12264" y="7495"/>
                </a:lnTo>
                <a:lnTo>
                  <a:pt x="12070" y="7422"/>
                </a:lnTo>
                <a:lnTo>
                  <a:pt x="11802" y="7349"/>
                </a:lnTo>
                <a:lnTo>
                  <a:pt x="11389" y="7106"/>
                </a:lnTo>
                <a:lnTo>
                  <a:pt x="11121" y="7008"/>
                </a:lnTo>
                <a:lnTo>
                  <a:pt x="11024" y="6984"/>
                </a:lnTo>
                <a:lnTo>
                  <a:pt x="10999" y="6984"/>
                </a:lnTo>
                <a:lnTo>
                  <a:pt x="10975" y="7008"/>
                </a:lnTo>
                <a:lnTo>
                  <a:pt x="10975" y="7057"/>
                </a:lnTo>
                <a:lnTo>
                  <a:pt x="10975" y="7106"/>
                </a:lnTo>
                <a:lnTo>
                  <a:pt x="10999" y="7227"/>
                </a:lnTo>
                <a:lnTo>
                  <a:pt x="11097" y="7325"/>
                </a:lnTo>
                <a:lnTo>
                  <a:pt x="11194" y="7398"/>
                </a:lnTo>
                <a:lnTo>
                  <a:pt x="11437" y="7544"/>
                </a:lnTo>
                <a:lnTo>
                  <a:pt x="11632" y="7641"/>
                </a:lnTo>
                <a:lnTo>
                  <a:pt x="11997" y="7836"/>
                </a:lnTo>
                <a:lnTo>
                  <a:pt x="12240" y="7909"/>
                </a:lnTo>
                <a:lnTo>
                  <a:pt x="12362" y="7933"/>
                </a:lnTo>
                <a:lnTo>
                  <a:pt x="12459" y="7957"/>
                </a:lnTo>
                <a:lnTo>
                  <a:pt x="12459" y="8298"/>
                </a:lnTo>
                <a:lnTo>
                  <a:pt x="12216" y="8176"/>
                </a:lnTo>
                <a:lnTo>
                  <a:pt x="11972" y="8055"/>
                </a:lnTo>
                <a:lnTo>
                  <a:pt x="11754" y="7909"/>
                </a:lnTo>
                <a:lnTo>
                  <a:pt x="11535" y="7738"/>
                </a:lnTo>
                <a:lnTo>
                  <a:pt x="11413" y="7665"/>
                </a:lnTo>
                <a:lnTo>
                  <a:pt x="11291" y="7617"/>
                </a:lnTo>
                <a:lnTo>
                  <a:pt x="11170" y="7592"/>
                </a:lnTo>
                <a:lnTo>
                  <a:pt x="11048" y="7568"/>
                </a:lnTo>
                <a:lnTo>
                  <a:pt x="11048" y="7592"/>
                </a:lnTo>
                <a:lnTo>
                  <a:pt x="11024" y="7617"/>
                </a:lnTo>
                <a:lnTo>
                  <a:pt x="11072" y="7714"/>
                </a:lnTo>
                <a:lnTo>
                  <a:pt x="11145" y="7836"/>
                </a:lnTo>
                <a:lnTo>
                  <a:pt x="11243" y="7933"/>
                </a:lnTo>
                <a:lnTo>
                  <a:pt x="11364" y="8006"/>
                </a:lnTo>
                <a:lnTo>
                  <a:pt x="11583" y="8176"/>
                </a:lnTo>
                <a:lnTo>
                  <a:pt x="11802" y="8322"/>
                </a:lnTo>
                <a:lnTo>
                  <a:pt x="12118" y="8493"/>
                </a:lnTo>
                <a:lnTo>
                  <a:pt x="12289" y="8590"/>
                </a:lnTo>
                <a:lnTo>
                  <a:pt x="12459" y="8663"/>
                </a:lnTo>
                <a:lnTo>
                  <a:pt x="12483" y="9101"/>
                </a:lnTo>
                <a:lnTo>
                  <a:pt x="12435" y="9028"/>
                </a:lnTo>
                <a:lnTo>
                  <a:pt x="12386" y="8979"/>
                </a:lnTo>
                <a:lnTo>
                  <a:pt x="12216" y="8882"/>
                </a:lnTo>
                <a:lnTo>
                  <a:pt x="11899" y="8736"/>
                </a:lnTo>
                <a:lnTo>
                  <a:pt x="11559" y="8517"/>
                </a:lnTo>
                <a:lnTo>
                  <a:pt x="11364" y="8420"/>
                </a:lnTo>
                <a:lnTo>
                  <a:pt x="11291" y="8395"/>
                </a:lnTo>
                <a:lnTo>
                  <a:pt x="11194" y="8371"/>
                </a:lnTo>
                <a:lnTo>
                  <a:pt x="11170" y="8371"/>
                </a:lnTo>
                <a:lnTo>
                  <a:pt x="11170" y="8395"/>
                </a:lnTo>
                <a:lnTo>
                  <a:pt x="11194" y="8493"/>
                </a:lnTo>
                <a:lnTo>
                  <a:pt x="11218" y="8566"/>
                </a:lnTo>
                <a:lnTo>
                  <a:pt x="11364" y="8712"/>
                </a:lnTo>
                <a:lnTo>
                  <a:pt x="11535" y="8858"/>
                </a:lnTo>
                <a:lnTo>
                  <a:pt x="11681" y="8955"/>
                </a:lnTo>
                <a:lnTo>
                  <a:pt x="11851" y="9052"/>
                </a:lnTo>
                <a:lnTo>
                  <a:pt x="12070" y="9174"/>
                </a:lnTo>
                <a:lnTo>
                  <a:pt x="12167" y="9223"/>
                </a:lnTo>
                <a:lnTo>
                  <a:pt x="12264" y="9247"/>
                </a:lnTo>
                <a:lnTo>
                  <a:pt x="12362" y="9247"/>
                </a:lnTo>
                <a:lnTo>
                  <a:pt x="12459" y="9223"/>
                </a:lnTo>
                <a:lnTo>
                  <a:pt x="12483" y="9198"/>
                </a:lnTo>
                <a:lnTo>
                  <a:pt x="12508" y="10025"/>
                </a:lnTo>
                <a:lnTo>
                  <a:pt x="12386" y="9879"/>
                </a:lnTo>
                <a:lnTo>
                  <a:pt x="12240" y="9758"/>
                </a:lnTo>
                <a:lnTo>
                  <a:pt x="11924" y="9515"/>
                </a:lnTo>
                <a:lnTo>
                  <a:pt x="11608" y="9296"/>
                </a:lnTo>
                <a:lnTo>
                  <a:pt x="11267" y="9101"/>
                </a:lnTo>
                <a:lnTo>
                  <a:pt x="11243" y="9077"/>
                </a:lnTo>
                <a:lnTo>
                  <a:pt x="11218" y="9101"/>
                </a:lnTo>
                <a:lnTo>
                  <a:pt x="11218" y="9125"/>
                </a:lnTo>
                <a:lnTo>
                  <a:pt x="11218" y="9150"/>
                </a:lnTo>
                <a:lnTo>
                  <a:pt x="11340" y="9296"/>
                </a:lnTo>
                <a:lnTo>
                  <a:pt x="11462" y="9466"/>
                </a:lnTo>
                <a:lnTo>
                  <a:pt x="11608" y="9612"/>
                </a:lnTo>
                <a:lnTo>
                  <a:pt x="11754" y="9733"/>
                </a:lnTo>
                <a:lnTo>
                  <a:pt x="11924" y="9855"/>
                </a:lnTo>
                <a:lnTo>
                  <a:pt x="12094" y="9952"/>
                </a:lnTo>
                <a:lnTo>
                  <a:pt x="12289" y="10050"/>
                </a:lnTo>
                <a:lnTo>
                  <a:pt x="12459" y="10098"/>
                </a:lnTo>
                <a:lnTo>
                  <a:pt x="12508" y="10098"/>
                </a:lnTo>
                <a:lnTo>
                  <a:pt x="12508" y="10488"/>
                </a:lnTo>
                <a:lnTo>
                  <a:pt x="12289" y="10317"/>
                </a:lnTo>
                <a:lnTo>
                  <a:pt x="11802" y="10001"/>
                </a:lnTo>
                <a:lnTo>
                  <a:pt x="11608" y="9855"/>
                </a:lnTo>
                <a:lnTo>
                  <a:pt x="11486" y="9782"/>
                </a:lnTo>
                <a:lnTo>
                  <a:pt x="11389" y="9733"/>
                </a:lnTo>
                <a:lnTo>
                  <a:pt x="11364" y="9758"/>
                </a:lnTo>
                <a:lnTo>
                  <a:pt x="11364" y="9855"/>
                </a:lnTo>
                <a:lnTo>
                  <a:pt x="11389" y="9952"/>
                </a:lnTo>
                <a:lnTo>
                  <a:pt x="11437" y="10050"/>
                </a:lnTo>
                <a:lnTo>
                  <a:pt x="11510" y="10147"/>
                </a:lnTo>
                <a:lnTo>
                  <a:pt x="11681" y="10317"/>
                </a:lnTo>
                <a:lnTo>
                  <a:pt x="11851" y="10439"/>
                </a:lnTo>
                <a:lnTo>
                  <a:pt x="12094" y="10585"/>
                </a:lnTo>
                <a:lnTo>
                  <a:pt x="12313" y="10780"/>
                </a:lnTo>
                <a:lnTo>
                  <a:pt x="12410" y="10877"/>
                </a:lnTo>
                <a:lnTo>
                  <a:pt x="12508" y="10999"/>
                </a:lnTo>
                <a:lnTo>
                  <a:pt x="12483" y="11291"/>
                </a:lnTo>
                <a:lnTo>
                  <a:pt x="11875" y="10901"/>
                </a:lnTo>
                <a:lnTo>
                  <a:pt x="11705" y="10780"/>
                </a:lnTo>
                <a:lnTo>
                  <a:pt x="11535" y="10658"/>
                </a:lnTo>
                <a:lnTo>
                  <a:pt x="11462" y="10609"/>
                </a:lnTo>
                <a:lnTo>
                  <a:pt x="11364" y="10585"/>
                </a:lnTo>
                <a:lnTo>
                  <a:pt x="11267" y="10561"/>
                </a:lnTo>
                <a:lnTo>
                  <a:pt x="11145" y="10585"/>
                </a:lnTo>
                <a:lnTo>
                  <a:pt x="11121" y="10609"/>
                </a:lnTo>
                <a:lnTo>
                  <a:pt x="11145" y="10634"/>
                </a:lnTo>
                <a:lnTo>
                  <a:pt x="11291" y="10780"/>
                </a:lnTo>
                <a:lnTo>
                  <a:pt x="11413" y="10926"/>
                </a:lnTo>
                <a:lnTo>
                  <a:pt x="11535" y="11072"/>
                </a:lnTo>
                <a:lnTo>
                  <a:pt x="11705" y="11218"/>
                </a:lnTo>
                <a:lnTo>
                  <a:pt x="12070" y="11485"/>
                </a:lnTo>
                <a:lnTo>
                  <a:pt x="12483" y="11729"/>
                </a:lnTo>
                <a:lnTo>
                  <a:pt x="12459" y="12094"/>
                </a:lnTo>
                <a:lnTo>
                  <a:pt x="12191" y="11923"/>
                </a:lnTo>
                <a:lnTo>
                  <a:pt x="11948" y="11777"/>
                </a:lnTo>
                <a:lnTo>
                  <a:pt x="11559" y="11558"/>
                </a:lnTo>
                <a:lnTo>
                  <a:pt x="11170" y="11388"/>
                </a:lnTo>
                <a:lnTo>
                  <a:pt x="11145" y="11388"/>
                </a:lnTo>
                <a:lnTo>
                  <a:pt x="11145" y="11485"/>
                </a:lnTo>
                <a:lnTo>
                  <a:pt x="11170" y="11558"/>
                </a:lnTo>
                <a:lnTo>
                  <a:pt x="11243" y="11704"/>
                </a:lnTo>
                <a:lnTo>
                  <a:pt x="11364" y="11850"/>
                </a:lnTo>
                <a:lnTo>
                  <a:pt x="11510" y="11948"/>
                </a:lnTo>
                <a:lnTo>
                  <a:pt x="11754" y="12118"/>
                </a:lnTo>
                <a:lnTo>
                  <a:pt x="12021" y="12288"/>
                </a:lnTo>
                <a:lnTo>
                  <a:pt x="12216" y="12434"/>
                </a:lnTo>
                <a:lnTo>
                  <a:pt x="12435" y="12556"/>
                </a:lnTo>
                <a:lnTo>
                  <a:pt x="12435" y="12799"/>
                </a:lnTo>
                <a:lnTo>
                  <a:pt x="12337" y="12824"/>
                </a:lnTo>
                <a:lnTo>
                  <a:pt x="12264" y="12848"/>
                </a:lnTo>
                <a:lnTo>
                  <a:pt x="12143" y="12775"/>
                </a:lnTo>
                <a:lnTo>
                  <a:pt x="11972" y="12629"/>
                </a:lnTo>
                <a:lnTo>
                  <a:pt x="11802" y="12507"/>
                </a:lnTo>
                <a:lnTo>
                  <a:pt x="11632" y="12361"/>
                </a:lnTo>
                <a:lnTo>
                  <a:pt x="11462" y="12240"/>
                </a:lnTo>
                <a:lnTo>
                  <a:pt x="11413" y="12240"/>
                </a:lnTo>
                <a:lnTo>
                  <a:pt x="11413" y="12288"/>
                </a:lnTo>
                <a:lnTo>
                  <a:pt x="11413" y="12361"/>
                </a:lnTo>
                <a:lnTo>
                  <a:pt x="11413" y="12434"/>
                </a:lnTo>
                <a:lnTo>
                  <a:pt x="11486" y="12605"/>
                </a:lnTo>
                <a:lnTo>
                  <a:pt x="11389" y="12605"/>
                </a:lnTo>
                <a:lnTo>
                  <a:pt x="11267" y="12653"/>
                </a:lnTo>
                <a:lnTo>
                  <a:pt x="11243" y="12678"/>
                </a:lnTo>
                <a:lnTo>
                  <a:pt x="11218" y="12726"/>
                </a:lnTo>
                <a:lnTo>
                  <a:pt x="11218" y="12775"/>
                </a:lnTo>
                <a:lnTo>
                  <a:pt x="11218" y="12848"/>
                </a:lnTo>
                <a:lnTo>
                  <a:pt x="11291" y="12921"/>
                </a:lnTo>
                <a:lnTo>
                  <a:pt x="11364" y="12994"/>
                </a:lnTo>
                <a:lnTo>
                  <a:pt x="11486" y="13043"/>
                </a:lnTo>
                <a:lnTo>
                  <a:pt x="11583" y="13091"/>
                </a:lnTo>
                <a:lnTo>
                  <a:pt x="11705" y="13140"/>
                </a:lnTo>
                <a:lnTo>
                  <a:pt x="11802" y="13140"/>
                </a:lnTo>
                <a:lnTo>
                  <a:pt x="11924" y="13116"/>
                </a:lnTo>
                <a:lnTo>
                  <a:pt x="12021" y="13067"/>
                </a:lnTo>
                <a:lnTo>
                  <a:pt x="12240" y="13189"/>
                </a:lnTo>
                <a:lnTo>
                  <a:pt x="12410" y="13335"/>
                </a:lnTo>
                <a:lnTo>
                  <a:pt x="12386" y="13602"/>
                </a:lnTo>
                <a:lnTo>
                  <a:pt x="11802" y="13286"/>
                </a:lnTo>
                <a:lnTo>
                  <a:pt x="11510" y="13140"/>
                </a:lnTo>
                <a:lnTo>
                  <a:pt x="11194" y="13018"/>
                </a:lnTo>
                <a:lnTo>
                  <a:pt x="11170" y="13018"/>
                </a:lnTo>
                <a:lnTo>
                  <a:pt x="11145" y="13116"/>
                </a:lnTo>
                <a:lnTo>
                  <a:pt x="11170" y="13213"/>
                </a:lnTo>
                <a:lnTo>
                  <a:pt x="11218" y="13286"/>
                </a:lnTo>
                <a:lnTo>
                  <a:pt x="11291" y="13359"/>
                </a:lnTo>
                <a:lnTo>
                  <a:pt x="11437" y="13456"/>
                </a:lnTo>
                <a:lnTo>
                  <a:pt x="11608" y="13529"/>
                </a:lnTo>
                <a:lnTo>
                  <a:pt x="11802" y="13651"/>
                </a:lnTo>
                <a:lnTo>
                  <a:pt x="11997" y="13773"/>
                </a:lnTo>
                <a:lnTo>
                  <a:pt x="12191" y="13894"/>
                </a:lnTo>
                <a:lnTo>
                  <a:pt x="12386" y="14016"/>
                </a:lnTo>
                <a:lnTo>
                  <a:pt x="12386" y="14332"/>
                </a:lnTo>
                <a:lnTo>
                  <a:pt x="11851" y="13943"/>
                </a:lnTo>
                <a:lnTo>
                  <a:pt x="11705" y="13846"/>
                </a:lnTo>
                <a:lnTo>
                  <a:pt x="11510" y="13724"/>
                </a:lnTo>
                <a:lnTo>
                  <a:pt x="11413" y="13700"/>
                </a:lnTo>
                <a:lnTo>
                  <a:pt x="11316" y="13675"/>
                </a:lnTo>
                <a:lnTo>
                  <a:pt x="11218" y="13675"/>
                </a:lnTo>
                <a:lnTo>
                  <a:pt x="11121" y="13700"/>
                </a:lnTo>
                <a:lnTo>
                  <a:pt x="11121" y="13724"/>
                </a:lnTo>
                <a:lnTo>
                  <a:pt x="11121" y="13748"/>
                </a:lnTo>
                <a:lnTo>
                  <a:pt x="11145" y="13821"/>
                </a:lnTo>
                <a:lnTo>
                  <a:pt x="11218" y="13919"/>
                </a:lnTo>
                <a:lnTo>
                  <a:pt x="11364" y="14040"/>
                </a:lnTo>
                <a:lnTo>
                  <a:pt x="11729" y="14284"/>
                </a:lnTo>
                <a:lnTo>
                  <a:pt x="12045" y="14551"/>
                </a:lnTo>
                <a:lnTo>
                  <a:pt x="12191" y="14673"/>
                </a:lnTo>
                <a:lnTo>
                  <a:pt x="12386" y="14795"/>
                </a:lnTo>
                <a:lnTo>
                  <a:pt x="12386" y="15281"/>
                </a:lnTo>
                <a:lnTo>
                  <a:pt x="12289" y="15184"/>
                </a:lnTo>
                <a:lnTo>
                  <a:pt x="12167" y="15087"/>
                </a:lnTo>
                <a:lnTo>
                  <a:pt x="12021" y="14916"/>
                </a:lnTo>
                <a:lnTo>
                  <a:pt x="11851" y="14746"/>
                </a:lnTo>
                <a:lnTo>
                  <a:pt x="11656" y="14600"/>
                </a:lnTo>
                <a:lnTo>
                  <a:pt x="11413" y="14503"/>
                </a:lnTo>
                <a:lnTo>
                  <a:pt x="11170" y="14430"/>
                </a:lnTo>
                <a:lnTo>
                  <a:pt x="10926" y="14430"/>
                </a:lnTo>
                <a:lnTo>
                  <a:pt x="10902" y="14454"/>
                </a:lnTo>
                <a:lnTo>
                  <a:pt x="10902" y="14478"/>
                </a:lnTo>
                <a:lnTo>
                  <a:pt x="10975" y="14551"/>
                </a:lnTo>
                <a:lnTo>
                  <a:pt x="11024" y="14600"/>
                </a:lnTo>
                <a:lnTo>
                  <a:pt x="11194" y="14697"/>
                </a:lnTo>
                <a:lnTo>
                  <a:pt x="11462" y="14892"/>
                </a:lnTo>
                <a:lnTo>
                  <a:pt x="11608" y="14989"/>
                </a:lnTo>
                <a:lnTo>
                  <a:pt x="11729" y="15111"/>
                </a:lnTo>
                <a:lnTo>
                  <a:pt x="11875" y="15281"/>
                </a:lnTo>
                <a:lnTo>
                  <a:pt x="12021" y="15452"/>
                </a:lnTo>
                <a:lnTo>
                  <a:pt x="12118" y="15525"/>
                </a:lnTo>
                <a:lnTo>
                  <a:pt x="12191" y="15573"/>
                </a:lnTo>
                <a:lnTo>
                  <a:pt x="12313" y="15622"/>
                </a:lnTo>
                <a:lnTo>
                  <a:pt x="12410" y="15646"/>
                </a:lnTo>
                <a:lnTo>
                  <a:pt x="12435" y="16133"/>
                </a:lnTo>
                <a:lnTo>
                  <a:pt x="12386" y="16133"/>
                </a:lnTo>
                <a:lnTo>
                  <a:pt x="12362" y="16084"/>
                </a:lnTo>
                <a:lnTo>
                  <a:pt x="12240" y="15963"/>
                </a:lnTo>
                <a:lnTo>
                  <a:pt x="12070" y="15841"/>
                </a:lnTo>
                <a:lnTo>
                  <a:pt x="11754" y="15622"/>
                </a:lnTo>
                <a:lnTo>
                  <a:pt x="11413" y="15354"/>
                </a:lnTo>
                <a:lnTo>
                  <a:pt x="11243" y="15233"/>
                </a:lnTo>
                <a:lnTo>
                  <a:pt x="11072" y="15160"/>
                </a:lnTo>
                <a:lnTo>
                  <a:pt x="11048" y="15160"/>
                </a:lnTo>
                <a:lnTo>
                  <a:pt x="11024" y="15184"/>
                </a:lnTo>
                <a:lnTo>
                  <a:pt x="11048" y="15281"/>
                </a:lnTo>
                <a:lnTo>
                  <a:pt x="11072" y="15354"/>
                </a:lnTo>
                <a:lnTo>
                  <a:pt x="11170" y="15500"/>
                </a:lnTo>
                <a:lnTo>
                  <a:pt x="11291" y="15622"/>
                </a:lnTo>
                <a:lnTo>
                  <a:pt x="11437" y="15744"/>
                </a:lnTo>
                <a:lnTo>
                  <a:pt x="11218" y="15646"/>
                </a:lnTo>
                <a:lnTo>
                  <a:pt x="9564" y="14916"/>
                </a:lnTo>
                <a:lnTo>
                  <a:pt x="8055" y="14259"/>
                </a:lnTo>
                <a:lnTo>
                  <a:pt x="7301" y="13894"/>
                </a:lnTo>
                <a:lnTo>
                  <a:pt x="7130" y="13797"/>
                </a:lnTo>
                <a:lnTo>
                  <a:pt x="6863" y="13675"/>
                </a:lnTo>
                <a:lnTo>
                  <a:pt x="6863" y="13602"/>
                </a:lnTo>
                <a:lnTo>
                  <a:pt x="6814" y="12775"/>
                </a:lnTo>
                <a:lnTo>
                  <a:pt x="6765" y="11972"/>
                </a:lnTo>
                <a:lnTo>
                  <a:pt x="6692" y="11145"/>
                </a:lnTo>
                <a:lnTo>
                  <a:pt x="6668" y="10317"/>
                </a:lnTo>
                <a:lnTo>
                  <a:pt x="6668" y="9393"/>
                </a:lnTo>
                <a:lnTo>
                  <a:pt x="6692" y="8493"/>
                </a:lnTo>
                <a:lnTo>
                  <a:pt x="6717" y="7568"/>
                </a:lnTo>
                <a:lnTo>
                  <a:pt x="6717" y="6643"/>
                </a:lnTo>
                <a:lnTo>
                  <a:pt x="6717" y="5889"/>
                </a:lnTo>
                <a:lnTo>
                  <a:pt x="6863" y="5913"/>
                </a:lnTo>
                <a:lnTo>
                  <a:pt x="6936" y="5938"/>
                </a:lnTo>
                <a:lnTo>
                  <a:pt x="7033" y="5962"/>
                </a:lnTo>
                <a:lnTo>
                  <a:pt x="7130" y="5938"/>
                </a:lnTo>
                <a:lnTo>
                  <a:pt x="7228" y="5865"/>
                </a:lnTo>
                <a:lnTo>
                  <a:pt x="7252" y="5816"/>
                </a:lnTo>
                <a:lnTo>
                  <a:pt x="7276" y="5767"/>
                </a:lnTo>
                <a:lnTo>
                  <a:pt x="7276" y="5670"/>
                </a:lnTo>
                <a:lnTo>
                  <a:pt x="7252" y="5573"/>
                </a:lnTo>
                <a:lnTo>
                  <a:pt x="7179" y="5500"/>
                </a:lnTo>
                <a:lnTo>
                  <a:pt x="7082" y="5451"/>
                </a:lnTo>
                <a:lnTo>
                  <a:pt x="7033" y="5427"/>
                </a:lnTo>
                <a:lnTo>
                  <a:pt x="6960" y="5402"/>
                </a:lnTo>
                <a:lnTo>
                  <a:pt x="6887" y="5427"/>
                </a:lnTo>
                <a:lnTo>
                  <a:pt x="6814" y="5451"/>
                </a:lnTo>
                <a:lnTo>
                  <a:pt x="6790" y="5451"/>
                </a:lnTo>
                <a:lnTo>
                  <a:pt x="6692" y="5500"/>
                </a:lnTo>
                <a:lnTo>
                  <a:pt x="6644" y="3018"/>
                </a:lnTo>
                <a:lnTo>
                  <a:pt x="6644" y="1752"/>
                </a:lnTo>
                <a:lnTo>
                  <a:pt x="6668" y="512"/>
                </a:lnTo>
                <a:close/>
                <a:moveTo>
                  <a:pt x="6206" y="585"/>
                </a:moveTo>
                <a:lnTo>
                  <a:pt x="6181" y="852"/>
                </a:lnTo>
                <a:lnTo>
                  <a:pt x="6181" y="1096"/>
                </a:lnTo>
                <a:lnTo>
                  <a:pt x="6181" y="1874"/>
                </a:lnTo>
                <a:lnTo>
                  <a:pt x="6181" y="2653"/>
                </a:lnTo>
                <a:lnTo>
                  <a:pt x="6181" y="3602"/>
                </a:lnTo>
                <a:lnTo>
                  <a:pt x="6181" y="4551"/>
                </a:lnTo>
                <a:lnTo>
                  <a:pt x="6230" y="6449"/>
                </a:lnTo>
                <a:lnTo>
                  <a:pt x="6230" y="7373"/>
                </a:lnTo>
                <a:lnTo>
                  <a:pt x="6206" y="8298"/>
                </a:lnTo>
                <a:lnTo>
                  <a:pt x="6181" y="9198"/>
                </a:lnTo>
                <a:lnTo>
                  <a:pt x="6133" y="10123"/>
                </a:lnTo>
                <a:lnTo>
                  <a:pt x="6157" y="10926"/>
                </a:lnTo>
                <a:lnTo>
                  <a:pt x="6206" y="11729"/>
                </a:lnTo>
                <a:lnTo>
                  <a:pt x="6254" y="12532"/>
                </a:lnTo>
                <a:lnTo>
                  <a:pt x="6279" y="13335"/>
                </a:lnTo>
                <a:lnTo>
                  <a:pt x="6206" y="13359"/>
                </a:lnTo>
                <a:lnTo>
                  <a:pt x="5451" y="13748"/>
                </a:lnTo>
                <a:lnTo>
                  <a:pt x="4721" y="14186"/>
                </a:lnTo>
                <a:lnTo>
                  <a:pt x="3262" y="15087"/>
                </a:lnTo>
                <a:lnTo>
                  <a:pt x="2897" y="15281"/>
                </a:lnTo>
                <a:lnTo>
                  <a:pt x="2532" y="15476"/>
                </a:lnTo>
                <a:lnTo>
                  <a:pt x="2142" y="15671"/>
                </a:lnTo>
                <a:lnTo>
                  <a:pt x="1753" y="15841"/>
                </a:lnTo>
                <a:lnTo>
                  <a:pt x="950" y="16133"/>
                </a:lnTo>
                <a:lnTo>
                  <a:pt x="634" y="16255"/>
                </a:lnTo>
                <a:lnTo>
                  <a:pt x="634" y="16279"/>
                </a:lnTo>
                <a:lnTo>
                  <a:pt x="585" y="15938"/>
                </a:lnTo>
                <a:lnTo>
                  <a:pt x="561" y="15573"/>
                </a:lnTo>
                <a:lnTo>
                  <a:pt x="536" y="15208"/>
                </a:lnTo>
                <a:lnTo>
                  <a:pt x="512" y="14868"/>
                </a:lnTo>
                <a:lnTo>
                  <a:pt x="439" y="14430"/>
                </a:lnTo>
                <a:lnTo>
                  <a:pt x="415" y="13992"/>
                </a:lnTo>
                <a:lnTo>
                  <a:pt x="415" y="13578"/>
                </a:lnTo>
                <a:lnTo>
                  <a:pt x="439" y="13140"/>
                </a:lnTo>
                <a:lnTo>
                  <a:pt x="512" y="11461"/>
                </a:lnTo>
                <a:lnTo>
                  <a:pt x="561" y="10634"/>
                </a:lnTo>
                <a:lnTo>
                  <a:pt x="585" y="9782"/>
                </a:lnTo>
                <a:lnTo>
                  <a:pt x="609" y="8225"/>
                </a:lnTo>
                <a:lnTo>
                  <a:pt x="609" y="6668"/>
                </a:lnTo>
                <a:lnTo>
                  <a:pt x="561" y="5110"/>
                </a:lnTo>
                <a:lnTo>
                  <a:pt x="536" y="4356"/>
                </a:lnTo>
                <a:lnTo>
                  <a:pt x="488" y="3577"/>
                </a:lnTo>
                <a:lnTo>
                  <a:pt x="609" y="3504"/>
                </a:lnTo>
                <a:lnTo>
                  <a:pt x="755" y="3407"/>
                </a:lnTo>
                <a:lnTo>
                  <a:pt x="1145" y="3164"/>
                </a:lnTo>
                <a:lnTo>
                  <a:pt x="1558" y="2920"/>
                </a:lnTo>
                <a:lnTo>
                  <a:pt x="2337" y="2507"/>
                </a:lnTo>
                <a:lnTo>
                  <a:pt x="3116" y="2093"/>
                </a:lnTo>
                <a:lnTo>
                  <a:pt x="3529" y="1850"/>
                </a:lnTo>
                <a:lnTo>
                  <a:pt x="3967" y="1655"/>
                </a:lnTo>
                <a:lnTo>
                  <a:pt x="4405" y="1461"/>
                </a:lnTo>
                <a:lnTo>
                  <a:pt x="4843" y="1290"/>
                </a:lnTo>
                <a:lnTo>
                  <a:pt x="5208" y="1144"/>
                </a:lnTo>
                <a:lnTo>
                  <a:pt x="5549" y="974"/>
                </a:lnTo>
                <a:lnTo>
                  <a:pt x="6206" y="585"/>
                </a:lnTo>
                <a:close/>
                <a:moveTo>
                  <a:pt x="18542" y="804"/>
                </a:moveTo>
                <a:lnTo>
                  <a:pt x="18518" y="1023"/>
                </a:lnTo>
                <a:lnTo>
                  <a:pt x="18518" y="1266"/>
                </a:lnTo>
                <a:lnTo>
                  <a:pt x="18518" y="1752"/>
                </a:lnTo>
                <a:lnTo>
                  <a:pt x="18567" y="2263"/>
                </a:lnTo>
                <a:lnTo>
                  <a:pt x="18567" y="2726"/>
                </a:lnTo>
                <a:lnTo>
                  <a:pt x="18542" y="4648"/>
                </a:lnTo>
                <a:lnTo>
                  <a:pt x="18494" y="6546"/>
                </a:lnTo>
                <a:lnTo>
                  <a:pt x="18469" y="8249"/>
                </a:lnTo>
                <a:lnTo>
                  <a:pt x="18494" y="9952"/>
                </a:lnTo>
                <a:lnTo>
                  <a:pt x="18567" y="13359"/>
                </a:lnTo>
                <a:lnTo>
                  <a:pt x="18542" y="13359"/>
                </a:lnTo>
                <a:lnTo>
                  <a:pt x="18396" y="13505"/>
                </a:lnTo>
                <a:lnTo>
                  <a:pt x="18226" y="13651"/>
                </a:lnTo>
                <a:lnTo>
                  <a:pt x="18031" y="13748"/>
                </a:lnTo>
                <a:lnTo>
                  <a:pt x="17837" y="13846"/>
                </a:lnTo>
                <a:lnTo>
                  <a:pt x="17423" y="14016"/>
                </a:lnTo>
                <a:lnTo>
                  <a:pt x="17009" y="14186"/>
                </a:lnTo>
                <a:lnTo>
                  <a:pt x="16474" y="14454"/>
                </a:lnTo>
                <a:lnTo>
                  <a:pt x="15963" y="14746"/>
                </a:lnTo>
                <a:lnTo>
                  <a:pt x="15452" y="15038"/>
                </a:lnTo>
                <a:lnTo>
                  <a:pt x="14941" y="15330"/>
                </a:lnTo>
                <a:lnTo>
                  <a:pt x="14479" y="15598"/>
                </a:lnTo>
                <a:lnTo>
                  <a:pt x="14016" y="15865"/>
                </a:lnTo>
                <a:lnTo>
                  <a:pt x="13773" y="15987"/>
                </a:lnTo>
                <a:lnTo>
                  <a:pt x="13530" y="16109"/>
                </a:lnTo>
                <a:lnTo>
                  <a:pt x="13286" y="16182"/>
                </a:lnTo>
                <a:lnTo>
                  <a:pt x="13043" y="16255"/>
                </a:lnTo>
                <a:lnTo>
                  <a:pt x="12921" y="16303"/>
                </a:lnTo>
                <a:lnTo>
                  <a:pt x="12921" y="15987"/>
                </a:lnTo>
                <a:lnTo>
                  <a:pt x="12897" y="15671"/>
                </a:lnTo>
                <a:lnTo>
                  <a:pt x="12873" y="15379"/>
                </a:lnTo>
                <a:lnTo>
                  <a:pt x="12848" y="15062"/>
                </a:lnTo>
                <a:lnTo>
                  <a:pt x="12824" y="14770"/>
                </a:lnTo>
                <a:lnTo>
                  <a:pt x="12824" y="14016"/>
                </a:lnTo>
                <a:lnTo>
                  <a:pt x="12848" y="13943"/>
                </a:lnTo>
                <a:lnTo>
                  <a:pt x="12848" y="13894"/>
                </a:lnTo>
                <a:lnTo>
                  <a:pt x="12848" y="13359"/>
                </a:lnTo>
                <a:lnTo>
                  <a:pt x="12946" y="13335"/>
                </a:lnTo>
                <a:lnTo>
                  <a:pt x="13019" y="13310"/>
                </a:lnTo>
                <a:lnTo>
                  <a:pt x="13092" y="13262"/>
                </a:lnTo>
                <a:lnTo>
                  <a:pt x="13140" y="13213"/>
                </a:lnTo>
                <a:lnTo>
                  <a:pt x="13165" y="13116"/>
                </a:lnTo>
                <a:lnTo>
                  <a:pt x="13165" y="13018"/>
                </a:lnTo>
                <a:lnTo>
                  <a:pt x="13116" y="12921"/>
                </a:lnTo>
                <a:lnTo>
                  <a:pt x="13043" y="12872"/>
                </a:lnTo>
                <a:lnTo>
                  <a:pt x="12970" y="12848"/>
                </a:lnTo>
                <a:lnTo>
                  <a:pt x="12873" y="12848"/>
                </a:lnTo>
                <a:lnTo>
                  <a:pt x="12921" y="11826"/>
                </a:lnTo>
                <a:lnTo>
                  <a:pt x="12970" y="10804"/>
                </a:lnTo>
                <a:lnTo>
                  <a:pt x="12970" y="9806"/>
                </a:lnTo>
                <a:lnTo>
                  <a:pt x="12946" y="8809"/>
                </a:lnTo>
                <a:lnTo>
                  <a:pt x="12897" y="7836"/>
                </a:lnTo>
                <a:lnTo>
                  <a:pt x="12897" y="6838"/>
                </a:lnTo>
                <a:lnTo>
                  <a:pt x="12946" y="5986"/>
                </a:lnTo>
                <a:lnTo>
                  <a:pt x="12970" y="5110"/>
                </a:lnTo>
                <a:lnTo>
                  <a:pt x="12970" y="4672"/>
                </a:lnTo>
                <a:lnTo>
                  <a:pt x="12946" y="4234"/>
                </a:lnTo>
                <a:lnTo>
                  <a:pt x="12897" y="3821"/>
                </a:lnTo>
                <a:lnTo>
                  <a:pt x="12800" y="3383"/>
                </a:lnTo>
                <a:lnTo>
                  <a:pt x="13067" y="3285"/>
                </a:lnTo>
                <a:lnTo>
                  <a:pt x="13335" y="3164"/>
                </a:lnTo>
                <a:lnTo>
                  <a:pt x="13603" y="3042"/>
                </a:lnTo>
                <a:lnTo>
                  <a:pt x="13870" y="2920"/>
                </a:lnTo>
                <a:lnTo>
                  <a:pt x="14235" y="2750"/>
                </a:lnTo>
                <a:lnTo>
                  <a:pt x="14600" y="2555"/>
                </a:lnTo>
                <a:lnTo>
                  <a:pt x="15306" y="2142"/>
                </a:lnTo>
                <a:lnTo>
                  <a:pt x="15963" y="1752"/>
                </a:lnTo>
                <a:lnTo>
                  <a:pt x="16304" y="1558"/>
                </a:lnTo>
                <a:lnTo>
                  <a:pt x="16644" y="1388"/>
                </a:lnTo>
                <a:lnTo>
                  <a:pt x="17009" y="1242"/>
                </a:lnTo>
                <a:lnTo>
                  <a:pt x="17350" y="1096"/>
                </a:lnTo>
                <a:lnTo>
                  <a:pt x="17715" y="974"/>
                </a:lnTo>
                <a:lnTo>
                  <a:pt x="18104" y="877"/>
                </a:lnTo>
                <a:lnTo>
                  <a:pt x="18153" y="877"/>
                </a:lnTo>
                <a:lnTo>
                  <a:pt x="18202" y="828"/>
                </a:lnTo>
                <a:lnTo>
                  <a:pt x="18372" y="828"/>
                </a:lnTo>
                <a:lnTo>
                  <a:pt x="18542" y="804"/>
                </a:lnTo>
                <a:close/>
                <a:moveTo>
                  <a:pt x="6279" y="1"/>
                </a:moveTo>
                <a:lnTo>
                  <a:pt x="6206" y="25"/>
                </a:lnTo>
                <a:lnTo>
                  <a:pt x="5403" y="487"/>
                </a:lnTo>
                <a:lnTo>
                  <a:pt x="4989" y="682"/>
                </a:lnTo>
                <a:lnTo>
                  <a:pt x="4551" y="852"/>
                </a:lnTo>
                <a:lnTo>
                  <a:pt x="4113" y="1023"/>
                </a:lnTo>
                <a:lnTo>
                  <a:pt x="3700" y="1217"/>
                </a:lnTo>
                <a:lnTo>
                  <a:pt x="3286" y="1436"/>
                </a:lnTo>
                <a:lnTo>
                  <a:pt x="2872" y="1679"/>
                </a:lnTo>
                <a:lnTo>
                  <a:pt x="2021" y="2117"/>
                </a:lnTo>
                <a:lnTo>
                  <a:pt x="1607" y="2361"/>
                </a:lnTo>
                <a:lnTo>
                  <a:pt x="1193" y="2604"/>
                </a:lnTo>
                <a:lnTo>
                  <a:pt x="974" y="2726"/>
                </a:lnTo>
                <a:lnTo>
                  <a:pt x="731" y="2896"/>
                </a:lnTo>
                <a:lnTo>
                  <a:pt x="488" y="3066"/>
                </a:lnTo>
                <a:lnTo>
                  <a:pt x="390" y="3188"/>
                </a:lnTo>
                <a:lnTo>
                  <a:pt x="317" y="3285"/>
                </a:lnTo>
                <a:lnTo>
                  <a:pt x="269" y="3310"/>
                </a:lnTo>
                <a:lnTo>
                  <a:pt x="220" y="3358"/>
                </a:lnTo>
                <a:lnTo>
                  <a:pt x="171" y="3480"/>
                </a:lnTo>
                <a:lnTo>
                  <a:pt x="123" y="3626"/>
                </a:lnTo>
                <a:lnTo>
                  <a:pt x="98" y="3894"/>
                </a:lnTo>
                <a:lnTo>
                  <a:pt x="98" y="4186"/>
                </a:lnTo>
                <a:lnTo>
                  <a:pt x="123" y="4453"/>
                </a:lnTo>
                <a:lnTo>
                  <a:pt x="147" y="5329"/>
                </a:lnTo>
                <a:lnTo>
                  <a:pt x="171" y="6205"/>
                </a:lnTo>
                <a:lnTo>
                  <a:pt x="171" y="8006"/>
                </a:lnTo>
                <a:lnTo>
                  <a:pt x="147" y="9782"/>
                </a:lnTo>
                <a:lnTo>
                  <a:pt x="123" y="10658"/>
                </a:lnTo>
                <a:lnTo>
                  <a:pt x="98" y="11558"/>
                </a:lnTo>
                <a:lnTo>
                  <a:pt x="1" y="13335"/>
                </a:lnTo>
                <a:lnTo>
                  <a:pt x="1" y="13700"/>
                </a:lnTo>
                <a:lnTo>
                  <a:pt x="1" y="14065"/>
                </a:lnTo>
                <a:lnTo>
                  <a:pt x="25" y="14454"/>
                </a:lnTo>
                <a:lnTo>
                  <a:pt x="50" y="14819"/>
                </a:lnTo>
                <a:lnTo>
                  <a:pt x="98" y="15233"/>
                </a:lnTo>
                <a:lnTo>
                  <a:pt x="123" y="15646"/>
                </a:lnTo>
                <a:lnTo>
                  <a:pt x="147" y="16060"/>
                </a:lnTo>
                <a:lnTo>
                  <a:pt x="171" y="16255"/>
                </a:lnTo>
                <a:lnTo>
                  <a:pt x="220" y="16474"/>
                </a:lnTo>
                <a:lnTo>
                  <a:pt x="244" y="16547"/>
                </a:lnTo>
                <a:lnTo>
                  <a:pt x="317" y="16595"/>
                </a:lnTo>
                <a:lnTo>
                  <a:pt x="390" y="16620"/>
                </a:lnTo>
                <a:lnTo>
                  <a:pt x="463" y="16620"/>
                </a:lnTo>
                <a:lnTo>
                  <a:pt x="536" y="16644"/>
                </a:lnTo>
                <a:lnTo>
                  <a:pt x="707" y="16620"/>
                </a:lnTo>
                <a:lnTo>
                  <a:pt x="877" y="16595"/>
                </a:lnTo>
                <a:lnTo>
                  <a:pt x="1218" y="16474"/>
                </a:lnTo>
                <a:lnTo>
                  <a:pt x="1850" y="16230"/>
                </a:lnTo>
                <a:lnTo>
                  <a:pt x="2240" y="16060"/>
                </a:lnTo>
                <a:lnTo>
                  <a:pt x="2605" y="15890"/>
                </a:lnTo>
                <a:lnTo>
                  <a:pt x="2970" y="15719"/>
                </a:lnTo>
                <a:lnTo>
                  <a:pt x="3310" y="15525"/>
                </a:lnTo>
                <a:lnTo>
                  <a:pt x="4064" y="15062"/>
                </a:lnTo>
                <a:lnTo>
                  <a:pt x="4819" y="14624"/>
                </a:lnTo>
                <a:lnTo>
                  <a:pt x="5549" y="14162"/>
                </a:lnTo>
                <a:lnTo>
                  <a:pt x="5938" y="13967"/>
                </a:lnTo>
                <a:lnTo>
                  <a:pt x="6327" y="13748"/>
                </a:lnTo>
                <a:lnTo>
                  <a:pt x="6400" y="13821"/>
                </a:lnTo>
                <a:lnTo>
                  <a:pt x="6473" y="13870"/>
                </a:lnTo>
                <a:lnTo>
                  <a:pt x="6546" y="13894"/>
                </a:lnTo>
                <a:lnTo>
                  <a:pt x="6644" y="13870"/>
                </a:lnTo>
                <a:lnTo>
                  <a:pt x="6741" y="13992"/>
                </a:lnTo>
                <a:lnTo>
                  <a:pt x="6863" y="14089"/>
                </a:lnTo>
                <a:lnTo>
                  <a:pt x="7130" y="14259"/>
                </a:lnTo>
                <a:lnTo>
                  <a:pt x="7422" y="14405"/>
                </a:lnTo>
                <a:lnTo>
                  <a:pt x="7690" y="14551"/>
                </a:lnTo>
                <a:lnTo>
                  <a:pt x="8517" y="14916"/>
                </a:lnTo>
                <a:lnTo>
                  <a:pt x="9345" y="15306"/>
                </a:lnTo>
                <a:lnTo>
                  <a:pt x="10878" y="16011"/>
                </a:lnTo>
                <a:lnTo>
                  <a:pt x="11656" y="16352"/>
                </a:lnTo>
                <a:lnTo>
                  <a:pt x="12435" y="16644"/>
                </a:lnTo>
                <a:lnTo>
                  <a:pt x="12459" y="16668"/>
                </a:lnTo>
                <a:lnTo>
                  <a:pt x="12508" y="16741"/>
                </a:lnTo>
                <a:lnTo>
                  <a:pt x="12581" y="16766"/>
                </a:lnTo>
                <a:lnTo>
                  <a:pt x="12678" y="16766"/>
                </a:lnTo>
                <a:lnTo>
                  <a:pt x="12751" y="16741"/>
                </a:lnTo>
                <a:lnTo>
                  <a:pt x="12800" y="16693"/>
                </a:lnTo>
                <a:lnTo>
                  <a:pt x="12897" y="16717"/>
                </a:lnTo>
                <a:lnTo>
                  <a:pt x="13019" y="16717"/>
                </a:lnTo>
                <a:lnTo>
                  <a:pt x="13286" y="16668"/>
                </a:lnTo>
                <a:lnTo>
                  <a:pt x="13530" y="16595"/>
                </a:lnTo>
                <a:lnTo>
                  <a:pt x="13724" y="16522"/>
                </a:lnTo>
                <a:lnTo>
                  <a:pt x="14211" y="16279"/>
                </a:lnTo>
                <a:lnTo>
                  <a:pt x="14698" y="16036"/>
                </a:lnTo>
                <a:lnTo>
                  <a:pt x="15647" y="15500"/>
                </a:lnTo>
                <a:lnTo>
                  <a:pt x="16596" y="14965"/>
                </a:lnTo>
                <a:lnTo>
                  <a:pt x="17058" y="14697"/>
                </a:lnTo>
                <a:lnTo>
                  <a:pt x="17545" y="14478"/>
                </a:lnTo>
                <a:lnTo>
                  <a:pt x="17885" y="14332"/>
                </a:lnTo>
                <a:lnTo>
                  <a:pt x="18226" y="14186"/>
                </a:lnTo>
                <a:lnTo>
                  <a:pt x="18542" y="14016"/>
                </a:lnTo>
                <a:lnTo>
                  <a:pt x="18688" y="13894"/>
                </a:lnTo>
                <a:lnTo>
                  <a:pt x="18834" y="13773"/>
                </a:lnTo>
                <a:lnTo>
                  <a:pt x="18883" y="13748"/>
                </a:lnTo>
                <a:lnTo>
                  <a:pt x="18932" y="13724"/>
                </a:lnTo>
                <a:lnTo>
                  <a:pt x="18980" y="13651"/>
                </a:lnTo>
                <a:lnTo>
                  <a:pt x="18980" y="13578"/>
                </a:lnTo>
                <a:lnTo>
                  <a:pt x="18980" y="12726"/>
                </a:lnTo>
                <a:lnTo>
                  <a:pt x="18956" y="11875"/>
                </a:lnTo>
                <a:lnTo>
                  <a:pt x="18883" y="10171"/>
                </a:lnTo>
                <a:lnTo>
                  <a:pt x="18859" y="9271"/>
                </a:lnTo>
                <a:lnTo>
                  <a:pt x="18859" y="8347"/>
                </a:lnTo>
                <a:lnTo>
                  <a:pt x="18883" y="6546"/>
                </a:lnTo>
                <a:lnTo>
                  <a:pt x="18932" y="4648"/>
                </a:lnTo>
                <a:lnTo>
                  <a:pt x="18956" y="2726"/>
                </a:lnTo>
                <a:lnTo>
                  <a:pt x="18980" y="2215"/>
                </a:lnTo>
                <a:lnTo>
                  <a:pt x="18980" y="1679"/>
                </a:lnTo>
                <a:lnTo>
                  <a:pt x="18932" y="1144"/>
                </a:lnTo>
                <a:lnTo>
                  <a:pt x="18883" y="901"/>
                </a:lnTo>
                <a:lnTo>
                  <a:pt x="18834" y="633"/>
                </a:lnTo>
                <a:lnTo>
                  <a:pt x="18883" y="585"/>
                </a:lnTo>
                <a:lnTo>
                  <a:pt x="18883" y="512"/>
                </a:lnTo>
                <a:lnTo>
                  <a:pt x="18883" y="439"/>
                </a:lnTo>
                <a:lnTo>
                  <a:pt x="18834" y="366"/>
                </a:lnTo>
                <a:lnTo>
                  <a:pt x="18761" y="293"/>
                </a:lnTo>
                <a:lnTo>
                  <a:pt x="18664" y="244"/>
                </a:lnTo>
                <a:lnTo>
                  <a:pt x="18421" y="244"/>
                </a:lnTo>
                <a:lnTo>
                  <a:pt x="18177" y="317"/>
                </a:lnTo>
                <a:lnTo>
                  <a:pt x="17958" y="414"/>
                </a:lnTo>
                <a:lnTo>
                  <a:pt x="17715" y="487"/>
                </a:lnTo>
                <a:lnTo>
                  <a:pt x="17374" y="585"/>
                </a:lnTo>
                <a:lnTo>
                  <a:pt x="17058" y="706"/>
                </a:lnTo>
                <a:lnTo>
                  <a:pt x="16742" y="828"/>
                </a:lnTo>
                <a:lnTo>
                  <a:pt x="16425" y="974"/>
                </a:lnTo>
                <a:lnTo>
                  <a:pt x="15817" y="1290"/>
                </a:lnTo>
                <a:lnTo>
                  <a:pt x="15209" y="1655"/>
                </a:lnTo>
                <a:lnTo>
                  <a:pt x="14479" y="2117"/>
                </a:lnTo>
                <a:lnTo>
                  <a:pt x="14089" y="2312"/>
                </a:lnTo>
                <a:lnTo>
                  <a:pt x="13700" y="2507"/>
                </a:lnTo>
                <a:lnTo>
                  <a:pt x="13432" y="2628"/>
                </a:lnTo>
                <a:lnTo>
                  <a:pt x="13165" y="2750"/>
                </a:lnTo>
                <a:lnTo>
                  <a:pt x="12897" y="2920"/>
                </a:lnTo>
                <a:lnTo>
                  <a:pt x="12654" y="3091"/>
                </a:lnTo>
                <a:lnTo>
                  <a:pt x="12532" y="2969"/>
                </a:lnTo>
                <a:lnTo>
                  <a:pt x="12386" y="2896"/>
                </a:lnTo>
                <a:lnTo>
                  <a:pt x="12070" y="2750"/>
                </a:lnTo>
                <a:lnTo>
                  <a:pt x="11875" y="2653"/>
                </a:lnTo>
                <a:lnTo>
                  <a:pt x="11705" y="2555"/>
                </a:lnTo>
                <a:lnTo>
                  <a:pt x="11316" y="2336"/>
                </a:lnTo>
                <a:lnTo>
                  <a:pt x="11072" y="2190"/>
                </a:lnTo>
                <a:lnTo>
                  <a:pt x="10805" y="2093"/>
                </a:lnTo>
                <a:lnTo>
                  <a:pt x="10294" y="1874"/>
                </a:lnTo>
                <a:lnTo>
                  <a:pt x="9758" y="1679"/>
                </a:lnTo>
                <a:lnTo>
                  <a:pt x="9223" y="1485"/>
                </a:lnTo>
                <a:lnTo>
                  <a:pt x="8298" y="1071"/>
                </a:lnTo>
                <a:lnTo>
                  <a:pt x="7836" y="852"/>
                </a:lnTo>
                <a:lnTo>
                  <a:pt x="7398" y="609"/>
                </a:lnTo>
                <a:lnTo>
                  <a:pt x="7325" y="536"/>
                </a:lnTo>
                <a:lnTo>
                  <a:pt x="7228" y="439"/>
                </a:lnTo>
                <a:lnTo>
                  <a:pt x="7057" y="244"/>
                </a:lnTo>
                <a:lnTo>
                  <a:pt x="6936" y="147"/>
                </a:lnTo>
                <a:lnTo>
                  <a:pt x="6838" y="74"/>
                </a:lnTo>
                <a:lnTo>
                  <a:pt x="6741" y="25"/>
                </a:lnTo>
                <a:lnTo>
                  <a:pt x="6619" y="25"/>
                </a:lnTo>
                <a:lnTo>
                  <a:pt x="6571" y="1"/>
                </a:lnTo>
                <a:lnTo>
                  <a:pt x="6498" y="1"/>
                </a:lnTo>
                <a:lnTo>
                  <a:pt x="6449" y="25"/>
                </a:lnTo>
                <a:lnTo>
                  <a:pt x="64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2"/>
          <p:cNvSpPr/>
          <p:nvPr/>
        </p:nvSpPr>
        <p:spPr>
          <a:xfrm>
            <a:off x="3808913" y="301728"/>
            <a:ext cx="355778" cy="411093"/>
          </a:xfrm>
          <a:custGeom>
            <a:avLst/>
            <a:gdLst/>
            <a:ahLst/>
            <a:cxnLst/>
            <a:rect l="l" t="t" r="r" b="b"/>
            <a:pathLst>
              <a:path w="16279" h="18810" extrusionOk="0">
                <a:moveTo>
                  <a:pt x="8297" y="536"/>
                </a:moveTo>
                <a:lnTo>
                  <a:pt x="8078" y="658"/>
                </a:lnTo>
                <a:lnTo>
                  <a:pt x="7859" y="780"/>
                </a:lnTo>
                <a:lnTo>
                  <a:pt x="7567" y="974"/>
                </a:lnTo>
                <a:lnTo>
                  <a:pt x="7665" y="804"/>
                </a:lnTo>
                <a:lnTo>
                  <a:pt x="7786" y="682"/>
                </a:lnTo>
                <a:lnTo>
                  <a:pt x="7884" y="609"/>
                </a:lnTo>
                <a:lnTo>
                  <a:pt x="7981" y="585"/>
                </a:lnTo>
                <a:lnTo>
                  <a:pt x="8078" y="561"/>
                </a:lnTo>
                <a:lnTo>
                  <a:pt x="8200" y="536"/>
                </a:lnTo>
                <a:close/>
                <a:moveTo>
                  <a:pt x="8687" y="731"/>
                </a:moveTo>
                <a:lnTo>
                  <a:pt x="8760" y="828"/>
                </a:lnTo>
                <a:lnTo>
                  <a:pt x="8808" y="950"/>
                </a:lnTo>
                <a:lnTo>
                  <a:pt x="8760" y="974"/>
                </a:lnTo>
                <a:lnTo>
                  <a:pt x="8541" y="1072"/>
                </a:lnTo>
                <a:lnTo>
                  <a:pt x="8346" y="1169"/>
                </a:lnTo>
                <a:lnTo>
                  <a:pt x="7957" y="1412"/>
                </a:lnTo>
                <a:lnTo>
                  <a:pt x="7689" y="1583"/>
                </a:lnTo>
                <a:lnTo>
                  <a:pt x="7543" y="1680"/>
                </a:lnTo>
                <a:lnTo>
                  <a:pt x="7397" y="1777"/>
                </a:lnTo>
                <a:lnTo>
                  <a:pt x="7421" y="1534"/>
                </a:lnTo>
                <a:lnTo>
                  <a:pt x="7446" y="1315"/>
                </a:lnTo>
                <a:lnTo>
                  <a:pt x="8054" y="999"/>
                </a:lnTo>
                <a:lnTo>
                  <a:pt x="8370" y="853"/>
                </a:lnTo>
                <a:lnTo>
                  <a:pt x="8687" y="731"/>
                </a:lnTo>
                <a:close/>
                <a:moveTo>
                  <a:pt x="8881" y="1364"/>
                </a:moveTo>
                <a:lnTo>
                  <a:pt x="8881" y="1583"/>
                </a:lnTo>
                <a:lnTo>
                  <a:pt x="8687" y="1656"/>
                </a:lnTo>
                <a:lnTo>
                  <a:pt x="8492" y="1753"/>
                </a:lnTo>
                <a:lnTo>
                  <a:pt x="8249" y="1875"/>
                </a:lnTo>
                <a:lnTo>
                  <a:pt x="8005" y="2021"/>
                </a:lnTo>
                <a:lnTo>
                  <a:pt x="7957" y="2069"/>
                </a:lnTo>
                <a:lnTo>
                  <a:pt x="7932" y="2142"/>
                </a:lnTo>
                <a:lnTo>
                  <a:pt x="7786" y="2142"/>
                </a:lnTo>
                <a:lnTo>
                  <a:pt x="7373" y="2118"/>
                </a:lnTo>
                <a:lnTo>
                  <a:pt x="7373" y="2069"/>
                </a:lnTo>
                <a:lnTo>
                  <a:pt x="7470" y="2069"/>
                </a:lnTo>
                <a:lnTo>
                  <a:pt x="7567" y="2045"/>
                </a:lnTo>
                <a:lnTo>
                  <a:pt x="7738" y="1972"/>
                </a:lnTo>
                <a:lnTo>
                  <a:pt x="8054" y="1777"/>
                </a:lnTo>
                <a:lnTo>
                  <a:pt x="8881" y="1364"/>
                </a:lnTo>
                <a:close/>
                <a:moveTo>
                  <a:pt x="8857" y="2021"/>
                </a:moveTo>
                <a:lnTo>
                  <a:pt x="8857" y="2191"/>
                </a:lnTo>
                <a:lnTo>
                  <a:pt x="8541" y="2167"/>
                </a:lnTo>
                <a:lnTo>
                  <a:pt x="8857" y="2021"/>
                </a:lnTo>
                <a:close/>
                <a:moveTo>
                  <a:pt x="5937" y="2556"/>
                </a:moveTo>
                <a:lnTo>
                  <a:pt x="6765" y="2580"/>
                </a:lnTo>
                <a:lnTo>
                  <a:pt x="7592" y="2629"/>
                </a:lnTo>
                <a:lnTo>
                  <a:pt x="9173" y="2677"/>
                </a:lnTo>
                <a:lnTo>
                  <a:pt x="9976" y="2702"/>
                </a:lnTo>
                <a:lnTo>
                  <a:pt x="10755" y="2726"/>
                </a:lnTo>
                <a:lnTo>
                  <a:pt x="11582" y="2702"/>
                </a:lnTo>
                <a:lnTo>
                  <a:pt x="12385" y="2677"/>
                </a:lnTo>
                <a:lnTo>
                  <a:pt x="13213" y="2629"/>
                </a:lnTo>
                <a:lnTo>
                  <a:pt x="14016" y="2605"/>
                </a:lnTo>
                <a:lnTo>
                  <a:pt x="14064" y="2605"/>
                </a:lnTo>
                <a:lnTo>
                  <a:pt x="14235" y="2750"/>
                </a:lnTo>
                <a:lnTo>
                  <a:pt x="14405" y="2872"/>
                </a:lnTo>
                <a:lnTo>
                  <a:pt x="15038" y="3432"/>
                </a:lnTo>
                <a:lnTo>
                  <a:pt x="15329" y="3724"/>
                </a:lnTo>
                <a:lnTo>
                  <a:pt x="15597" y="4040"/>
                </a:lnTo>
                <a:lnTo>
                  <a:pt x="15694" y="4235"/>
                </a:lnTo>
                <a:lnTo>
                  <a:pt x="15792" y="4405"/>
                </a:lnTo>
                <a:lnTo>
                  <a:pt x="15694" y="4551"/>
                </a:lnTo>
                <a:lnTo>
                  <a:pt x="15573" y="4673"/>
                </a:lnTo>
                <a:lnTo>
                  <a:pt x="15402" y="4843"/>
                </a:lnTo>
                <a:lnTo>
                  <a:pt x="15232" y="4989"/>
                </a:lnTo>
                <a:lnTo>
                  <a:pt x="14843" y="5281"/>
                </a:lnTo>
                <a:lnTo>
                  <a:pt x="14454" y="5549"/>
                </a:lnTo>
                <a:lnTo>
                  <a:pt x="14235" y="5719"/>
                </a:lnTo>
                <a:lnTo>
                  <a:pt x="14064" y="5889"/>
                </a:lnTo>
                <a:lnTo>
                  <a:pt x="13286" y="5865"/>
                </a:lnTo>
                <a:lnTo>
                  <a:pt x="12507" y="5841"/>
                </a:lnTo>
                <a:lnTo>
                  <a:pt x="10974" y="5841"/>
                </a:lnTo>
                <a:lnTo>
                  <a:pt x="7859" y="5889"/>
                </a:lnTo>
                <a:lnTo>
                  <a:pt x="4623" y="5938"/>
                </a:lnTo>
                <a:lnTo>
                  <a:pt x="2385" y="5938"/>
                </a:lnTo>
                <a:lnTo>
                  <a:pt x="2117" y="5962"/>
                </a:lnTo>
                <a:lnTo>
                  <a:pt x="1874" y="6011"/>
                </a:lnTo>
                <a:lnTo>
                  <a:pt x="1849" y="5889"/>
                </a:lnTo>
                <a:lnTo>
                  <a:pt x="1849" y="5768"/>
                </a:lnTo>
                <a:lnTo>
                  <a:pt x="1801" y="5524"/>
                </a:lnTo>
                <a:lnTo>
                  <a:pt x="1655" y="4332"/>
                </a:lnTo>
                <a:lnTo>
                  <a:pt x="1606" y="3724"/>
                </a:lnTo>
                <a:lnTo>
                  <a:pt x="1557" y="3091"/>
                </a:lnTo>
                <a:lnTo>
                  <a:pt x="1557" y="2848"/>
                </a:lnTo>
                <a:lnTo>
                  <a:pt x="1533" y="2580"/>
                </a:lnTo>
                <a:lnTo>
                  <a:pt x="1874" y="2629"/>
                </a:lnTo>
                <a:lnTo>
                  <a:pt x="2214" y="2653"/>
                </a:lnTo>
                <a:lnTo>
                  <a:pt x="2920" y="2653"/>
                </a:lnTo>
                <a:lnTo>
                  <a:pt x="3626" y="2629"/>
                </a:lnTo>
                <a:lnTo>
                  <a:pt x="4283" y="2580"/>
                </a:lnTo>
                <a:lnTo>
                  <a:pt x="5110" y="2556"/>
                </a:lnTo>
                <a:close/>
                <a:moveTo>
                  <a:pt x="8468" y="6352"/>
                </a:moveTo>
                <a:lnTo>
                  <a:pt x="8200" y="6449"/>
                </a:lnTo>
                <a:lnTo>
                  <a:pt x="7835" y="6644"/>
                </a:lnTo>
                <a:lnTo>
                  <a:pt x="7665" y="6765"/>
                </a:lnTo>
                <a:lnTo>
                  <a:pt x="7494" y="6887"/>
                </a:lnTo>
                <a:lnTo>
                  <a:pt x="7470" y="6619"/>
                </a:lnTo>
                <a:lnTo>
                  <a:pt x="7421" y="6352"/>
                </a:lnTo>
                <a:close/>
                <a:moveTo>
                  <a:pt x="8735" y="6644"/>
                </a:moveTo>
                <a:lnTo>
                  <a:pt x="8735" y="6692"/>
                </a:lnTo>
                <a:lnTo>
                  <a:pt x="8735" y="6960"/>
                </a:lnTo>
                <a:lnTo>
                  <a:pt x="8103" y="6936"/>
                </a:lnTo>
                <a:lnTo>
                  <a:pt x="8030" y="6936"/>
                </a:lnTo>
                <a:lnTo>
                  <a:pt x="8200" y="6863"/>
                </a:lnTo>
                <a:lnTo>
                  <a:pt x="8735" y="6644"/>
                </a:lnTo>
                <a:close/>
                <a:moveTo>
                  <a:pt x="3942" y="7301"/>
                </a:moveTo>
                <a:lnTo>
                  <a:pt x="4331" y="7325"/>
                </a:lnTo>
                <a:lnTo>
                  <a:pt x="5061" y="7374"/>
                </a:lnTo>
                <a:lnTo>
                  <a:pt x="5864" y="7422"/>
                </a:lnTo>
                <a:lnTo>
                  <a:pt x="6667" y="7447"/>
                </a:lnTo>
                <a:lnTo>
                  <a:pt x="8297" y="7471"/>
                </a:lnTo>
                <a:lnTo>
                  <a:pt x="8833" y="7495"/>
                </a:lnTo>
                <a:lnTo>
                  <a:pt x="8930" y="7520"/>
                </a:lnTo>
                <a:lnTo>
                  <a:pt x="9052" y="7495"/>
                </a:lnTo>
                <a:lnTo>
                  <a:pt x="11607" y="7593"/>
                </a:lnTo>
                <a:lnTo>
                  <a:pt x="12361" y="7617"/>
                </a:lnTo>
                <a:lnTo>
                  <a:pt x="13115" y="7593"/>
                </a:lnTo>
                <a:lnTo>
                  <a:pt x="13870" y="7568"/>
                </a:lnTo>
                <a:lnTo>
                  <a:pt x="14624" y="7568"/>
                </a:lnTo>
                <a:lnTo>
                  <a:pt x="14600" y="7739"/>
                </a:lnTo>
                <a:lnTo>
                  <a:pt x="14575" y="7933"/>
                </a:lnTo>
                <a:lnTo>
                  <a:pt x="14575" y="8298"/>
                </a:lnTo>
                <a:lnTo>
                  <a:pt x="14624" y="8980"/>
                </a:lnTo>
                <a:lnTo>
                  <a:pt x="14697" y="9539"/>
                </a:lnTo>
                <a:lnTo>
                  <a:pt x="14746" y="10123"/>
                </a:lnTo>
                <a:lnTo>
                  <a:pt x="14770" y="10391"/>
                </a:lnTo>
                <a:lnTo>
                  <a:pt x="14794" y="10659"/>
                </a:lnTo>
                <a:lnTo>
                  <a:pt x="13310" y="10707"/>
                </a:lnTo>
                <a:lnTo>
                  <a:pt x="11826" y="10780"/>
                </a:lnTo>
                <a:lnTo>
                  <a:pt x="10341" y="10829"/>
                </a:lnTo>
                <a:lnTo>
                  <a:pt x="9587" y="10853"/>
                </a:lnTo>
                <a:lnTo>
                  <a:pt x="8833" y="10829"/>
                </a:lnTo>
                <a:lnTo>
                  <a:pt x="7178" y="10780"/>
                </a:lnTo>
                <a:lnTo>
                  <a:pt x="6327" y="10780"/>
                </a:lnTo>
                <a:lnTo>
                  <a:pt x="5499" y="10804"/>
                </a:lnTo>
                <a:lnTo>
                  <a:pt x="4088" y="10853"/>
                </a:lnTo>
                <a:lnTo>
                  <a:pt x="3358" y="10902"/>
                </a:lnTo>
                <a:lnTo>
                  <a:pt x="3017" y="10926"/>
                </a:lnTo>
                <a:lnTo>
                  <a:pt x="2677" y="10999"/>
                </a:lnTo>
                <a:lnTo>
                  <a:pt x="2677" y="10926"/>
                </a:lnTo>
                <a:lnTo>
                  <a:pt x="2652" y="10853"/>
                </a:lnTo>
                <a:lnTo>
                  <a:pt x="2604" y="10804"/>
                </a:lnTo>
                <a:lnTo>
                  <a:pt x="2531" y="10756"/>
                </a:lnTo>
                <a:lnTo>
                  <a:pt x="2239" y="10586"/>
                </a:lnTo>
                <a:lnTo>
                  <a:pt x="1947" y="10391"/>
                </a:lnTo>
                <a:lnTo>
                  <a:pt x="1411" y="10002"/>
                </a:lnTo>
                <a:lnTo>
                  <a:pt x="1168" y="9807"/>
                </a:lnTo>
                <a:lnTo>
                  <a:pt x="925" y="9612"/>
                </a:lnTo>
                <a:lnTo>
                  <a:pt x="681" y="9393"/>
                </a:lnTo>
                <a:lnTo>
                  <a:pt x="438" y="9199"/>
                </a:lnTo>
                <a:lnTo>
                  <a:pt x="633" y="9028"/>
                </a:lnTo>
                <a:lnTo>
                  <a:pt x="1338" y="8396"/>
                </a:lnTo>
                <a:lnTo>
                  <a:pt x="1703" y="8104"/>
                </a:lnTo>
                <a:lnTo>
                  <a:pt x="2068" y="7812"/>
                </a:lnTo>
                <a:lnTo>
                  <a:pt x="2336" y="7641"/>
                </a:lnTo>
                <a:lnTo>
                  <a:pt x="2458" y="7568"/>
                </a:lnTo>
                <a:lnTo>
                  <a:pt x="2579" y="7447"/>
                </a:lnTo>
                <a:lnTo>
                  <a:pt x="2604" y="7374"/>
                </a:lnTo>
                <a:lnTo>
                  <a:pt x="2847" y="7374"/>
                </a:lnTo>
                <a:lnTo>
                  <a:pt x="3115" y="7349"/>
                </a:lnTo>
                <a:lnTo>
                  <a:pt x="3577" y="7301"/>
                </a:lnTo>
                <a:close/>
                <a:moveTo>
                  <a:pt x="7446" y="11242"/>
                </a:moveTo>
                <a:lnTo>
                  <a:pt x="8541" y="11291"/>
                </a:lnTo>
                <a:lnTo>
                  <a:pt x="8395" y="11364"/>
                </a:lnTo>
                <a:lnTo>
                  <a:pt x="8249" y="11461"/>
                </a:lnTo>
                <a:lnTo>
                  <a:pt x="7981" y="11632"/>
                </a:lnTo>
                <a:lnTo>
                  <a:pt x="7567" y="11851"/>
                </a:lnTo>
                <a:lnTo>
                  <a:pt x="7519" y="11534"/>
                </a:lnTo>
                <a:lnTo>
                  <a:pt x="7494" y="11388"/>
                </a:lnTo>
                <a:lnTo>
                  <a:pt x="7446" y="11242"/>
                </a:lnTo>
                <a:close/>
                <a:moveTo>
                  <a:pt x="8784" y="11632"/>
                </a:moveTo>
                <a:lnTo>
                  <a:pt x="8735" y="12094"/>
                </a:lnTo>
                <a:lnTo>
                  <a:pt x="8541" y="12167"/>
                </a:lnTo>
                <a:lnTo>
                  <a:pt x="8370" y="12264"/>
                </a:lnTo>
                <a:lnTo>
                  <a:pt x="8005" y="12459"/>
                </a:lnTo>
                <a:lnTo>
                  <a:pt x="7762" y="12581"/>
                </a:lnTo>
                <a:lnTo>
                  <a:pt x="7640" y="12678"/>
                </a:lnTo>
                <a:lnTo>
                  <a:pt x="7543" y="12751"/>
                </a:lnTo>
                <a:lnTo>
                  <a:pt x="7543" y="12678"/>
                </a:lnTo>
                <a:lnTo>
                  <a:pt x="7567" y="12216"/>
                </a:lnTo>
                <a:lnTo>
                  <a:pt x="7713" y="12167"/>
                </a:lnTo>
                <a:lnTo>
                  <a:pt x="7859" y="12118"/>
                </a:lnTo>
                <a:lnTo>
                  <a:pt x="8103" y="11997"/>
                </a:lnTo>
                <a:lnTo>
                  <a:pt x="8443" y="11826"/>
                </a:lnTo>
                <a:lnTo>
                  <a:pt x="8614" y="11729"/>
                </a:lnTo>
                <a:lnTo>
                  <a:pt x="8784" y="11632"/>
                </a:lnTo>
                <a:close/>
                <a:moveTo>
                  <a:pt x="8735" y="12581"/>
                </a:moveTo>
                <a:lnTo>
                  <a:pt x="8735" y="13189"/>
                </a:lnTo>
                <a:lnTo>
                  <a:pt x="8662" y="13165"/>
                </a:lnTo>
                <a:lnTo>
                  <a:pt x="8565" y="13165"/>
                </a:lnTo>
                <a:lnTo>
                  <a:pt x="8468" y="13189"/>
                </a:lnTo>
                <a:lnTo>
                  <a:pt x="8249" y="13262"/>
                </a:lnTo>
                <a:lnTo>
                  <a:pt x="8054" y="13384"/>
                </a:lnTo>
                <a:lnTo>
                  <a:pt x="7859" y="13481"/>
                </a:lnTo>
                <a:lnTo>
                  <a:pt x="7665" y="13627"/>
                </a:lnTo>
                <a:lnTo>
                  <a:pt x="7446" y="13797"/>
                </a:lnTo>
                <a:lnTo>
                  <a:pt x="7494" y="13140"/>
                </a:lnTo>
                <a:lnTo>
                  <a:pt x="7665" y="13116"/>
                </a:lnTo>
                <a:lnTo>
                  <a:pt x="7835" y="13043"/>
                </a:lnTo>
                <a:lnTo>
                  <a:pt x="8151" y="12873"/>
                </a:lnTo>
                <a:lnTo>
                  <a:pt x="8735" y="12581"/>
                </a:lnTo>
                <a:close/>
                <a:moveTo>
                  <a:pt x="8735" y="13578"/>
                </a:moveTo>
                <a:lnTo>
                  <a:pt x="8735" y="14138"/>
                </a:lnTo>
                <a:lnTo>
                  <a:pt x="8541" y="14211"/>
                </a:lnTo>
                <a:lnTo>
                  <a:pt x="8346" y="14284"/>
                </a:lnTo>
                <a:lnTo>
                  <a:pt x="7981" y="14454"/>
                </a:lnTo>
                <a:lnTo>
                  <a:pt x="7689" y="14576"/>
                </a:lnTo>
                <a:lnTo>
                  <a:pt x="7543" y="14673"/>
                </a:lnTo>
                <a:lnTo>
                  <a:pt x="7421" y="14746"/>
                </a:lnTo>
                <a:lnTo>
                  <a:pt x="7421" y="14454"/>
                </a:lnTo>
                <a:lnTo>
                  <a:pt x="7421" y="14138"/>
                </a:lnTo>
                <a:lnTo>
                  <a:pt x="7567" y="14089"/>
                </a:lnTo>
                <a:lnTo>
                  <a:pt x="7738" y="14016"/>
                </a:lnTo>
                <a:lnTo>
                  <a:pt x="8005" y="13870"/>
                </a:lnTo>
                <a:lnTo>
                  <a:pt x="8176" y="13773"/>
                </a:lnTo>
                <a:lnTo>
                  <a:pt x="8370" y="13724"/>
                </a:lnTo>
                <a:lnTo>
                  <a:pt x="8735" y="13578"/>
                </a:lnTo>
                <a:close/>
                <a:moveTo>
                  <a:pt x="8735" y="14625"/>
                </a:moveTo>
                <a:lnTo>
                  <a:pt x="8735" y="15014"/>
                </a:lnTo>
                <a:lnTo>
                  <a:pt x="8687" y="15038"/>
                </a:lnTo>
                <a:lnTo>
                  <a:pt x="7908" y="15501"/>
                </a:lnTo>
                <a:lnTo>
                  <a:pt x="7689" y="15598"/>
                </a:lnTo>
                <a:lnTo>
                  <a:pt x="7446" y="15720"/>
                </a:lnTo>
                <a:lnTo>
                  <a:pt x="7421" y="15087"/>
                </a:lnTo>
                <a:lnTo>
                  <a:pt x="7592" y="15063"/>
                </a:lnTo>
                <a:lnTo>
                  <a:pt x="7738" y="15014"/>
                </a:lnTo>
                <a:lnTo>
                  <a:pt x="8054" y="14892"/>
                </a:lnTo>
                <a:lnTo>
                  <a:pt x="8735" y="14625"/>
                </a:lnTo>
                <a:close/>
                <a:moveTo>
                  <a:pt x="8711" y="15452"/>
                </a:moveTo>
                <a:lnTo>
                  <a:pt x="8711" y="16231"/>
                </a:lnTo>
                <a:lnTo>
                  <a:pt x="8419" y="16328"/>
                </a:lnTo>
                <a:lnTo>
                  <a:pt x="8151" y="16425"/>
                </a:lnTo>
                <a:lnTo>
                  <a:pt x="7811" y="16523"/>
                </a:lnTo>
                <a:lnTo>
                  <a:pt x="7494" y="16620"/>
                </a:lnTo>
                <a:lnTo>
                  <a:pt x="7470" y="16012"/>
                </a:lnTo>
                <a:lnTo>
                  <a:pt x="7567" y="16012"/>
                </a:lnTo>
                <a:lnTo>
                  <a:pt x="7689" y="15963"/>
                </a:lnTo>
                <a:lnTo>
                  <a:pt x="7908" y="15890"/>
                </a:lnTo>
                <a:lnTo>
                  <a:pt x="8322" y="15671"/>
                </a:lnTo>
                <a:lnTo>
                  <a:pt x="8711" y="15452"/>
                </a:lnTo>
                <a:close/>
                <a:moveTo>
                  <a:pt x="8687" y="16717"/>
                </a:moveTo>
                <a:lnTo>
                  <a:pt x="8687" y="17082"/>
                </a:lnTo>
                <a:lnTo>
                  <a:pt x="8687" y="17107"/>
                </a:lnTo>
                <a:lnTo>
                  <a:pt x="8346" y="17228"/>
                </a:lnTo>
                <a:lnTo>
                  <a:pt x="8005" y="17399"/>
                </a:lnTo>
                <a:lnTo>
                  <a:pt x="7543" y="17593"/>
                </a:lnTo>
                <a:lnTo>
                  <a:pt x="7519" y="17009"/>
                </a:lnTo>
                <a:lnTo>
                  <a:pt x="7689" y="17009"/>
                </a:lnTo>
                <a:lnTo>
                  <a:pt x="7859" y="16961"/>
                </a:lnTo>
                <a:lnTo>
                  <a:pt x="8176" y="16888"/>
                </a:lnTo>
                <a:lnTo>
                  <a:pt x="8687" y="16717"/>
                </a:lnTo>
                <a:close/>
                <a:moveTo>
                  <a:pt x="8687" y="17545"/>
                </a:moveTo>
                <a:lnTo>
                  <a:pt x="8687" y="18250"/>
                </a:lnTo>
                <a:lnTo>
                  <a:pt x="8370" y="18275"/>
                </a:lnTo>
                <a:lnTo>
                  <a:pt x="8054" y="18299"/>
                </a:lnTo>
                <a:lnTo>
                  <a:pt x="7835" y="18323"/>
                </a:lnTo>
                <a:lnTo>
                  <a:pt x="7592" y="18348"/>
                </a:lnTo>
                <a:lnTo>
                  <a:pt x="7543" y="18372"/>
                </a:lnTo>
                <a:lnTo>
                  <a:pt x="7543" y="18031"/>
                </a:lnTo>
                <a:lnTo>
                  <a:pt x="7689" y="17983"/>
                </a:lnTo>
                <a:lnTo>
                  <a:pt x="7811" y="17934"/>
                </a:lnTo>
                <a:lnTo>
                  <a:pt x="8078" y="17812"/>
                </a:lnTo>
                <a:lnTo>
                  <a:pt x="8687" y="17545"/>
                </a:lnTo>
                <a:close/>
                <a:moveTo>
                  <a:pt x="8078" y="1"/>
                </a:moveTo>
                <a:lnTo>
                  <a:pt x="7884" y="25"/>
                </a:lnTo>
                <a:lnTo>
                  <a:pt x="7713" y="74"/>
                </a:lnTo>
                <a:lnTo>
                  <a:pt x="7567" y="171"/>
                </a:lnTo>
                <a:lnTo>
                  <a:pt x="7446" y="269"/>
                </a:lnTo>
                <a:lnTo>
                  <a:pt x="7324" y="390"/>
                </a:lnTo>
                <a:lnTo>
                  <a:pt x="7227" y="536"/>
                </a:lnTo>
                <a:lnTo>
                  <a:pt x="7154" y="682"/>
                </a:lnTo>
                <a:lnTo>
                  <a:pt x="7081" y="853"/>
                </a:lnTo>
                <a:lnTo>
                  <a:pt x="7032" y="1023"/>
                </a:lnTo>
                <a:lnTo>
                  <a:pt x="6959" y="1388"/>
                </a:lnTo>
                <a:lnTo>
                  <a:pt x="6935" y="1753"/>
                </a:lnTo>
                <a:lnTo>
                  <a:pt x="6959" y="2118"/>
                </a:lnTo>
                <a:lnTo>
                  <a:pt x="6959" y="2118"/>
                </a:lnTo>
                <a:lnTo>
                  <a:pt x="5816" y="2094"/>
                </a:lnTo>
                <a:lnTo>
                  <a:pt x="4672" y="2094"/>
                </a:lnTo>
                <a:lnTo>
                  <a:pt x="2993" y="2167"/>
                </a:lnTo>
                <a:lnTo>
                  <a:pt x="1801" y="2167"/>
                </a:lnTo>
                <a:lnTo>
                  <a:pt x="1387" y="2191"/>
                </a:lnTo>
                <a:lnTo>
                  <a:pt x="1338" y="2191"/>
                </a:lnTo>
                <a:lnTo>
                  <a:pt x="1290" y="2215"/>
                </a:lnTo>
                <a:lnTo>
                  <a:pt x="1290" y="2240"/>
                </a:lnTo>
                <a:lnTo>
                  <a:pt x="1217" y="2288"/>
                </a:lnTo>
                <a:lnTo>
                  <a:pt x="1192" y="2361"/>
                </a:lnTo>
                <a:lnTo>
                  <a:pt x="1119" y="2556"/>
                </a:lnTo>
                <a:lnTo>
                  <a:pt x="1071" y="2775"/>
                </a:lnTo>
                <a:lnTo>
                  <a:pt x="1046" y="3018"/>
                </a:lnTo>
                <a:lnTo>
                  <a:pt x="1046" y="3261"/>
                </a:lnTo>
                <a:lnTo>
                  <a:pt x="1071" y="3748"/>
                </a:lnTo>
                <a:lnTo>
                  <a:pt x="1119" y="4162"/>
                </a:lnTo>
                <a:lnTo>
                  <a:pt x="1168" y="4770"/>
                </a:lnTo>
                <a:lnTo>
                  <a:pt x="1241" y="5378"/>
                </a:lnTo>
                <a:lnTo>
                  <a:pt x="1265" y="5622"/>
                </a:lnTo>
                <a:lnTo>
                  <a:pt x="1290" y="5889"/>
                </a:lnTo>
                <a:lnTo>
                  <a:pt x="1314" y="6011"/>
                </a:lnTo>
                <a:lnTo>
                  <a:pt x="1338" y="6133"/>
                </a:lnTo>
                <a:lnTo>
                  <a:pt x="1411" y="6230"/>
                </a:lnTo>
                <a:lnTo>
                  <a:pt x="1484" y="6303"/>
                </a:lnTo>
                <a:lnTo>
                  <a:pt x="1557" y="6352"/>
                </a:lnTo>
                <a:lnTo>
                  <a:pt x="1630" y="6352"/>
                </a:lnTo>
                <a:lnTo>
                  <a:pt x="1703" y="6327"/>
                </a:lnTo>
                <a:lnTo>
                  <a:pt x="1776" y="6279"/>
                </a:lnTo>
                <a:lnTo>
                  <a:pt x="1801" y="6254"/>
                </a:lnTo>
                <a:lnTo>
                  <a:pt x="2020" y="6303"/>
                </a:lnTo>
                <a:lnTo>
                  <a:pt x="2239" y="6327"/>
                </a:lnTo>
                <a:lnTo>
                  <a:pt x="2701" y="6352"/>
                </a:lnTo>
                <a:lnTo>
                  <a:pt x="4429" y="6376"/>
                </a:lnTo>
                <a:lnTo>
                  <a:pt x="6959" y="6352"/>
                </a:lnTo>
                <a:lnTo>
                  <a:pt x="6984" y="6595"/>
                </a:lnTo>
                <a:lnTo>
                  <a:pt x="7008" y="6911"/>
                </a:lnTo>
                <a:lnTo>
                  <a:pt x="5962" y="6887"/>
                </a:lnTo>
                <a:lnTo>
                  <a:pt x="4891" y="6838"/>
                </a:lnTo>
                <a:lnTo>
                  <a:pt x="4161" y="6814"/>
                </a:lnTo>
                <a:lnTo>
                  <a:pt x="3163" y="6814"/>
                </a:lnTo>
                <a:lnTo>
                  <a:pt x="2896" y="6863"/>
                </a:lnTo>
                <a:lnTo>
                  <a:pt x="2628" y="6936"/>
                </a:lnTo>
                <a:lnTo>
                  <a:pt x="2506" y="6984"/>
                </a:lnTo>
                <a:lnTo>
                  <a:pt x="2409" y="7057"/>
                </a:lnTo>
                <a:lnTo>
                  <a:pt x="2360" y="7033"/>
                </a:lnTo>
                <a:lnTo>
                  <a:pt x="2263" y="7033"/>
                </a:lnTo>
                <a:lnTo>
                  <a:pt x="2190" y="7057"/>
                </a:lnTo>
                <a:lnTo>
                  <a:pt x="1995" y="7130"/>
                </a:lnTo>
                <a:lnTo>
                  <a:pt x="1825" y="7228"/>
                </a:lnTo>
                <a:lnTo>
                  <a:pt x="1630" y="7374"/>
                </a:lnTo>
                <a:lnTo>
                  <a:pt x="1290" y="7666"/>
                </a:lnTo>
                <a:lnTo>
                  <a:pt x="1022" y="7933"/>
                </a:lnTo>
                <a:lnTo>
                  <a:pt x="681" y="8250"/>
                </a:lnTo>
                <a:lnTo>
                  <a:pt x="365" y="8590"/>
                </a:lnTo>
                <a:lnTo>
                  <a:pt x="243" y="8712"/>
                </a:lnTo>
                <a:lnTo>
                  <a:pt x="122" y="8858"/>
                </a:lnTo>
                <a:lnTo>
                  <a:pt x="24" y="9004"/>
                </a:lnTo>
                <a:lnTo>
                  <a:pt x="0" y="9077"/>
                </a:lnTo>
                <a:lnTo>
                  <a:pt x="0" y="9174"/>
                </a:lnTo>
                <a:lnTo>
                  <a:pt x="0" y="9199"/>
                </a:lnTo>
                <a:lnTo>
                  <a:pt x="0" y="9247"/>
                </a:lnTo>
                <a:lnTo>
                  <a:pt x="0" y="9320"/>
                </a:lnTo>
                <a:lnTo>
                  <a:pt x="73" y="9466"/>
                </a:lnTo>
                <a:lnTo>
                  <a:pt x="170" y="9612"/>
                </a:lnTo>
                <a:lnTo>
                  <a:pt x="292" y="9758"/>
                </a:lnTo>
                <a:lnTo>
                  <a:pt x="414" y="9904"/>
                </a:lnTo>
                <a:lnTo>
                  <a:pt x="681" y="10148"/>
                </a:lnTo>
                <a:lnTo>
                  <a:pt x="949" y="10367"/>
                </a:lnTo>
                <a:lnTo>
                  <a:pt x="1265" y="10610"/>
                </a:lnTo>
                <a:lnTo>
                  <a:pt x="1582" y="10829"/>
                </a:lnTo>
                <a:lnTo>
                  <a:pt x="1922" y="11048"/>
                </a:lnTo>
                <a:lnTo>
                  <a:pt x="2239" y="11242"/>
                </a:lnTo>
                <a:lnTo>
                  <a:pt x="2312" y="11267"/>
                </a:lnTo>
                <a:lnTo>
                  <a:pt x="2385" y="11267"/>
                </a:lnTo>
                <a:lnTo>
                  <a:pt x="2750" y="11340"/>
                </a:lnTo>
                <a:lnTo>
                  <a:pt x="3139" y="11388"/>
                </a:lnTo>
                <a:lnTo>
                  <a:pt x="3528" y="11388"/>
                </a:lnTo>
                <a:lnTo>
                  <a:pt x="3918" y="11364"/>
                </a:lnTo>
                <a:lnTo>
                  <a:pt x="4721" y="11315"/>
                </a:lnTo>
                <a:lnTo>
                  <a:pt x="5499" y="11267"/>
                </a:lnTo>
                <a:lnTo>
                  <a:pt x="6278" y="11242"/>
                </a:lnTo>
                <a:lnTo>
                  <a:pt x="7081" y="11242"/>
                </a:lnTo>
                <a:lnTo>
                  <a:pt x="7081" y="11607"/>
                </a:lnTo>
                <a:lnTo>
                  <a:pt x="7081" y="11972"/>
                </a:lnTo>
                <a:lnTo>
                  <a:pt x="7081" y="12313"/>
                </a:lnTo>
                <a:lnTo>
                  <a:pt x="7057" y="12678"/>
                </a:lnTo>
                <a:lnTo>
                  <a:pt x="6984" y="13578"/>
                </a:lnTo>
                <a:lnTo>
                  <a:pt x="6935" y="14016"/>
                </a:lnTo>
                <a:lnTo>
                  <a:pt x="6911" y="14454"/>
                </a:lnTo>
                <a:lnTo>
                  <a:pt x="6911" y="15476"/>
                </a:lnTo>
                <a:lnTo>
                  <a:pt x="6959" y="16498"/>
                </a:lnTo>
                <a:lnTo>
                  <a:pt x="7057" y="18542"/>
                </a:lnTo>
                <a:lnTo>
                  <a:pt x="7057" y="18615"/>
                </a:lnTo>
                <a:lnTo>
                  <a:pt x="7081" y="18688"/>
                </a:lnTo>
                <a:lnTo>
                  <a:pt x="7130" y="18737"/>
                </a:lnTo>
                <a:lnTo>
                  <a:pt x="7203" y="18761"/>
                </a:lnTo>
                <a:lnTo>
                  <a:pt x="7251" y="18786"/>
                </a:lnTo>
                <a:lnTo>
                  <a:pt x="7324" y="18786"/>
                </a:lnTo>
                <a:lnTo>
                  <a:pt x="7373" y="18761"/>
                </a:lnTo>
                <a:lnTo>
                  <a:pt x="7446" y="18737"/>
                </a:lnTo>
                <a:lnTo>
                  <a:pt x="7519" y="18786"/>
                </a:lnTo>
                <a:lnTo>
                  <a:pt x="7640" y="18810"/>
                </a:lnTo>
                <a:lnTo>
                  <a:pt x="8662" y="18810"/>
                </a:lnTo>
                <a:lnTo>
                  <a:pt x="8954" y="18786"/>
                </a:lnTo>
                <a:lnTo>
                  <a:pt x="9003" y="18786"/>
                </a:lnTo>
                <a:lnTo>
                  <a:pt x="9076" y="18761"/>
                </a:lnTo>
                <a:lnTo>
                  <a:pt x="9149" y="18664"/>
                </a:lnTo>
                <a:lnTo>
                  <a:pt x="9198" y="18542"/>
                </a:lnTo>
                <a:lnTo>
                  <a:pt x="9198" y="18421"/>
                </a:lnTo>
                <a:lnTo>
                  <a:pt x="9198" y="18323"/>
                </a:lnTo>
                <a:lnTo>
                  <a:pt x="9222" y="16547"/>
                </a:lnTo>
                <a:lnTo>
                  <a:pt x="9246" y="14771"/>
                </a:lnTo>
                <a:lnTo>
                  <a:pt x="9271" y="12946"/>
                </a:lnTo>
                <a:lnTo>
                  <a:pt x="9295" y="12118"/>
                </a:lnTo>
                <a:lnTo>
                  <a:pt x="9271" y="11729"/>
                </a:lnTo>
                <a:lnTo>
                  <a:pt x="9246" y="11315"/>
                </a:lnTo>
                <a:lnTo>
                  <a:pt x="10682" y="11315"/>
                </a:lnTo>
                <a:lnTo>
                  <a:pt x="12142" y="11267"/>
                </a:lnTo>
                <a:lnTo>
                  <a:pt x="13578" y="11194"/>
                </a:lnTo>
                <a:lnTo>
                  <a:pt x="14283" y="11169"/>
                </a:lnTo>
                <a:lnTo>
                  <a:pt x="15013" y="11169"/>
                </a:lnTo>
                <a:lnTo>
                  <a:pt x="15135" y="11145"/>
                </a:lnTo>
                <a:lnTo>
                  <a:pt x="15208" y="11072"/>
                </a:lnTo>
                <a:lnTo>
                  <a:pt x="15257" y="10999"/>
                </a:lnTo>
                <a:lnTo>
                  <a:pt x="15257" y="10902"/>
                </a:lnTo>
                <a:lnTo>
                  <a:pt x="15305" y="10731"/>
                </a:lnTo>
                <a:lnTo>
                  <a:pt x="15305" y="10586"/>
                </a:lnTo>
                <a:lnTo>
                  <a:pt x="15281" y="10245"/>
                </a:lnTo>
                <a:lnTo>
                  <a:pt x="15135" y="9126"/>
                </a:lnTo>
                <a:lnTo>
                  <a:pt x="15086" y="8615"/>
                </a:lnTo>
                <a:lnTo>
                  <a:pt x="15086" y="8104"/>
                </a:lnTo>
                <a:lnTo>
                  <a:pt x="15086" y="7933"/>
                </a:lnTo>
                <a:lnTo>
                  <a:pt x="15111" y="7739"/>
                </a:lnTo>
                <a:lnTo>
                  <a:pt x="15135" y="7568"/>
                </a:lnTo>
                <a:lnTo>
                  <a:pt x="15135" y="7374"/>
                </a:lnTo>
                <a:lnTo>
                  <a:pt x="15135" y="7276"/>
                </a:lnTo>
                <a:lnTo>
                  <a:pt x="15111" y="7179"/>
                </a:lnTo>
                <a:lnTo>
                  <a:pt x="15086" y="7130"/>
                </a:lnTo>
                <a:lnTo>
                  <a:pt x="15038" y="7106"/>
                </a:lnTo>
                <a:lnTo>
                  <a:pt x="14965" y="7057"/>
                </a:lnTo>
                <a:lnTo>
                  <a:pt x="14892" y="7033"/>
                </a:lnTo>
                <a:lnTo>
                  <a:pt x="14064" y="7033"/>
                </a:lnTo>
                <a:lnTo>
                  <a:pt x="13237" y="7057"/>
                </a:lnTo>
                <a:lnTo>
                  <a:pt x="12434" y="7082"/>
                </a:lnTo>
                <a:lnTo>
                  <a:pt x="11607" y="7082"/>
                </a:lnTo>
                <a:lnTo>
                  <a:pt x="9246" y="6984"/>
                </a:lnTo>
                <a:lnTo>
                  <a:pt x="9246" y="6765"/>
                </a:lnTo>
                <a:lnTo>
                  <a:pt x="9246" y="6571"/>
                </a:lnTo>
                <a:lnTo>
                  <a:pt x="9198" y="6352"/>
                </a:lnTo>
                <a:lnTo>
                  <a:pt x="9222" y="6327"/>
                </a:lnTo>
                <a:lnTo>
                  <a:pt x="10925" y="6303"/>
                </a:lnTo>
                <a:lnTo>
                  <a:pt x="12556" y="6303"/>
                </a:lnTo>
                <a:lnTo>
                  <a:pt x="14186" y="6376"/>
                </a:lnTo>
                <a:lnTo>
                  <a:pt x="14259" y="6376"/>
                </a:lnTo>
                <a:lnTo>
                  <a:pt x="14308" y="6352"/>
                </a:lnTo>
                <a:lnTo>
                  <a:pt x="14381" y="6279"/>
                </a:lnTo>
                <a:lnTo>
                  <a:pt x="14405" y="6206"/>
                </a:lnTo>
                <a:lnTo>
                  <a:pt x="14405" y="6108"/>
                </a:lnTo>
                <a:lnTo>
                  <a:pt x="14575" y="5962"/>
                </a:lnTo>
                <a:lnTo>
                  <a:pt x="14940" y="5670"/>
                </a:lnTo>
                <a:lnTo>
                  <a:pt x="15329" y="5427"/>
                </a:lnTo>
                <a:lnTo>
                  <a:pt x="15597" y="5232"/>
                </a:lnTo>
                <a:lnTo>
                  <a:pt x="15913" y="4965"/>
                </a:lnTo>
                <a:lnTo>
                  <a:pt x="16059" y="4819"/>
                </a:lnTo>
                <a:lnTo>
                  <a:pt x="16181" y="4673"/>
                </a:lnTo>
                <a:lnTo>
                  <a:pt x="16254" y="4502"/>
                </a:lnTo>
                <a:lnTo>
                  <a:pt x="16254" y="4429"/>
                </a:lnTo>
                <a:lnTo>
                  <a:pt x="16254" y="4356"/>
                </a:lnTo>
                <a:lnTo>
                  <a:pt x="16278" y="4283"/>
                </a:lnTo>
                <a:lnTo>
                  <a:pt x="16278" y="4210"/>
                </a:lnTo>
                <a:lnTo>
                  <a:pt x="16230" y="4064"/>
                </a:lnTo>
                <a:lnTo>
                  <a:pt x="16132" y="3894"/>
                </a:lnTo>
                <a:lnTo>
                  <a:pt x="16011" y="3724"/>
                </a:lnTo>
                <a:lnTo>
                  <a:pt x="15743" y="3432"/>
                </a:lnTo>
                <a:lnTo>
                  <a:pt x="15524" y="3213"/>
                </a:lnTo>
                <a:lnTo>
                  <a:pt x="15135" y="2848"/>
                </a:lnTo>
                <a:lnTo>
                  <a:pt x="14746" y="2532"/>
                </a:lnTo>
                <a:lnTo>
                  <a:pt x="14478" y="2288"/>
                </a:lnTo>
                <a:lnTo>
                  <a:pt x="14308" y="2215"/>
                </a:lnTo>
                <a:lnTo>
                  <a:pt x="14235" y="2167"/>
                </a:lnTo>
                <a:lnTo>
                  <a:pt x="14162" y="2167"/>
                </a:lnTo>
                <a:lnTo>
                  <a:pt x="14089" y="2118"/>
                </a:lnTo>
                <a:lnTo>
                  <a:pt x="14016" y="2118"/>
                </a:lnTo>
                <a:lnTo>
                  <a:pt x="13237" y="2142"/>
                </a:lnTo>
                <a:lnTo>
                  <a:pt x="12483" y="2167"/>
                </a:lnTo>
                <a:lnTo>
                  <a:pt x="11704" y="2215"/>
                </a:lnTo>
                <a:lnTo>
                  <a:pt x="10950" y="2240"/>
                </a:lnTo>
                <a:lnTo>
                  <a:pt x="10171" y="2240"/>
                </a:lnTo>
                <a:lnTo>
                  <a:pt x="9392" y="2215"/>
                </a:lnTo>
                <a:lnTo>
                  <a:pt x="9441" y="2069"/>
                </a:lnTo>
                <a:lnTo>
                  <a:pt x="9465" y="1899"/>
                </a:lnTo>
                <a:lnTo>
                  <a:pt x="9465" y="1558"/>
                </a:lnTo>
                <a:lnTo>
                  <a:pt x="9417" y="1218"/>
                </a:lnTo>
                <a:lnTo>
                  <a:pt x="9368" y="950"/>
                </a:lnTo>
                <a:lnTo>
                  <a:pt x="9295" y="755"/>
                </a:lnTo>
                <a:lnTo>
                  <a:pt x="9222" y="561"/>
                </a:lnTo>
                <a:lnTo>
                  <a:pt x="9125" y="415"/>
                </a:lnTo>
                <a:lnTo>
                  <a:pt x="8979" y="293"/>
                </a:lnTo>
                <a:lnTo>
                  <a:pt x="8833" y="196"/>
                </a:lnTo>
                <a:lnTo>
                  <a:pt x="8662" y="98"/>
                </a:lnTo>
                <a:lnTo>
                  <a:pt x="8492" y="50"/>
                </a:lnTo>
                <a:lnTo>
                  <a:pt x="829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4367795" y="328325"/>
            <a:ext cx="414283" cy="362159"/>
          </a:xfrm>
          <a:custGeom>
            <a:avLst/>
            <a:gdLst/>
            <a:ahLst/>
            <a:cxnLst/>
            <a:rect l="l" t="t" r="r" b="b"/>
            <a:pathLst>
              <a:path w="18956" h="16571" extrusionOk="0">
                <a:moveTo>
                  <a:pt x="9222" y="2604"/>
                </a:moveTo>
                <a:lnTo>
                  <a:pt x="9149" y="2628"/>
                </a:lnTo>
                <a:lnTo>
                  <a:pt x="9028" y="2701"/>
                </a:lnTo>
                <a:lnTo>
                  <a:pt x="8809" y="2896"/>
                </a:lnTo>
                <a:lnTo>
                  <a:pt x="8517" y="3139"/>
                </a:lnTo>
                <a:lnTo>
                  <a:pt x="8249" y="3358"/>
                </a:lnTo>
                <a:lnTo>
                  <a:pt x="7957" y="3577"/>
                </a:lnTo>
                <a:lnTo>
                  <a:pt x="7665" y="3821"/>
                </a:lnTo>
                <a:lnTo>
                  <a:pt x="6619" y="4818"/>
                </a:lnTo>
                <a:lnTo>
                  <a:pt x="5573" y="5816"/>
                </a:lnTo>
                <a:lnTo>
                  <a:pt x="5256" y="6181"/>
                </a:lnTo>
                <a:lnTo>
                  <a:pt x="4964" y="6546"/>
                </a:lnTo>
                <a:lnTo>
                  <a:pt x="4380" y="7325"/>
                </a:lnTo>
                <a:lnTo>
                  <a:pt x="4210" y="7495"/>
                </a:lnTo>
                <a:lnTo>
                  <a:pt x="3942" y="7763"/>
                </a:lnTo>
                <a:lnTo>
                  <a:pt x="3821" y="7909"/>
                </a:lnTo>
                <a:lnTo>
                  <a:pt x="3723" y="8055"/>
                </a:lnTo>
                <a:lnTo>
                  <a:pt x="3675" y="8176"/>
                </a:lnTo>
                <a:lnTo>
                  <a:pt x="3675" y="8225"/>
                </a:lnTo>
                <a:lnTo>
                  <a:pt x="3699" y="8274"/>
                </a:lnTo>
                <a:lnTo>
                  <a:pt x="3796" y="8347"/>
                </a:lnTo>
                <a:lnTo>
                  <a:pt x="3918" y="8347"/>
                </a:lnTo>
                <a:lnTo>
                  <a:pt x="4040" y="8322"/>
                </a:lnTo>
                <a:lnTo>
                  <a:pt x="4186" y="8249"/>
                </a:lnTo>
                <a:lnTo>
                  <a:pt x="4332" y="8128"/>
                </a:lnTo>
                <a:lnTo>
                  <a:pt x="4478" y="8006"/>
                </a:lnTo>
                <a:lnTo>
                  <a:pt x="4794" y="7665"/>
                </a:lnTo>
                <a:lnTo>
                  <a:pt x="5086" y="7300"/>
                </a:lnTo>
                <a:lnTo>
                  <a:pt x="5354" y="6935"/>
                </a:lnTo>
                <a:lnTo>
                  <a:pt x="5694" y="6473"/>
                </a:lnTo>
                <a:lnTo>
                  <a:pt x="6108" y="6035"/>
                </a:lnTo>
                <a:lnTo>
                  <a:pt x="6521" y="5621"/>
                </a:lnTo>
                <a:lnTo>
                  <a:pt x="7422" y="4818"/>
                </a:lnTo>
                <a:lnTo>
                  <a:pt x="7860" y="4380"/>
                </a:lnTo>
                <a:lnTo>
                  <a:pt x="8322" y="3967"/>
                </a:lnTo>
                <a:lnTo>
                  <a:pt x="8663" y="3699"/>
                </a:lnTo>
                <a:lnTo>
                  <a:pt x="9003" y="3456"/>
                </a:lnTo>
                <a:lnTo>
                  <a:pt x="9174" y="3285"/>
                </a:lnTo>
                <a:lnTo>
                  <a:pt x="9295" y="3139"/>
                </a:lnTo>
                <a:lnTo>
                  <a:pt x="9320" y="3139"/>
                </a:lnTo>
                <a:lnTo>
                  <a:pt x="9466" y="3285"/>
                </a:lnTo>
                <a:lnTo>
                  <a:pt x="10366" y="4113"/>
                </a:lnTo>
                <a:lnTo>
                  <a:pt x="11169" y="4916"/>
                </a:lnTo>
                <a:lnTo>
                  <a:pt x="11558" y="5329"/>
                </a:lnTo>
                <a:lnTo>
                  <a:pt x="11923" y="5767"/>
                </a:lnTo>
                <a:lnTo>
                  <a:pt x="12264" y="6181"/>
                </a:lnTo>
                <a:lnTo>
                  <a:pt x="12605" y="6643"/>
                </a:lnTo>
                <a:lnTo>
                  <a:pt x="12945" y="7057"/>
                </a:lnTo>
                <a:lnTo>
                  <a:pt x="13116" y="7276"/>
                </a:lnTo>
                <a:lnTo>
                  <a:pt x="13310" y="7471"/>
                </a:lnTo>
                <a:lnTo>
                  <a:pt x="13675" y="7787"/>
                </a:lnTo>
                <a:lnTo>
                  <a:pt x="14040" y="8079"/>
                </a:lnTo>
                <a:lnTo>
                  <a:pt x="14308" y="8322"/>
                </a:lnTo>
                <a:lnTo>
                  <a:pt x="14429" y="8420"/>
                </a:lnTo>
                <a:lnTo>
                  <a:pt x="14502" y="8444"/>
                </a:lnTo>
                <a:lnTo>
                  <a:pt x="14600" y="8493"/>
                </a:lnTo>
                <a:lnTo>
                  <a:pt x="14697" y="8493"/>
                </a:lnTo>
                <a:lnTo>
                  <a:pt x="14770" y="8444"/>
                </a:lnTo>
                <a:lnTo>
                  <a:pt x="14843" y="8371"/>
                </a:lnTo>
                <a:lnTo>
                  <a:pt x="14867" y="8274"/>
                </a:lnTo>
                <a:lnTo>
                  <a:pt x="14867" y="8201"/>
                </a:lnTo>
                <a:lnTo>
                  <a:pt x="14843" y="8103"/>
                </a:lnTo>
                <a:lnTo>
                  <a:pt x="14746" y="7957"/>
                </a:lnTo>
                <a:lnTo>
                  <a:pt x="14648" y="7811"/>
                </a:lnTo>
                <a:lnTo>
                  <a:pt x="14502" y="7690"/>
                </a:lnTo>
                <a:lnTo>
                  <a:pt x="14186" y="7446"/>
                </a:lnTo>
                <a:lnTo>
                  <a:pt x="13894" y="7252"/>
                </a:lnTo>
                <a:lnTo>
                  <a:pt x="13675" y="7057"/>
                </a:lnTo>
                <a:lnTo>
                  <a:pt x="13481" y="6862"/>
                </a:lnTo>
                <a:lnTo>
                  <a:pt x="13116" y="6424"/>
                </a:lnTo>
                <a:lnTo>
                  <a:pt x="12434" y="5500"/>
                </a:lnTo>
                <a:lnTo>
                  <a:pt x="12045" y="5037"/>
                </a:lnTo>
                <a:lnTo>
                  <a:pt x="11607" y="4599"/>
                </a:lnTo>
                <a:lnTo>
                  <a:pt x="11169" y="4161"/>
                </a:lnTo>
                <a:lnTo>
                  <a:pt x="10731" y="3723"/>
                </a:lnTo>
                <a:lnTo>
                  <a:pt x="10293" y="3334"/>
                </a:lnTo>
                <a:lnTo>
                  <a:pt x="9806" y="2920"/>
                </a:lnTo>
                <a:lnTo>
                  <a:pt x="9660" y="2799"/>
                </a:lnTo>
                <a:lnTo>
                  <a:pt x="9514" y="2726"/>
                </a:lnTo>
                <a:lnTo>
                  <a:pt x="9417" y="2628"/>
                </a:lnTo>
                <a:lnTo>
                  <a:pt x="9368" y="2604"/>
                </a:lnTo>
                <a:close/>
                <a:moveTo>
                  <a:pt x="9271" y="8979"/>
                </a:moveTo>
                <a:lnTo>
                  <a:pt x="9247" y="9125"/>
                </a:lnTo>
                <a:lnTo>
                  <a:pt x="9271" y="9271"/>
                </a:lnTo>
                <a:lnTo>
                  <a:pt x="9295" y="9563"/>
                </a:lnTo>
                <a:lnTo>
                  <a:pt x="8517" y="9563"/>
                </a:lnTo>
                <a:lnTo>
                  <a:pt x="8298" y="9587"/>
                </a:lnTo>
                <a:lnTo>
                  <a:pt x="8176" y="9612"/>
                </a:lnTo>
                <a:lnTo>
                  <a:pt x="8054" y="9636"/>
                </a:lnTo>
                <a:lnTo>
                  <a:pt x="8054" y="9466"/>
                </a:lnTo>
                <a:lnTo>
                  <a:pt x="8054" y="9320"/>
                </a:lnTo>
                <a:lnTo>
                  <a:pt x="8006" y="9174"/>
                </a:lnTo>
                <a:lnTo>
                  <a:pt x="7957" y="9028"/>
                </a:lnTo>
                <a:lnTo>
                  <a:pt x="8614" y="9028"/>
                </a:lnTo>
                <a:lnTo>
                  <a:pt x="9271" y="8979"/>
                </a:lnTo>
                <a:close/>
                <a:moveTo>
                  <a:pt x="10317" y="8979"/>
                </a:moveTo>
                <a:lnTo>
                  <a:pt x="10682" y="9028"/>
                </a:lnTo>
                <a:lnTo>
                  <a:pt x="11047" y="9052"/>
                </a:lnTo>
                <a:lnTo>
                  <a:pt x="11047" y="9344"/>
                </a:lnTo>
                <a:lnTo>
                  <a:pt x="11047" y="9636"/>
                </a:lnTo>
                <a:lnTo>
                  <a:pt x="10731" y="9612"/>
                </a:lnTo>
                <a:lnTo>
                  <a:pt x="9685" y="9587"/>
                </a:lnTo>
                <a:lnTo>
                  <a:pt x="9636" y="9271"/>
                </a:lnTo>
                <a:lnTo>
                  <a:pt x="9612" y="9125"/>
                </a:lnTo>
                <a:lnTo>
                  <a:pt x="9563" y="8979"/>
                </a:lnTo>
                <a:close/>
                <a:moveTo>
                  <a:pt x="8054" y="10001"/>
                </a:moveTo>
                <a:lnTo>
                  <a:pt x="8176" y="10025"/>
                </a:lnTo>
                <a:lnTo>
                  <a:pt x="8930" y="10025"/>
                </a:lnTo>
                <a:lnTo>
                  <a:pt x="9320" y="10050"/>
                </a:lnTo>
                <a:lnTo>
                  <a:pt x="9295" y="10707"/>
                </a:lnTo>
                <a:lnTo>
                  <a:pt x="8638" y="10634"/>
                </a:lnTo>
                <a:lnTo>
                  <a:pt x="8298" y="10634"/>
                </a:lnTo>
                <a:lnTo>
                  <a:pt x="8006" y="10658"/>
                </a:lnTo>
                <a:lnTo>
                  <a:pt x="8030" y="10342"/>
                </a:lnTo>
                <a:lnTo>
                  <a:pt x="8054" y="10001"/>
                </a:lnTo>
                <a:close/>
                <a:moveTo>
                  <a:pt x="9709" y="10074"/>
                </a:moveTo>
                <a:lnTo>
                  <a:pt x="10366" y="10147"/>
                </a:lnTo>
                <a:lnTo>
                  <a:pt x="10901" y="10147"/>
                </a:lnTo>
                <a:lnTo>
                  <a:pt x="11047" y="10123"/>
                </a:lnTo>
                <a:lnTo>
                  <a:pt x="11047" y="10123"/>
                </a:lnTo>
                <a:lnTo>
                  <a:pt x="11023" y="10390"/>
                </a:lnTo>
                <a:lnTo>
                  <a:pt x="10974" y="10634"/>
                </a:lnTo>
                <a:lnTo>
                  <a:pt x="10755" y="10707"/>
                </a:lnTo>
                <a:lnTo>
                  <a:pt x="10536" y="10731"/>
                </a:lnTo>
                <a:lnTo>
                  <a:pt x="10123" y="10755"/>
                </a:lnTo>
                <a:lnTo>
                  <a:pt x="9685" y="10755"/>
                </a:lnTo>
                <a:lnTo>
                  <a:pt x="9685" y="10707"/>
                </a:lnTo>
                <a:lnTo>
                  <a:pt x="9709" y="10390"/>
                </a:lnTo>
                <a:lnTo>
                  <a:pt x="9709" y="10074"/>
                </a:lnTo>
                <a:close/>
                <a:moveTo>
                  <a:pt x="8955" y="8468"/>
                </a:moveTo>
                <a:lnTo>
                  <a:pt x="8541" y="8493"/>
                </a:lnTo>
                <a:lnTo>
                  <a:pt x="8346" y="8517"/>
                </a:lnTo>
                <a:lnTo>
                  <a:pt x="8152" y="8566"/>
                </a:lnTo>
                <a:lnTo>
                  <a:pt x="7957" y="8614"/>
                </a:lnTo>
                <a:lnTo>
                  <a:pt x="7762" y="8687"/>
                </a:lnTo>
                <a:lnTo>
                  <a:pt x="7738" y="8736"/>
                </a:lnTo>
                <a:lnTo>
                  <a:pt x="7714" y="8760"/>
                </a:lnTo>
                <a:lnTo>
                  <a:pt x="7689" y="8833"/>
                </a:lnTo>
                <a:lnTo>
                  <a:pt x="7641" y="8882"/>
                </a:lnTo>
                <a:lnTo>
                  <a:pt x="7592" y="8906"/>
                </a:lnTo>
                <a:lnTo>
                  <a:pt x="7568" y="8979"/>
                </a:lnTo>
                <a:lnTo>
                  <a:pt x="7568" y="9028"/>
                </a:lnTo>
                <a:lnTo>
                  <a:pt x="7616" y="9247"/>
                </a:lnTo>
                <a:lnTo>
                  <a:pt x="7616" y="9490"/>
                </a:lnTo>
                <a:lnTo>
                  <a:pt x="7592" y="9709"/>
                </a:lnTo>
                <a:lnTo>
                  <a:pt x="7568" y="9952"/>
                </a:lnTo>
                <a:lnTo>
                  <a:pt x="7495" y="10415"/>
                </a:lnTo>
                <a:lnTo>
                  <a:pt x="7495" y="10634"/>
                </a:lnTo>
                <a:lnTo>
                  <a:pt x="7519" y="10877"/>
                </a:lnTo>
                <a:lnTo>
                  <a:pt x="7519" y="10926"/>
                </a:lnTo>
                <a:lnTo>
                  <a:pt x="7568" y="10974"/>
                </a:lnTo>
                <a:lnTo>
                  <a:pt x="7641" y="11023"/>
                </a:lnTo>
                <a:lnTo>
                  <a:pt x="7762" y="11047"/>
                </a:lnTo>
                <a:lnTo>
                  <a:pt x="7860" y="10999"/>
                </a:lnTo>
                <a:lnTo>
                  <a:pt x="8079" y="11072"/>
                </a:lnTo>
                <a:lnTo>
                  <a:pt x="8298" y="11120"/>
                </a:lnTo>
                <a:lnTo>
                  <a:pt x="8784" y="11169"/>
                </a:lnTo>
                <a:lnTo>
                  <a:pt x="9733" y="11218"/>
                </a:lnTo>
                <a:lnTo>
                  <a:pt x="10123" y="11242"/>
                </a:lnTo>
                <a:lnTo>
                  <a:pt x="10561" y="11218"/>
                </a:lnTo>
                <a:lnTo>
                  <a:pt x="10780" y="11193"/>
                </a:lnTo>
                <a:lnTo>
                  <a:pt x="10999" y="11145"/>
                </a:lnTo>
                <a:lnTo>
                  <a:pt x="11169" y="11072"/>
                </a:lnTo>
                <a:lnTo>
                  <a:pt x="11339" y="10950"/>
                </a:lnTo>
                <a:lnTo>
                  <a:pt x="11388" y="10877"/>
                </a:lnTo>
                <a:lnTo>
                  <a:pt x="11388" y="10828"/>
                </a:lnTo>
                <a:lnTo>
                  <a:pt x="11412" y="10804"/>
                </a:lnTo>
                <a:lnTo>
                  <a:pt x="11461" y="10561"/>
                </a:lnTo>
                <a:lnTo>
                  <a:pt x="11510" y="10293"/>
                </a:lnTo>
                <a:lnTo>
                  <a:pt x="11510" y="10025"/>
                </a:lnTo>
                <a:lnTo>
                  <a:pt x="11510" y="9782"/>
                </a:lnTo>
                <a:lnTo>
                  <a:pt x="11510" y="9223"/>
                </a:lnTo>
                <a:lnTo>
                  <a:pt x="11485" y="8931"/>
                </a:lnTo>
                <a:lnTo>
                  <a:pt x="11437" y="8663"/>
                </a:lnTo>
                <a:lnTo>
                  <a:pt x="11412" y="8614"/>
                </a:lnTo>
                <a:lnTo>
                  <a:pt x="11364" y="8590"/>
                </a:lnTo>
                <a:lnTo>
                  <a:pt x="11315" y="8566"/>
                </a:lnTo>
                <a:lnTo>
                  <a:pt x="11218" y="8566"/>
                </a:lnTo>
                <a:lnTo>
                  <a:pt x="10755" y="8493"/>
                </a:lnTo>
                <a:lnTo>
                  <a:pt x="10293" y="8468"/>
                </a:lnTo>
                <a:close/>
                <a:moveTo>
                  <a:pt x="10244" y="12556"/>
                </a:moveTo>
                <a:lnTo>
                  <a:pt x="10390" y="12678"/>
                </a:lnTo>
                <a:lnTo>
                  <a:pt x="10536" y="12799"/>
                </a:lnTo>
                <a:lnTo>
                  <a:pt x="10634" y="12970"/>
                </a:lnTo>
                <a:lnTo>
                  <a:pt x="10415" y="13018"/>
                </a:lnTo>
                <a:lnTo>
                  <a:pt x="10342" y="12775"/>
                </a:lnTo>
                <a:lnTo>
                  <a:pt x="10244" y="12556"/>
                </a:lnTo>
                <a:close/>
                <a:moveTo>
                  <a:pt x="10828" y="13359"/>
                </a:moveTo>
                <a:lnTo>
                  <a:pt x="10901" y="13578"/>
                </a:lnTo>
                <a:lnTo>
                  <a:pt x="10707" y="13675"/>
                </a:lnTo>
                <a:lnTo>
                  <a:pt x="10536" y="13797"/>
                </a:lnTo>
                <a:lnTo>
                  <a:pt x="10536" y="13773"/>
                </a:lnTo>
                <a:lnTo>
                  <a:pt x="10488" y="13383"/>
                </a:lnTo>
                <a:lnTo>
                  <a:pt x="10512" y="13359"/>
                </a:lnTo>
                <a:close/>
                <a:moveTo>
                  <a:pt x="10974" y="13919"/>
                </a:moveTo>
                <a:lnTo>
                  <a:pt x="11023" y="14332"/>
                </a:lnTo>
                <a:lnTo>
                  <a:pt x="10853" y="14381"/>
                </a:lnTo>
                <a:lnTo>
                  <a:pt x="10707" y="14430"/>
                </a:lnTo>
                <a:lnTo>
                  <a:pt x="10536" y="14478"/>
                </a:lnTo>
                <a:lnTo>
                  <a:pt x="10536" y="14113"/>
                </a:lnTo>
                <a:lnTo>
                  <a:pt x="10658" y="14065"/>
                </a:lnTo>
                <a:lnTo>
                  <a:pt x="10780" y="13992"/>
                </a:lnTo>
                <a:lnTo>
                  <a:pt x="10974" y="13919"/>
                </a:lnTo>
                <a:close/>
                <a:moveTo>
                  <a:pt x="11047" y="14722"/>
                </a:moveTo>
                <a:lnTo>
                  <a:pt x="11047" y="14941"/>
                </a:lnTo>
                <a:lnTo>
                  <a:pt x="10755" y="15038"/>
                </a:lnTo>
                <a:lnTo>
                  <a:pt x="10609" y="15087"/>
                </a:lnTo>
                <a:lnTo>
                  <a:pt x="10463" y="15160"/>
                </a:lnTo>
                <a:lnTo>
                  <a:pt x="10512" y="14819"/>
                </a:lnTo>
                <a:lnTo>
                  <a:pt x="10804" y="14746"/>
                </a:lnTo>
                <a:lnTo>
                  <a:pt x="11047" y="14722"/>
                </a:lnTo>
                <a:close/>
                <a:moveTo>
                  <a:pt x="11047" y="15306"/>
                </a:moveTo>
                <a:lnTo>
                  <a:pt x="11023" y="15573"/>
                </a:lnTo>
                <a:lnTo>
                  <a:pt x="11023" y="15671"/>
                </a:lnTo>
                <a:lnTo>
                  <a:pt x="10999" y="15671"/>
                </a:lnTo>
                <a:lnTo>
                  <a:pt x="10804" y="15719"/>
                </a:lnTo>
                <a:lnTo>
                  <a:pt x="10585" y="15792"/>
                </a:lnTo>
                <a:lnTo>
                  <a:pt x="10488" y="15841"/>
                </a:lnTo>
                <a:lnTo>
                  <a:pt x="10390" y="15890"/>
                </a:lnTo>
                <a:lnTo>
                  <a:pt x="10390" y="15890"/>
                </a:lnTo>
                <a:lnTo>
                  <a:pt x="10439" y="15427"/>
                </a:lnTo>
                <a:lnTo>
                  <a:pt x="10585" y="15427"/>
                </a:lnTo>
                <a:lnTo>
                  <a:pt x="10731" y="15403"/>
                </a:lnTo>
                <a:lnTo>
                  <a:pt x="11047" y="15306"/>
                </a:lnTo>
                <a:close/>
                <a:moveTo>
                  <a:pt x="9441" y="536"/>
                </a:moveTo>
                <a:lnTo>
                  <a:pt x="9612" y="804"/>
                </a:lnTo>
                <a:lnTo>
                  <a:pt x="9831" y="1023"/>
                </a:lnTo>
                <a:lnTo>
                  <a:pt x="10050" y="1242"/>
                </a:lnTo>
                <a:lnTo>
                  <a:pt x="10293" y="1460"/>
                </a:lnTo>
                <a:lnTo>
                  <a:pt x="10780" y="1825"/>
                </a:lnTo>
                <a:lnTo>
                  <a:pt x="11266" y="2215"/>
                </a:lnTo>
                <a:lnTo>
                  <a:pt x="11899" y="2750"/>
                </a:lnTo>
                <a:lnTo>
                  <a:pt x="12507" y="3334"/>
                </a:lnTo>
                <a:lnTo>
                  <a:pt x="13091" y="3942"/>
                </a:lnTo>
                <a:lnTo>
                  <a:pt x="13651" y="4575"/>
                </a:lnTo>
                <a:lnTo>
                  <a:pt x="14746" y="5792"/>
                </a:lnTo>
                <a:lnTo>
                  <a:pt x="15305" y="6376"/>
                </a:lnTo>
                <a:lnTo>
                  <a:pt x="15622" y="6668"/>
                </a:lnTo>
                <a:lnTo>
                  <a:pt x="15914" y="6935"/>
                </a:lnTo>
                <a:lnTo>
                  <a:pt x="16206" y="7179"/>
                </a:lnTo>
                <a:lnTo>
                  <a:pt x="16522" y="7398"/>
                </a:lnTo>
                <a:lnTo>
                  <a:pt x="17155" y="7884"/>
                </a:lnTo>
                <a:lnTo>
                  <a:pt x="17471" y="8128"/>
                </a:lnTo>
                <a:lnTo>
                  <a:pt x="17763" y="8371"/>
                </a:lnTo>
                <a:lnTo>
                  <a:pt x="18031" y="8639"/>
                </a:lnTo>
                <a:lnTo>
                  <a:pt x="18274" y="8931"/>
                </a:lnTo>
                <a:lnTo>
                  <a:pt x="17885" y="8955"/>
                </a:lnTo>
                <a:lnTo>
                  <a:pt x="16741" y="8955"/>
                </a:lnTo>
                <a:lnTo>
                  <a:pt x="16425" y="8931"/>
                </a:lnTo>
                <a:lnTo>
                  <a:pt x="16060" y="8931"/>
                </a:lnTo>
                <a:lnTo>
                  <a:pt x="15889" y="8955"/>
                </a:lnTo>
                <a:lnTo>
                  <a:pt x="15719" y="8979"/>
                </a:lnTo>
                <a:lnTo>
                  <a:pt x="15597" y="9052"/>
                </a:lnTo>
                <a:lnTo>
                  <a:pt x="15524" y="9125"/>
                </a:lnTo>
                <a:lnTo>
                  <a:pt x="15500" y="9174"/>
                </a:lnTo>
                <a:lnTo>
                  <a:pt x="15500" y="9223"/>
                </a:lnTo>
                <a:lnTo>
                  <a:pt x="15573" y="9296"/>
                </a:lnTo>
                <a:lnTo>
                  <a:pt x="15549" y="9369"/>
                </a:lnTo>
                <a:lnTo>
                  <a:pt x="15549" y="10317"/>
                </a:lnTo>
                <a:lnTo>
                  <a:pt x="15549" y="11266"/>
                </a:lnTo>
                <a:lnTo>
                  <a:pt x="15524" y="12215"/>
                </a:lnTo>
                <a:lnTo>
                  <a:pt x="15476" y="13164"/>
                </a:lnTo>
                <a:lnTo>
                  <a:pt x="15451" y="14065"/>
                </a:lnTo>
                <a:lnTo>
                  <a:pt x="15427" y="14989"/>
                </a:lnTo>
                <a:lnTo>
                  <a:pt x="15427" y="15427"/>
                </a:lnTo>
                <a:lnTo>
                  <a:pt x="15451" y="15646"/>
                </a:lnTo>
                <a:lnTo>
                  <a:pt x="15500" y="15890"/>
                </a:lnTo>
                <a:lnTo>
                  <a:pt x="15208" y="15938"/>
                </a:lnTo>
                <a:lnTo>
                  <a:pt x="14965" y="15987"/>
                </a:lnTo>
                <a:lnTo>
                  <a:pt x="14210" y="16060"/>
                </a:lnTo>
                <a:lnTo>
                  <a:pt x="12069" y="16060"/>
                </a:lnTo>
                <a:lnTo>
                  <a:pt x="11826" y="16036"/>
                </a:lnTo>
                <a:lnTo>
                  <a:pt x="11680" y="16011"/>
                </a:lnTo>
                <a:lnTo>
                  <a:pt x="11510" y="16011"/>
                </a:lnTo>
                <a:lnTo>
                  <a:pt x="11534" y="15744"/>
                </a:lnTo>
                <a:lnTo>
                  <a:pt x="11558" y="15500"/>
                </a:lnTo>
                <a:lnTo>
                  <a:pt x="11558" y="15135"/>
                </a:lnTo>
                <a:lnTo>
                  <a:pt x="11558" y="14795"/>
                </a:lnTo>
                <a:lnTo>
                  <a:pt x="11534" y="14454"/>
                </a:lnTo>
                <a:lnTo>
                  <a:pt x="11510" y="14113"/>
                </a:lnTo>
                <a:lnTo>
                  <a:pt x="11461" y="13821"/>
                </a:lnTo>
                <a:lnTo>
                  <a:pt x="11388" y="13505"/>
                </a:lnTo>
                <a:lnTo>
                  <a:pt x="11291" y="13213"/>
                </a:lnTo>
                <a:lnTo>
                  <a:pt x="11169" y="12921"/>
                </a:lnTo>
                <a:lnTo>
                  <a:pt x="11023" y="12629"/>
                </a:lnTo>
                <a:lnTo>
                  <a:pt x="10828" y="12410"/>
                </a:lnTo>
                <a:lnTo>
                  <a:pt x="10731" y="12288"/>
                </a:lnTo>
                <a:lnTo>
                  <a:pt x="10609" y="12191"/>
                </a:lnTo>
                <a:lnTo>
                  <a:pt x="10463" y="12118"/>
                </a:lnTo>
                <a:lnTo>
                  <a:pt x="10342" y="12045"/>
                </a:lnTo>
                <a:lnTo>
                  <a:pt x="10147" y="11972"/>
                </a:lnTo>
                <a:lnTo>
                  <a:pt x="9977" y="11948"/>
                </a:lnTo>
                <a:lnTo>
                  <a:pt x="9782" y="11923"/>
                </a:lnTo>
                <a:lnTo>
                  <a:pt x="9587" y="11923"/>
                </a:lnTo>
                <a:lnTo>
                  <a:pt x="9417" y="11948"/>
                </a:lnTo>
                <a:lnTo>
                  <a:pt x="9222" y="11996"/>
                </a:lnTo>
                <a:lnTo>
                  <a:pt x="9052" y="12045"/>
                </a:lnTo>
                <a:lnTo>
                  <a:pt x="8857" y="12118"/>
                </a:lnTo>
                <a:lnTo>
                  <a:pt x="8687" y="12215"/>
                </a:lnTo>
                <a:lnTo>
                  <a:pt x="8541" y="12313"/>
                </a:lnTo>
                <a:lnTo>
                  <a:pt x="8371" y="12434"/>
                </a:lnTo>
                <a:lnTo>
                  <a:pt x="8249" y="12580"/>
                </a:lnTo>
                <a:lnTo>
                  <a:pt x="8103" y="12702"/>
                </a:lnTo>
                <a:lnTo>
                  <a:pt x="7981" y="12848"/>
                </a:lnTo>
                <a:lnTo>
                  <a:pt x="7884" y="13018"/>
                </a:lnTo>
                <a:lnTo>
                  <a:pt x="7811" y="13164"/>
                </a:lnTo>
                <a:lnTo>
                  <a:pt x="7714" y="13383"/>
                </a:lnTo>
                <a:lnTo>
                  <a:pt x="7665" y="13578"/>
                </a:lnTo>
                <a:lnTo>
                  <a:pt x="7568" y="14016"/>
                </a:lnTo>
                <a:lnTo>
                  <a:pt x="7495" y="14454"/>
                </a:lnTo>
                <a:lnTo>
                  <a:pt x="7446" y="14892"/>
                </a:lnTo>
                <a:lnTo>
                  <a:pt x="7397" y="15281"/>
                </a:lnTo>
                <a:lnTo>
                  <a:pt x="7373" y="15525"/>
                </a:lnTo>
                <a:lnTo>
                  <a:pt x="7373" y="15768"/>
                </a:lnTo>
                <a:lnTo>
                  <a:pt x="6181" y="15768"/>
                </a:lnTo>
                <a:lnTo>
                  <a:pt x="5013" y="15817"/>
                </a:lnTo>
                <a:lnTo>
                  <a:pt x="4234" y="15817"/>
                </a:lnTo>
                <a:lnTo>
                  <a:pt x="3796" y="15841"/>
                </a:lnTo>
                <a:lnTo>
                  <a:pt x="3602" y="15865"/>
                </a:lnTo>
                <a:lnTo>
                  <a:pt x="3407" y="15914"/>
                </a:lnTo>
                <a:lnTo>
                  <a:pt x="3431" y="15598"/>
                </a:lnTo>
                <a:lnTo>
                  <a:pt x="3456" y="15281"/>
                </a:lnTo>
                <a:lnTo>
                  <a:pt x="3431" y="14965"/>
                </a:lnTo>
                <a:lnTo>
                  <a:pt x="3456" y="14673"/>
                </a:lnTo>
                <a:lnTo>
                  <a:pt x="3504" y="13651"/>
                </a:lnTo>
                <a:lnTo>
                  <a:pt x="3553" y="12605"/>
                </a:lnTo>
                <a:lnTo>
                  <a:pt x="3529" y="12191"/>
                </a:lnTo>
                <a:lnTo>
                  <a:pt x="3504" y="11777"/>
                </a:lnTo>
                <a:lnTo>
                  <a:pt x="3383" y="10950"/>
                </a:lnTo>
                <a:lnTo>
                  <a:pt x="3334" y="10512"/>
                </a:lnTo>
                <a:lnTo>
                  <a:pt x="3285" y="10098"/>
                </a:lnTo>
                <a:lnTo>
                  <a:pt x="3261" y="9685"/>
                </a:lnTo>
                <a:lnTo>
                  <a:pt x="3261" y="9271"/>
                </a:lnTo>
                <a:lnTo>
                  <a:pt x="3261" y="9247"/>
                </a:lnTo>
                <a:lnTo>
                  <a:pt x="3334" y="9198"/>
                </a:lnTo>
                <a:lnTo>
                  <a:pt x="3383" y="9125"/>
                </a:lnTo>
                <a:lnTo>
                  <a:pt x="3407" y="9028"/>
                </a:lnTo>
                <a:lnTo>
                  <a:pt x="3383" y="8931"/>
                </a:lnTo>
                <a:lnTo>
                  <a:pt x="3334" y="8833"/>
                </a:lnTo>
                <a:lnTo>
                  <a:pt x="3261" y="8760"/>
                </a:lnTo>
                <a:lnTo>
                  <a:pt x="3164" y="8736"/>
                </a:lnTo>
                <a:lnTo>
                  <a:pt x="3042" y="8736"/>
                </a:lnTo>
                <a:lnTo>
                  <a:pt x="2774" y="8760"/>
                </a:lnTo>
                <a:lnTo>
                  <a:pt x="2507" y="8785"/>
                </a:lnTo>
                <a:lnTo>
                  <a:pt x="1947" y="8809"/>
                </a:lnTo>
                <a:lnTo>
                  <a:pt x="1412" y="8785"/>
                </a:lnTo>
                <a:lnTo>
                  <a:pt x="876" y="8785"/>
                </a:lnTo>
                <a:lnTo>
                  <a:pt x="1850" y="7982"/>
                </a:lnTo>
                <a:lnTo>
                  <a:pt x="2336" y="7544"/>
                </a:lnTo>
                <a:lnTo>
                  <a:pt x="2799" y="7106"/>
                </a:lnTo>
                <a:lnTo>
                  <a:pt x="4040" y="5792"/>
                </a:lnTo>
                <a:lnTo>
                  <a:pt x="4648" y="5135"/>
                </a:lnTo>
                <a:lnTo>
                  <a:pt x="5256" y="4502"/>
                </a:lnTo>
                <a:lnTo>
                  <a:pt x="6546" y="3237"/>
                </a:lnTo>
                <a:lnTo>
                  <a:pt x="7835" y="1971"/>
                </a:lnTo>
                <a:lnTo>
                  <a:pt x="8371" y="1485"/>
                </a:lnTo>
                <a:lnTo>
                  <a:pt x="8906" y="998"/>
                </a:lnTo>
                <a:lnTo>
                  <a:pt x="9247" y="706"/>
                </a:lnTo>
                <a:lnTo>
                  <a:pt x="9368" y="609"/>
                </a:lnTo>
                <a:lnTo>
                  <a:pt x="9417" y="560"/>
                </a:lnTo>
                <a:lnTo>
                  <a:pt x="9441" y="560"/>
                </a:lnTo>
                <a:lnTo>
                  <a:pt x="9441" y="536"/>
                </a:lnTo>
                <a:close/>
                <a:moveTo>
                  <a:pt x="9198" y="1"/>
                </a:moveTo>
                <a:lnTo>
                  <a:pt x="9125" y="25"/>
                </a:lnTo>
                <a:lnTo>
                  <a:pt x="8979" y="122"/>
                </a:lnTo>
                <a:lnTo>
                  <a:pt x="8736" y="341"/>
                </a:lnTo>
                <a:lnTo>
                  <a:pt x="7884" y="1120"/>
                </a:lnTo>
                <a:lnTo>
                  <a:pt x="7227" y="1752"/>
                </a:lnTo>
                <a:lnTo>
                  <a:pt x="6546" y="2385"/>
                </a:lnTo>
                <a:lnTo>
                  <a:pt x="5232" y="3675"/>
                </a:lnTo>
                <a:lnTo>
                  <a:pt x="4551" y="4356"/>
                </a:lnTo>
                <a:lnTo>
                  <a:pt x="3918" y="5037"/>
                </a:lnTo>
                <a:lnTo>
                  <a:pt x="2628" y="6424"/>
                </a:lnTo>
                <a:lnTo>
                  <a:pt x="2020" y="7033"/>
                </a:lnTo>
                <a:lnTo>
                  <a:pt x="1704" y="7325"/>
                </a:lnTo>
                <a:lnTo>
                  <a:pt x="1387" y="7617"/>
                </a:lnTo>
                <a:lnTo>
                  <a:pt x="706" y="8176"/>
                </a:lnTo>
                <a:lnTo>
                  <a:pt x="365" y="8493"/>
                </a:lnTo>
                <a:lnTo>
                  <a:pt x="73" y="8833"/>
                </a:lnTo>
                <a:lnTo>
                  <a:pt x="25" y="8931"/>
                </a:lnTo>
                <a:lnTo>
                  <a:pt x="0" y="9028"/>
                </a:lnTo>
                <a:lnTo>
                  <a:pt x="25" y="9101"/>
                </a:lnTo>
                <a:lnTo>
                  <a:pt x="73" y="9174"/>
                </a:lnTo>
                <a:lnTo>
                  <a:pt x="146" y="9223"/>
                </a:lnTo>
                <a:lnTo>
                  <a:pt x="244" y="9247"/>
                </a:lnTo>
                <a:lnTo>
                  <a:pt x="317" y="9223"/>
                </a:lnTo>
                <a:lnTo>
                  <a:pt x="414" y="9174"/>
                </a:lnTo>
                <a:lnTo>
                  <a:pt x="560" y="9247"/>
                </a:lnTo>
                <a:lnTo>
                  <a:pt x="706" y="9296"/>
                </a:lnTo>
                <a:lnTo>
                  <a:pt x="876" y="9320"/>
                </a:lnTo>
                <a:lnTo>
                  <a:pt x="1047" y="9344"/>
                </a:lnTo>
                <a:lnTo>
                  <a:pt x="2555" y="9344"/>
                </a:lnTo>
                <a:lnTo>
                  <a:pt x="2847" y="9320"/>
                </a:lnTo>
                <a:lnTo>
                  <a:pt x="2823" y="9490"/>
                </a:lnTo>
                <a:lnTo>
                  <a:pt x="2799" y="9636"/>
                </a:lnTo>
                <a:lnTo>
                  <a:pt x="2774" y="9952"/>
                </a:lnTo>
                <a:lnTo>
                  <a:pt x="2774" y="10269"/>
                </a:lnTo>
                <a:lnTo>
                  <a:pt x="2823" y="10585"/>
                </a:lnTo>
                <a:lnTo>
                  <a:pt x="2969" y="11510"/>
                </a:lnTo>
                <a:lnTo>
                  <a:pt x="2993" y="11972"/>
                </a:lnTo>
                <a:lnTo>
                  <a:pt x="3018" y="12434"/>
                </a:lnTo>
                <a:lnTo>
                  <a:pt x="3018" y="12970"/>
                </a:lnTo>
                <a:lnTo>
                  <a:pt x="2993" y="13481"/>
                </a:lnTo>
                <a:lnTo>
                  <a:pt x="2920" y="14503"/>
                </a:lnTo>
                <a:lnTo>
                  <a:pt x="2872" y="14892"/>
                </a:lnTo>
                <a:lnTo>
                  <a:pt x="2823" y="15330"/>
                </a:lnTo>
                <a:lnTo>
                  <a:pt x="2823" y="15549"/>
                </a:lnTo>
                <a:lnTo>
                  <a:pt x="2823" y="15768"/>
                </a:lnTo>
                <a:lnTo>
                  <a:pt x="2847" y="15963"/>
                </a:lnTo>
                <a:lnTo>
                  <a:pt x="2920" y="16133"/>
                </a:lnTo>
                <a:lnTo>
                  <a:pt x="2896" y="16157"/>
                </a:lnTo>
                <a:lnTo>
                  <a:pt x="2872" y="16230"/>
                </a:lnTo>
                <a:lnTo>
                  <a:pt x="2872" y="16303"/>
                </a:lnTo>
                <a:lnTo>
                  <a:pt x="2920" y="16352"/>
                </a:lnTo>
                <a:lnTo>
                  <a:pt x="2969" y="16401"/>
                </a:lnTo>
                <a:lnTo>
                  <a:pt x="3091" y="16449"/>
                </a:lnTo>
                <a:lnTo>
                  <a:pt x="3212" y="16474"/>
                </a:lnTo>
                <a:lnTo>
                  <a:pt x="3480" y="16474"/>
                </a:lnTo>
                <a:lnTo>
                  <a:pt x="3991" y="16425"/>
                </a:lnTo>
                <a:lnTo>
                  <a:pt x="4599" y="16401"/>
                </a:lnTo>
                <a:lnTo>
                  <a:pt x="5183" y="16401"/>
                </a:lnTo>
                <a:lnTo>
                  <a:pt x="6375" y="16425"/>
                </a:lnTo>
                <a:lnTo>
                  <a:pt x="6984" y="16401"/>
                </a:lnTo>
                <a:lnTo>
                  <a:pt x="7276" y="16376"/>
                </a:lnTo>
                <a:lnTo>
                  <a:pt x="7568" y="16328"/>
                </a:lnTo>
                <a:lnTo>
                  <a:pt x="7641" y="16303"/>
                </a:lnTo>
                <a:lnTo>
                  <a:pt x="7714" y="16255"/>
                </a:lnTo>
                <a:lnTo>
                  <a:pt x="7738" y="16206"/>
                </a:lnTo>
                <a:lnTo>
                  <a:pt x="7762" y="16157"/>
                </a:lnTo>
                <a:lnTo>
                  <a:pt x="7835" y="16084"/>
                </a:lnTo>
                <a:lnTo>
                  <a:pt x="7860" y="16011"/>
                </a:lnTo>
                <a:lnTo>
                  <a:pt x="7860" y="15354"/>
                </a:lnTo>
                <a:lnTo>
                  <a:pt x="7884" y="14989"/>
                </a:lnTo>
                <a:lnTo>
                  <a:pt x="7908" y="14649"/>
                </a:lnTo>
                <a:lnTo>
                  <a:pt x="7981" y="14284"/>
                </a:lnTo>
                <a:lnTo>
                  <a:pt x="8054" y="13943"/>
                </a:lnTo>
                <a:lnTo>
                  <a:pt x="8152" y="13627"/>
                </a:lnTo>
                <a:lnTo>
                  <a:pt x="8273" y="13310"/>
                </a:lnTo>
                <a:lnTo>
                  <a:pt x="8371" y="13164"/>
                </a:lnTo>
                <a:lnTo>
                  <a:pt x="8492" y="12994"/>
                </a:lnTo>
                <a:lnTo>
                  <a:pt x="8638" y="12848"/>
                </a:lnTo>
                <a:lnTo>
                  <a:pt x="8784" y="12726"/>
                </a:lnTo>
                <a:lnTo>
                  <a:pt x="8979" y="12629"/>
                </a:lnTo>
                <a:lnTo>
                  <a:pt x="9149" y="12532"/>
                </a:lnTo>
                <a:lnTo>
                  <a:pt x="9344" y="12483"/>
                </a:lnTo>
                <a:lnTo>
                  <a:pt x="9539" y="12434"/>
                </a:lnTo>
                <a:lnTo>
                  <a:pt x="9660" y="12580"/>
                </a:lnTo>
                <a:lnTo>
                  <a:pt x="9758" y="12726"/>
                </a:lnTo>
                <a:lnTo>
                  <a:pt x="9855" y="12872"/>
                </a:lnTo>
                <a:lnTo>
                  <a:pt x="9952" y="13043"/>
                </a:lnTo>
                <a:lnTo>
                  <a:pt x="10025" y="13335"/>
                </a:lnTo>
                <a:lnTo>
                  <a:pt x="10050" y="13627"/>
                </a:lnTo>
                <a:lnTo>
                  <a:pt x="10050" y="13919"/>
                </a:lnTo>
                <a:lnTo>
                  <a:pt x="10050" y="14211"/>
                </a:lnTo>
                <a:lnTo>
                  <a:pt x="10025" y="14697"/>
                </a:lnTo>
                <a:lnTo>
                  <a:pt x="9977" y="15208"/>
                </a:lnTo>
                <a:lnTo>
                  <a:pt x="9928" y="15695"/>
                </a:lnTo>
                <a:lnTo>
                  <a:pt x="9879" y="16206"/>
                </a:lnTo>
                <a:lnTo>
                  <a:pt x="9904" y="16303"/>
                </a:lnTo>
                <a:lnTo>
                  <a:pt x="9952" y="16376"/>
                </a:lnTo>
                <a:lnTo>
                  <a:pt x="10025" y="16425"/>
                </a:lnTo>
                <a:lnTo>
                  <a:pt x="10123" y="16449"/>
                </a:lnTo>
                <a:lnTo>
                  <a:pt x="10488" y="16498"/>
                </a:lnTo>
                <a:lnTo>
                  <a:pt x="10853" y="16522"/>
                </a:lnTo>
                <a:lnTo>
                  <a:pt x="11218" y="16522"/>
                </a:lnTo>
                <a:lnTo>
                  <a:pt x="11583" y="16498"/>
                </a:lnTo>
                <a:lnTo>
                  <a:pt x="11753" y="16522"/>
                </a:lnTo>
                <a:lnTo>
                  <a:pt x="11948" y="16547"/>
                </a:lnTo>
                <a:lnTo>
                  <a:pt x="12313" y="16547"/>
                </a:lnTo>
                <a:lnTo>
                  <a:pt x="13091" y="16571"/>
                </a:lnTo>
                <a:lnTo>
                  <a:pt x="14892" y="16571"/>
                </a:lnTo>
                <a:lnTo>
                  <a:pt x="15208" y="16547"/>
                </a:lnTo>
                <a:lnTo>
                  <a:pt x="15476" y="16474"/>
                </a:lnTo>
                <a:lnTo>
                  <a:pt x="15597" y="16425"/>
                </a:lnTo>
                <a:lnTo>
                  <a:pt x="15719" y="16376"/>
                </a:lnTo>
                <a:lnTo>
                  <a:pt x="15792" y="16303"/>
                </a:lnTo>
                <a:lnTo>
                  <a:pt x="15865" y="16230"/>
                </a:lnTo>
                <a:lnTo>
                  <a:pt x="15962" y="16206"/>
                </a:lnTo>
                <a:lnTo>
                  <a:pt x="16035" y="16157"/>
                </a:lnTo>
                <a:lnTo>
                  <a:pt x="16084" y="16060"/>
                </a:lnTo>
                <a:lnTo>
                  <a:pt x="16108" y="15963"/>
                </a:lnTo>
                <a:lnTo>
                  <a:pt x="16108" y="15841"/>
                </a:lnTo>
                <a:lnTo>
                  <a:pt x="16084" y="15719"/>
                </a:lnTo>
                <a:lnTo>
                  <a:pt x="16035" y="15476"/>
                </a:lnTo>
                <a:lnTo>
                  <a:pt x="16011" y="15111"/>
                </a:lnTo>
                <a:lnTo>
                  <a:pt x="16011" y="14746"/>
                </a:lnTo>
                <a:lnTo>
                  <a:pt x="16035" y="13846"/>
                </a:lnTo>
                <a:lnTo>
                  <a:pt x="16084" y="12945"/>
                </a:lnTo>
                <a:lnTo>
                  <a:pt x="16108" y="12069"/>
                </a:lnTo>
                <a:lnTo>
                  <a:pt x="16133" y="11193"/>
                </a:lnTo>
                <a:lnTo>
                  <a:pt x="16133" y="10755"/>
                </a:lnTo>
                <a:lnTo>
                  <a:pt x="16108" y="10317"/>
                </a:lnTo>
                <a:lnTo>
                  <a:pt x="16084" y="9879"/>
                </a:lnTo>
                <a:lnTo>
                  <a:pt x="16035" y="9466"/>
                </a:lnTo>
                <a:lnTo>
                  <a:pt x="16741" y="9466"/>
                </a:lnTo>
                <a:lnTo>
                  <a:pt x="17252" y="9490"/>
                </a:lnTo>
                <a:lnTo>
                  <a:pt x="17763" y="9490"/>
                </a:lnTo>
                <a:lnTo>
                  <a:pt x="18250" y="9466"/>
                </a:lnTo>
                <a:lnTo>
                  <a:pt x="18761" y="9417"/>
                </a:lnTo>
                <a:lnTo>
                  <a:pt x="18834" y="9393"/>
                </a:lnTo>
                <a:lnTo>
                  <a:pt x="18907" y="9344"/>
                </a:lnTo>
                <a:lnTo>
                  <a:pt x="18931" y="9296"/>
                </a:lnTo>
                <a:lnTo>
                  <a:pt x="18955" y="9223"/>
                </a:lnTo>
                <a:lnTo>
                  <a:pt x="18955" y="9150"/>
                </a:lnTo>
                <a:lnTo>
                  <a:pt x="18931" y="9077"/>
                </a:lnTo>
                <a:lnTo>
                  <a:pt x="18907" y="9028"/>
                </a:lnTo>
                <a:lnTo>
                  <a:pt x="18858" y="8955"/>
                </a:lnTo>
                <a:lnTo>
                  <a:pt x="18882" y="8858"/>
                </a:lnTo>
                <a:lnTo>
                  <a:pt x="18834" y="8760"/>
                </a:lnTo>
                <a:lnTo>
                  <a:pt x="18761" y="8639"/>
                </a:lnTo>
                <a:lnTo>
                  <a:pt x="18688" y="8517"/>
                </a:lnTo>
                <a:lnTo>
                  <a:pt x="18469" y="8298"/>
                </a:lnTo>
                <a:lnTo>
                  <a:pt x="18031" y="7909"/>
                </a:lnTo>
                <a:lnTo>
                  <a:pt x="17374" y="7373"/>
                </a:lnTo>
                <a:lnTo>
                  <a:pt x="16717" y="6862"/>
                </a:lnTo>
                <a:lnTo>
                  <a:pt x="16084" y="6327"/>
                </a:lnTo>
                <a:lnTo>
                  <a:pt x="15476" y="5767"/>
                </a:lnTo>
                <a:lnTo>
                  <a:pt x="14916" y="5159"/>
                </a:lnTo>
                <a:lnTo>
                  <a:pt x="14356" y="4551"/>
                </a:lnTo>
                <a:lnTo>
                  <a:pt x="13797" y="3918"/>
                </a:lnTo>
                <a:lnTo>
                  <a:pt x="13237" y="3334"/>
                </a:lnTo>
                <a:lnTo>
                  <a:pt x="12653" y="2726"/>
                </a:lnTo>
                <a:lnTo>
                  <a:pt x="12045" y="2166"/>
                </a:lnTo>
                <a:lnTo>
                  <a:pt x="11753" y="1923"/>
                </a:lnTo>
                <a:lnTo>
                  <a:pt x="11437" y="1679"/>
                </a:lnTo>
                <a:lnTo>
                  <a:pt x="10804" y="1193"/>
                </a:lnTo>
                <a:lnTo>
                  <a:pt x="10488" y="950"/>
                </a:lnTo>
                <a:lnTo>
                  <a:pt x="10196" y="682"/>
                </a:lnTo>
                <a:lnTo>
                  <a:pt x="9904" y="414"/>
                </a:lnTo>
                <a:lnTo>
                  <a:pt x="9660" y="98"/>
                </a:lnTo>
                <a:lnTo>
                  <a:pt x="9612" y="25"/>
                </a:lnTo>
                <a:lnTo>
                  <a:pt x="9539" y="1"/>
                </a:lnTo>
                <a:lnTo>
                  <a:pt x="9466" y="1"/>
                </a:lnTo>
                <a:lnTo>
                  <a:pt x="9393" y="25"/>
                </a:lnTo>
                <a:lnTo>
                  <a:pt x="93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4977729" y="334707"/>
            <a:ext cx="366421" cy="349396"/>
          </a:xfrm>
          <a:custGeom>
            <a:avLst/>
            <a:gdLst/>
            <a:ahLst/>
            <a:cxnLst/>
            <a:rect l="l" t="t" r="r" b="b"/>
            <a:pathLst>
              <a:path w="16766" h="15987" extrusionOk="0">
                <a:moveTo>
                  <a:pt x="14284" y="487"/>
                </a:moveTo>
                <a:lnTo>
                  <a:pt x="14405" y="536"/>
                </a:lnTo>
                <a:lnTo>
                  <a:pt x="14478" y="585"/>
                </a:lnTo>
                <a:lnTo>
                  <a:pt x="14527" y="658"/>
                </a:lnTo>
                <a:lnTo>
                  <a:pt x="14527" y="755"/>
                </a:lnTo>
                <a:lnTo>
                  <a:pt x="14527" y="852"/>
                </a:lnTo>
                <a:lnTo>
                  <a:pt x="14551" y="925"/>
                </a:lnTo>
                <a:lnTo>
                  <a:pt x="13578" y="925"/>
                </a:lnTo>
                <a:lnTo>
                  <a:pt x="13627" y="804"/>
                </a:lnTo>
                <a:lnTo>
                  <a:pt x="13700" y="706"/>
                </a:lnTo>
                <a:lnTo>
                  <a:pt x="13797" y="609"/>
                </a:lnTo>
                <a:lnTo>
                  <a:pt x="13894" y="536"/>
                </a:lnTo>
                <a:lnTo>
                  <a:pt x="13967" y="512"/>
                </a:lnTo>
                <a:lnTo>
                  <a:pt x="14065" y="487"/>
                </a:lnTo>
                <a:close/>
                <a:moveTo>
                  <a:pt x="4064" y="633"/>
                </a:moveTo>
                <a:lnTo>
                  <a:pt x="4137" y="682"/>
                </a:lnTo>
                <a:lnTo>
                  <a:pt x="4210" y="755"/>
                </a:lnTo>
                <a:lnTo>
                  <a:pt x="4259" y="852"/>
                </a:lnTo>
                <a:lnTo>
                  <a:pt x="4283" y="950"/>
                </a:lnTo>
                <a:lnTo>
                  <a:pt x="3529" y="974"/>
                </a:lnTo>
                <a:lnTo>
                  <a:pt x="3602" y="804"/>
                </a:lnTo>
                <a:lnTo>
                  <a:pt x="3650" y="755"/>
                </a:lnTo>
                <a:lnTo>
                  <a:pt x="3675" y="706"/>
                </a:lnTo>
                <a:lnTo>
                  <a:pt x="3796" y="633"/>
                </a:lnTo>
                <a:close/>
                <a:moveTo>
                  <a:pt x="13724" y="2020"/>
                </a:moveTo>
                <a:lnTo>
                  <a:pt x="13797" y="2044"/>
                </a:lnTo>
                <a:lnTo>
                  <a:pt x="13870" y="2093"/>
                </a:lnTo>
                <a:lnTo>
                  <a:pt x="13943" y="2142"/>
                </a:lnTo>
                <a:lnTo>
                  <a:pt x="13992" y="2215"/>
                </a:lnTo>
                <a:lnTo>
                  <a:pt x="14040" y="2288"/>
                </a:lnTo>
                <a:lnTo>
                  <a:pt x="14089" y="2385"/>
                </a:lnTo>
                <a:lnTo>
                  <a:pt x="14113" y="2531"/>
                </a:lnTo>
                <a:lnTo>
                  <a:pt x="13992" y="2555"/>
                </a:lnTo>
                <a:lnTo>
                  <a:pt x="13870" y="2555"/>
                </a:lnTo>
                <a:lnTo>
                  <a:pt x="13773" y="2531"/>
                </a:lnTo>
                <a:lnTo>
                  <a:pt x="13724" y="2482"/>
                </a:lnTo>
                <a:lnTo>
                  <a:pt x="13675" y="2409"/>
                </a:lnTo>
                <a:lnTo>
                  <a:pt x="13602" y="2215"/>
                </a:lnTo>
                <a:lnTo>
                  <a:pt x="13554" y="2020"/>
                </a:lnTo>
                <a:close/>
                <a:moveTo>
                  <a:pt x="3407" y="1874"/>
                </a:moveTo>
                <a:lnTo>
                  <a:pt x="3529" y="1923"/>
                </a:lnTo>
                <a:lnTo>
                  <a:pt x="3602" y="1971"/>
                </a:lnTo>
                <a:lnTo>
                  <a:pt x="3675" y="2044"/>
                </a:lnTo>
                <a:lnTo>
                  <a:pt x="3723" y="2142"/>
                </a:lnTo>
                <a:lnTo>
                  <a:pt x="3772" y="2215"/>
                </a:lnTo>
                <a:lnTo>
                  <a:pt x="3821" y="2434"/>
                </a:lnTo>
                <a:lnTo>
                  <a:pt x="3821" y="2531"/>
                </a:lnTo>
                <a:lnTo>
                  <a:pt x="3796" y="2628"/>
                </a:lnTo>
                <a:lnTo>
                  <a:pt x="3699" y="2628"/>
                </a:lnTo>
                <a:lnTo>
                  <a:pt x="3602" y="2555"/>
                </a:lnTo>
                <a:lnTo>
                  <a:pt x="3529" y="2482"/>
                </a:lnTo>
                <a:lnTo>
                  <a:pt x="3480" y="2385"/>
                </a:lnTo>
                <a:lnTo>
                  <a:pt x="3456" y="2263"/>
                </a:lnTo>
                <a:lnTo>
                  <a:pt x="3431" y="2142"/>
                </a:lnTo>
                <a:lnTo>
                  <a:pt x="3407" y="1874"/>
                </a:lnTo>
                <a:close/>
                <a:moveTo>
                  <a:pt x="2920" y="1923"/>
                </a:moveTo>
                <a:lnTo>
                  <a:pt x="2969" y="2263"/>
                </a:lnTo>
                <a:lnTo>
                  <a:pt x="2993" y="2434"/>
                </a:lnTo>
                <a:lnTo>
                  <a:pt x="3042" y="2580"/>
                </a:lnTo>
                <a:lnTo>
                  <a:pt x="3115" y="2726"/>
                </a:lnTo>
                <a:lnTo>
                  <a:pt x="3188" y="2847"/>
                </a:lnTo>
                <a:lnTo>
                  <a:pt x="3310" y="2945"/>
                </a:lnTo>
                <a:lnTo>
                  <a:pt x="3407" y="3042"/>
                </a:lnTo>
                <a:lnTo>
                  <a:pt x="3164" y="3042"/>
                </a:lnTo>
                <a:lnTo>
                  <a:pt x="3042" y="3018"/>
                </a:lnTo>
                <a:lnTo>
                  <a:pt x="2920" y="2945"/>
                </a:lnTo>
                <a:lnTo>
                  <a:pt x="2823" y="2872"/>
                </a:lnTo>
                <a:lnTo>
                  <a:pt x="2750" y="2774"/>
                </a:lnTo>
                <a:lnTo>
                  <a:pt x="2701" y="2653"/>
                </a:lnTo>
                <a:lnTo>
                  <a:pt x="2677" y="2531"/>
                </a:lnTo>
                <a:lnTo>
                  <a:pt x="2677" y="2385"/>
                </a:lnTo>
                <a:lnTo>
                  <a:pt x="2726" y="2239"/>
                </a:lnTo>
                <a:lnTo>
                  <a:pt x="2774" y="2117"/>
                </a:lnTo>
                <a:lnTo>
                  <a:pt x="2872" y="1996"/>
                </a:lnTo>
                <a:lnTo>
                  <a:pt x="2920" y="1923"/>
                </a:lnTo>
                <a:close/>
                <a:moveTo>
                  <a:pt x="13067" y="2069"/>
                </a:moveTo>
                <a:lnTo>
                  <a:pt x="13140" y="2385"/>
                </a:lnTo>
                <a:lnTo>
                  <a:pt x="13262" y="2653"/>
                </a:lnTo>
                <a:lnTo>
                  <a:pt x="13310" y="2750"/>
                </a:lnTo>
                <a:lnTo>
                  <a:pt x="13383" y="2823"/>
                </a:lnTo>
                <a:lnTo>
                  <a:pt x="13529" y="2969"/>
                </a:lnTo>
                <a:lnTo>
                  <a:pt x="13724" y="3042"/>
                </a:lnTo>
                <a:lnTo>
                  <a:pt x="13919" y="3091"/>
                </a:lnTo>
                <a:lnTo>
                  <a:pt x="13870" y="3139"/>
                </a:lnTo>
                <a:lnTo>
                  <a:pt x="13724" y="3188"/>
                </a:lnTo>
                <a:lnTo>
                  <a:pt x="13578" y="3212"/>
                </a:lnTo>
                <a:lnTo>
                  <a:pt x="13456" y="3188"/>
                </a:lnTo>
                <a:lnTo>
                  <a:pt x="13310" y="3139"/>
                </a:lnTo>
                <a:lnTo>
                  <a:pt x="13213" y="3066"/>
                </a:lnTo>
                <a:lnTo>
                  <a:pt x="13116" y="2945"/>
                </a:lnTo>
                <a:lnTo>
                  <a:pt x="13018" y="2847"/>
                </a:lnTo>
                <a:lnTo>
                  <a:pt x="12970" y="2701"/>
                </a:lnTo>
                <a:lnTo>
                  <a:pt x="12945" y="2531"/>
                </a:lnTo>
                <a:lnTo>
                  <a:pt x="12945" y="2361"/>
                </a:lnTo>
                <a:lnTo>
                  <a:pt x="12994" y="2215"/>
                </a:lnTo>
                <a:lnTo>
                  <a:pt x="13067" y="2069"/>
                </a:lnTo>
                <a:close/>
                <a:moveTo>
                  <a:pt x="5548" y="1339"/>
                </a:moveTo>
                <a:lnTo>
                  <a:pt x="7641" y="1387"/>
                </a:lnTo>
                <a:lnTo>
                  <a:pt x="13018" y="1387"/>
                </a:lnTo>
                <a:lnTo>
                  <a:pt x="13018" y="1533"/>
                </a:lnTo>
                <a:lnTo>
                  <a:pt x="12872" y="1631"/>
                </a:lnTo>
                <a:lnTo>
                  <a:pt x="12775" y="1752"/>
                </a:lnTo>
                <a:lnTo>
                  <a:pt x="12702" y="1923"/>
                </a:lnTo>
                <a:lnTo>
                  <a:pt x="12629" y="2069"/>
                </a:lnTo>
                <a:lnTo>
                  <a:pt x="12580" y="2239"/>
                </a:lnTo>
                <a:lnTo>
                  <a:pt x="12556" y="2434"/>
                </a:lnTo>
                <a:lnTo>
                  <a:pt x="12556" y="2604"/>
                </a:lnTo>
                <a:lnTo>
                  <a:pt x="12580" y="2750"/>
                </a:lnTo>
                <a:lnTo>
                  <a:pt x="12629" y="2993"/>
                </a:lnTo>
                <a:lnTo>
                  <a:pt x="12751" y="3188"/>
                </a:lnTo>
                <a:lnTo>
                  <a:pt x="12897" y="3334"/>
                </a:lnTo>
                <a:lnTo>
                  <a:pt x="13067" y="3480"/>
                </a:lnTo>
                <a:lnTo>
                  <a:pt x="13262" y="3553"/>
                </a:lnTo>
                <a:lnTo>
                  <a:pt x="13481" y="3602"/>
                </a:lnTo>
                <a:lnTo>
                  <a:pt x="13724" y="3602"/>
                </a:lnTo>
                <a:lnTo>
                  <a:pt x="13943" y="3553"/>
                </a:lnTo>
                <a:lnTo>
                  <a:pt x="14113" y="3480"/>
                </a:lnTo>
                <a:lnTo>
                  <a:pt x="14259" y="3358"/>
                </a:lnTo>
                <a:lnTo>
                  <a:pt x="14381" y="3212"/>
                </a:lnTo>
                <a:lnTo>
                  <a:pt x="14454" y="3042"/>
                </a:lnTo>
                <a:lnTo>
                  <a:pt x="14503" y="2872"/>
                </a:lnTo>
                <a:lnTo>
                  <a:pt x="14527" y="2701"/>
                </a:lnTo>
                <a:lnTo>
                  <a:pt x="14551" y="2507"/>
                </a:lnTo>
                <a:lnTo>
                  <a:pt x="14527" y="2312"/>
                </a:lnTo>
                <a:lnTo>
                  <a:pt x="14454" y="2142"/>
                </a:lnTo>
                <a:lnTo>
                  <a:pt x="14381" y="1996"/>
                </a:lnTo>
                <a:lnTo>
                  <a:pt x="14284" y="1874"/>
                </a:lnTo>
                <a:lnTo>
                  <a:pt x="14186" y="1777"/>
                </a:lnTo>
                <a:lnTo>
                  <a:pt x="14040" y="1704"/>
                </a:lnTo>
                <a:lnTo>
                  <a:pt x="13894" y="1631"/>
                </a:lnTo>
                <a:lnTo>
                  <a:pt x="13748" y="1606"/>
                </a:lnTo>
                <a:lnTo>
                  <a:pt x="13602" y="1582"/>
                </a:lnTo>
                <a:lnTo>
                  <a:pt x="13554" y="1533"/>
                </a:lnTo>
                <a:lnTo>
                  <a:pt x="13505" y="1485"/>
                </a:lnTo>
                <a:lnTo>
                  <a:pt x="13505" y="1387"/>
                </a:lnTo>
                <a:lnTo>
                  <a:pt x="16255" y="1387"/>
                </a:lnTo>
                <a:lnTo>
                  <a:pt x="16230" y="1996"/>
                </a:lnTo>
                <a:lnTo>
                  <a:pt x="16230" y="2604"/>
                </a:lnTo>
                <a:lnTo>
                  <a:pt x="16279" y="3821"/>
                </a:lnTo>
                <a:lnTo>
                  <a:pt x="15890" y="3748"/>
                </a:lnTo>
                <a:lnTo>
                  <a:pt x="15476" y="3723"/>
                </a:lnTo>
                <a:lnTo>
                  <a:pt x="15038" y="3699"/>
                </a:lnTo>
                <a:lnTo>
                  <a:pt x="14624" y="3723"/>
                </a:lnTo>
                <a:lnTo>
                  <a:pt x="13797" y="3796"/>
                </a:lnTo>
                <a:lnTo>
                  <a:pt x="12970" y="3796"/>
                </a:lnTo>
                <a:lnTo>
                  <a:pt x="12386" y="3772"/>
                </a:lnTo>
                <a:lnTo>
                  <a:pt x="11802" y="3772"/>
                </a:lnTo>
                <a:lnTo>
                  <a:pt x="10634" y="3796"/>
                </a:lnTo>
                <a:lnTo>
                  <a:pt x="9466" y="3821"/>
                </a:lnTo>
                <a:lnTo>
                  <a:pt x="8322" y="3845"/>
                </a:lnTo>
                <a:lnTo>
                  <a:pt x="7130" y="3821"/>
                </a:lnTo>
                <a:lnTo>
                  <a:pt x="5962" y="3772"/>
                </a:lnTo>
                <a:lnTo>
                  <a:pt x="4794" y="3723"/>
                </a:lnTo>
                <a:lnTo>
                  <a:pt x="3139" y="3723"/>
                </a:lnTo>
                <a:lnTo>
                  <a:pt x="2653" y="3772"/>
                </a:lnTo>
                <a:lnTo>
                  <a:pt x="2166" y="3796"/>
                </a:lnTo>
                <a:lnTo>
                  <a:pt x="1679" y="3796"/>
                </a:lnTo>
                <a:lnTo>
                  <a:pt x="1096" y="3772"/>
                </a:lnTo>
                <a:lnTo>
                  <a:pt x="804" y="3772"/>
                </a:lnTo>
                <a:lnTo>
                  <a:pt x="512" y="3821"/>
                </a:lnTo>
                <a:lnTo>
                  <a:pt x="585" y="3115"/>
                </a:lnTo>
                <a:lnTo>
                  <a:pt x="658" y="2409"/>
                </a:lnTo>
                <a:lnTo>
                  <a:pt x="682" y="2166"/>
                </a:lnTo>
                <a:lnTo>
                  <a:pt x="682" y="1874"/>
                </a:lnTo>
                <a:lnTo>
                  <a:pt x="658" y="1606"/>
                </a:lnTo>
                <a:lnTo>
                  <a:pt x="585" y="1339"/>
                </a:lnTo>
                <a:lnTo>
                  <a:pt x="585" y="1339"/>
                </a:lnTo>
                <a:lnTo>
                  <a:pt x="877" y="1363"/>
                </a:lnTo>
                <a:lnTo>
                  <a:pt x="1169" y="1387"/>
                </a:lnTo>
                <a:lnTo>
                  <a:pt x="2069" y="1387"/>
                </a:lnTo>
                <a:lnTo>
                  <a:pt x="2969" y="1363"/>
                </a:lnTo>
                <a:lnTo>
                  <a:pt x="2945" y="1412"/>
                </a:lnTo>
                <a:lnTo>
                  <a:pt x="2774" y="1509"/>
                </a:lnTo>
                <a:lnTo>
                  <a:pt x="2604" y="1631"/>
                </a:lnTo>
                <a:lnTo>
                  <a:pt x="2458" y="1801"/>
                </a:lnTo>
                <a:lnTo>
                  <a:pt x="2336" y="1971"/>
                </a:lnTo>
                <a:lnTo>
                  <a:pt x="2288" y="2117"/>
                </a:lnTo>
                <a:lnTo>
                  <a:pt x="2239" y="2263"/>
                </a:lnTo>
                <a:lnTo>
                  <a:pt x="2239" y="2434"/>
                </a:lnTo>
                <a:lnTo>
                  <a:pt x="2215" y="2580"/>
                </a:lnTo>
                <a:lnTo>
                  <a:pt x="2239" y="2750"/>
                </a:lnTo>
                <a:lnTo>
                  <a:pt x="2288" y="2896"/>
                </a:lnTo>
                <a:lnTo>
                  <a:pt x="2361" y="3042"/>
                </a:lnTo>
                <a:lnTo>
                  <a:pt x="2458" y="3164"/>
                </a:lnTo>
                <a:lnTo>
                  <a:pt x="2604" y="3310"/>
                </a:lnTo>
                <a:lnTo>
                  <a:pt x="2750" y="3383"/>
                </a:lnTo>
                <a:lnTo>
                  <a:pt x="2920" y="3456"/>
                </a:lnTo>
                <a:lnTo>
                  <a:pt x="3091" y="3480"/>
                </a:lnTo>
                <a:lnTo>
                  <a:pt x="3285" y="3480"/>
                </a:lnTo>
                <a:lnTo>
                  <a:pt x="3480" y="3456"/>
                </a:lnTo>
                <a:lnTo>
                  <a:pt x="3650" y="3407"/>
                </a:lnTo>
                <a:lnTo>
                  <a:pt x="3821" y="3334"/>
                </a:lnTo>
                <a:lnTo>
                  <a:pt x="3967" y="3237"/>
                </a:lnTo>
                <a:lnTo>
                  <a:pt x="4088" y="3139"/>
                </a:lnTo>
                <a:lnTo>
                  <a:pt x="4161" y="2993"/>
                </a:lnTo>
                <a:lnTo>
                  <a:pt x="4234" y="2847"/>
                </a:lnTo>
                <a:lnTo>
                  <a:pt x="4259" y="2701"/>
                </a:lnTo>
                <a:lnTo>
                  <a:pt x="4283" y="2531"/>
                </a:lnTo>
                <a:lnTo>
                  <a:pt x="4259" y="2385"/>
                </a:lnTo>
                <a:lnTo>
                  <a:pt x="4234" y="2215"/>
                </a:lnTo>
                <a:lnTo>
                  <a:pt x="4186" y="2093"/>
                </a:lnTo>
                <a:lnTo>
                  <a:pt x="4137" y="1947"/>
                </a:lnTo>
                <a:lnTo>
                  <a:pt x="4064" y="1825"/>
                </a:lnTo>
                <a:lnTo>
                  <a:pt x="3967" y="1704"/>
                </a:lnTo>
                <a:lnTo>
                  <a:pt x="3869" y="1582"/>
                </a:lnTo>
                <a:lnTo>
                  <a:pt x="3748" y="1509"/>
                </a:lnTo>
                <a:lnTo>
                  <a:pt x="3626" y="1436"/>
                </a:lnTo>
                <a:lnTo>
                  <a:pt x="3480" y="1412"/>
                </a:lnTo>
                <a:lnTo>
                  <a:pt x="3431" y="1412"/>
                </a:lnTo>
                <a:lnTo>
                  <a:pt x="3456" y="1363"/>
                </a:lnTo>
                <a:lnTo>
                  <a:pt x="4502" y="1339"/>
                </a:lnTo>
                <a:close/>
                <a:moveTo>
                  <a:pt x="11802" y="6011"/>
                </a:moveTo>
                <a:lnTo>
                  <a:pt x="11753" y="6132"/>
                </a:lnTo>
                <a:lnTo>
                  <a:pt x="11704" y="6254"/>
                </a:lnTo>
                <a:lnTo>
                  <a:pt x="11680" y="6522"/>
                </a:lnTo>
                <a:lnTo>
                  <a:pt x="11656" y="6789"/>
                </a:lnTo>
                <a:lnTo>
                  <a:pt x="11656" y="7057"/>
                </a:lnTo>
                <a:lnTo>
                  <a:pt x="11656" y="7446"/>
                </a:lnTo>
                <a:lnTo>
                  <a:pt x="11704" y="7860"/>
                </a:lnTo>
                <a:lnTo>
                  <a:pt x="9855" y="7860"/>
                </a:lnTo>
                <a:lnTo>
                  <a:pt x="9855" y="7836"/>
                </a:lnTo>
                <a:lnTo>
                  <a:pt x="9831" y="7325"/>
                </a:lnTo>
                <a:lnTo>
                  <a:pt x="9758" y="6814"/>
                </a:lnTo>
                <a:lnTo>
                  <a:pt x="9733" y="6619"/>
                </a:lnTo>
                <a:lnTo>
                  <a:pt x="9733" y="6449"/>
                </a:lnTo>
                <a:lnTo>
                  <a:pt x="9709" y="6084"/>
                </a:lnTo>
                <a:lnTo>
                  <a:pt x="10755" y="6059"/>
                </a:lnTo>
                <a:lnTo>
                  <a:pt x="11802" y="6011"/>
                </a:lnTo>
                <a:close/>
                <a:moveTo>
                  <a:pt x="13870" y="5962"/>
                </a:moveTo>
                <a:lnTo>
                  <a:pt x="14089" y="6011"/>
                </a:lnTo>
                <a:lnTo>
                  <a:pt x="14162" y="6059"/>
                </a:lnTo>
                <a:lnTo>
                  <a:pt x="14235" y="6108"/>
                </a:lnTo>
                <a:lnTo>
                  <a:pt x="14284" y="6157"/>
                </a:lnTo>
                <a:lnTo>
                  <a:pt x="14259" y="6473"/>
                </a:lnTo>
                <a:lnTo>
                  <a:pt x="14284" y="6765"/>
                </a:lnTo>
                <a:lnTo>
                  <a:pt x="14284" y="7081"/>
                </a:lnTo>
                <a:lnTo>
                  <a:pt x="14284" y="7398"/>
                </a:lnTo>
                <a:lnTo>
                  <a:pt x="14235" y="7884"/>
                </a:lnTo>
                <a:lnTo>
                  <a:pt x="12142" y="7860"/>
                </a:lnTo>
                <a:lnTo>
                  <a:pt x="12118" y="7568"/>
                </a:lnTo>
                <a:lnTo>
                  <a:pt x="12094" y="7179"/>
                </a:lnTo>
                <a:lnTo>
                  <a:pt x="12094" y="6789"/>
                </a:lnTo>
                <a:lnTo>
                  <a:pt x="12094" y="6376"/>
                </a:lnTo>
                <a:lnTo>
                  <a:pt x="12069" y="6181"/>
                </a:lnTo>
                <a:lnTo>
                  <a:pt x="12045" y="6011"/>
                </a:lnTo>
                <a:lnTo>
                  <a:pt x="12288" y="5986"/>
                </a:lnTo>
                <a:lnTo>
                  <a:pt x="12872" y="5962"/>
                </a:lnTo>
                <a:close/>
                <a:moveTo>
                  <a:pt x="7276" y="6011"/>
                </a:moveTo>
                <a:lnTo>
                  <a:pt x="9417" y="6059"/>
                </a:lnTo>
                <a:lnTo>
                  <a:pt x="9369" y="6181"/>
                </a:lnTo>
                <a:lnTo>
                  <a:pt x="9344" y="6351"/>
                </a:lnTo>
                <a:lnTo>
                  <a:pt x="9320" y="6497"/>
                </a:lnTo>
                <a:lnTo>
                  <a:pt x="9344" y="6668"/>
                </a:lnTo>
                <a:lnTo>
                  <a:pt x="9369" y="7008"/>
                </a:lnTo>
                <a:lnTo>
                  <a:pt x="9417" y="7276"/>
                </a:lnTo>
                <a:lnTo>
                  <a:pt x="9442" y="7884"/>
                </a:lnTo>
                <a:lnTo>
                  <a:pt x="8176" y="7909"/>
                </a:lnTo>
                <a:lnTo>
                  <a:pt x="7495" y="7957"/>
                </a:lnTo>
                <a:lnTo>
                  <a:pt x="7495" y="7446"/>
                </a:lnTo>
                <a:lnTo>
                  <a:pt x="7471" y="6960"/>
                </a:lnTo>
                <a:lnTo>
                  <a:pt x="7398" y="6473"/>
                </a:lnTo>
                <a:lnTo>
                  <a:pt x="7325" y="6254"/>
                </a:lnTo>
                <a:lnTo>
                  <a:pt x="7276" y="6011"/>
                </a:lnTo>
                <a:close/>
                <a:moveTo>
                  <a:pt x="6911" y="6011"/>
                </a:moveTo>
                <a:lnTo>
                  <a:pt x="6887" y="6205"/>
                </a:lnTo>
                <a:lnTo>
                  <a:pt x="6887" y="6424"/>
                </a:lnTo>
                <a:lnTo>
                  <a:pt x="6960" y="6838"/>
                </a:lnTo>
                <a:lnTo>
                  <a:pt x="6984" y="7130"/>
                </a:lnTo>
                <a:lnTo>
                  <a:pt x="7008" y="7398"/>
                </a:lnTo>
                <a:lnTo>
                  <a:pt x="7008" y="7982"/>
                </a:lnTo>
                <a:lnTo>
                  <a:pt x="6157" y="8030"/>
                </a:lnTo>
                <a:lnTo>
                  <a:pt x="5281" y="8079"/>
                </a:lnTo>
                <a:lnTo>
                  <a:pt x="5062" y="8079"/>
                </a:lnTo>
                <a:lnTo>
                  <a:pt x="5037" y="7203"/>
                </a:lnTo>
                <a:lnTo>
                  <a:pt x="5037" y="6303"/>
                </a:lnTo>
                <a:lnTo>
                  <a:pt x="5037" y="6205"/>
                </a:lnTo>
                <a:lnTo>
                  <a:pt x="5013" y="6035"/>
                </a:lnTo>
                <a:lnTo>
                  <a:pt x="5743" y="6011"/>
                </a:lnTo>
                <a:close/>
                <a:moveTo>
                  <a:pt x="2774" y="6011"/>
                </a:moveTo>
                <a:lnTo>
                  <a:pt x="3091" y="6035"/>
                </a:lnTo>
                <a:lnTo>
                  <a:pt x="3407" y="6059"/>
                </a:lnTo>
                <a:lnTo>
                  <a:pt x="3699" y="6059"/>
                </a:lnTo>
                <a:lnTo>
                  <a:pt x="4648" y="6035"/>
                </a:lnTo>
                <a:lnTo>
                  <a:pt x="4599" y="6303"/>
                </a:lnTo>
                <a:lnTo>
                  <a:pt x="4599" y="6522"/>
                </a:lnTo>
                <a:lnTo>
                  <a:pt x="4575" y="6911"/>
                </a:lnTo>
                <a:lnTo>
                  <a:pt x="4575" y="7300"/>
                </a:lnTo>
                <a:lnTo>
                  <a:pt x="4599" y="8103"/>
                </a:lnTo>
                <a:lnTo>
                  <a:pt x="3869" y="8079"/>
                </a:lnTo>
                <a:lnTo>
                  <a:pt x="3529" y="8055"/>
                </a:lnTo>
                <a:lnTo>
                  <a:pt x="3188" y="8006"/>
                </a:lnTo>
                <a:lnTo>
                  <a:pt x="2701" y="8006"/>
                </a:lnTo>
                <a:lnTo>
                  <a:pt x="2531" y="8030"/>
                </a:lnTo>
                <a:lnTo>
                  <a:pt x="2482" y="7519"/>
                </a:lnTo>
                <a:lnTo>
                  <a:pt x="2434" y="7008"/>
                </a:lnTo>
                <a:lnTo>
                  <a:pt x="2409" y="6741"/>
                </a:lnTo>
                <a:lnTo>
                  <a:pt x="2409" y="6497"/>
                </a:lnTo>
                <a:lnTo>
                  <a:pt x="2434" y="6254"/>
                </a:lnTo>
                <a:lnTo>
                  <a:pt x="2482" y="6011"/>
                </a:lnTo>
                <a:close/>
                <a:moveTo>
                  <a:pt x="10220" y="8639"/>
                </a:moveTo>
                <a:lnTo>
                  <a:pt x="10147" y="8663"/>
                </a:lnTo>
                <a:lnTo>
                  <a:pt x="10098" y="8736"/>
                </a:lnTo>
                <a:lnTo>
                  <a:pt x="10098" y="8809"/>
                </a:lnTo>
                <a:lnTo>
                  <a:pt x="10123" y="8882"/>
                </a:lnTo>
                <a:lnTo>
                  <a:pt x="10196" y="9052"/>
                </a:lnTo>
                <a:lnTo>
                  <a:pt x="10317" y="9198"/>
                </a:lnTo>
                <a:lnTo>
                  <a:pt x="10439" y="9320"/>
                </a:lnTo>
                <a:lnTo>
                  <a:pt x="10366" y="9393"/>
                </a:lnTo>
                <a:lnTo>
                  <a:pt x="10317" y="9490"/>
                </a:lnTo>
                <a:lnTo>
                  <a:pt x="10269" y="9563"/>
                </a:lnTo>
                <a:lnTo>
                  <a:pt x="10269" y="9660"/>
                </a:lnTo>
                <a:lnTo>
                  <a:pt x="10293" y="9733"/>
                </a:lnTo>
                <a:lnTo>
                  <a:pt x="10317" y="9758"/>
                </a:lnTo>
                <a:lnTo>
                  <a:pt x="10342" y="9758"/>
                </a:lnTo>
                <a:lnTo>
                  <a:pt x="10439" y="9733"/>
                </a:lnTo>
                <a:lnTo>
                  <a:pt x="10536" y="9709"/>
                </a:lnTo>
                <a:lnTo>
                  <a:pt x="10707" y="9587"/>
                </a:lnTo>
                <a:lnTo>
                  <a:pt x="10780" y="9660"/>
                </a:lnTo>
                <a:lnTo>
                  <a:pt x="10877" y="9733"/>
                </a:lnTo>
                <a:lnTo>
                  <a:pt x="10999" y="9782"/>
                </a:lnTo>
                <a:lnTo>
                  <a:pt x="11096" y="9806"/>
                </a:lnTo>
                <a:lnTo>
                  <a:pt x="11145" y="9782"/>
                </a:lnTo>
                <a:lnTo>
                  <a:pt x="11193" y="9782"/>
                </a:lnTo>
                <a:lnTo>
                  <a:pt x="11266" y="9685"/>
                </a:lnTo>
                <a:lnTo>
                  <a:pt x="11291" y="9636"/>
                </a:lnTo>
                <a:lnTo>
                  <a:pt x="11315" y="9587"/>
                </a:lnTo>
                <a:lnTo>
                  <a:pt x="11291" y="9539"/>
                </a:lnTo>
                <a:lnTo>
                  <a:pt x="11266" y="9490"/>
                </a:lnTo>
                <a:lnTo>
                  <a:pt x="11218" y="9417"/>
                </a:lnTo>
                <a:lnTo>
                  <a:pt x="11169" y="9393"/>
                </a:lnTo>
                <a:lnTo>
                  <a:pt x="11047" y="9295"/>
                </a:lnTo>
                <a:lnTo>
                  <a:pt x="11266" y="9150"/>
                </a:lnTo>
                <a:lnTo>
                  <a:pt x="11485" y="9028"/>
                </a:lnTo>
                <a:lnTo>
                  <a:pt x="11558" y="8979"/>
                </a:lnTo>
                <a:lnTo>
                  <a:pt x="11607" y="8906"/>
                </a:lnTo>
                <a:lnTo>
                  <a:pt x="11631" y="8833"/>
                </a:lnTo>
                <a:lnTo>
                  <a:pt x="11607" y="8760"/>
                </a:lnTo>
                <a:lnTo>
                  <a:pt x="11558" y="8712"/>
                </a:lnTo>
                <a:lnTo>
                  <a:pt x="11510" y="8663"/>
                </a:lnTo>
                <a:lnTo>
                  <a:pt x="11437" y="8639"/>
                </a:lnTo>
                <a:lnTo>
                  <a:pt x="11339" y="8663"/>
                </a:lnTo>
                <a:lnTo>
                  <a:pt x="11193" y="8736"/>
                </a:lnTo>
                <a:lnTo>
                  <a:pt x="11047" y="8833"/>
                </a:lnTo>
                <a:lnTo>
                  <a:pt x="10780" y="9028"/>
                </a:lnTo>
                <a:lnTo>
                  <a:pt x="10512" y="8785"/>
                </a:lnTo>
                <a:lnTo>
                  <a:pt x="10366" y="8687"/>
                </a:lnTo>
                <a:lnTo>
                  <a:pt x="10293" y="8639"/>
                </a:lnTo>
                <a:close/>
                <a:moveTo>
                  <a:pt x="12191" y="8322"/>
                </a:moveTo>
                <a:lnTo>
                  <a:pt x="14211" y="8347"/>
                </a:lnTo>
                <a:lnTo>
                  <a:pt x="14186" y="9028"/>
                </a:lnTo>
                <a:lnTo>
                  <a:pt x="14186" y="9368"/>
                </a:lnTo>
                <a:lnTo>
                  <a:pt x="14211" y="9709"/>
                </a:lnTo>
                <a:lnTo>
                  <a:pt x="14235" y="10171"/>
                </a:lnTo>
                <a:lnTo>
                  <a:pt x="13992" y="10147"/>
                </a:lnTo>
                <a:lnTo>
                  <a:pt x="13724" y="10147"/>
                </a:lnTo>
                <a:lnTo>
                  <a:pt x="13213" y="10171"/>
                </a:lnTo>
                <a:lnTo>
                  <a:pt x="12191" y="10196"/>
                </a:lnTo>
                <a:lnTo>
                  <a:pt x="12191" y="10196"/>
                </a:lnTo>
                <a:lnTo>
                  <a:pt x="12240" y="9247"/>
                </a:lnTo>
                <a:lnTo>
                  <a:pt x="12215" y="8785"/>
                </a:lnTo>
                <a:lnTo>
                  <a:pt x="12191" y="8322"/>
                </a:lnTo>
                <a:close/>
                <a:moveTo>
                  <a:pt x="7008" y="8420"/>
                </a:moveTo>
                <a:lnTo>
                  <a:pt x="7033" y="9320"/>
                </a:lnTo>
                <a:lnTo>
                  <a:pt x="7033" y="9782"/>
                </a:lnTo>
                <a:lnTo>
                  <a:pt x="7033" y="10220"/>
                </a:lnTo>
                <a:lnTo>
                  <a:pt x="5110" y="10220"/>
                </a:lnTo>
                <a:lnTo>
                  <a:pt x="5110" y="9368"/>
                </a:lnTo>
                <a:lnTo>
                  <a:pt x="5086" y="8541"/>
                </a:lnTo>
                <a:lnTo>
                  <a:pt x="6059" y="8493"/>
                </a:lnTo>
                <a:lnTo>
                  <a:pt x="7008" y="8420"/>
                </a:lnTo>
                <a:close/>
                <a:moveTo>
                  <a:pt x="9490" y="8322"/>
                </a:moveTo>
                <a:lnTo>
                  <a:pt x="9539" y="9052"/>
                </a:lnTo>
                <a:lnTo>
                  <a:pt x="9539" y="9417"/>
                </a:lnTo>
                <a:lnTo>
                  <a:pt x="9514" y="9782"/>
                </a:lnTo>
                <a:lnTo>
                  <a:pt x="9466" y="10220"/>
                </a:lnTo>
                <a:lnTo>
                  <a:pt x="7519" y="10220"/>
                </a:lnTo>
                <a:lnTo>
                  <a:pt x="7544" y="9782"/>
                </a:lnTo>
                <a:lnTo>
                  <a:pt x="7519" y="9320"/>
                </a:lnTo>
                <a:lnTo>
                  <a:pt x="7495" y="8420"/>
                </a:lnTo>
                <a:lnTo>
                  <a:pt x="7495" y="8395"/>
                </a:lnTo>
                <a:lnTo>
                  <a:pt x="7982" y="8371"/>
                </a:lnTo>
                <a:lnTo>
                  <a:pt x="9490" y="8322"/>
                </a:lnTo>
                <a:close/>
                <a:moveTo>
                  <a:pt x="11753" y="8322"/>
                </a:moveTo>
                <a:lnTo>
                  <a:pt x="11802" y="8906"/>
                </a:lnTo>
                <a:lnTo>
                  <a:pt x="11802" y="9563"/>
                </a:lnTo>
                <a:lnTo>
                  <a:pt x="11753" y="10196"/>
                </a:lnTo>
                <a:lnTo>
                  <a:pt x="11680" y="10196"/>
                </a:lnTo>
                <a:lnTo>
                  <a:pt x="9879" y="10220"/>
                </a:lnTo>
                <a:lnTo>
                  <a:pt x="9928" y="9879"/>
                </a:lnTo>
                <a:lnTo>
                  <a:pt x="9952" y="9490"/>
                </a:lnTo>
                <a:lnTo>
                  <a:pt x="9952" y="9101"/>
                </a:lnTo>
                <a:lnTo>
                  <a:pt x="9928" y="8712"/>
                </a:lnTo>
                <a:lnTo>
                  <a:pt x="9904" y="8322"/>
                </a:lnTo>
                <a:close/>
                <a:moveTo>
                  <a:pt x="2555" y="8298"/>
                </a:moveTo>
                <a:lnTo>
                  <a:pt x="2750" y="8371"/>
                </a:lnTo>
                <a:lnTo>
                  <a:pt x="2945" y="8420"/>
                </a:lnTo>
                <a:lnTo>
                  <a:pt x="3334" y="8468"/>
                </a:lnTo>
                <a:lnTo>
                  <a:pt x="3650" y="8517"/>
                </a:lnTo>
                <a:lnTo>
                  <a:pt x="3991" y="8517"/>
                </a:lnTo>
                <a:lnTo>
                  <a:pt x="4624" y="8541"/>
                </a:lnTo>
                <a:lnTo>
                  <a:pt x="4648" y="9368"/>
                </a:lnTo>
                <a:lnTo>
                  <a:pt x="4648" y="10220"/>
                </a:lnTo>
                <a:lnTo>
                  <a:pt x="3285" y="10220"/>
                </a:lnTo>
                <a:lnTo>
                  <a:pt x="2920" y="10244"/>
                </a:lnTo>
                <a:lnTo>
                  <a:pt x="2555" y="10293"/>
                </a:lnTo>
                <a:lnTo>
                  <a:pt x="2580" y="9393"/>
                </a:lnTo>
                <a:lnTo>
                  <a:pt x="2580" y="8931"/>
                </a:lnTo>
                <a:lnTo>
                  <a:pt x="2580" y="8468"/>
                </a:lnTo>
                <a:lnTo>
                  <a:pt x="2555" y="8298"/>
                </a:lnTo>
                <a:close/>
                <a:moveTo>
                  <a:pt x="14259" y="10658"/>
                </a:moveTo>
                <a:lnTo>
                  <a:pt x="14259" y="11023"/>
                </a:lnTo>
                <a:lnTo>
                  <a:pt x="14235" y="11364"/>
                </a:lnTo>
                <a:lnTo>
                  <a:pt x="14186" y="11972"/>
                </a:lnTo>
                <a:lnTo>
                  <a:pt x="14162" y="12288"/>
                </a:lnTo>
                <a:lnTo>
                  <a:pt x="14162" y="12434"/>
                </a:lnTo>
                <a:lnTo>
                  <a:pt x="14186" y="12579"/>
                </a:lnTo>
                <a:lnTo>
                  <a:pt x="14186" y="12579"/>
                </a:lnTo>
                <a:lnTo>
                  <a:pt x="13773" y="12556"/>
                </a:lnTo>
                <a:lnTo>
                  <a:pt x="13018" y="12532"/>
                </a:lnTo>
                <a:lnTo>
                  <a:pt x="12142" y="12556"/>
                </a:lnTo>
                <a:lnTo>
                  <a:pt x="12167" y="12167"/>
                </a:lnTo>
                <a:lnTo>
                  <a:pt x="12167" y="11777"/>
                </a:lnTo>
                <a:lnTo>
                  <a:pt x="12142" y="11412"/>
                </a:lnTo>
                <a:lnTo>
                  <a:pt x="12142" y="11023"/>
                </a:lnTo>
                <a:lnTo>
                  <a:pt x="12167" y="10731"/>
                </a:lnTo>
                <a:lnTo>
                  <a:pt x="13213" y="10707"/>
                </a:lnTo>
                <a:lnTo>
                  <a:pt x="14259" y="10658"/>
                </a:lnTo>
                <a:close/>
                <a:moveTo>
                  <a:pt x="11729" y="10731"/>
                </a:moveTo>
                <a:lnTo>
                  <a:pt x="11704" y="10828"/>
                </a:lnTo>
                <a:lnTo>
                  <a:pt x="11704" y="11266"/>
                </a:lnTo>
                <a:lnTo>
                  <a:pt x="11704" y="11704"/>
                </a:lnTo>
                <a:lnTo>
                  <a:pt x="11704" y="12142"/>
                </a:lnTo>
                <a:lnTo>
                  <a:pt x="11680" y="12580"/>
                </a:lnTo>
                <a:lnTo>
                  <a:pt x="11510" y="12580"/>
                </a:lnTo>
                <a:lnTo>
                  <a:pt x="9733" y="12653"/>
                </a:lnTo>
                <a:lnTo>
                  <a:pt x="9758" y="12556"/>
                </a:lnTo>
                <a:lnTo>
                  <a:pt x="9733" y="12459"/>
                </a:lnTo>
                <a:lnTo>
                  <a:pt x="9709" y="12240"/>
                </a:lnTo>
                <a:lnTo>
                  <a:pt x="9709" y="11850"/>
                </a:lnTo>
                <a:lnTo>
                  <a:pt x="9733" y="11461"/>
                </a:lnTo>
                <a:lnTo>
                  <a:pt x="9806" y="10755"/>
                </a:lnTo>
                <a:lnTo>
                  <a:pt x="11729" y="10731"/>
                </a:lnTo>
                <a:close/>
                <a:moveTo>
                  <a:pt x="2555" y="10609"/>
                </a:moveTo>
                <a:lnTo>
                  <a:pt x="2872" y="10658"/>
                </a:lnTo>
                <a:lnTo>
                  <a:pt x="3188" y="10707"/>
                </a:lnTo>
                <a:lnTo>
                  <a:pt x="3845" y="10707"/>
                </a:lnTo>
                <a:lnTo>
                  <a:pt x="4624" y="10731"/>
                </a:lnTo>
                <a:lnTo>
                  <a:pt x="4599" y="11680"/>
                </a:lnTo>
                <a:lnTo>
                  <a:pt x="4575" y="12653"/>
                </a:lnTo>
                <a:lnTo>
                  <a:pt x="4064" y="12629"/>
                </a:lnTo>
                <a:lnTo>
                  <a:pt x="3553" y="12629"/>
                </a:lnTo>
                <a:lnTo>
                  <a:pt x="3042" y="12653"/>
                </a:lnTo>
                <a:lnTo>
                  <a:pt x="2555" y="12702"/>
                </a:lnTo>
                <a:lnTo>
                  <a:pt x="2555" y="11680"/>
                </a:lnTo>
                <a:lnTo>
                  <a:pt x="2531" y="10634"/>
                </a:lnTo>
                <a:lnTo>
                  <a:pt x="2555" y="10609"/>
                </a:lnTo>
                <a:close/>
                <a:moveTo>
                  <a:pt x="5378" y="10731"/>
                </a:moveTo>
                <a:lnTo>
                  <a:pt x="6984" y="10755"/>
                </a:lnTo>
                <a:lnTo>
                  <a:pt x="6887" y="12045"/>
                </a:lnTo>
                <a:lnTo>
                  <a:pt x="6862" y="12386"/>
                </a:lnTo>
                <a:lnTo>
                  <a:pt x="6887" y="12556"/>
                </a:lnTo>
                <a:lnTo>
                  <a:pt x="6911" y="12653"/>
                </a:lnTo>
                <a:lnTo>
                  <a:pt x="6960" y="12702"/>
                </a:lnTo>
                <a:lnTo>
                  <a:pt x="6035" y="12702"/>
                </a:lnTo>
                <a:lnTo>
                  <a:pt x="5110" y="12678"/>
                </a:lnTo>
                <a:lnTo>
                  <a:pt x="5062" y="12678"/>
                </a:lnTo>
                <a:lnTo>
                  <a:pt x="5062" y="12653"/>
                </a:lnTo>
                <a:lnTo>
                  <a:pt x="5062" y="11704"/>
                </a:lnTo>
                <a:lnTo>
                  <a:pt x="5110" y="10731"/>
                </a:lnTo>
                <a:close/>
                <a:moveTo>
                  <a:pt x="9393" y="10755"/>
                </a:moveTo>
                <a:lnTo>
                  <a:pt x="9296" y="11583"/>
                </a:lnTo>
                <a:lnTo>
                  <a:pt x="9271" y="11826"/>
                </a:lnTo>
                <a:lnTo>
                  <a:pt x="9247" y="12118"/>
                </a:lnTo>
                <a:lnTo>
                  <a:pt x="9271" y="12288"/>
                </a:lnTo>
                <a:lnTo>
                  <a:pt x="9271" y="12434"/>
                </a:lnTo>
                <a:lnTo>
                  <a:pt x="9320" y="12556"/>
                </a:lnTo>
                <a:lnTo>
                  <a:pt x="9369" y="12678"/>
                </a:lnTo>
                <a:lnTo>
                  <a:pt x="8225" y="12702"/>
                </a:lnTo>
                <a:lnTo>
                  <a:pt x="7325" y="12702"/>
                </a:lnTo>
                <a:lnTo>
                  <a:pt x="7349" y="12678"/>
                </a:lnTo>
                <a:lnTo>
                  <a:pt x="7373" y="12264"/>
                </a:lnTo>
                <a:lnTo>
                  <a:pt x="7398" y="11777"/>
                </a:lnTo>
                <a:lnTo>
                  <a:pt x="7471" y="10755"/>
                </a:lnTo>
                <a:close/>
                <a:moveTo>
                  <a:pt x="13578" y="5451"/>
                </a:moveTo>
                <a:lnTo>
                  <a:pt x="13335" y="5475"/>
                </a:lnTo>
                <a:lnTo>
                  <a:pt x="12945" y="5500"/>
                </a:lnTo>
                <a:lnTo>
                  <a:pt x="11607" y="5573"/>
                </a:lnTo>
                <a:lnTo>
                  <a:pt x="10950" y="5621"/>
                </a:lnTo>
                <a:lnTo>
                  <a:pt x="10293" y="5646"/>
                </a:lnTo>
                <a:lnTo>
                  <a:pt x="9150" y="5621"/>
                </a:lnTo>
                <a:lnTo>
                  <a:pt x="8006" y="5621"/>
                </a:lnTo>
                <a:lnTo>
                  <a:pt x="6887" y="5597"/>
                </a:lnTo>
                <a:lnTo>
                  <a:pt x="5743" y="5597"/>
                </a:lnTo>
                <a:lnTo>
                  <a:pt x="4624" y="5621"/>
                </a:lnTo>
                <a:lnTo>
                  <a:pt x="3504" y="5646"/>
                </a:lnTo>
                <a:lnTo>
                  <a:pt x="3188" y="5646"/>
                </a:lnTo>
                <a:lnTo>
                  <a:pt x="2872" y="5621"/>
                </a:lnTo>
                <a:lnTo>
                  <a:pt x="2531" y="5621"/>
                </a:lnTo>
                <a:lnTo>
                  <a:pt x="2385" y="5670"/>
                </a:lnTo>
                <a:lnTo>
                  <a:pt x="2239" y="5719"/>
                </a:lnTo>
                <a:lnTo>
                  <a:pt x="2190" y="5792"/>
                </a:lnTo>
                <a:lnTo>
                  <a:pt x="2166" y="5865"/>
                </a:lnTo>
                <a:lnTo>
                  <a:pt x="2190" y="5938"/>
                </a:lnTo>
                <a:lnTo>
                  <a:pt x="2239" y="5986"/>
                </a:lnTo>
                <a:lnTo>
                  <a:pt x="2166" y="6108"/>
                </a:lnTo>
                <a:lnTo>
                  <a:pt x="2117" y="6254"/>
                </a:lnTo>
                <a:lnTo>
                  <a:pt x="2093" y="6522"/>
                </a:lnTo>
                <a:lnTo>
                  <a:pt x="2069" y="6935"/>
                </a:lnTo>
                <a:lnTo>
                  <a:pt x="2069" y="7325"/>
                </a:lnTo>
                <a:lnTo>
                  <a:pt x="2117" y="8128"/>
                </a:lnTo>
                <a:lnTo>
                  <a:pt x="2166" y="8736"/>
                </a:lnTo>
                <a:lnTo>
                  <a:pt x="2166" y="9344"/>
                </a:lnTo>
                <a:lnTo>
                  <a:pt x="2142" y="10561"/>
                </a:lnTo>
                <a:lnTo>
                  <a:pt x="2117" y="11753"/>
                </a:lnTo>
                <a:lnTo>
                  <a:pt x="2093" y="12361"/>
                </a:lnTo>
                <a:lnTo>
                  <a:pt x="2117" y="12970"/>
                </a:lnTo>
                <a:lnTo>
                  <a:pt x="2117" y="13043"/>
                </a:lnTo>
                <a:lnTo>
                  <a:pt x="2166" y="13116"/>
                </a:lnTo>
                <a:lnTo>
                  <a:pt x="2215" y="13164"/>
                </a:lnTo>
                <a:lnTo>
                  <a:pt x="2288" y="13189"/>
                </a:lnTo>
                <a:lnTo>
                  <a:pt x="2361" y="13189"/>
                </a:lnTo>
                <a:lnTo>
                  <a:pt x="2434" y="13164"/>
                </a:lnTo>
                <a:lnTo>
                  <a:pt x="2482" y="13116"/>
                </a:lnTo>
                <a:lnTo>
                  <a:pt x="2531" y="13067"/>
                </a:lnTo>
                <a:lnTo>
                  <a:pt x="3821" y="13067"/>
                </a:lnTo>
                <a:lnTo>
                  <a:pt x="4453" y="13091"/>
                </a:lnTo>
                <a:lnTo>
                  <a:pt x="5110" y="13091"/>
                </a:lnTo>
                <a:lnTo>
                  <a:pt x="6668" y="13140"/>
                </a:lnTo>
                <a:lnTo>
                  <a:pt x="8225" y="13140"/>
                </a:lnTo>
                <a:lnTo>
                  <a:pt x="9758" y="13116"/>
                </a:lnTo>
                <a:lnTo>
                  <a:pt x="11315" y="13067"/>
                </a:lnTo>
                <a:lnTo>
                  <a:pt x="12118" y="13043"/>
                </a:lnTo>
                <a:lnTo>
                  <a:pt x="12921" y="13091"/>
                </a:lnTo>
                <a:lnTo>
                  <a:pt x="14600" y="13091"/>
                </a:lnTo>
                <a:lnTo>
                  <a:pt x="14649" y="13043"/>
                </a:lnTo>
                <a:lnTo>
                  <a:pt x="14722" y="13018"/>
                </a:lnTo>
                <a:lnTo>
                  <a:pt x="14746" y="12970"/>
                </a:lnTo>
                <a:lnTo>
                  <a:pt x="14795" y="12897"/>
                </a:lnTo>
                <a:lnTo>
                  <a:pt x="14795" y="12824"/>
                </a:lnTo>
                <a:lnTo>
                  <a:pt x="14795" y="12775"/>
                </a:lnTo>
                <a:lnTo>
                  <a:pt x="14746" y="12702"/>
                </a:lnTo>
                <a:lnTo>
                  <a:pt x="14746" y="12678"/>
                </a:lnTo>
                <a:lnTo>
                  <a:pt x="14673" y="12605"/>
                </a:lnTo>
                <a:lnTo>
                  <a:pt x="14697" y="12507"/>
                </a:lnTo>
                <a:lnTo>
                  <a:pt x="14770" y="11753"/>
                </a:lnTo>
                <a:lnTo>
                  <a:pt x="14795" y="11023"/>
                </a:lnTo>
                <a:lnTo>
                  <a:pt x="14770" y="10269"/>
                </a:lnTo>
                <a:lnTo>
                  <a:pt x="14722" y="9514"/>
                </a:lnTo>
                <a:lnTo>
                  <a:pt x="14697" y="8979"/>
                </a:lnTo>
                <a:lnTo>
                  <a:pt x="14722" y="8468"/>
                </a:lnTo>
                <a:lnTo>
                  <a:pt x="14770" y="7398"/>
                </a:lnTo>
                <a:lnTo>
                  <a:pt x="14795" y="7033"/>
                </a:lnTo>
                <a:lnTo>
                  <a:pt x="14770" y="6668"/>
                </a:lnTo>
                <a:lnTo>
                  <a:pt x="14722" y="6327"/>
                </a:lnTo>
                <a:lnTo>
                  <a:pt x="14624" y="5986"/>
                </a:lnTo>
                <a:lnTo>
                  <a:pt x="14624" y="5889"/>
                </a:lnTo>
                <a:lnTo>
                  <a:pt x="14600" y="5816"/>
                </a:lnTo>
                <a:lnTo>
                  <a:pt x="14551" y="5719"/>
                </a:lnTo>
                <a:lnTo>
                  <a:pt x="14478" y="5670"/>
                </a:lnTo>
                <a:lnTo>
                  <a:pt x="14381" y="5597"/>
                </a:lnTo>
                <a:lnTo>
                  <a:pt x="14284" y="5548"/>
                </a:lnTo>
                <a:lnTo>
                  <a:pt x="14065" y="5500"/>
                </a:lnTo>
                <a:lnTo>
                  <a:pt x="13846" y="5475"/>
                </a:lnTo>
                <a:lnTo>
                  <a:pt x="13578" y="5451"/>
                </a:lnTo>
                <a:close/>
                <a:moveTo>
                  <a:pt x="3796" y="4137"/>
                </a:moveTo>
                <a:lnTo>
                  <a:pt x="4916" y="4161"/>
                </a:lnTo>
                <a:lnTo>
                  <a:pt x="6059" y="4186"/>
                </a:lnTo>
                <a:lnTo>
                  <a:pt x="7179" y="4234"/>
                </a:lnTo>
                <a:lnTo>
                  <a:pt x="8322" y="4283"/>
                </a:lnTo>
                <a:lnTo>
                  <a:pt x="9393" y="4259"/>
                </a:lnTo>
                <a:lnTo>
                  <a:pt x="10463" y="4234"/>
                </a:lnTo>
                <a:lnTo>
                  <a:pt x="11534" y="4210"/>
                </a:lnTo>
                <a:lnTo>
                  <a:pt x="12605" y="4234"/>
                </a:lnTo>
                <a:lnTo>
                  <a:pt x="13529" y="4259"/>
                </a:lnTo>
                <a:lnTo>
                  <a:pt x="13992" y="4234"/>
                </a:lnTo>
                <a:lnTo>
                  <a:pt x="14478" y="4210"/>
                </a:lnTo>
                <a:lnTo>
                  <a:pt x="14916" y="4186"/>
                </a:lnTo>
                <a:lnTo>
                  <a:pt x="15379" y="4186"/>
                </a:lnTo>
                <a:lnTo>
                  <a:pt x="15817" y="4210"/>
                </a:lnTo>
                <a:lnTo>
                  <a:pt x="16060" y="4234"/>
                </a:lnTo>
                <a:lnTo>
                  <a:pt x="16279" y="4283"/>
                </a:lnTo>
                <a:lnTo>
                  <a:pt x="16303" y="4283"/>
                </a:lnTo>
                <a:lnTo>
                  <a:pt x="16303" y="4697"/>
                </a:lnTo>
                <a:lnTo>
                  <a:pt x="16279" y="5086"/>
                </a:lnTo>
                <a:lnTo>
                  <a:pt x="16230" y="6084"/>
                </a:lnTo>
                <a:lnTo>
                  <a:pt x="16206" y="7081"/>
                </a:lnTo>
                <a:lnTo>
                  <a:pt x="16182" y="9077"/>
                </a:lnTo>
                <a:lnTo>
                  <a:pt x="16157" y="10050"/>
                </a:lnTo>
                <a:lnTo>
                  <a:pt x="16133" y="10999"/>
                </a:lnTo>
                <a:lnTo>
                  <a:pt x="16157" y="11534"/>
                </a:lnTo>
                <a:lnTo>
                  <a:pt x="16206" y="12045"/>
                </a:lnTo>
                <a:lnTo>
                  <a:pt x="16279" y="12556"/>
                </a:lnTo>
                <a:lnTo>
                  <a:pt x="16328" y="13067"/>
                </a:lnTo>
                <a:lnTo>
                  <a:pt x="16328" y="13627"/>
                </a:lnTo>
                <a:lnTo>
                  <a:pt x="16303" y="14186"/>
                </a:lnTo>
                <a:lnTo>
                  <a:pt x="15281" y="14284"/>
                </a:lnTo>
                <a:lnTo>
                  <a:pt x="14259" y="14332"/>
                </a:lnTo>
                <a:lnTo>
                  <a:pt x="13213" y="14357"/>
                </a:lnTo>
                <a:lnTo>
                  <a:pt x="12191" y="14381"/>
                </a:lnTo>
                <a:lnTo>
                  <a:pt x="11096" y="14405"/>
                </a:lnTo>
                <a:lnTo>
                  <a:pt x="10025" y="14430"/>
                </a:lnTo>
                <a:lnTo>
                  <a:pt x="7860" y="14527"/>
                </a:lnTo>
                <a:lnTo>
                  <a:pt x="6789" y="14551"/>
                </a:lnTo>
                <a:lnTo>
                  <a:pt x="5719" y="14551"/>
                </a:lnTo>
                <a:lnTo>
                  <a:pt x="3602" y="14478"/>
                </a:lnTo>
                <a:lnTo>
                  <a:pt x="2604" y="14478"/>
                </a:lnTo>
                <a:lnTo>
                  <a:pt x="1606" y="14503"/>
                </a:lnTo>
                <a:lnTo>
                  <a:pt x="1047" y="14478"/>
                </a:lnTo>
                <a:lnTo>
                  <a:pt x="779" y="14478"/>
                </a:lnTo>
                <a:lnTo>
                  <a:pt x="633" y="14503"/>
                </a:lnTo>
                <a:lnTo>
                  <a:pt x="512" y="14527"/>
                </a:lnTo>
                <a:lnTo>
                  <a:pt x="463" y="13700"/>
                </a:lnTo>
                <a:lnTo>
                  <a:pt x="439" y="12848"/>
                </a:lnTo>
                <a:lnTo>
                  <a:pt x="439" y="11169"/>
                </a:lnTo>
                <a:lnTo>
                  <a:pt x="463" y="9466"/>
                </a:lnTo>
                <a:lnTo>
                  <a:pt x="487" y="7787"/>
                </a:lnTo>
                <a:lnTo>
                  <a:pt x="487" y="6887"/>
                </a:lnTo>
                <a:lnTo>
                  <a:pt x="463" y="5986"/>
                </a:lnTo>
                <a:lnTo>
                  <a:pt x="439" y="5086"/>
                </a:lnTo>
                <a:lnTo>
                  <a:pt x="463" y="4648"/>
                </a:lnTo>
                <a:lnTo>
                  <a:pt x="463" y="4186"/>
                </a:lnTo>
                <a:lnTo>
                  <a:pt x="804" y="4161"/>
                </a:lnTo>
                <a:lnTo>
                  <a:pt x="1144" y="4186"/>
                </a:lnTo>
                <a:lnTo>
                  <a:pt x="1801" y="4210"/>
                </a:lnTo>
                <a:lnTo>
                  <a:pt x="2288" y="4210"/>
                </a:lnTo>
                <a:lnTo>
                  <a:pt x="2799" y="4186"/>
                </a:lnTo>
                <a:lnTo>
                  <a:pt x="3285" y="4161"/>
                </a:lnTo>
                <a:lnTo>
                  <a:pt x="3796" y="4137"/>
                </a:lnTo>
                <a:close/>
                <a:moveTo>
                  <a:pt x="15671" y="14770"/>
                </a:moveTo>
                <a:lnTo>
                  <a:pt x="15500" y="14965"/>
                </a:lnTo>
                <a:lnTo>
                  <a:pt x="15403" y="15062"/>
                </a:lnTo>
                <a:lnTo>
                  <a:pt x="15354" y="15184"/>
                </a:lnTo>
                <a:lnTo>
                  <a:pt x="15087" y="15184"/>
                </a:lnTo>
                <a:lnTo>
                  <a:pt x="15184" y="14989"/>
                </a:lnTo>
                <a:lnTo>
                  <a:pt x="15208" y="14892"/>
                </a:lnTo>
                <a:lnTo>
                  <a:pt x="15233" y="14770"/>
                </a:lnTo>
                <a:close/>
                <a:moveTo>
                  <a:pt x="15038" y="14795"/>
                </a:moveTo>
                <a:lnTo>
                  <a:pt x="14965" y="14868"/>
                </a:lnTo>
                <a:lnTo>
                  <a:pt x="14868" y="15014"/>
                </a:lnTo>
                <a:lnTo>
                  <a:pt x="14770" y="15184"/>
                </a:lnTo>
                <a:lnTo>
                  <a:pt x="14405" y="15208"/>
                </a:lnTo>
                <a:lnTo>
                  <a:pt x="14527" y="15014"/>
                </a:lnTo>
                <a:lnTo>
                  <a:pt x="14649" y="14795"/>
                </a:lnTo>
                <a:close/>
                <a:moveTo>
                  <a:pt x="10877" y="14843"/>
                </a:moveTo>
                <a:lnTo>
                  <a:pt x="10755" y="15014"/>
                </a:lnTo>
                <a:lnTo>
                  <a:pt x="10634" y="15233"/>
                </a:lnTo>
                <a:lnTo>
                  <a:pt x="10220" y="15233"/>
                </a:lnTo>
                <a:lnTo>
                  <a:pt x="10293" y="15038"/>
                </a:lnTo>
                <a:lnTo>
                  <a:pt x="10342" y="14868"/>
                </a:lnTo>
                <a:lnTo>
                  <a:pt x="10877" y="14843"/>
                </a:lnTo>
                <a:close/>
                <a:moveTo>
                  <a:pt x="11753" y="14819"/>
                </a:moveTo>
                <a:lnTo>
                  <a:pt x="11729" y="14868"/>
                </a:lnTo>
                <a:lnTo>
                  <a:pt x="11607" y="15038"/>
                </a:lnTo>
                <a:lnTo>
                  <a:pt x="11485" y="15233"/>
                </a:lnTo>
                <a:lnTo>
                  <a:pt x="11072" y="15233"/>
                </a:lnTo>
                <a:lnTo>
                  <a:pt x="11169" y="15038"/>
                </a:lnTo>
                <a:lnTo>
                  <a:pt x="11291" y="14843"/>
                </a:lnTo>
                <a:lnTo>
                  <a:pt x="11753" y="14819"/>
                </a:lnTo>
                <a:close/>
                <a:moveTo>
                  <a:pt x="12532" y="14819"/>
                </a:moveTo>
                <a:lnTo>
                  <a:pt x="12507" y="14868"/>
                </a:lnTo>
                <a:lnTo>
                  <a:pt x="12313" y="15233"/>
                </a:lnTo>
                <a:lnTo>
                  <a:pt x="11899" y="15233"/>
                </a:lnTo>
                <a:lnTo>
                  <a:pt x="12021" y="15014"/>
                </a:lnTo>
                <a:lnTo>
                  <a:pt x="12069" y="14916"/>
                </a:lnTo>
                <a:lnTo>
                  <a:pt x="12094" y="14819"/>
                </a:lnTo>
                <a:close/>
                <a:moveTo>
                  <a:pt x="13529" y="14819"/>
                </a:moveTo>
                <a:lnTo>
                  <a:pt x="13481" y="14868"/>
                </a:lnTo>
                <a:lnTo>
                  <a:pt x="13237" y="15233"/>
                </a:lnTo>
                <a:lnTo>
                  <a:pt x="12678" y="15233"/>
                </a:lnTo>
                <a:lnTo>
                  <a:pt x="12775" y="15014"/>
                </a:lnTo>
                <a:lnTo>
                  <a:pt x="12897" y="14819"/>
                </a:lnTo>
                <a:close/>
                <a:moveTo>
                  <a:pt x="14357" y="14795"/>
                </a:moveTo>
                <a:lnTo>
                  <a:pt x="14186" y="15014"/>
                </a:lnTo>
                <a:lnTo>
                  <a:pt x="14016" y="15208"/>
                </a:lnTo>
                <a:lnTo>
                  <a:pt x="13627" y="15233"/>
                </a:lnTo>
                <a:lnTo>
                  <a:pt x="13724" y="15062"/>
                </a:lnTo>
                <a:lnTo>
                  <a:pt x="13846" y="14868"/>
                </a:lnTo>
                <a:lnTo>
                  <a:pt x="13870" y="14819"/>
                </a:lnTo>
                <a:lnTo>
                  <a:pt x="14357" y="14795"/>
                </a:lnTo>
                <a:close/>
                <a:moveTo>
                  <a:pt x="10025" y="14868"/>
                </a:moveTo>
                <a:lnTo>
                  <a:pt x="9952" y="14989"/>
                </a:lnTo>
                <a:lnTo>
                  <a:pt x="9831" y="15233"/>
                </a:lnTo>
                <a:lnTo>
                  <a:pt x="9320" y="15257"/>
                </a:lnTo>
                <a:lnTo>
                  <a:pt x="9417" y="15087"/>
                </a:lnTo>
                <a:lnTo>
                  <a:pt x="9514" y="14892"/>
                </a:lnTo>
                <a:lnTo>
                  <a:pt x="10025" y="14868"/>
                </a:lnTo>
                <a:close/>
                <a:moveTo>
                  <a:pt x="9101" y="14916"/>
                </a:moveTo>
                <a:lnTo>
                  <a:pt x="9052" y="14989"/>
                </a:lnTo>
                <a:lnTo>
                  <a:pt x="8955" y="15111"/>
                </a:lnTo>
                <a:lnTo>
                  <a:pt x="8858" y="15281"/>
                </a:lnTo>
                <a:lnTo>
                  <a:pt x="8663" y="15281"/>
                </a:lnTo>
                <a:lnTo>
                  <a:pt x="8663" y="15257"/>
                </a:lnTo>
                <a:lnTo>
                  <a:pt x="8809" y="14916"/>
                </a:lnTo>
                <a:close/>
                <a:moveTo>
                  <a:pt x="8468" y="14941"/>
                </a:moveTo>
                <a:lnTo>
                  <a:pt x="8395" y="15038"/>
                </a:lnTo>
                <a:lnTo>
                  <a:pt x="8225" y="15281"/>
                </a:lnTo>
                <a:lnTo>
                  <a:pt x="7738" y="15306"/>
                </a:lnTo>
                <a:lnTo>
                  <a:pt x="7763" y="15281"/>
                </a:lnTo>
                <a:lnTo>
                  <a:pt x="7836" y="15135"/>
                </a:lnTo>
                <a:lnTo>
                  <a:pt x="7909" y="14965"/>
                </a:lnTo>
                <a:lnTo>
                  <a:pt x="8468" y="14941"/>
                </a:lnTo>
                <a:close/>
                <a:moveTo>
                  <a:pt x="16303" y="14746"/>
                </a:moveTo>
                <a:lnTo>
                  <a:pt x="16303" y="15014"/>
                </a:lnTo>
                <a:lnTo>
                  <a:pt x="16303" y="15306"/>
                </a:lnTo>
                <a:lnTo>
                  <a:pt x="16182" y="15257"/>
                </a:lnTo>
                <a:lnTo>
                  <a:pt x="16084" y="15233"/>
                </a:lnTo>
                <a:lnTo>
                  <a:pt x="15841" y="15208"/>
                </a:lnTo>
                <a:lnTo>
                  <a:pt x="15987" y="14989"/>
                </a:lnTo>
                <a:lnTo>
                  <a:pt x="16157" y="14746"/>
                </a:lnTo>
                <a:close/>
                <a:moveTo>
                  <a:pt x="7617" y="14965"/>
                </a:moveTo>
                <a:lnTo>
                  <a:pt x="7471" y="15160"/>
                </a:lnTo>
                <a:lnTo>
                  <a:pt x="7349" y="15330"/>
                </a:lnTo>
                <a:lnTo>
                  <a:pt x="6911" y="15330"/>
                </a:lnTo>
                <a:lnTo>
                  <a:pt x="6984" y="15160"/>
                </a:lnTo>
                <a:lnTo>
                  <a:pt x="7057" y="14965"/>
                </a:lnTo>
                <a:close/>
                <a:moveTo>
                  <a:pt x="6716" y="14965"/>
                </a:moveTo>
                <a:lnTo>
                  <a:pt x="6570" y="15160"/>
                </a:lnTo>
                <a:lnTo>
                  <a:pt x="6449" y="15354"/>
                </a:lnTo>
                <a:lnTo>
                  <a:pt x="5889" y="15379"/>
                </a:lnTo>
                <a:lnTo>
                  <a:pt x="5889" y="15379"/>
                </a:lnTo>
                <a:lnTo>
                  <a:pt x="6011" y="15257"/>
                </a:lnTo>
                <a:lnTo>
                  <a:pt x="6132" y="15135"/>
                </a:lnTo>
                <a:lnTo>
                  <a:pt x="6254" y="15038"/>
                </a:lnTo>
                <a:lnTo>
                  <a:pt x="6376" y="14965"/>
                </a:lnTo>
                <a:close/>
                <a:moveTo>
                  <a:pt x="5256" y="14941"/>
                </a:moveTo>
                <a:lnTo>
                  <a:pt x="5865" y="14965"/>
                </a:lnTo>
                <a:lnTo>
                  <a:pt x="5792" y="15038"/>
                </a:lnTo>
                <a:lnTo>
                  <a:pt x="5646" y="15184"/>
                </a:lnTo>
                <a:lnTo>
                  <a:pt x="5500" y="15379"/>
                </a:lnTo>
                <a:lnTo>
                  <a:pt x="4672" y="15379"/>
                </a:lnTo>
                <a:lnTo>
                  <a:pt x="4867" y="15233"/>
                </a:lnTo>
                <a:lnTo>
                  <a:pt x="5062" y="15135"/>
                </a:lnTo>
                <a:lnTo>
                  <a:pt x="5183" y="15038"/>
                </a:lnTo>
                <a:lnTo>
                  <a:pt x="5232" y="14989"/>
                </a:lnTo>
                <a:lnTo>
                  <a:pt x="5256" y="14941"/>
                </a:lnTo>
                <a:close/>
                <a:moveTo>
                  <a:pt x="4113" y="14916"/>
                </a:moveTo>
                <a:lnTo>
                  <a:pt x="4745" y="14941"/>
                </a:lnTo>
                <a:lnTo>
                  <a:pt x="4624" y="15038"/>
                </a:lnTo>
                <a:lnTo>
                  <a:pt x="4453" y="15184"/>
                </a:lnTo>
                <a:lnTo>
                  <a:pt x="4307" y="15354"/>
                </a:lnTo>
                <a:lnTo>
                  <a:pt x="4283" y="15403"/>
                </a:lnTo>
                <a:lnTo>
                  <a:pt x="3626" y="15403"/>
                </a:lnTo>
                <a:lnTo>
                  <a:pt x="3650" y="15354"/>
                </a:lnTo>
                <a:lnTo>
                  <a:pt x="3894" y="15087"/>
                </a:lnTo>
                <a:lnTo>
                  <a:pt x="4113" y="14916"/>
                </a:lnTo>
                <a:close/>
                <a:moveTo>
                  <a:pt x="1874" y="14892"/>
                </a:moveTo>
                <a:lnTo>
                  <a:pt x="1801" y="14965"/>
                </a:lnTo>
                <a:lnTo>
                  <a:pt x="1631" y="15184"/>
                </a:lnTo>
                <a:lnTo>
                  <a:pt x="1558" y="15281"/>
                </a:lnTo>
                <a:lnTo>
                  <a:pt x="1509" y="15427"/>
                </a:lnTo>
                <a:lnTo>
                  <a:pt x="1217" y="15427"/>
                </a:lnTo>
                <a:lnTo>
                  <a:pt x="1266" y="15354"/>
                </a:lnTo>
                <a:lnTo>
                  <a:pt x="1436" y="15208"/>
                </a:lnTo>
                <a:lnTo>
                  <a:pt x="1509" y="15160"/>
                </a:lnTo>
                <a:lnTo>
                  <a:pt x="1558" y="15135"/>
                </a:lnTo>
                <a:lnTo>
                  <a:pt x="1606" y="15087"/>
                </a:lnTo>
                <a:lnTo>
                  <a:pt x="1631" y="15038"/>
                </a:lnTo>
                <a:lnTo>
                  <a:pt x="1631" y="14965"/>
                </a:lnTo>
                <a:lnTo>
                  <a:pt x="1631" y="14892"/>
                </a:lnTo>
                <a:close/>
                <a:moveTo>
                  <a:pt x="2750" y="14892"/>
                </a:moveTo>
                <a:lnTo>
                  <a:pt x="2726" y="14916"/>
                </a:lnTo>
                <a:lnTo>
                  <a:pt x="2628" y="15087"/>
                </a:lnTo>
                <a:lnTo>
                  <a:pt x="2555" y="15233"/>
                </a:lnTo>
                <a:lnTo>
                  <a:pt x="2531" y="15330"/>
                </a:lnTo>
                <a:lnTo>
                  <a:pt x="2531" y="15427"/>
                </a:lnTo>
                <a:lnTo>
                  <a:pt x="1898" y="15427"/>
                </a:lnTo>
                <a:lnTo>
                  <a:pt x="2093" y="15233"/>
                </a:lnTo>
                <a:lnTo>
                  <a:pt x="2190" y="15135"/>
                </a:lnTo>
                <a:lnTo>
                  <a:pt x="2312" y="15038"/>
                </a:lnTo>
                <a:lnTo>
                  <a:pt x="2409" y="14989"/>
                </a:lnTo>
                <a:lnTo>
                  <a:pt x="2482" y="14892"/>
                </a:lnTo>
                <a:close/>
                <a:moveTo>
                  <a:pt x="3553" y="14892"/>
                </a:moveTo>
                <a:lnTo>
                  <a:pt x="3431" y="15062"/>
                </a:lnTo>
                <a:lnTo>
                  <a:pt x="3310" y="15208"/>
                </a:lnTo>
                <a:lnTo>
                  <a:pt x="3261" y="15306"/>
                </a:lnTo>
                <a:lnTo>
                  <a:pt x="3188" y="15403"/>
                </a:lnTo>
                <a:lnTo>
                  <a:pt x="2920" y="15427"/>
                </a:lnTo>
                <a:lnTo>
                  <a:pt x="2823" y="15427"/>
                </a:lnTo>
                <a:lnTo>
                  <a:pt x="2969" y="15233"/>
                </a:lnTo>
                <a:lnTo>
                  <a:pt x="3066" y="15111"/>
                </a:lnTo>
                <a:lnTo>
                  <a:pt x="3164" y="14989"/>
                </a:lnTo>
                <a:lnTo>
                  <a:pt x="3285" y="14892"/>
                </a:lnTo>
                <a:close/>
                <a:moveTo>
                  <a:pt x="877" y="14868"/>
                </a:moveTo>
                <a:lnTo>
                  <a:pt x="1193" y="14892"/>
                </a:lnTo>
                <a:lnTo>
                  <a:pt x="1023" y="15038"/>
                </a:lnTo>
                <a:lnTo>
                  <a:pt x="877" y="15233"/>
                </a:lnTo>
                <a:lnTo>
                  <a:pt x="804" y="15330"/>
                </a:lnTo>
                <a:lnTo>
                  <a:pt x="755" y="15452"/>
                </a:lnTo>
                <a:lnTo>
                  <a:pt x="585" y="15452"/>
                </a:lnTo>
                <a:lnTo>
                  <a:pt x="536" y="14868"/>
                </a:lnTo>
                <a:close/>
                <a:moveTo>
                  <a:pt x="13894" y="1"/>
                </a:moveTo>
                <a:lnTo>
                  <a:pt x="13724" y="49"/>
                </a:lnTo>
                <a:lnTo>
                  <a:pt x="13578" y="122"/>
                </a:lnTo>
                <a:lnTo>
                  <a:pt x="13456" y="220"/>
                </a:lnTo>
                <a:lnTo>
                  <a:pt x="13335" y="341"/>
                </a:lnTo>
                <a:lnTo>
                  <a:pt x="13262" y="463"/>
                </a:lnTo>
                <a:lnTo>
                  <a:pt x="13189" y="609"/>
                </a:lnTo>
                <a:lnTo>
                  <a:pt x="13116" y="779"/>
                </a:lnTo>
                <a:lnTo>
                  <a:pt x="13067" y="925"/>
                </a:lnTo>
                <a:lnTo>
                  <a:pt x="11996" y="925"/>
                </a:lnTo>
                <a:lnTo>
                  <a:pt x="10901" y="950"/>
                </a:lnTo>
                <a:lnTo>
                  <a:pt x="9831" y="974"/>
                </a:lnTo>
                <a:lnTo>
                  <a:pt x="8736" y="974"/>
                </a:lnTo>
                <a:lnTo>
                  <a:pt x="7641" y="998"/>
                </a:lnTo>
                <a:lnTo>
                  <a:pt x="6108" y="974"/>
                </a:lnTo>
                <a:lnTo>
                  <a:pt x="4599" y="950"/>
                </a:lnTo>
                <a:lnTo>
                  <a:pt x="4648" y="852"/>
                </a:lnTo>
                <a:lnTo>
                  <a:pt x="4624" y="731"/>
                </a:lnTo>
                <a:lnTo>
                  <a:pt x="4599" y="609"/>
                </a:lnTo>
                <a:lnTo>
                  <a:pt x="4526" y="487"/>
                </a:lnTo>
                <a:lnTo>
                  <a:pt x="4429" y="366"/>
                </a:lnTo>
                <a:lnTo>
                  <a:pt x="4332" y="293"/>
                </a:lnTo>
                <a:lnTo>
                  <a:pt x="4210" y="220"/>
                </a:lnTo>
                <a:lnTo>
                  <a:pt x="4088" y="171"/>
                </a:lnTo>
                <a:lnTo>
                  <a:pt x="3894" y="147"/>
                </a:lnTo>
                <a:lnTo>
                  <a:pt x="3723" y="147"/>
                </a:lnTo>
                <a:lnTo>
                  <a:pt x="3553" y="220"/>
                </a:lnTo>
                <a:lnTo>
                  <a:pt x="3407" y="317"/>
                </a:lnTo>
                <a:lnTo>
                  <a:pt x="3285" y="439"/>
                </a:lnTo>
                <a:lnTo>
                  <a:pt x="3188" y="585"/>
                </a:lnTo>
                <a:lnTo>
                  <a:pt x="3115" y="755"/>
                </a:lnTo>
                <a:lnTo>
                  <a:pt x="3042" y="925"/>
                </a:lnTo>
                <a:lnTo>
                  <a:pt x="3042" y="998"/>
                </a:lnTo>
                <a:lnTo>
                  <a:pt x="1242" y="1047"/>
                </a:lnTo>
                <a:lnTo>
                  <a:pt x="828" y="1023"/>
                </a:lnTo>
                <a:lnTo>
                  <a:pt x="633" y="1023"/>
                </a:lnTo>
                <a:lnTo>
                  <a:pt x="439" y="1047"/>
                </a:lnTo>
                <a:lnTo>
                  <a:pt x="390" y="1023"/>
                </a:lnTo>
                <a:lnTo>
                  <a:pt x="317" y="1023"/>
                </a:lnTo>
                <a:lnTo>
                  <a:pt x="268" y="1071"/>
                </a:lnTo>
                <a:lnTo>
                  <a:pt x="244" y="1144"/>
                </a:lnTo>
                <a:lnTo>
                  <a:pt x="268" y="1850"/>
                </a:lnTo>
                <a:lnTo>
                  <a:pt x="268" y="2215"/>
                </a:lnTo>
                <a:lnTo>
                  <a:pt x="268" y="2555"/>
                </a:lnTo>
                <a:lnTo>
                  <a:pt x="171" y="3358"/>
                </a:lnTo>
                <a:lnTo>
                  <a:pt x="74" y="4137"/>
                </a:lnTo>
                <a:lnTo>
                  <a:pt x="49" y="4624"/>
                </a:lnTo>
                <a:lnTo>
                  <a:pt x="25" y="5086"/>
                </a:lnTo>
                <a:lnTo>
                  <a:pt x="25" y="6059"/>
                </a:lnTo>
                <a:lnTo>
                  <a:pt x="49" y="7008"/>
                </a:lnTo>
                <a:lnTo>
                  <a:pt x="74" y="7982"/>
                </a:lnTo>
                <a:lnTo>
                  <a:pt x="25" y="9879"/>
                </a:lnTo>
                <a:lnTo>
                  <a:pt x="1" y="11802"/>
                </a:lnTo>
                <a:lnTo>
                  <a:pt x="1" y="12751"/>
                </a:lnTo>
                <a:lnTo>
                  <a:pt x="1" y="13700"/>
                </a:lnTo>
                <a:lnTo>
                  <a:pt x="49" y="14673"/>
                </a:lnTo>
                <a:lnTo>
                  <a:pt x="122" y="15622"/>
                </a:lnTo>
                <a:lnTo>
                  <a:pt x="122" y="15671"/>
                </a:lnTo>
                <a:lnTo>
                  <a:pt x="147" y="15719"/>
                </a:lnTo>
                <a:lnTo>
                  <a:pt x="171" y="15792"/>
                </a:lnTo>
                <a:lnTo>
                  <a:pt x="195" y="15841"/>
                </a:lnTo>
                <a:lnTo>
                  <a:pt x="244" y="15865"/>
                </a:lnTo>
                <a:lnTo>
                  <a:pt x="293" y="15890"/>
                </a:lnTo>
                <a:lnTo>
                  <a:pt x="560" y="15938"/>
                </a:lnTo>
                <a:lnTo>
                  <a:pt x="828" y="15963"/>
                </a:lnTo>
                <a:lnTo>
                  <a:pt x="1339" y="15987"/>
                </a:lnTo>
                <a:lnTo>
                  <a:pt x="1850" y="15987"/>
                </a:lnTo>
                <a:lnTo>
                  <a:pt x="2385" y="15963"/>
                </a:lnTo>
                <a:lnTo>
                  <a:pt x="3577" y="15938"/>
                </a:lnTo>
                <a:lnTo>
                  <a:pt x="4770" y="15938"/>
                </a:lnTo>
                <a:lnTo>
                  <a:pt x="5938" y="15914"/>
                </a:lnTo>
                <a:lnTo>
                  <a:pt x="7130" y="15890"/>
                </a:lnTo>
                <a:lnTo>
                  <a:pt x="9466" y="15817"/>
                </a:lnTo>
                <a:lnTo>
                  <a:pt x="10536" y="15792"/>
                </a:lnTo>
                <a:lnTo>
                  <a:pt x="11607" y="15792"/>
                </a:lnTo>
                <a:lnTo>
                  <a:pt x="12678" y="15817"/>
                </a:lnTo>
                <a:lnTo>
                  <a:pt x="13748" y="15792"/>
                </a:lnTo>
                <a:lnTo>
                  <a:pt x="15038" y="15744"/>
                </a:lnTo>
                <a:lnTo>
                  <a:pt x="15646" y="15744"/>
                </a:lnTo>
                <a:lnTo>
                  <a:pt x="15914" y="15768"/>
                </a:lnTo>
                <a:lnTo>
                  <a:pt x="16011" y="15792"/>
                </a:lnTo>
                <a:lnTo>
                  <a:pt x="16060" y="15792"/>
                </a:lnTo>
                <a:lnTo>
                  <a:pt x="16084" y="15817"/>
                </a:lnTo>
                <a:lnTo>
                  <a:pt x="16157" y="15841"/>
                </a:lnTo>
                <a:lnTo>
                  <a:pt x="16279" y="15841"/>
                </a:lnTo>
                <a:lnTo>
                  <a:pt x="16328" y="15865"/>
                </a:lnTo>
                <a:lnTo>
                  <a:pt x="16401" y="15890"/>
                </a:lnTo>
                <a:lnTo>
                  <a:pt x="16474" y="15865"/>
                </a:lnTo>
                <a:lnTo>
                  <a:pt x="16547" y="15817"/>
                </a:lnTo>
                <a:lnTo>
                  <a:pt x="16595" y="15744"/>
                </a:lnTo>
                <a:lnTo>
                  <a:pt x="16620" y="15671"/>
                </a:lnTo>
                <a:lnTo>
                  <a:pt x="16668" y="15476"/>
                </a:lnTo>
                <a:lnTo>
                  <a:pt x="16693" y="15111"/>
                </a:lnTo>
                <a:lnTo>
                  <a:pt x="16717" y="14454"/>
                </a:lnTo>
                <a:lnTo>
                  <a:pt x="16741" y="13773"/>
                </a:lnTo>
                <a:lnTo>
                  <a:pt x="16717" y="13262"/>
                </a:lnTo>
                <a:lnTo>
                  <a:pt x="16693" y="12775"/>
                </a:lnTo>
                <a:lnTo>
                  <a:pt x="16571" y="11777"/>
                </a:lnTo>
                <a:lnTo>
                  <a:pt x="16547" y="11193"/>
                </a:lnTo>
                <a:lnTo>
                  <a:pt x="16547" y="10634"/>
                </a:lnTo>
                <a:lnTo>
                  <a:pt x="16595" y="9466"/>
                </a:lnTo>
                <a:lnTo>
                  <a:pt x="16644" y="8420"/>
                </a:lnTo>
                <a:lnTo>
                  <a:pt x="16668" y="7373"/>
                </a:lnTo>
                <a:lnTo>
                  <a:pt x="16693" y="6327"/>
                </a:lnTo>
                <a:lnTo>
                  <a:pt x="16717" y="5281"/>
                </a:lnTo>
                <a:lnTo>
                  <a:pt x="16766" y="4283"/>
                </a:lnTo>
                <a:lnTo>
                  <a:pt x="16741" y="3285"/>
                </a:lnTo>
                <a:lnTo>
                  <a:pt x="16693" y="2312"/>
                </a:lnTo>
                <a:lnTo>
                  <a:pt x="16595" y="1314"/>
                </a:lnTo>
                <a:lnTo>
                  <a:pt x="16644" y="1266"/>
                </a:lnTo>
                <a:lnTo>
                  <a:pt x="16668" y="1193"/>
                </a:lnTo>
                <a:lnTo>
                  <a:pt x="16668" y="1120"/>
                </a:lnTo>
                <a:lnTo>
                  <a:pt x="16668" y="1047"/>
                </a:lnTo>
                <a:lnTo>
                  <a:pt x="16620" y="998"/>
                </a:lnTo>
                <a:lnTo>
                  <a:pt x="16571" y="950"/>
                </a:lnTo>
                <a:lnTo>
                  <a:pt x="16522" y="901"/>
                </a:lnTo>
                <a:lnTo>
                  <a:pt x="16425" y="901"/>
                </a:lnTo>
                <a:lnTo>
                  <a:pt x="14916" y="925"/>
                </a:lnTo>
                <a:lnTo>
                  <a:pt x="14965" y="877"/>
                </a:lnTo>
                <a:lnTo>
                  <a:pt x="14989" y="755"/>
                </a:lnTo>
                <a:lnTo>
                  <a:pt x="14989" y="658"/>
                </a:lnTo>
                <a:lnTo>
                  <a:pt x="14989" y="560"/>
                </a:lnTo>
                <a:lnTo>
                  <a:pt x="14941" y="463"/>
                </a:lnTo>
                <a:lnTo>
                  <a:pt x="14892" y="366"/>
                </a:lnTo>
                <a:lnTo>
                  <a:pt x="14843" y="293"/>
                </a:lnTo>
                <a:lnTo>
                  <a:pt x="14673" y="171"/>
                </a:lnTo>
                <a:lnTo>
                  <a:pt x="14503" y="74"/>
                </a:lnTo>
                <a:lnTo>
                  <a:pt x="14284" y="25"/>
                </a:lnTo>
                <a:lnTo>
                  <a:pt x="1408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/>
          <p:nvPr/>
        </p:nvSpPr>
        <p:spPr>
          <a:xfrm>
            <a:off x="5571185" y="326205"/>
            <a:ext cx="355778" cy="363230"/>
          </a:xfrm>
          <a:custGeom>
            <a:avLst/>
            <a:gdLst/>
            <a:ahLst/>
            <a:cxnLst/>
            <a:rect l="l" t="t" r="r" b="b"/>
            <a:pathLst>
              <a:path w="16279" h="16620" extrusionOk="0">
                <a:moveTo>
                  <a:pt x="8882" y="438"/>
                </a:moveTo>
                <a:lnTo>
                  <a:pt x="9368" y="536"/>
                </a:lnTo>
                <a:lnTo>
                  <a:pt x="9295" y="657"/>
                </a:lnTo>
                <a:lnTo>
                  <a:pt x="9222" y="803"/>
                </a:lnTo>
                <a:lnTo>
                  <a:pt x="9174" y="974"/>
                </a:lnTo>
                <a:lnTo>
                  <a:pt x="9149" y="1120"/>
                </a:lnTo>
                <a:lnTo>
                  <a:pt x="8882" y="1095"/>
                </a:lnTo>
                <a:lnTo>
                  <a:pt x="8906" y="803"/>
                </a:lnTo>
                <a:lnTo>
                  <a:pt x="8906" y="633"/>
                </a:lnTo>
                <a:lnTo>
                  <a:pt x="8882" y="438"/>
                </a:lnTo>
                <a:close/>
                <a:moveTo>
                  <a:pt x="8590" y="414"/>
                </a:moveTo>
                <a:lnTo>
                  <a:pt x="8541" y="803"/>
                </a:lnTo>
                <a:lnTo>
                  <a:pt x="8517" y="1095"/>
                </a:lnTo>
                <a:lnTo>
                  <a:pt x="8322" y="1120"/>
                </a:lnTo>
                <a:lnTo>
                  <a:pt x="8127" y="1193"/>
                </a:lnTo>
                <a:lnTo>
                  <a:pt x="8127" y="925"/>
                </a:lnTo>
                <a:lnTo>
                  <a:pt x="8127" y="682"/>
                </a:lnTo>
                <a:lnTo>
                  <a:pt x="8152" y="560"/>
                </a:lnTo>
                <a:lnTo>
                  <a:pt x="8152" y="414"/>
                </a:lnTo>
                <a:close/>
                <a:moveTo>
                  <a:pt x="9636" y="609"/>
                </a:moveTo>
                <a:lnTo>
                  <a:pt x="10147" y="755"/>
                </a:lnTo>
                <a:lnTo>
                  <a:pt x="10074" y="876"/>
                </a:lnTo>
                <a:lnTo>
                  <a:pt x="9977" y="1047"/>
                </a:lnTo>
                <a:lnTo>
                  <a:pt x="9879" y="1241"/>
                </a:lnTo>
                <a:lnTo>
                  <a:pt x="9490" y="1168"/>
                </a:lnTo>
                <a:lnTo>
                  <a:pt x="9636" y="609"/>
                </a:lnTo>
                <a:close/>
                <a:moveTo>
                  <a:pt x="7592" y="487"/>
                </a:moveTo>
                <a:lnTo>
                  <a:pt x="7714" y="511"/>
                </a:lnTo>
                <a:lnTo>
                  <a:pt x="7860" y="560"/>
                </a:lnTo>
                <a:lnTo>
                  <a:pt x="7884" y="560"/>
                </a:lnTo>
                <a:lnTo>
                  <a:pt x="7860" y="706"/>
                </a:lnTo>
                <a:lnTo>
                  <a:pt x="7811" y="974"/>
                </a:lnTo>
                <a:lnTo>
                  <a:pt x="7811" y="1120"/>
                </a:lnTo>
                <a:lnTo>
                  <a:pt x="7860" y="1266"/>
                </a:lnTo>
                <a:lnTo>
                  <a:pt x="7884" y="1290"/>
                </a:lnTo>
                <a:lnTo>
                  <a:pt x="7543" y="1290"/>
                </a:lnTo>
                <a:lnTo>
                  <a:pt x="7519" y="1193"/>
                </a:lnTo>
                <a:lnTo>
                  <a:pt x="7519" y="1120"/>
                </a:lnTo>
                <a:lnTo>
                  <a:pt x="7470" y="925"/>
                </a:lnTo>
                <a:lnTo>
                  <a:pt x="7446" y="706"/>
                </a:lnTo>
                <a:lnTo>
                  <a:pt x="7446" y="487"/>
                </a:lnTo>
                <a:close/>
                <a:moveTo>
                  <a:pt x="7251" y="511"/>
                </a:moveTo>
                <a:lnTo>
                  <a:pt x="7203" y="657"/>
                </a:lnTo>
                <a:lnTo>
                  <a:pt x="7203" y="828"/>
                </a:lnTo>
                <a:lnTo>
                  <a:pt x="7227" y="1071"/>
                </a:lnTo>
                <a:lnTo>
                  <a:pt x="7227" y="1193"/>
                </a:lnTo>
                <a:lnTo>
                  <a:pt x="7276" y="1314"/>
                </a:lnTo>
                <a:lnTo>
                  <a:pt x="7057" y="1339"/>
                </a:lnTo>
                <a:lnTo>
                  <a:pt x="6886" y="1363"/>
                </a:lnTo>
                <a:lnTo>
                  <a:pt x="6862" y="1314"/>
                </a:lnTo>
                <a:lnTo>
                  <a:pt x="6740" y="1071"/>
                </a:lnTo>
                <a:lnTo>
                  <a:pt x="6643" y="828"/>
                </a:lnTo>
                <a:lnTo>
                  <a:pt x="6570" y="657"/>
                </a:lnTo>
                <a:lnTo>
                  <a:pt x="6740" y="609"/>
                </a:lnTo>
                <a:lnTo>
                  <a:pt x="6959" y="560"/>
                </a:lnTo>
                <a:lnTo>
                  <a:pt x="7251" y="511"/>
                </a:lnTo>
                <a:close/>
                <a:moveTo>
                  <a:pt x="10536" y="901"/>
                </a:moveTo>
                <a:lnTo>
                  <a:pt x="10634" y="925"/>
                </a:lnTo>
                <a:lnTo>
                  <a:pt x="10877" y="1022"/>
                </a:lnTo>
                <a:lnTo>
                  <a:pt x="10755" y="1217"/>
                </a:lnTo>
                <a:lnTo>
                  <a:pt x="10585" y="1387"/>
                </a:lnTo>
                <a:lnTo>
                  <a:pt x="10269" y="1314"/>
                </a:lnTo>
                <a:lnTo>
                  <a:pt x="10415" y="1120"/>
                </a:lnTo>
                <a:lnTo>
                  <a:pt x="10536" y="901"/>
                </a:lnTo>
                <a:close/>
                <a:moveTo>
                  <a:pt x="6351" y="706"/>
                </a:moveTo>
                <a:lnTo>
                  <a:pt x="6375" y="974"/>
                </a:lnTo>
                <a:lnTo>
                  <a:pt x="6448" y="1193"/>
                </a:lnTo>
                <a:lnTo>
                  <a:pt x="6546" y="1412"/>
                </a:lnTo>
                <a:lnTo>
                  <a:pt x="5962" y="1557"/>
                </a:lnTo>
                <a:lnTo>
                  <a:pt x="5962" y="1533"/>
                </a:lnTo>
                <a:lnTo>
                  <a:pt x="5889" y="1314"/>
                </a:lnTo>
                <a:lnTo>
                  <a:pt x="5840" y="1095"/>
                </a:lnTo>
                <a:lnTo>
                  <a:pt x="5792" y="876"/>
                </a:lnTo>
                <a:lnTo>
                  <a:pt x="6351" y="706"/>
                </a:lnTo>
                <a:close/>
                <a:moveTo>
                  <a:pt x="11266" y="1168"/>
                </a:moveTo>
                <a:lnTo>
                  <a:pt x="11631" y="1339"/>
                </a:lnTo>
                <a:lnTo>
                  <a:pt x="11510" y="1485"/>
                </a:lnTo>
                <a:lnTo>
                  <a:pt x="11437" y="1582"/>
                </a:lnTo>
                <a:lnTo>
                  <a:pt x="11388" y="1679"/>
                </a:lnTo>
                <a:lnTo>
                  <a:pt x="10974" y="1509"/>
                </a:lnTo>
                <a:lnTo>
                  <a:pt x="11120" y="1363"/>
                </a:lnTo>
                <a:lnTo>
                  <a:pt x="11266" y="1168"/>
                </a:lnTo>
                <a:close/>
                <a:moveTo>
                  <a:pt x="5548" y="974"/>
                </a:moveTo>
                <a:lnTo>
                  <a:pt x="5597" y="1168"/>
                </a:lnTo>
                <a:lnTo>
                  <a:pt x="5621" y="1387"/>
                </a:lnTo>
                <a:lnTo>
                  <a:pt x="5670" y="1509"/>
                </a:lnTo>
                <a:lnTo>
                  <a:pt x="5719" y="1630"/>
                </a:lnTo>
                <a:lnTo>
                  <a:pt x="5743" y="1630"/>
                </a:lnTo>
                <a:lnTo>
                  <a:pt x="5694" y="1655"/>
                </a:lnTo>
                <a:lnTo>
                  <a:pt x="5354" y="1776"/>
                </a:lnTo>
                <a:lnTo>
                  <a:pt x="5013" y="1922"/>
                </a:lnTo>
                <a:lnTo>
                  <a:pt x="4964" y="1874"/>
                </a:lnTo>
                <a:lnTo>
                  <a:pt x="4818" y="1606"/>
                </a:lnTo>
                <a:lnTo>
                  <a:pt x="4745" y="1509"/>
                </a:lnTo>
                <a:lnTo>
                  <a:pt x="4672" y="1387"/>
                </a:lnTo>
                <a:lnTo>
                  <a:pt x="4964" y="1217"/>
                </a:lnTo>
                <a:lnTo>
                  <a:pt x="4989" y="1363"/>
                </a:lnTo>
                <a:lnTo>
                  <a:pt x="5037" y="1509"/>
                </a:lnTo>
                <a:lnTo>
                  <a:pt x="5135" y="1752"/>
                </a:lnTo>
                <a:lnTo>
                  <a:pt x="5159" y="1801"/>
                </a:lnTo>
                <a:lnTo>
                  <a:pt x="5281" y="1801"/>
                </a:lnTo>
                <a:lnTo>
                  <a:pt x="5305" y="1776"/>
                </a:lnTo>
                <a:lnTo>
                  <a:pt x="5329" y="1728"/>
                </a:lnTo>
                <a:lnTo>
                  <a:pt x="5329" y="1679"/>
                </a:lnTo>
                <a:lnTo>
                  <a:pt x="5329" y="1655"/>
                </a:lnTo>
                <a:lnTo>
                  <a:pt x="5281" y="1533"/>
                </a:lnTo>
                <a:lnTo>
                  <a:pt x="5232" y="1387"/>
                </a:lnTo>
                <a:lnTo>
                  <a:pt x="5183" y="1266"/>
                </a:lnTo>
                <a:lnTo>
                  <a:pt x="5135" y="1144"/>
                </a:lnTo>
                <a:lnTo>
                  <a:pt x="5548" y="974"/>
                </a:lnTo>
                <a:close/>
                <a:moveTo>
                  <a:pt x="11899" y="1485"/>
                </a:moveTo>
                <a:lnTo>
                  <a:pt x="12313" y="1703"/>
                </a:lnTo>
                <a:lnTo>
                  <a:pt x="12191" y="1801"/>
                </a:lnTo>
                <a:lnTo>
                  <a:pt x="12094" y="1898"/>
                </a:lnTo>
                <a:lnTo>
                  <a:pt x="12021" y="1995"/>
                </a:lnTo>
                <a:lnTo>
                  <a:pt x="11583" y="1776"/>
                </a:lnTo>
                <a:lnTo>
                  <a:pt x="11680" y="1679"/>
                </a:lnTo>
                <a:lnTo>
                  <a:pt x="11826" y="1533"/>
                </a:lnTo>
                <a:lnTo>
                  <a:pt x="11899" y="1485"/>
                </a:lnTo>
                <a:close/>
                <a:moveTo>
                  <a:pt x="4453" y="1509"/>
                </a:moveTo>
                <a:lnTo>
                  <a:pt x="4526" y="1679"/>
                </a:lnTo>
                <a:lnTo>
                  <a:pt x="4599" y="1849"/>
                </a:lnTo>
                <a:lnTo>
                  <a:pt x="4648" y="1947"/>
                </a:lnTo>
                <a:lnTo>
                  <a:pt x="4721" y="2068"/>
                </a:lnTo>
                <a:lnTo>
                  <a:pt x="4453" y="2214"/>
                </a:lnTo>
                <a:lnTo>
                  <a:pt x="4356" y="2068"/>
                </a:lnTo>
                <a:lnTo>
                  <a:pt x="4259" y="1947"/>
                </a:lnTo>
                <a:lnTo>
                  <a:pt x="4186" y="1825"/>
                </a:lnTo>
                <a:lnTo>
                  <a:pt x="4088" y="1728"/>
                </a:lnTo>
                <a:lnTo>
                  <a:pt x="4453" y="1509"/>
                </a:lnTo>
                <a:close/>
                <a:moveTo>
                  <a:pt x="12580" y="1874"/>
                </a:moveTo>
                <a:lnTo>
                  <a:pt x="12945" y="2117"/>
                </a:lnTo>
                <a:lnTo>
                  <a:pt x="12775" y="2239"/>
                </a:lnTo>
                <a:lnTo>
                  <a:pt x="12702" y="2312"/>
                </a:lnTo>
                <a:lnTo>
                  <a:pt x="12653" y="2385"/>
                </a:lnTo>
                <a:lnTo>
                  <a:pt x="12240" y="2117"/>
                </a:lnTo>
                <a:lnTo>
                  <a:pt x="12337" y="2044"/>
                </a:lnTo>
                <a:lnTo>
                  <a:pt x="12459" y="1971"/>
                </a:lnTo>
                <a:lnTo>
                  <a:pt x="12580" y="1874"/>
                </a:lnTo>
                <a:close/>
                <a:moveTo>
                  <a:pt x="3894" y="1849"/>
                </a:moveTo>
                <a:lnTo>
                  <a:pt x="3942" y="1971"/>
                </a:lnTo>
                <a:lnTo>
                  <a:pt x="4015" y="2093"/>
                </a:lnTo>
                <a:lnTo>
                  <a:pt x="4088" y="2239"/>
                </a:lnTo>
                <a:lnTo>
                  <a:pt x="4186" y="2385"/>
                </a:lnTo>
                <a:lnTo>
                  <a:pt x="3869" y="2579"/>
                </a:lnTo>
                <a:lnTo>
                  <a:pt x="3748" y="2458"/>
                </a:lnTo>
                <a:lnTo>
                  <a:pt x="3626" y="2312"/>
                </a:lnTo>
                <a:lnTo>
                  <a:pt x="3553" y="2239"/>
                </a:lnTo>
                <a:lnTo>
                  <a:pt x="3480" y="2190"/>
                </a:lnTo>
                <a:lnTo>
                  <a:pt x="3407" y="2190"/>
                </a:lnTo>
                <a:lnTo>
                  <a:pt x="3894" y="1849"/>
                </a:lnTo>
                <a:close/>
                <a:moveTo>
                  <a:pt x="3334" y="2239"/>
                </a:moveTo>
                <a:lnTo>
                  <a:pt x="3310" y="2287"/>
                </a:lnTo>
                <a:lnTo>
                  <a:pt x="3310" y="2385"/>
                </a:lnTo>
                <a:lnTo>
                  <a:pt x="3358" y="2482"/>
                </a:lnTo>
                <a:lnTo>
                  <a:pt x="3480" y="2652"/>
                </a:lnTo>
                <a:lnTo>
                  <a:pt x="3577" y="2798"/>
                </a:lnTo>
                <a:lnTo>
                  <a:pt x="3383" y="2944"/>
                </a:lnTo>
                <a:lnTo>
                  <a:pt x="3139" y="2725"/>
                </a:lnTo>
                <a:lnTo>
                  <a:pt x="3018" y="2652"/>
                </a:lnTo>
                <a:lnTo>
                  <a:pt x="2896" y="2579"/>
                </a:lnTo>
                <a:lnTo>
                  <a:pt x="3334" y="2239"/>
                </a:lnTo>
                <a:close/>
                <a:moveTo>
                  <a:pt x="13213" y="2312"/>
                </a:moveTo>
                <a:lnTo>
                  <a:pt x="13602" y="2628"/>
                </a:lnTo>
                <a:lnTo>
                  <a:pt x="13505" y="2725"/>
                </a:lnTo>
                <a:lnTo>
                  <a:pt x="13408" y="2847"/>
                </a:lnTo>
                <a:lnTo>
                  <a:pt x="13310" y="2993"/>
                </a:lnTo>
                <a:lnTo>
                  <a:pt x="13091" y="2774"/>
                </a:lnTo>
                <a:lnTo>
                  <a:pt x="12872" y="2555"/>
                </a:lnTo>
                <a:lnTo>
                  <a:pt x="13164" y="2360"/>
                </a:lnTo>
                <a:lnTo>
                  <a:pt x="13189" y="2336"/>
                </a:lnTo>
                <a:lnTo>
                  <a:pt x="13213" y="2312"/>
                </a:lnTo>
                <a:close/>
                <a:moveTo>
                  <a:pt x="2799" y="2652"/>
                </a:moveTo>
                <a:lnTo>
                  <a:pt x="2896" y="2798"/>
                </a:lnTo>
                <a:lnTo>
                  <a:pt x="2993" y="2944"/>
                </a:lnTo>
                <a:lnTo>
                  <a:pt x="3066" y="3042"/>
                </a:lnTo>
                <a:lnTo>
                  <a:pt x="3164" y="3115"/>
                </a:lnTo>
                <a:lnTo>
                  <a:pt x="2969" y="3309"/>
                </a:lnTo>
                <a:lnTo>
                  <a:pt x="2920" y="3285"/>
                </a:lnTo>
                <a:lnTo>
                  <a:pt x="2726" y="3188"/>
                </a:lnTo>
                <a:lnTo>
                  <a:pt x="2555" y="3090"/>
                </a:lnTo>
                <a:lnTo>
                  <a:pt x="2409" y="3017"/>
                </a:lnTo>
                <a:lnTo>
                  <a:pt x="2799" y="2652"/>
                </a:lnTo>
                <a:close/>
                <a:moveTo>
                  <a:pt x="13773" y="2774"/>
                </a:moveTo>
                <a:lnTo>
                  <a:pt x="14089" y="3115"/>
                </a:lnTo>
                <a:lnTo>
                  <a:pt x="13846" y="3236"/>
                </a:lnTo>
                <a:lnTo>
                  <a:pt x="13724" y="3334"/>
                </a:lnTo>
                <a:lnTo>
                  <a:pt x="13651" y="3407"/>
                </a:lnTo>
                <a:lnTo>
                  <a:pt x="13456" y="3163"/>
                </a:lnTo>
                <a:lnTo>
                  <a:pt x="13432" y="3139"/>
                </a:lnTo>
                <a:lnTo>
                  <a:pt x="13505" y="3090"/>
                </a:lnTo>
                <a:lnTo>
                  <a:pt x="13554" y="3017"/>
                </a:lnTo>
                <a:lnTo>
                  <a:pt x="13675" y="2896"/>
                </a:lnTo>
                <a:lnTo>
                  <a:pt x="13773" y="2774"/>
                </a:lnTo>
                <a:close/>
                <a:moveTo>
                  <a:pt x="2263" y="3188"/>
                </a:moveTo>
                <a:lnTo>
                  <a:pt x="2312" y="3285"/>
                </a:lnTo>
                <a:lnTo>
                  <a:pt x="2409" y="3358"/>
                </a:lnTo>
                <a:lnTo>
                  <a:pt x="2555" y="3480"/>
                </a:lnTo>
                <a:lnTo>
                  <a:pt x="2726" y="3577"/>
                </a:lnTo>
                <a:lnTo>
                  <a:pt x="2531" y="3796"/>
                </a:lnTo>
                <a:lnTo>
                  <a:pt x="2117" y="3553"/>
                </a:lnTo>
                <a:lnTo>
                  <a:pt x="1971" y="3504"/>
                </a:lnTo>
                <a:lnTo>
                  <a:pt x="2263" y="3188"/>
                </a:lnTo>
                <a:close/>
                <a:moveTo>
                  <a:pt x="14284" y="3334"/>
                </a:moveTo>
                <a:lnTo>
                  <a:pt x="14478" y="3577"/>
                </a:lnTo>
                <a:lnTo>
                  <a:pt x="14624" y="3820"/>
                </a:lnTo>
                <a:lnTo>
                  <a:pt x="14478" y="3869"/>
                </a:lnTo>
                <a:lnTo>
                  <a:pt x="14356" y="3918"/>
                </a:lnTo>
                <a:lnTo>
                  <a:pt x="14235" y="3966"/>
                </a:lnTo>
                <a:lnTo>
                  <a:pt x="14113" y="4039"/>
                </a:lnTo>
                <a:lnTo>
                  <a:pt x="13773" y="3577"/>
                </a:lnTo>
                <a:lnTo>
                  <a:pt x="13894" y="3528"/>
                </a:lnTo>
                <a:lnTo>
                  <a:pt x="13992" y="3480"/>
                </a:lnTo>
                <a:lnTo>
                  <a:pt x="14186" y="3382"/>
                </a:lnTo>
                <a:lnTo>
                  <a:pt x="14284" y="3334"/>
                </a:lnTo>
                <a:close/>
                <a:moveTo>
                  <a:pt x="1825" y="3699"/>
                </a:moveTo>
                <a:lnTo>
                  <a:pt x="2020" y="3845"/>
                </a:lnTo>
                <a:lnTo>
                  <a:pt x="2312" y="4064"/>
                </a:lnTo>
                <a:lnTo>
                  <a:pt x="2069" y="4453"/>
                </a:lnTo>
                <a:lnTo>
                  <a:pt x="1850" y="4307"/>
                </a:lnTo>
                <a:lnTo>
                  <a:pt x="1533" y="4112"/>
                </a:lnTo>
                <a:lnTo>
                  <a:pt x="1825" y="3699"/>
                </a:lnTo>
                <a:close/>
                <a:moveTo>
                  <a:pt x="14794" y="4112"/>
                </a:moveTo>
                <a:lnTo>
                  <a:pt x="14965" y="4453"/>
                </a:lnTo>
                <a:lnTo>
                  <a:pt x="14794" y="4526"/>
                </a:lnTo>
                <a:lnTo>
                  <a:pt x="14648" y="4599"/>
                </a:lnTo>
                <a:lnTo>
                  <a:pt x="14478" y="4696"/>
                </a:lnTo>
                <a:lnTo>
                  <a:pt x="14308" y="4356"/>
                </a:lnTo>
                <a:lnTo>
                  <a:pt x="14551" y="4258"/>
                </a:lnTo>
                <a:lnTo>
                  <a:pt x="14673" y="4210"/>
                </a:lnTo>
                <a:lnTo>
                  <a:pt x="14794" y="4112"/>
                </a:lnTo>
                <a:close/>
                <a:moveTo>
                  <a:pt x="1412" y="4331"/>
                </a:moveTo>
                <a:lnTo>
                  <a:pt x="1485" y="4429"/>
                </a:lnTo>
                <a:lnTo>
                  <a:pt x="1606" y="4526"/>
                </a:lnTo>
                <a:lnTo>
                  <a:pt x="1752" y="4648"/>
                </a:lnTo>
                <a:lnTo>
                  <a:pt x="1898" y="4745"/>
                </a:lnTo>
                <a:lnTo>
                  <a:pt x="1825" y="4867"/>
                </a:lnTo>
                <a:lnTo>
                  <a:pt x="1533" y="4745"/>
                </a:lnTo>
                <a:lnTo>
                  <a:pt x="1387" y="4696"/>
                </a:lnTo>
                <a:lnTo>
                  <a:pt x="1241" y="4696"/>
                </a:lnTo>
                <a:lnTo>
                  <a:pt x="1412" y="4331"/>
                </a:lnTo>
                <a:close/>
                <a:moveTo>
                  <a:pt x="15062" y="4745"/>
                </a:moveTo>
                <a:lnTo>
                  <a:pt x="15208" y="5183"/>
                </a:lnTo>
                <a:lnTo>
                  <a:pt x="15135" y="5183"/>
                </a:lnTo>
                <a:lnTo>
                  <a:pt x="15038" y="5207"/>
                </a:lnTo>
                <a:lnTo>
                  <a:pt x="14843" y="5256"/>
                </a:lnTo>
                <a:lnTo>
                  <a:pt x="14746" y="5305"/>
                </a:lnTo>
                <a:lnTo>
                  <a:pt x="14600" y="4891"/>
                </a:lnTo>
                <a:lnTo>
                  <a:pt x="14770" y="4842"/>
                </a:lnTo>
                <a:lnTo>
                  <a:pt x="14916" y="4794"/>
                </a:lnTo>
                <a:lnTo>
                  <a:pt x="15062" y="4745"/>
                </a:lnTo>
                <a:close/>
                <a:moveTo>
                  <a:pt x="1168" y="4794"/>
                </a:moveTo>
                <a:lnTo>
                  <a:pt x="1412" y="5013"/>
                </a:lnTo>
                <a:lnTo>
                  <a:pt x="1558" y="5086"/>
                </a:lnTo>
                <a:lnTo>
                  <a:pt x="1704" y="5159"/>
                </a:lnTo>
                <a:lnTo>
                  <a:pt x="1558" y="5524"/>
                </a:lnTo>
                <a:lnTo>
                  <a:pt x="1509" y="5475"/>
                </a:lnTo>
                <a:lnTo>
                  <a:pt x="1314" y="5402"/>
                </a:lnTo>
                <a:lnTo>
                  <a:pt x="1144" y="5353"/>
                </a:lnTo>
                <a:lnTo>
                  <a:pt x="974" y="5329"/>
                </a:lnTo>
                <a:lnTo>
                  <a:pt x="1168" y="4794"/>
                </a:lnTo>
                <a:close/>
                <a:moveTo>
                  <a:pt x="15305" y="5499"/>
                </a:moveTo>
                <a:lnTo>
                  <a:pt x="15403" y="5986"/>
                </a:lnTo>
                <a:lnTo>
                  <a:pt x="15184" y="6035"/>
                </a:lnTo>
                <a:lnTo>
                  <a:pt x="14965" y="6083"/>
                </a:lnTo>
                <a:lnTo>
                  <a:pt x="14916" y="5791"/>
                </a:lnTo>
                <a:lnTo>
                  <a:pt x="14867" y="5621"/>
                </a:lnTo>
                <a:lnTo>
                  <a:pt x="14940" y="5597"/>
                </a:lnTo>
                <a:lnTo>
                  <a:pt x="15111" y="5548"/>
                </a:lnTo>
                <a:lnTo>
                  <a:pt x="15305" y="5499"/>
                </a:lnTo>
                <a:close/>
                <a:moveTo>
                  <a:pt x="876" y="5572"/>
                </a:moveTo>
                <a:lnTo>
                  <a:pt x="1022" y="5645"/>
                </a:lnTo>
                <a:lnTo>
                  <a:pt x="1193" y="5718"/>
                </a:lnTo>
                <a:lnTo>
                  <a:pt x="1387" y="5767"/>
                </a:lnTo>
                <a:lnTo>
                  <a:pt x="1436" y="5791"/>
                </a:lnTo>
                <a:lnTo>
                  <a:pt x="1485" y="5767"/>
                </a:lnTo>
                <a:lnTo>
                  <a:pt x="1387" y="6229"/>
                </a:lnTo>
                <a:lnTo>
                  <a:pt x="1314" y="6156"/>
                </a:lnTo>
                <a:lnTo>
                  <a:pt x="1217" y="6108"/>
                </a:lnTo>
                <a:lnTo>
                  <a:pt x="1022" y="6059"/>
                </a:lnTo>
                <a:lnTo>
                  <a:pt x="876" y="6035"/>
                </a:lnTo>
                <a:lnTo>
                  <a:pt x="730" y="6059"/>
                </a:lnTo>
                <a:lnTo>
                  <a:pt x="876" y="5572"/>
                </a:lnTo>
                <a:close/>
                <a:moveTo>
                  <a:pt x="15476" y="6327"/>
                </a:moveTo>
                <a:lnTo>
                  <a:pt x="15549" y="6643"/>
                </a:lnTo>
                <a:lnTo>
                  <a:pt x="15354" y="6643"/>
                </a:lnTo>
                <a:lnTo>
                  <a:pt x="15086" y="6692"/>
                </a:lnTo>
                <a:lnTo>
                  <a:pt x="15038" y="6375"/>
                </a:lnTo>
                <a:lnTo>
                  <a:pt x="15086" y="6375"/>
                </a:lnTo>
                <a:lnTo>
                  <a:pt x="15476" y="6327"/>
                </a:lnTo>
                <a:close/>
                <a:moveTo>
                  <a:pt x="682" y="6278"/>
                </a:moveTo>
                <a:lnTo>
                  <a:pt x="779" y="6351"/>
                </a:lnTo>
                <a:lnTo>
                  <a:pt x="901" y="6375"/>
                </a:lnTo>
                <a:lnTo>
                  <a:pt x="1071" y="6448"/>
                </a:lnTo>
                <a:lnTo>
                  <a:pt x="1168" y="6497"/>
                </a:lnTo>
                <a:lnTo>
                  <a:pt x="1290" y="6497"/>
                </a:lnTo>
                <a:lnTo>
                  <a:pt x="1339" y="6473"/>
                </a:lnTo>
                <a:lnTo>
                  <a:pt x="1290" y="6716"/>
                </a:lnTo>
                <a:lnTo>
                  <a:pt x="1217" y="6667"/>
                </a:lnTo>
                <a:lnTo>
                  <a:pt x="925" y="6619"/>
                </a:lnTo>
                <a:lnTo>
                  <a:pt x="755" y="6594"/>
                </a:lnTo>
                <a:lnTo>
                  <a:pt x="609" y="6619"/>
                </a:lnTo>
                <a:lnTo>
                  <a:pt x="609" y="6619"/>
                </a:lnTo>
                <a:lnTo>
                  <a:pt x="682" y="6278"/>
                </a:lnTo>
                <a:close/>
                <a:moveTo>
                  <a:pt x="15622" y="6959"/>
                </a:moveTo>
                <a:lnTo>
                  <a:pt x="15670" y="7178"/>
                </a:lnTo>
                <a:lnTo>
                  <a:pt x="15695" y="7349"/>
                </a:lnTo>
                <a:lnTo>
                  <a:pt x="15184" y="7349"/>
                </a:lnTo>
                <a:lnTo>
                  <a:pt x="15135" y="6959"/>
                </a:lnTo>
                <a:close/>
                <a:moveTo>
                  <a:pt x="560" y="6813"/>
                </a:moveTo>
                <a:lnTo>
                  <a:pt x="706" y="6886"/>
                </a:lnTo>
                <a:lnTo>
                  <a:pt x="828" y="6935"/>
                </a:lnTo>
                <a:lnTo>
                  <a:pt x="1120" y="7032"/>
                </a:lnTo>
                <a:lnTo>
                  <a:pt x="1193" y="7032"/>
                </a:lnTo>
                <a:lnTo>
                  <a:pt x="1266" y="7008"/>
                </a:lnTo>
                <a:lnTo>
                  <a:pt x="1193" y="7495"/>
                </a:lnTo>
                <a:lnTo>
                  <a:pt x="1095" y="7446"/>
                </a:lnTo>
                <a:lnTo>
                  <a:pt x="998" y="7422"/>
                </a:lnTo>
                <a:lnTo>
                  <a:pt x="657" y="7349"/>
                </a:lnTo>
                <a:lnTo>
                  <a:pt x="511" y="7300"/>
                </a:lnTo>
                <a:lnTo>
                  <a:pt x="560" y="6813"/>
                </a:lnTo>
                <a:close/>
                <a:moveTo>
                  <a:pt x="15208" y="7665"/>
                </a:moveTo>
                <a:lnTo>
                  <a:pt x="15403" y="7689"/>
                </a:lnTo>
                <a:lnTo>
                  <a:pt x="15695" y="7714"/>
                </a:lnTo>
                <a:lnTo>
                  <a:pt x="15695" y="7981"/>
                </a:lnTo>
                <a:lnTo>
                  <a:pt x="15573" y="7957"/>
                </a:lnTo>
                <a:lnTo>
                  <a:pt x="15451" y="7957"/>
                </a:lnTo>
                <a:lnTo>
                  <a:pt x="15330" y="7981"/>
                </a:lnTo>
                <a:lnTo>
                  <a:pt x="15232" y="8030"/>
                </a:lnTo>
                <a:lnTo>
                  <a:pt x="15208" y="7665"/>
                </a:lnTo>
                <a:close/>
                <a:moveTo>
                  <a:pt x="463" y="7641"/>
                </a:moveTo>
                <a:lnTo>
                  <a:pt x="633" y="7714"/>
                </a:lnTo>
                <a:lnTo>
                  <a:pt x="828" y="7762"/>
                </a:lnTo>
                <a:lnTo>
                  <a:pt x="998" y="7787"/>
                </a:lnTo>
                <a:lnTo>
                  <a:pt x="1071" y="7787"/>
                </a:lnTo>
                <a:lnTo>
                  <a:pt x="1144" y="7762"/>
                </a:lnTo>
                <a:lnTo>
                  <a:pt x="1071" y="8127"/>
                </a:lnTo>
                <a:lnTo>
                  <a:pt x="1022" y="8103"/>
                </a:lnTo>
                <a:lnTo>
                  <a:pt x="706" y="8103"/>
                </a:lnTo>
                <a:lnTo>
                  <a:pt x="584" y="8127"/>
                </a:lnTo>
                <a:lnTo>
                  <a:pt x="438" y="8176"/>
                </a:lnTo>
                <a:lnTo>
                  <a:pt x="463" y="7787"/>
                </a:lnTo>
                <a:lnTo>
                  <a:pt x="463" y="7641"/>
                </a:lnTo>
                <a:close/>
                <a:moveTo>
                  <a:pt x="15232" y="8176"/>
                </a:moveTo>
                <a:lnTo>
                  <a:pt x="15403" y="8249"/>
                </a:lnTo>
                <a:lnTo>
                  <a:pt x="15719" y="8346"/>
                </a:lnTo>
                <a:lnTo>
                  <a:pt x="15719" y="8517"/>
                </a:lnTo>
                <a:lnTo>
                  <a:pt x="15719" y="8687"/>
                </a:lnTo>
                <a:lnTo>
                  <a:pt x="15524" y="8638"/>
                </a:lnTo>
                <a:lnTo>
                  <a:pt x="15378" y="8590"/>
                </a:lnTo>
                <a:lnTo>
                  <a:pt x="15208" y="8565"/>
                </a:lnTo>
                <a:lnTo>
                  <a:pt x="15232" y="8371"/>
                </a:lnTo>
                <a:lnTo>
                  <a:pt x="15232" y="8176"/>
                </a:lnTo>
                <a:close/>
                <a:moveTo>
                  <a:pt x="438" y="8395"/>
                </a:moveTo>
                <a:lnTo>
                  <a:pt x="584" y="8444"/>
                </a:lnTo>
                <a:lnTo>
                  <a:pt x="706" y="8444"/>
                </a:lnTo>
                <a:lnTo>
                  <a:pt x="974" y="8419"/>
                </a:lnTo>
                <a:lnTo>
                  <a:pt x="1022" y="8419"/>
                </a:lnTo>
                <a:lnTo>
                  <a:pt x="1022" y="8468"/>
                </a:lnTo>
                <a:lnTo>
                  <a:pt x="998" y="8736"/>
                </a:lnTo>
                <a:lnTo>
                  <a:pt x="974" y="8979"/>
                </a:lnTo>
                <a:lnTo>
                  <a:pt x="925" y="9003"/>
                </a:lnTo>
                <a:lnTo>
                  <a:pt x="706" y="9028"/>
                </a:lnTo>
                <a:lnTo>
                  <a:pt x="584" y="9028"/>
                </a:lnTo>
                <a:lnTo>
                  <a:pt x="463" y="9076"/>
                </a:lnTo>
                <a:lnTo>
                  <a:pt x="438" y="8395"/>
                </a:lnTo>
                <a:close/>
                <a:moveTo>
                  <a:pt x="15111" y="8882"/>
                </a:moveTo>
                <a:lnTo>
                  <a:pt x="15305" y="8955"/>
                </a:lnTo>
                <a:lnTo>
                  <a:pt x="15476" y="9028"/>
                </a:lnTo>
                <a:lnTo>
                  <a:pt x="15597" y="9076"/>
                </a:lnTo>
                <a:lnTo>
                  <a:pt x="15719" y="9101"/>
                </a:lnTo>
                <a:lnTo>
                  <a:pt x="15816" y="9149"/>
                </a:lnTo>
                <a:lnTo>
                  <a:pt x="15792" y="9587"/>
                </a:lnTo>
                <a:lnTo>
                  <a:pt x="15670" y="9490"/>
                </a:lnTo>
                <a:lnTo>
                  <a:pt x="15500" y="9417"/>
                </a:lnTo>
                <a:lnTo>
                  <a:pt x="15378" y="9368"/>
                </a:lnTo>
                <a:lnTo>
                  <a:pt x="15232" y="9320"/>
                </a:lnTo>
                <a:lnTo>
                  <a:pt x="15111" y="9320"/>
                </a:lnTo>
                <a:lnTo>
                  <a:pt x="15062" y="9344"/>
                </a:lnTo>
                <a:lnTo>
                  <a:pt x="15086" y="8930"/>
                </a:lnTo>
                <a:lnTo>
                  <a:pt x="15111" y="8882"/>
                </a:lnTo>
                <a:close/>
                <a:moveTo>
                  <a:pt x="998" y="9368"/>
                </a:moveTo>
                <a:lnTo>
                  <a:pt x="1047" y="9757"/>
                </a:lnTo>
                <a:lnTo>
                  <a:pt x="803" y="9806"/>
                </a:lnTo>
                <a:lnTo>
                  <a:pt x="706" y="9830"/>
                </a:lnTo>
                <a:lnTo>
                  <a:pt x="609" y="9903"/>
                </a:lnTo>
                <a:lnTo>
                  <a:pt x="584" y="9903"/>
                </a:lnTo>
                <a:lnTo>
                  <a:pt x="511" y="9368"/>
                </a:lnTo>
                <a:close/>
                <a:moveTo>
                  <a:pt x="15013" y="9563"/>
                </a:moveTo>
                <a:lnTo>
                  <a:pt x="15111" y="9636"/>
                </a:lnTo>
                <a:lnTo>
                  <a:pt x="15232" y="9709"/>
                </a:lnTo>
                <a:lnTo>
                  <a:pt x="15451" y="9855"/>
                </a:lnTo>
                <a:lnTo>
                  <a:pt x="15670" y="10025"/>
                </a:lnTo>
                <a:lnTo>
                  <a:pt x="15719" y="10049"/>
                </a:lnTo>
                <a:lnTo>
                  <a:pt x="15646" y="10366"/>
                </a:lnTo>
                <a:lnTo>
                  <a:pt x="15524" y="10317"/>
                </a:lnTo>
                <a:lnTo>
                  <a:pt x="15281" y="10147"/>
                </a:lnTo>
                <a:lnTo>
                  <a:pt x="15111" y="10025"/>
                </a:lnTo>
                <a:lnTo>
                  <a:pt x="14940" y="9928"/>
                </a:lnTo>
                <a:lnTo>
                  <a:pt x="15013" y="9563"/>
                </a:lnTo>
                <a:close/>
                <a:moveTo>
                  <a:pt x="8176" y="3650"/>
                </a:moveTo>
                <a:lnTo>
                  <a:pt x="8127" y="3674"/>
                </a:lnTo>
                <a:lnTo>
                  <a:pt x="8054" y="3723"/>
                </a:lnTo>
                <a:lnTo>
                  <a:pt x="8006" y="3772"/>
                </a:lnTo>
                <a:lnTo>
                  <a:pt x="7957" y="3845"/>
                </a:lnTo>
                <a:lnTo>
                  <a:pt x="7933" y="3918"/>
                </a:lnTo>
                <a:lnTo>
                  <a:pt x="7908" y="4575"/>
                </a:lnTo>
                <a:lnTo>
                  <a:pt x="7908" y="5232"/>
                </a:lnTo>
                <a:lnTo>
                  <a:pt x="7981" y="6570"/>
                </a:lnTo>
                <a:lnTo>
                  <a:pt x="7981" y="7032"/>
                </a:lnTo>
                <a:lnTo>
                  <a:pt x="7981" y="7470"/>
                </a:lnTo>
                <a:lnTo>
                  <a:pt x="7957" y="7933"/>
                </a:lnTo>
                <a:lnTo>
                  <a:pt x="7957" y="8395"/>
                </a:lnTo>
                <a:lnTo>
                  <a:pt x="7981" y="8468"/>
                </a:lnTo>
                <a:lnTo>
                  <a:pt x="8006" y="8541"/>
                </a:lnTo>
                <a:lnTo>
                  <a:pt x="8030" y="8590"/>
                </a:lnTo>
                <a:lnTo>
                  <a:pt x="8079" y="8614"/>
                </a:lnTo>
                <a:lnTo>
                  <a:pt x="8103" y="8736"/>
                </a:lnTo>
                <a:lnTo>
                  <a:pt x="8152" y="8857"/>
                </a:lnTo>
                <a:lnTo>
                  <a:pt x="8200" y="8979"/>
                </a:lnTo>
                <a:lnTo>
                  <a:pt x="8273" y="9076"/>
                </a:lnTo>
                <a:lnTo>
                  <a:pt x="8444" y="9271"/>
                </a:lnTo>
                <a:lnTo>
                  <a:pt x="8614" y="9441"/>
                </a:lnTo>
                <a:lnTo>
                  <a:pt x="9174" y="9952"/>
                </a:lnTo>
                <a:lnTo>
                  <a:pt x="9733" y="10463"/>
                </a:lnTo>
                <a:lnTo>
                  <a:pt x="9806" y="10512"/>
                </a:lnTo>
                <a:lnTo>
                  <a:pt x="9855" y="10536"/>
                </a:lnTo>
                <a:lnTo>
                  <a:pt x="10001" y="10536"/>
                </a:lnTo>
                <a:lnTo>
                  <a:pt x="10147" y="10512"/>
                </a:lnTo>
                <a:lnTo>
                  <a:pt x="10244" y="10439"/>
                </a:lnTo>
                <a:lnTo>
                  <a:pt x="10317" y="10317"/>
                </a:lnTo>
                <a:lnTo>
                  <a:pt x="10342" y="10195"/>
                </a:lnTo>
                <a:lnTo>
                  <a:pt x="10342" y="10147"/>
                </a:lnTo>
                <a:lnTo>
                  <a:pt x="10317" y="10074"/>
                </a:lnTo>
                <a:lnTo>
                  <a:pt x="10293" y="10025"/>
                </a:lnTo>
                <a:lnTo>
                  <a:pt x="10220" y="9952"/>
                </a:lnTo>
                <a:lnTo>
                  <a:pt x="9758" y="9539"/>
                </a:lnTo>
                <a:lnTo>
                  <a:pt x="9295" y="9125"/>
                </a:lnTo>
                <a:lnTo>
                  <a:pt x="8906" y="8784"/>
                </a:lnTo>
                <a:lnTo>
                  <a:pt x="8736" y="8590"/>
                </a:lnTo>
                <a:lnTo>
                  <a:pt x="8590" y="8395"/>
                </a:lnTo>
                <a:lnTo>
                  <a:pt x="8517" y="8298"/>
                </a:lnTo>
                <a:lnTo>
                  <a:pt x="8541" y="7762"/>
                </a:lnTo>
                <a:lnTo>
                  <a:pt x="8541" y="7203"/>
                </a:lnTo>
                <a:lnTo>
                  <a:pt x="8541" y="6667"/>
                </a:lnTo>
                <a:lnTo>
                  <a:pt x="8517" y="6108"/>
                </a:lnTo>
                <a:lnTo>
                  <a:pt x="8444" y="5013"/>
                </a:lnTo>
                <a:lnTo>
                  <a:pt x="8419" y="4477"/>
                </a:lnTo>
                <a:lnTo>
                  <a:pt x="8419" y="3918"/>
                </a:lnTo>
                <a:lnTo>
                  <a:pt x="8419" y="3845"/>
                </a:lnTo>
                <a:lnTo>
                  <a:pt x="8395" y="3796"/>
                </a:lnTo>
                <a:lnTo>
                  <a:pt x="8371" y="3747"/>
                </a:lnTo>
                <a:lnTo>
                  <a:pt x="8298" y="3699"/>
                </a:lnTo>
                <a:lnTo>
                  <a:pt x="8249" y="3674"/>
                </a:lnTo>
                <a:lnTo>
                  <a:pt x="8200" y="3650"/>
                </a:lnTo>
                <a:close/>
                <a:moveTo>
                  <a:pt x="633" y="10074"/>
                </a:moveTo>
                <a:lnTo>
                  <a:pt x="730" y="10122"/>
                </a:lnTo>
                <a:lnTo>
                  <a:pt x="876" y="10147"/>
                </a:lnTo>
                <a:lnTo>
                  <a:pt x="998" y="10147"/>
                </a:lnTo>
                <a:lnTo>
                  <a:pt x="1144" y="10122"/>
                </a:lnTo>
                <a:lnTo>
                  <a:pt x="1266" y="10487"/>
                </a:lnTo>
                <a:lnTo>
                  <a:pt x="1047" y="10585"/>
                </a:lnTo>
                <a:lnTo>
                  <a:pt x="925" y="10609"/>
                </a:lnTo>
                <a:lnTo>
                  <a:pt x="779" y="10682"/>
                </a:lnTo>
                <a:lnTo>
                  <a:pt x="706" y="10366"/>
                </a:lnTo>
                <a:lnTo>
                  <a:pt x="633" y="10074"/>
                </a:lnTo>
                <a:close/>
                <a:moveTo>
                  <a:pt x="14867" y="10244"/>
                </a:moveTo>
                <a:lnTo>
                  <a:pt x="14989" y="10366"/>
                </a:lnTo>
                <a:lnTo>
                  <a:pt x="15111" y="10463"/>
                </a:lnTo>
                <a:lnTo>
                  <a:pt x="15232" y="10560"/>
                </a:lnTo>
                <a:lnTo>
                  <a:pt x="15378" y="10658"/>
                </a:lnTo>
                <a:lnTo>
                  <a:pt x="15549" y="10706"/>
                </a:lnTo>
                <a:lnTo>
                  <a:pt x="15403" y="11071"/>
                </a:lnTo>
                <a:lnTo>
                  <a:pt x="15111" y="10852"/>
                </a:lnTo>
                <a:lnTo>
                  <a:pt x="15013" y="10779"/>
                </a:lnTo>
                <a:lnTo>
                  <a:pt x="14892" y="10706"/>
                </a:lnTo>
                <a:lnTo>
                  <a:pt x="14843" y="10682"/>
                </a:lnTo>
                <a:lnTo>
                  <a:pt x="14794" y="10658"/>
                </a:lnTo>
                <a:lnTo>
                  <a:pt x="14770" y="10658"/>
                </a:lnTo>
                <a:lnTo>
                  <a:pt x="14867" y="10244"/>
                </a:lnTo>
                <a:close/>
                <a:moveTo>
                  <a:pt x="1412" y="10852"/>
                </a:moveTo>
                <a:lnTo>
                  <a:pt x="1558" y="11169"/>
                </a:lnTo>
                <a:lnTo>
                  <a:pt x="1363" y="11266"/>
                </a:lnTo>
                <a:lnTo>
                  <a:pt x="1241" y="11339"/>
                </a:lnTo>
                <a:lnTo>
                  <a:pt x="1168" y="11363"/>
                </a:lnTo>
                <a:lnTo>
                  <a:pt x="1095" y="11436"/>
                </a:lnTo>
                <a:lnTo>
                  <a:pt x="901" y="10950"/>
                </a:lnTo>
                <a:lnTo>
                  <a:pt x="1095" y="10925"/>
                </a:lnTo>
                <a:lnTo>
                  <a:pt x="1241" y="10901"/>
                </a:lnTo>
                <a:lnTo>
                  <a:pt x="1412" y="10852"/>
                </a:lnTo>
                <a:close/>
                <a:moveTo>
                  <a:pt x="14697" y="10877"/>
                </a:moveTo>
                <a:lnTo>
                  <a:pt x="14721" y="10901"/>
                </a:lnTo>
                <a:lnTo>
                  <a:pt x="14794" y="11023"/>
                </a:lnTo>
                <a:lnTo>
                  <a:pt x="14892" y="11144"/>
                </a:lnTo>
                <a:lnTo>
                  <a:pt x="15062" y="11290"/>
                </a:lnTo>
                <a:lnTo>
                  <a:pt x="15159" y="11363"/>
                </a:lnTo>
                <a:lnTo>
                  <a:pt x="15257" y="11412"/>
                </a:lnTo>
                <a:lnTo>
                  <a:pt x="15062" y="11874"/>
                </a:lnTo>
                <a:lnTo>
                  <a:pt x="15062" y="11850"/>
                </a:lnTo>
                <a:lnTo>
                  <a:pt x="14940" y="11753"/>
                </a:lnTo>
                <a:lnTo>
                  <a:pt x="14819" y="11607"/>
                </a:lnTo>
                <a:lnTo>
                  <a:pt x="14648" y="11509"/>
                </a:lnTo>
                <a:lnTo>
                  <a:pt x="14575" y="11461"/>
                </a:lnTo>
                <a:lnTo>
                  <a:pt x="14502" y="11461"/>
                </a:lnTo>
                <a:lnTo>
                  <a:pt x="14673" y="10998"/>
                </a:lnTo>
                <a:lnTo>
                  <a:pt x="14697" y="10877"/>
                </a:lnTo>
                <a:close/>
                <a:moveTo>
                  <a:pt x="1752" y="11509"/>
                </a:moveTo>
                <a:lnTo>
                  <a:pt x="1874" y="11704"/>
                </a:lnTo>
                <a:lnTo>
                  <a:pt x="1752" y="11826"/>
                </a:lnTo>
                <a:lnTo>
                  <a:pt x="1606" y="11972"/>
                </a:lnTo>
                <a:lnTo>
                  <a:pt x="1485" y="12142"/>
                </a:lnTo>
                <a:lnTo>
                  <a:pt x="1241" y="11680"/>
                </a:lnTo>
                <a:lnTo>
                  <a:pt x="1363" y="11655"/>
                </a:lnTo>
                <a:lnTo>
                  <a:pt x="1485" y="11607"/>
                </a:lnTo>
                <a:lnTo>
                  <a:pt x="1752" y="11509"/>
                </a:lnTo>
                <a:close/>
                <a:moveTo>
                  <a:pt x="14405" y="11607"/>
                </a:moveTo>
                <a:lnTo>
                  <a:pt x="14575" y="11801"/>
                </a:lnTo>
                <a:lnTo>
                  <a:pt x="14721" y="11947"/>
                </a:lnTo>
                <a:lnTo>
                  <a:pt x="14892" y="12093"/>
                </a:lnTo>
                <a:lnTo>
                  <a:pt x="14940" y="12118"/>
                </a:lnTo>
                <a:lnTo>
                  <a:pt x="14794" y="12361"/>
                </a:lnTo>
                <a:lnTo>
                  <a:pt x="14721" y="12288"/>
                </a:lnTo>
                <a:lnTo>
                  <a:pt x="14648" y="12215"/>
                </a:lnTo>
                <a:lnTo>
                  <a:pt x="14478" y="12118"/>
                </a:lnTo>
                <a:lnTo>
                  <a:pt x="14235" y="11947"/>
                </a:lnTo>
                <a:lnTo>
                  <a:pt x="14405" y="11607"/>
                </a:lnTo>
                <a:close/>
                <a:moveTo>
                  <a:pt x="2069" y="11996"/>
                </a:moveTo>
                <a:lnTo>
                  <a:pt x="2263" y="12288"/>
                </a:lnTo>
                <a:lnTo>
                  <a:pt x="2117" y="12410"/>
                </a:lnTo>
                <a:lnTo>
                  <a:pt x="1996" y="12556"/>
                </a:lnTo>
                <a:lnTo>
                  <a:pt x="1947" y="12653"/>
                </a:lnTo>
                <a:lnTo>
                  <a:pt x="1898" y="12750"/>
                </a:lnTo>
                <a:lnTo>
                  <a:pt x="1631" y="12361"/>
                </a:lnTo>
                <a:lnTo>
                  <a:pt x="1825" y="12215"/>
                </a:lnTo>
                <a:lnTo>
                  <a:pt x="1996" y="12069"/>
                </a:lnTo>
                <a:lnTo>
                  <a:pt x="2069" y="11996"/>
                </a:lnTo>
                <a:close/>
                <a:moveTo>
                  <a:pt x="14065" y="12239"/>
                </a:moveTo>
                <a:lnTo>
                  <a:pt x="14186" y="12361"/>
                </a:lnTo>
                <a:lnTo>
                  <a:pt x="14405" y="12507"/>
                </a:lnTo>
                <a:lnTo>
                  <a:pt x="14502" y="12580"/>
                </a:lnTo>
                <a:lnTo>
                  <a:pt x="14624" y="12629"/>
                </a:lnTo>
                <a:lnTo>
                  <a:pt x="14381" y="12969"/>
                </a:lnTo>
                <a:lnTo>
                  <a:pt x="14332" y="12872"/>
                </a:lnTo>
                <a:lnTo>
                  <a:pt x="14259" y="12799"/>
                </a:lnTo>
                <a:lnTo>
                  <a:pt x="14113" y="12677"/>
                </a:lnTo>
                <a:lnTo>
                  <a:pt x="13919" y="12483"/>
                </a:lnTo>
                <a:lnTo>
                  <a:pt x="14065" y="12239"/>
                </a:lnTo>
                <a:close/>
                <a:moveTo>
                  <a:pt x="2531" y="12604"/>
                </a:moveTo>
                <a:lnTo>
                  <a:pt x="2726" y="12848"/>
                </a:lnTo>
                <a:lnTo>
                  <a:pt x="2458" y="13237"/>
                </a:lnTo>
                <a:lnTo>
                  <a:pt x="2361" y="13359"/>
                </a:lnTo>
                <a:lnTo>
                  <a:pt x="2044" y="12921"/>
                </a:lnTo>
                <a:lnTo>
                  <a:pt x="2142" y="12896"/>
                </a:lnTo>
                <a:lnTo>
                  <a:pt x="2239" y="12848"/>
                </a:lnTo>
                <a:lnTo>
                  <a:pt x="2385" y="12726"/>
                </a:lnTo>
                <a:lnTo>
                  <a:pt x="2531" y="12604"/>
                </a:lnTo>
                <a:close/>
                <a:moveTo>
                  <a:pt x="13773" y="12702"/>
                </a:moveTo>
                <a:lnTo>
                  <a:pt x="13797" y="12726"/>
                </a:lnTo>
                <a:lnTo>
                  <a:pt x="13992" y="12945"/>
                </a:lnTo>
                <a:lnTo>
                  <a:pt x="14089" y="13042"/>
                </a:lnTo>
                <a:lnTo>
                  <a:pt x="14162" y="13164"/>
                </a:lnTo>
                <a:lnTo>
                  <a:pt x="14211" y="13213"/>
                </a:lnTo>
                <a:lnTo>
                  <a:pt x="13967" y="13505"/>
                </a:lnTo>
                <a:lnTo>
                  <a:pt x="13821" y="13310"/>
                </a:lnTo>
                <a:lnTo>
                  <a:pt x="13675" y="13115"/>
                </a:lnTo>
                <a:lnTo>
                  <a:pt x="13529" y="13018"/>
                </a:lnTo>
                <a:lnTo>
                  <a:pt x="13773" y="12702"/>
                </a:lnTo>
                <a:close/>
                <a:moveTo>
                  <a:pt x="2993" y="13164"/>
                </a:moveTo>
                <a:lnTo>
                  <a:pt x="3188" y="13383"/>
                </a:lnTo>
                <a:lnTo>
                  <a:pt x="3164" y="13456"/>
                </a:lnTo>
                <a:lnTo>
                  <a:pt x="2969" y="13651"/>
                </a:lnTo>
                <a:lnTo>
                  <a:pt x="2896" y="13748"/>
                </a:lnTo>
                <a:lnTo>
                  <a:pt x="2823" y="13845"/>
                </a:lnTo>
                <a:lnTo>
                  <a:pt x="2726" y="13772"/>
                </a:lnTo>
                <a:lnTo>
                  <a:pt x="2580" y="13578"/>
                </a:lnTo>
                <a:lnTo>
                  <a:pt x="2653" y="13529"/>
                </a:lnTo>
                <a:lnTo>
                  <a:pt x="2726" y="13456"/>
                </a:lnTo>
                <a:lnTo>
                  <a:pt x="2993" y="13164"/>
                </a:lnTo>
                <a:close/>
                <a:moveTo>
                  <a:pt x="13383" y="13188"/>
                </a:moveTo>
                <a:lnTo>
                  <a:pt x="13456" y="13334"/>
                </a:lnTo>
                <a:lnTo>
                  <a:pt x="13724" y="13748"/>
                </a:lnTo>
                <a:lnTo>
                  <a:pt x="13578" y="13918"/>
                </a:lnTo>
                <a:lnTo>
                  <a:pt x="13456" y="14040"/>
                </a:lnTo>
                <a:lnTo>
                  <a:pt x="13335" y="13821"/>
                </a:lnTo>
                <a:lnTo>
                  <a:pt x="13213" y="13602"/>
                </a:lnTo>
                <a:lnTo>
                  <a:pt x="13116" y="13480"/>
                </a:lnTo>
                <a:lnTo>
                  <a:pt x="13237" y="13334"/>
                </a:lnTo>
                <a:lnTo>
                  <a:pt x="13383" y="13188"/>
                </a:lnTo>
                <a:close/>
                <a:moveTo>
                  <a:pt x="3456" y="13651"/>
                </a:moveTo>
                <a:lnTo>
                  <a:pt x="3796" y="13991"/>
                </a:lnTo>
                <a:lnTo>
                  <a:pt x="3650" y="14089"/>
                </a:lnTo>
                <a:lnTo>
                  <a:pt x="3504" y="14186"/>
                </a:lnTo>
                <a:lnTo>
                  <a:pt x="3407" y="14259"/>
                </a:lnTo>
                <a:lnTo>
                  <a:pt x="3334" y="14332"/>
                </a:lnTo>
                <a:lnTo>
                  <a:pt x="3042" y="14089"/>
                </a:lnTo>
                <a:lnTo>
                  <a:pt x="3164" y="13967"/>
                </a:lnTo>
                <a:lnTo>
                  <a:pt x="3237" y="13894"/>
                </a:lnTo>
                <a:lnTo>
                  <a:pt x="3334" y="13797"/>
                </a:lnTo>
                <a:lnTo>
                  <a:pt x="3456" y="13651"/>
                </a:lnTo>
                <a:close/>
                <a:moveTo>
                  <a:pt x="12945" y="13651"/>
                </a:moveTo>
                <a:lnTo>
                  <a:pt x="12994" y="13748"/>
                </a:lnTo>
                <a:lnTo>
                  <a:pt x="13213" y="14210"/>
                </a:lnTo>
                <a:lnTo>
                  <a:pt x="13213" y="14235"/>
                </a:lnTo>
                <a:lnTo>
                  <a:pt x="13043" y="14381"/>
                </a:lnTo>
                <a:lnTo>
                  <a:pt x="12970" y="14210"/>
                </a:lnTo>
                <a:lnTo>
                  <a:pt x="12897" y="14040"/>
                </a:lnTo>
                <a:lnTo>
                  <a:pt x="12824" y="13918"/>
                </a:lnTo>
                <a:lnTo>
                  <a:pt x="12751" y="13821"/>
                </a:lnTo>
                <a:lnTo>
                  <a:pt x="12945" y="13651"/>
                </a:lnTo>
                <a:close/>
                <a:moveTo>
                  <a:pt x="3967" y="14162"/>
                </a:moveTo>
                <a:lnTo>
                  <a:pt x="4332" y="14454"/>
                </a:lnTo>
                <a:lnTo>
                  <a:pt x="4283" y="14502"/>
                </a:lnTo>
                <a:lnTo>
                  <a:pt x="4113" y="14648"/>
                </a:lnTo>
                <a:lnTo>
                  <a:pt x="4040" y="14721"/>
                </a:lnTo>
                <a:lnTo>
                  <a:pt x="3991" y="14794"/>
                </a:lnTo>
                <a:lnTo>
                  <a:pt x="3602" y="14551"/>
                </a:lnTo>
                <a:lnTo>
                  <a:pt x="3748" y="14429"/>
                </a:lnTo>
                <a:lnTo>
                  <a:pt x="3845" y="14308"/>
                </a:lnTo>
                <a:lnTo>
                  <a:pt x="3967" y="14162"/>
                </a:lnTo>
                <a:close/>
                <a:moveTo>
                  <a:pt x="12556" y="13991"/>
                </a:moveTo>
                <a:lnTo>
                  <a:pt x="12605" y="14113"/>
                </a:lnTo>
                <a:lnTo>
                  <a:pt x="12678" y="14332"/>
                </a:lnTo>
                <a:lnTo>
                  <a:pt x="12775" y="14551"/>
                </a:lnTo>
                <a:lnTo>
                  <a:pt x="12775" y="14600"/>
                </a:lnTo>
                <a:lnTo>
                  <a:pt x="12459" y="14819"/>
                </a:lnTo>
                <a:lnTo>
                  <a:pt x="12434" y="14673"/>
                </a:lnTo>
                <a:lnTo>
                  <a:pt x="12361" y="14527"/>
                </a:lnTo>
                <a:lnTo>
                  <a:pt x="12313" y="14381"/>
                </a:lnTo>
                <a:lnTo>
                  <a:pt x="12215" y="14235"/>
                </a:lnTo>
                <a:lnTo>
                  <a:pt x="12556" y="13991"/>
                </a:lnTo>
                <a:close/>
                <a:moveTo>
                  <a:pt x="8760" y="1509"/>
                </a:moveTo>
                <a:lnTo>
                  <a:pt x="9174" y="1557"/>
                </a:lnTo>
                <a:lnTo>
                  <a:pt x="9222" y="1582"/>
                </a:lnTo>
                <a:lnTo>
                  <a:pt x="9271" y="1606"/>
                </a:lnTo>
                <a:lnTo>
                  <a:pt x="9368" y="1582"/>
                </a:lnTo>
                <a:lnTo>
                  <a:pt x="10123" y="1728"/>
                </a:lnTo>
                <a:lnTo>
                  <a:pt x="10488" y="1825"/>
                </a:lnTo>
                <a:lnTo>
                  <a:pt x="10877" y="1947"/>
                </a:lnTo>
                <a:lnTo>
                  <a:pt x="11291" y="2117"/>
                </a:lnTo>
                <a:lnTo>
                  <a:pt x="11656" y="2287"/>
                </a:lnTo>
                <a:lnTo>
                  <a:pt x="11510" y="2385"/>
                </a:lnTo>
                <a:lnTo>
                  <a:pt x="11388" y="2531"/>
                </a:lnTo>
                <a:lnTo>
                  <a:pt x="11193" y="2823"/>
                </a:lnTo>
                <a:lnTo>
                  <a:pt x="10950" y="3066"/>
                </a:lnTo>
                <a:lnTo>
                  <a:pt x="10853" y="3212"/>
                </a:lnTo>
                <a:lnTo>
                  <a:pt x="10828" y="3285"/>
                </a:lnTo>
                <a:lnTo>
                  <a:pt x="10804" y="3358"/>
                </a:lnTo>
                <a:lnTo>
                  <a:pt x="10804" y="3407"/>
                </a:lnTo>
                <a:lnTo>
                  <a:pt x="10828" y="3431"/>
                </a:lnTo>
                <a:lnTo>
                  <a:pt x="10853" y="3480"/>
                </a:lnTo>
                <a:lnTo>
                  <a:pt x="10974" y="3480"/>
                </a:lnTo>
                <a:lnTo>
                  <a:pt x="11047" y="3455"/>
                </a:lnTo>
                <a:lnTo>
                  <a:pt x="11193" y="3358"/>
                </a:lnTo>
                <a:lnTo>
                  <a:pt x="11315" y="3261"/>
                </a:lnTo>
                <a:lnTo>
                  <a:pt x="11412" y="3139"/>
                </a:lnTo>
                <a:lnTo>
                  <a:pt x="11680" y="2871"/>
                </a:lnTo>
                <a:lnTo>
                  <a:pt x="11826" y="2725"/>
                </a:lnTo>
                <a:lnTo>
                  <a:pt x="11875" y="2628"/>
                </a:lnTo>
                <a:lnTo>
                  <a:pt x="11948" y="2555"/>
                </a:lnTo>
                <a:lnTo>
                  <a:pt x="11948" y="2458"/>
                </a:lnTo>
                <a:lnTo>
                  <a:pt x="12313" y="2701"/>
                </a:lnTo>
                <a:lnTo>
                  <a:pt x="12629" y="2969"/>
                </a:lnTo>
                <a:lnTo>
                  <a:pt x="12945" y="3261"/>
                </a:lnTo>
                <a:lnTo>
                  <a:pt x="13237" y="3601"/>
                </a:lnTo>
                <a:lnTo>
                  <a:pt x="13456" y="3869"/>
                </a:lnTo>
                <a:lnTo>
                  <a:pt x="13651" y="4137"/>
                </a:lnTo>
                <a:lnTo>
                  <a:pt x="13821" y="4429"/>
                </a:lnTo>
                <a:lnTo>
                  <a:pt x="13992" y="4745"/>
                </a:lnTo>
                <a:lnTo>
                  <a:pt x="13870" y="4745"/>
                </a:lnTo>
                <a:lnTo>
                  <a:pt x="13748" y="4794"/>
                </a:lnTo>
                <a:lnTo>
                  <a:pt x="13505" y="4940"/>
                </a:lnTo>
                <a:lnTo>
                  <a:pt x="13237" y="5134"/>
                </a:lnTo>
                <a:lnTo>
                  <a:pt x="13067" y="5207"/>
                </a:lnTo>
                <a:lnTo>
                  <a:pt x="12921" y="5305"/>
                </a:lnTo>
                <a:lnTo>
                  <a:pt x="12872" y="5378"/>
                </a:lnTo>
                <a:lnTo>
                  <a:pt x="12872" y="5451"/>
                </a:lnTo>
                <a:lnTo>
                  <a:pt x="12897" y="5524"/>
                </a:lnTo>
                <a:lnTo>
                  <a:pt x="12970" y="5597"/>
                </a:lnTo>
                <a:lnTo>
                  <a:pt x="13043" y="5621"/>
                </a:lnTo>
                <a:lnTo>
                  <a:pt x="13116" y="5645"/>
                </a:lnTo>
                <a:lnTo>
                  <a:pt x="13286" y="5645"/>
                </a:lnTo>
                <a:lnTo>
                  <a:pt x="13432" y="5572"/>
                </a:lnTo>
                <a:lnTo>
                  <a:pt x="13578" y="5499"/>
                </a:lnTo>
                <a:lnTo>
                  <a:pt x="13870" y="5329"/>
                </a:lnTo>
                <a:lnTo>
                  <a:pt x="14016" y="5256"/>
                </a:lnTo>
                <a:lnTo>
                  <a:pt x="14162" y="5207"/>
                </a:lnTo>
                <a:lnTo>
                  <a:pt x="14211" y="5159"/>
                </a:lnTo>
                <a:lnTo>
                  <a:pt x="14381" y="5621"/>
                </a:lnTo>
                <a:lnTo>
                  <a:pt x="14502" y="6059"/>
                </a:lnTo>
                <a:lnTo>
                  <a:pt x="14600" y="6448"/>
                </a:lnTo>
                <a:lnTo>
                  <a:pt x="14648" y="6862"/>
                </a:lnTo>
                <a:lnTo>
                  <a:pt x="14746" y="7665"/>
                </a:lnTo>
                <a:lnTo>
                  <a:pt x="14746" y="7860"/>
                </a:lnTo>
                <a:lnTo>
                  <a:pt x="14746" y="8054"/>
                </a:lnTo>
                <a:lnTo>
                  <a:pt x="14575" y="8030"/>
                </a:lnTo>
                <a:lnTo>
                  <a:pt x="14138" y="8030"/>
                </a:lnTo>
                <a:lnTo>
                  <a:pt x="14016" y="8054"/>
                </a:lnTo>
                <a:lnTo>
                  <a:pt x="13919" y="8079"/>
                </a:lnTo>
                <a:lnTo>
                  <a:pt x="13821" y="8127"/>
                </a:lnTo>
                <a:lnTo>
                  <a:pt x="13748" y="8200"/>
                </a:lnTo>
                <a:lnTo>
                  <a:pt x="13724" y="8273"/>
                </a:lnTo>
                <a:lnTo>
                  <a:pt x="13700" y="8322"/>
                </a:lnTo>
                <a:lnTo>
                  <a:pt x="13724" y="8346"/>
                </a:lnTo>
                <a:lnTo>
                  <a:pt x="13773" y="8419"/>
                </a:lnTo>
                <a:lnTo>
                  <a:pt x="13846" y="8444"/>
                </a:lnTo>
                <a:lnTo>
                  <a:pt x="13992" y="8492"/>
                </a:lnTo>
                <a:lnTo>
                  <a:pt x="14138" y="8517"/>
                </a:lnTo>
                <a:lnTo>
                  <a:pt x="14284" y="8517"/>
                </a:lnTo>
                <a:lnTo>
                  <a:pt x="14527" y="8565"/>
                </a:lnTo>
                <a:lnTo>
                  <a:pt x="14746" y="8614"/>
                </a:lnTo>
                <a:lnTo>
                  <a:pt x="14794" y="8809"/>
                </a:lnTo>
                <a:lnTo>
                  <a:pt x="14770" y="9052"/>
                </a:lnTo>
                <a:lnTo>
                  <a:pt x="14697" y="9441"/>
                </a:lnTo>
                <a:lnTo>
                  <a:pt x="14600" y="9806"/>
                </a:lnTo>
                <a:lnTo>
                  <a:pt x="14356" y="10560"/>
                </a:lnTo>
                <a:lnTo>
                  <a:pt x="14186" y="11023"/>
                </a:lnTo>
                <a:lnTo>
                  <a:pt x="13992" y="11461"/>
                </a:lnTo>
                <a:lnTo>
                  <a:pt x="13821" y="11363"/>
                </a:lnTo>
                <a:lnTo>
                  <a:pt x="13651" y="11290"/>
                </a:lnTo>
                <a:lnTo>
                  <a:pt x="13456" y="11169"/>
                </a:lnTo>
                <a:lnTo>
                  <a:pt x="13335" y="11096"/>
                </a:lnTo>
                <a:lnTo>
                  <a:pt x="13237" y="11047"/>
                </a:lnTo>
                <a:lnTo>
                  <a:pt x="13164" y="11047"/>
                </a:lnTo>
                <a:lnTo>
                  <a:pt x="13091" y="11071"/>
                </a:lnTo>
                <a:lnTo>
                  <a:pt x="13043" y="11096"/>
                </a:lnTo>
                <a:lnTo>
                  <a:pt x="13018" y="11120"/>
                </a:lnTo>
                <a:lnTo>
                  <a:pt x="12994" y="11193"/>
                </a:lnTo>
                <a:lnTo>
                  <a:pt x="12970" y="11242"/>
                </a:lnTo>
                <a:lnTo>
                  <a:pt x="12970" y="11315"/>
                </a:lnTo>
                <a:lnTo>
                  <a:pt x="12994" y="11363"/>
                </a:lnTo>
                <a:lnTo>
                  <a:pt x="13067" y="11461"/>
                </a:lnTo>
                <a:lnTo>
                  <a:pt x="13164" y="11558"/>
                </a:lnTo>
                <a:lnTo>
                  <a:pt x="13383" y="11680"/>
                </a:lnTo>
                <a:lnTo>
                  <a:pt x="13554" y="11801"/>
                </a:lnTo>
                <a:lnTo>
                  <a:pt x="13651" y="11850"/>
                </a:lnTo>
                <a:lnTo>
                  <a:pt x="13748" y="11899"/>
                </a:lnTo>
                <a:lnTo>
                  <a:pt x="13578" y="12191"/>
                </a:lnTo>
                <a:lnTo>
                  <a:pt x="13359" y="12483"/>
                </a:lnTo>
                <a:lnTo>
                  <a:pt x="13164" y="12750"/>
                </a:lnTo>
                <a:lnTo>
                  <a:pt x="12921" y="13018"/>
                </a:lnTo>
                <a:lnTo>
                  <a:pt x="12629" y="13334"/>
                </a:lnTo>
                <a:lnTo>
                  <a:pt x="12337" y="13602"/>
                </a:lnTo>
                <a:lnTo>
                  <a:pt x="11996" y="13845"/>
                </a:lnTo>
                <a:lnTo>
                  <a:pt x="11656" y="14064"/>
                </a:lnTo>
                <a:lnTo>
                  <a:pt x="11558" y="13845"/>
                </a:lnTo>
                <a:lnTo>
                  <a:pt x="11437" y="13626"/>
                </a:lnTo>
                <a:lnTo>
                  <a:pt x="11266" y="13383"/>
                </a:lnTo>
                <a:lnTo>
                  <a:pt x="11169" y="13261"/>
                </a:lnTo>
                <a:lnTo>
                  <a:pt x="11047" y="13188"/>
                </a:lnTo>
                <a:lnTo>
                  <a:pt x="10974" y="13188"/>
                </a:lnTo>
                <a:lnTo>
                  <a:pt x="10926" y="13261"/>
                </a:lnTo>
                <a:lnTo>
                  <a:pt x="10901" y="13334"/>
                </a:lnTo>
                <a:lnTo>
                  <a:pt x="10901" y="13383"/>
                </a:lnTo>
                <a:lnTo>
                  <a:pt x="10926" y="13529"/>
                </a:lnTo>
                <a:lnTo>
                  <a:pt x="11047" y="13772"/>
                </a:lnTo>
                <a:lnTo>
                  <a:pt x="11266" y="14259"/>
                </a:lnTo>
                <a:lnTo>
                  <a:pt x="10926" y="14405"/>
                </a:lnTo>
                <a:lnTo>
                  <a:pt x="10561" y="14502"/>
                </a:lnTo>
                <a:lnTo>
                  <a:pt x="10220" y="14575"/>
                </a:lnTo>
                <a:lnTo>
                  <a:pt x="9879" y="14624"/>
                </a:lnTo>
                <a:lnTo>
                  <a:pt x="9198" y="14721"/>
                </a:lnTo>
                <a:lnTo>
                  <a:pt x="8857" y="14794"/>
                </a:lnTo>
                <a:lnTo>
                  <a:pt x="8663" y="14819"/>
                </a:lnTo>
                <a:lnTo>
                  <a:pt x="8517" y="14892"/>
                </a:lnTo>
                <a:lnTo>
                  <a:pt x="8249" y="14892"/>
                </a:lnTo>
                <a:lnTo>
                  <a:pt x="8249" y="14673"/>
                </a:lnTo>
                <a:lnTo>
                  <a:pt x="8273" y="14429"/>
                </a:lnTo>
                <a:lnTo>
                  <a:pt x="8273" y="14308"/>
                </a:lnTo>
                <a:lnTo>
                  <a:pt x="8249" y="14186"/>
                </a:lnTo>
                <a:lnTo>
                  <a:pt x="8225" y="14089"/>
                </a:lnTo>
                <a:lnTo>
                  <a:pt x="8152" y="13991"/>
                </a:lnTo>
                <a:lnTo>
                  <a:pt x="8127" y="13967"/>
                </a:lnTo>
                <a:lnTo>
                  <a:pt x="8030" y="13967"/>
                </a:lnTo>
                <a:lnTo>
                  <a:pt x="8006" y="13991"/>
                </a:lnTo>
                <a:lnTo>
                  <a:pt x="7933" y="14113"/>
                </a:lnTo>
                <a:lnTo>
                  <a:pt x="7884" y="14235"/>
                </a:lnTo>
                <a:lnTo>
                  <a:pt x="7860" y="14478"/>
                </a:lnTo>
                <a:lnTo>
                  <a:pt x="7835" y="14697"/>
                </a:lnTo>
                <a:lnTo>
                  <a:pt x="7860" y="14916"/>
                </a:lnTo>
                <a:lnTo>
                  <a:pt x="7373" y="14916"/>
                </a:lnTo>
                <a:lnTo>
                  <a:pt x="6911" y="14892"/>
                </a:lnTo>
                <a:lnTo>
                  <a:pt x="6448" y="14819"/>
                </a:lnTo>
                <a:lnTo>
                  <a:pt x="5986" y="14746"/>
                </a:lnTo>
                <a:lnTo>
                  <a:pt x="5694" y="14673"/>
                </a:lnTo>
                <a:lnTo>
                  <a:pt x="5402" y="14551"/>
                </a:lnTo>
                <a:lnTo>
                  <a:pt x="5135" y="14429"/>
                </a:lnTo>
                <a:lnTo>
                  <a:pt x="4891" y="14283"/>
                </a:lnTo>
                <a:lnTo>
                  <a:pt x="4940" y="14210"/>
                </a:lnTo>
                <a:lnTo>
                  <a:pt x="5208" y="13748"/>
                </a:lnTo>
                <a:lnTo>
                  <a:pt x="5329" y="13480"/>
                </a:lnTo>
                <a:lnTo>
                  <a:pt x="5378" y="13359"/>
                </a:lnTo>
                <a:lnTo>
                  <a:pt x="5402" y="13213"/>
                </a:lnTo>
                <a:lnTo>
                  <a:pt x="5402" y="13164"/>
                </a:lnTo>
                <a:lnTo>
                  <a:pt x="5378" y="13140"/>
                </a:lnTo>
                <a:lnTo>
                  <a:pt x="5305" y="13091"/>
                </a:lnTo>
                <a:lnTo>
                  <a:pt x="5232" y="13067"/>
                </a:lnTo>
                <a:lnTo>
                  <a:pt x="5135" y="13115"/>
                </a:lnTo>
                <a:lnTo>
                  <a:pt x="5062" y="13188"/>
                </a:lnTo>
                <a:lnTo>
                  <a:pt x="4989" y="13286"/>
                </a:lnTo>
                <a:lnTo>
                  <a:pt x="4867" y="13505"/>
                </a:lnTo>
                <a:lnTo>
                  <a:pt x="4575" y="13991"/>
                </a:lnTo>
                <a:lnTo>
                  <a:pt x="4551" y="14040"/>
                </a:lnTo>
                <a:lnTo>
                  <a:pt x="4137" y="13675"/>
                </a:lnTo>
                <a:lnTo>
                  <a:pt x="3748" y="13286"/>
                </a:lnTo>
                <a:lnTo>
                  <a:pt x="3407" y="12921"/>
                </a:lnTo>
                <a:lnTo>
                  <a:pt x="3091" y="12556"/>
                </a:lnTo>
                <a:lnTo>
                  <a:pt x="2799" y="12191"/>
                </a:lnTo>
                <a:lnTo>
                  <a:pt x="2531" y="11801"/>
                </a:lnTo>
                <a:lnTo>
                  <a:pt x="2774" y="11704"/>
                </a:lnTo>
                <a:lnTo>
                  <a:pt x="3042" y="11582"/>
                </a:lnTo>
                <a:lnTo>
                  <a:pt x="3285" y="11436"/>
                </a:lnTo>
                <a:lnTo>
                  <a:pt x="3358" y="11363"/>
                </a:lnTo>
                <a:lnTo>
                  <a:pt x="3358" y="11290"/>
                </a:lnTo>
                <a:lnTo>
                  <a:pt x="3334" y="11217"/>
                </a:lnTo>
                <a:lnTo>
                  <a:pt x="3310" y="11144"/>
                </a:lnTo>
                <a:lnTo>
                  <a:pt x="3237" y="11096"/>
                </a:lnTo>
                <a:lnTo>
                  <a:pt x="3164" y="11071"/>
                </a:lnTo>
                <a:lnTo>
                  <a:pt x="3066" y="11071"/>
                </a:lnTo>
                <a:lnTo>
                  <a:pt x="2993" y="11120"/>
                </a:lnTo>
                <a:lnTo>
                  <a:pt x="2799" y="11266"/>
                </a:lnTo>
                <a:lnTo>
                  <a:pt x="2580" y="11363"/>
                </a:lnTo>
                <a:lnTo>
                  <a:pt x="2312" y="11461"/>
                </a:lnTo>
                <a:lnTo>
                  <a:pt x="2117" y="11144"/>
                </a:lnTo>
                <a:lnTo>
                  <a:pt x="1947" y="10828"/>
                </a:lnTo>
                <a:lnTo>
                  <a:pt x="1777" y="10487"/>
                </a:lnTo>
                <a:lnTo>
                  <a:pt x="1631" y="10122"/>
                </a:lnTo>
                <a:lnTo>
                  <a:pt x="1509" y="9782"/>
                </a:lnTo>
                <a:lnTo>
                  <a:pt x="1412" y="9393"/>
                </a:lnTo>
                <a:lnTo>
                  <a:pt x="1363" y="9198"/>
                </a:lnTo>
                <a:lnTo>
                  <a:pt x="1363" y="8979"/>
                </a:lnTo>
                <a:lnTo>
                  <a:pt x="1387" y="8565"/>
                </a:lnTo>
                <a:lnTo>
                  <a:pt x="1412" y="8492"/>
                </a:lnTo>
                <a:lnTo>
                  <a:pt x="1558" y="8517"/>
                </a:lnTo>
                <a:lnTo>
                  <a:pt x="2190" y="8517"/>
                </a:lnTo>
                <a:lnTo>
                  <a:pt x="2288" y="8492"/>
                </a:lnTo>
                <a:lnTo>
                  <a:pt x="2361" y="8444"/>
                </a:lnTo>
                <a:lnTo>
                  <a:pt x="2409" y="8371"/>
                </a:lnTo>
                <a:lnTo>
                  <a:pt x="2409" y="8298"/>
                </a:lnTo>
                <a:lnTo>
                  <a:pt x="2409" y="8200"/>
                </a:lnTo>
                <a:lnTo>
                  <a:pt x="2361" y="8127"/>
                </a:lnTo>
                <a:lnTo>
                  <a:pt x="2288" y="8079"/>
                </a:lnTo>
                <a:lnTo>
                  <a:pt x="2190" y="8054"/>
                </a:lnTo>
                <a:lnTo>
                  <a:pt x="1971" y="8054"/>
                </a:lnTo>
                <a:lnTo>
                  <a:pt x="1752" y="8079"/>
                </a:lnTo>
                <a:lnTo>
                  <a:pt x="1509" y="8103"/>
                </a:lnTo>
                <a:lnTo>
                  <a:pt x="1606" y="7446"/>
                </a:lnTo>
                <a:lnTo>
                  <a:pt x="1704" y="6789"/>
                </a:lnTo>
                <a:lnTo>
                  <a:pt x="1801" y="6132"/>
                </a:lnTo>
                <a:lnTo>
                  <a:pt x="1898" y="5816"/>
                </a:lnTo>
                <a:lnTo>
                  <a:pt x="1996" y="5499"/>
                </a:lnTo>
                <a:lnTo>
                  <a:pt x="2117" y="5159"/>
                </a:lnTo>
                <a:lnTo>
                  <a:pt x="2288" y="5305"/>
                </a:lnTo>
                <a:lnTo>
                  <a:pt x="2458" y="5426"/>
                </a:lnTo>
                <a:lnTo>
                  <a:pt x="2701" y="5597"/>
                </a:lnTo>
                <a:lnTo>
                  <a:pt x="2823" y="5645"/>
                </a:lnTo>
                <a:lnTo>
                  <a:pt x="2945" y="5694"/>
                </a:lnTo>
                <a:lnTo>
                  <a:pt x="3066" y="5694"/>
                </a:lnTo>
                <a:lnTo>
                  <a:pt x="3139" y="5670"/>
                </a:lnTo>
                <a:lnTo>
                  <a:pt x="3212" y="5597"/>
                </a:lnTo>
                <a:lnTo>
                  <a:pt x="3237" y="5524"/>
                </a:lnTo>
                <a:lnTo>
                  <a:pt x="3237" y="5451"/>
                </a:lnTo>
                <a:lnTo>
                  <a:pt x="3237" y="5353"/>
                </a:lnTo>
                <a:lnTo>
                  <a:pt x="3164" y="5280"/>
                </a:lnTo>
                <a:lnTo>
                  <a:pt x="3091" y="5232"/>
                </a:lnTo>
                <a:lnTo>
                  <a:pt x="2872" y="5134"/>
                </a:lnTo>
                <a:lnTo>
                  <a:pt x="2677" y="5037"/>
                </a:lnTo>
                <a:lnTo>
                  <a:pt x="2482" y="4915"/>
                </a:lnTo>
                <a:lnTo>
                  <a:pt x="2288" y="4842"/>
                </a:lnTo>
                <a:lnTo>
                  <a:pt x="2555" y="4429"/>
                </a:lnTo>
                <a:lnTo>
                  <a:pt x="2847" y="4039"/>
                </a:lnTo>
                <a:lnTo>
                  <a:pt x="3188" y="3674"/>
                </a:lnTo>
                <a:lnTo>
                  <a:pt x="3529" y="3334"/>
                </a:lnTo>
                <a:lnTo>
                  <a:pt x="3796" y="3090"/>
                </a:lnTo>
                <a:lnTo>
                  <a:pt x="4088" y="2896"/>
                </a:lnTo>
                <a:lnTo>
                  <a:pt x="4380" y="2701"/>
                </a:lnTo>
                <a:lnTo>
                  <a:pt x="4697" y="2506"/>
                </a:lnTo>
                <a:lnTo>
                  <a:pt x="4770" y="2677"/>
                </a:lnTo>
                <a:lnTo>
                  <a:pt x="4867" y="2847"/>
                </a:lnTo>
                <a:lnTo>
                  <a:pt x="4989" y="3090"/>
                </a:lnTo>
                <a:lnTo>
                  <a:pt x="5062" y="3188"/>
                </a:lnTo>
                <a:lnTo>
                  <a:pt x="5159" y="3285"/>
                </a:lnTo>
                <a:lnTo>
                  <a:pt x="5232" y="3334"/>
                </a:lnTo>
                <a:lnTo>
                  <a:pt x="5329" y="3334"/>
                </a:lnTo>
                <a:lnTo>
                  <a:pt x="5402" y="3309"/>
                </a:lnTo>
                <a:lnTo>
                  <a:pt x="5475" y="3261"/>
                </a:lnTo>
                <a:lnTo>
                  <a:pt x="5524" y="3188"/>
                </a:lnTo>
                <a:lnTo>
                  <a:pt x="5548" y="3115"/>
                </a:lnTo>
                <a:lnTo>
                  <a:pt x="5524" y="3042"/>
                </a:lnTo>
                <a:lnTo>
                  <a:pt x="5475" y="2969"/>
                </a:lnTo>
                <a:lnTo>
                  <a:pt x="5402" y="2920"/>
                </a:lnTo>
                <a:lnTo>
                  <a:pt x="5354" y="2847"/>
                </a:lnTo>
                <a:lnTo>
                  <a:pt x="5232" y="2677"/>
                </a:lnTo>
                <a:lnTo>
                  <a:pt x="5135" y="2506"/>
                </a:lnTo>
                <a:lnTo>
                  <a:pt x="5013" y="2360"/>
                </a:lnTo>
                <a:lnTo>
                  <a:pt x="5402" y="2166"/>
                </a:lnTo>
                <a:lnTo>
                  <a:pt x="5792" y="2020"/>
                </a:lnTo>
                <a:lnTo>
                  <a:pt x="6084" y="1922"/>
                </a:lnTo>
                <a:lnTo>
                  <a:pt x="6375" y="1849"/>
                </a:lnTo>
                <a:lnTo>
                  <a:pt x="6984" y="1728"/>
                </a:lnTo>
                <a:lnTo>
                  <a:pt x="7178" y="1703"/>
                </a:lnTo>
                <a:lnTo>
                  <a:pt x="7397" y="1679"/>
                </a:lnTo>
                <a:lnTo>
                  <a:pt x="7616" y="1679"/>
                </a:lnTo>
                <a:lnTo>
                  <a:pt x="7835" y="1655"/>
                </a:lnTo>
                <a:lnTo>
                  <a:pt x="7835" y="1825"/>
                </a:lnTo>
                <a:lnTo>
                  <a:pt x="7835" y="1995"/>
                </a:lnTo>
                <a:lnTo>
                  <a:pt x="7835" y="2287"/>
                </a:lnTo>
                <a:lnTo>
                  <a:pt x="7884" y="2579"/>
                </a:lnTo>
                <a:lnTo>
                  <a:pt x="7908" y="2652"/>
                </a:lnTo>
                <a:lnTo>
                  <a:pt x="7957" y="2701"/>
                </a:lnTo>
                <a:lnTo>
                  <a:pt x="8030" y="2725"/>
                </a:lnTo>
                <a:lnTo>
                  <a:pt x="8127" y="2750"/>
                </a:lnTo>
                <a:lnTo>
                  <a:pt x="8200" y="2725"/>
                </a:lnTo>
                <a:lnTo>
                  <a:pt x="8273" y="2677"/>
                </a:lnTo>
                <a:lnTo>
                  <a:pt x="8322" y="2604"/>
                </a:lnTo>
                <a:lnTo>
                  <a:pt x="8322" y="2506"/>
                </a:lnTo>
                <a:lnTo>
                  <a:pt x="8273" y="1995"/>
                </a:lnTo>
                <a:lnTo>
                  <a:pt x="8273" y="1776"/>
                </a:lnTo>
                <a:lnTo>
                  <a:pt x="8249" y="1655"/>
                </a:lnTo>
                <a:lnTo>
                  <a:pt x="8225" y="1533"/>
                </a:lnTo>
                <a:lnTo>
                  <a:pt x="8444" y="1509"/>
                </a:lnTo>
                <a:close/>
                <a:moveTo>
                  <a:pt x="4575" y="14624"/>
                </a:moveTo>
                <a:lnTo>
                  <a:pt x="4794" y="14746"/>
                </a:lnTo>
                <a:lnTo>
                  <a:pt x="4672" y="14892"/>
                </a:lnTo>
                <a:lnTo>
                  <a:pt x="4526" y="15086"/>
                </a:lnTo>
                <a:lnTo>
                  <a:pt x="4502" y="15135"/>
                </a:lnTo>
                <a:lnTo>
                  <a:pt x="4283" y="14989"/>
                </a:lnTo>
                <a:lnTo>
                  <a:pt x="4380" y="14867"/>
                </a:lnTo>
                <a:lnTo>
                  <a:pt x="4478" y="14746"/>
                </a:lnTo>
                <a:lnTo>
                  <a:pt x="4575" y="14624"/>
                </a:lnTo>
                <a:close/>
                <a:moveTo>
                  <a:pt x="11996" y="14405"/>
                </a:moveTo>
                <a:lnTo>
                  <a:pt x="12045" y="14575"/>
                </a:lnTo>
                <a:lnTo>
                  <a:pt x="12118" y="14770"/>
                </a:lnTo>
                <a:lnTo>
                  <a:pt x="12167" y="14940"/>
                </a:lnTo>
                <a:lnTo>
                  <a:pt x="12191" y="14989"/>
                </a:lnTo>
                <a:lnTo>
                  <a:pt x="11850" y="15184"/>
                </a:lnTo>
                <a:lnTo>
                  <a:pt x="11826" y="15086"/>
                </a:lnTo>
                <a:lnTo>
                  <a:pt x="11777" y="14989"/>
                </a:lnTo>
                <a:lnTo>
                  <a:pt x="11656" y="14819"/>
                </a:lnTo>
                <a:lnTo>
                  <a:pt x="11534" y="14648"/>
                </a:lnTo>
                <a:lnTo>
                  <a:pt x="11777" y="14527"/>
                </a:lnTo>
                <a:lnTo>
                  <a:pt x="11996" y="14405"/>
                </a:lnTo>
                <a:close/>
                <a:moveTo>
                  <a:pt x="11339" y="14746"/>
                </a:moveTo>
                <a:lnTo>
                  <a:pt x="11364" y="14892"/>
                </a:lnTo>
                <a:lnTo>
                  <a:pt x="11437" y="15111"/>
                </a:lnTo>
                <a:lnTo>
                  <a:pt x="11558" y="15330"/>
                </a:lnTo>
                <a:lnTo>
                  <a:pt x="11169" y="15500"/>
                </a:lnTo>
                <a:lnTo>
                  <a:pt x="11193" y="15451"/>
                </a:lnTo>
                <a:lnTo>
                  <a:pt x="11169" y="15378"/>
                </a:lnTo>
                <a:lnTo>
                  <a:pt x="10901" y="15086"/>
                </a:lnTo>
                <a:lnTo>
                  <a:pt x="10804" y="14916"/>
                </a:lnTo>
                <a:lnTo>
                  <a:pt x="11023" y="14843"/>
                </a:lnTo>
                <a:lnTo>
                  <a:pt x="11339" y="14746"/>
                </a:lnTo>
                <a:close/>
                <a:moveTo>
                  <a:pt x="5135" y="14916"/>
                </a:moveTo>
                <a:lnTo>
                  <a:pt x="5548" y="15086"/>
                </a:lnTo>
                <a:lnTo>
                  <a:pt x="5402" y="15232"/>
                </a:lnTo>
                <a:lnTo>
                  <a:pt x="5281" y="15403"/>
                </a:lnTo>
                <a:lnTo>
                  <a:pt x="5232" y="15500"/>
                </a:lnTo>
                <a:lnTo>
                  <a:pt x="5208" y="15573"/>
                </a:lnTo>
                <a:lnTo>
                  <a:pt x="5208" y="15646"/>
                </a:lnTo>
                <a:lnTo>
                  <a:pt x="5183" y="15646"/>
                </a:lnTo>
                <a:lnTo>
                  <a:pt x="5086" y="15597"/>
                </a:lnTo>
                <a:lnTo>
                  <a:pt x="4989" y="15549"/>
                </a:lnTo>
                <a:lnTo>
                  <a:pt x="4818" y="15427"/>
                </a:lnTo>
                <a:lnTo>
                  <a:pt x="4891" y="15305"/>
                </a:lnTo>
                <a:lnTo>
                  <a:pt x="4964" y="15208"/>
                </a:lnTo>
                <a:lnTo>
                  <a:pt x="5086" y="15013"/>
                </a:lnTo>
                <a:lnTo>
                  <a:pt x="5086" y="14965"/>
                </a:lnTo>
                <a:lnTo>
                  <a:pt x="5110" y="14965"/>
                </a:lnTo>
                <a:lnTo>
                  <a:pt x="5110" y="14940"/>
                </a:lnTo>
                <a:lnTo>
                  <a:pt x="5135" y="14916"/>
                </a:lnTo>
                <a:close/>
                <a:moveTo>
                  <a:pt x="10561" y="14965"/>
                </a:moveTo>
                <a:lnTo>
                  <a:pt x="10609" y="15135"/>
                </a:lnTo>
                <a:lnTo>
                  <a:pt x="10707" y="15305"/>
                </a:lnTo>
                <a:lnTo>
                  <a:pt x="10804" y="15451"/>
                </a:lnTo>
                <a:lnTo>
                  <a:pt x="10926" y="15573"/>
                </a:lnTo>
                <a:lnTo>
                  <a:pt x="10950" y="15597"/>
                </a:lnTo>
                <a:lnTo>
                  <a:pt x="10877" y="15622"/>
                </a:lnTo>
                <a:lnTo>
                  <a:pt x="10609" y="15719"/>
                </a:lnTo>
                <a:lnTo>
                  <a:pt x="10585" y="15670"/>
                </a:lnTo>
                <a:lnTo>
                  <a:pt x="10512" y="15476"/>
                </a:lnTo>
                <a:lnTo>
                  <a:pt x="10415" y="15305"/>
                </a:lnTo>
                <a:lnTo>
                  <a:pt x="10342" y="15184"/>
                </a:lnTo>
                <a:lnTo>
                  <a:pt x="10293" y="15038"/>
                </a:lnTo>
                <a:lnTo>
                  <a:pt x="10561" y="14965"/>
                </a:lnTo>
                <a:close/>
                <a:moveTo>
                  <a:pt x="5913" y="15184"/>
                </a:moveTo>
                <a:lnTo>
                  <a:pt x="6327" y="15257"/>
                </a:lnTo>
                <a:lnTo>
                  <a:pt x="6181" y="15403"/>
                </a:lnTo>
                <a:lnTo>
                  <a:pt x="6084" y="15500"/>
                </a:lnTo>
                <a:lnTo>
                  <a:pt x="5986" y="15597"/>
                </a:lnTo>
                <a:lnTo>
                  <a:pt x="5913" y="15743"/>
                </a:lnTo>
                <a:lnTo>
                  <a:pt x="5889" y="15792"/>
                </a:lnTo>
                <a:lnTo>
                  <a:pt x="5865" y="15865"/>
                </a:lnTo>
                <a:lnTo>
                  <a:pt x="5524" y="15768"/>
                </a:lnTo>
                <a:lnTo>
                  <a:pt x="5621" y="15622"/>
                </a:lnTo>
                <a:lnTo>
                  <a:pt x="5694" y="15476"/>
                </a:lnTo>
                <a:lnTo>
                  <a:pt x="5889" y="15208"/>
                </a:lnTo>
                <a:lnTo>
                  <a:pt x="5913" y="15184"/>
                </a:lnTo>
                <a:close/>
                <a:moveTo>
                  <a:pt x="10025" y="15062"/>
                </a:moveTo>
                <a:lnTo>
                  <a:pt x="10025" y="15159"/>
                </a:lnTo>
                <a:lnTo>
                  <a:pt x="10025" y="15232"/>
                </a:lnTo>
                <a:lnTo>
                  <a:pt x="10074" y="15427"/>
                </a:lnTo>
                <a:lnTo>
                  <a:pt x="10171" y="15597"/>
                </a:lnTo>
                <a:lnTo>
                  <a:pt x="10220" y="15768"/>
                </a:lnTo>
                <a:lnTo>
                  <a:pt x="10244" y="15816"/>
                </a:lnTo>
                <a:lnTo>
                  <a:pt x="9758" y="15914"/>
                </a:lnTo>
                <a:lnTo>
                  <a:pt x="9758" y="15841"/>
                </a:lnTo>
                <a:lnTo>
                  <a:pt x="9758" y="15743"/>
                </a:lnTo>
                <a:lnTo>
                  <a:pt x="9709" y="15597"/>
                </a:lnTo>
                <a:lnTo>
                  <a:pt x="9660" y="15354"/>
                </a:lnTo>
                <a:lnTo>
                  <a:pt x="9660" y="15135"/>
                </a:lnTo>
                <a:lnTo>
                  <a:pt x="10025" y="15062"/>
                </a:lnTo>
                <a:close/>
                <a:moveTo>
                  <a:pt x="9466" y="15135"/>
                </a:moveTo>
                <a:lnTo>
                  <a:pt x="9441" y="15257"/>
                </a:lnTo>
                <a:lnTo>
                  <a:pt x="9417" y="15354"/>
                </a:lnTo>
                <a:lnTo>
                  <a:pt x="9417" y="15549"/>
                </a:lnTo>
                <a:lnTo>
                  <a:pt x="9417" y="15768"/>
                </a:lnTo>
                <a:lnTo>
                  <a:pt x="9441" y="15889"/>
                </a:lnTo>
                <a:lnTo>
                  <a:pt x="9490" y="15987"/>
                </a:lnTo>
                <a:lnTo>
                  <a:pt x="9441" y="15987"/>
                </a:lnTo>
                <a:lnTo>
                  <a:pt x="9247" y="16011"/>
                </a:lnTo>
                <a:lnTo>
                  <a:pt x="9222" y="15889"/>
                </a:lnTo>
                <a:lnTo>
                  <a:pt x="9198" y="15768"/>
                </a:lnTo>
                <a:lnTo>
                  <a:pt x="9125" y="15451"/>
                </a:lnTo>
                <a:lnTo>
                  <a:pt x="9125" y="15354"/>
                </a:lnTo>
                <a:lnTo>
                  <a:pt x="9076" y="15208"/>
                </a:lnTo>
                <a:lnTo>
                  <a:pt x="9441" y="15159"/>
                </a:lnTo>
                <a:lnTo>
                  <a:pt x="9466" y="15135"/>
                </a:lnTo>
                <a:close/>
                <a:moveTo>
                  <a:pt x="6594" y="15305"/>
                </a:moveTo>
                <a:lnTo>
                  <a:pt x="7032" y="15354"/>
                </a:lnTo>
                <a:lnTo>
                  <a:pt x="6984" y="15476"/>
                </a:lnTo>
                <a:lnTo>
                  <a:pt x="6935" y="15573"/>
                </a:lnTo>
                <a:lnTo>
                  <a:pt x="6886" y="15743"/>
                </a:lnTo>
                <a:lnTo>
                  <a:pt x="6813" y="15889"/>
                </a:lnTo>
                <a:lnTo>
                  <a:pt x="6765" y="15962"/>
                </a:lnTo>
                <a:lnTo>
                  <a:pt x="6740" y="16060"/>
                </a:lnTo>
                <a:lnTo>
                  <a:pt x="6254" y="15962"/>
                </a:lnTo>
                <a:lnTo>
                  <a:pt x="6351" y="15816"/>
                </a:lnTo>
                <a:lnTo>
                  <a:pt x="6448" y="15646"/>
                </a:lnTo>
                <a:lnTo>
                  <a:pt x="6521" y="15500"/>
                </a:lnTo>
                <a:lnTo>
                  <a:pt x="6570" y="15403"/>
                </a:lnTo>
                <a:lnTo>
                  <a:pt x="6594" y="15305"/>
                </a:lnTo>
                <a:close/>
                <a:moveTo>
                  <a:pt x="8249" y="15354"/>
                </a:moveTo>
                <a:lnTo>
                  <a:pt x="8225" y="15476"/>
                </a:lnTo>
                <a:lnTo>
                  <a:pt x="8200" y="15573"/>
                </a:lnTo>
                <a:lnTo>
                  <a:pt x="8200" y="15695"/>
                </a:lnTo>
                <a:lnTo>
                  <a:pt x="8200" y="15816"/>
                </a:lnTo>
                <a:lnTo>
                  <a:pt x="8273" y="16035"/>
                </a:lnTo>
                <a:lnTo>
                  <a:pt x="8127" y="16060"/>
                </a:lnTo>
                <a:lnTo>
                  <a:pt x="8103" y="16011"/>
                </a:lnTo>
                <a:lnTo>
                  <a:pt x="8079" y="15962"/>
                </a:lnTo>
                <a:lnTo>
                  <a:pt x="8054" y="15938"/>
                </a:lnTo>
                <a:lnTo>
                  <a:pt x="8054" y="15914"/>
                </a:lnTo>
                <a:lnTo>
                  <a:pt x="8054" y="15695"/>
                </a:lnTo>
                <a:lnTo>
                  <a:pt x="8079" y="15476"/>
                </a:lnTo>
                <a:lnTo>
                  <a:pt x="8079" y="15354"/>
                </a:lnTo>
                <a:close/>
                <a:moveTo>
                  <a:pt x="8930" y="15232"/>
                </a:moveTo>
                <a:lnTo>
                  <a:pt x="8906" y="15305"/>
                </a:lnTo>
                <a:lnTo>
                  <a:pt x="8882" y="15403"/>
                </a:lnTo>
                <a:lnTo>
                  <a:pt x="8857" y="15573"/>
                </a:lnTo>
                <a:lnTo>
                  <a:pt x="8857" y="15816"/>
                </a:lnTo>
                <a:lnTo>
                  <a:pt x="8882" y="15938"/>
                </a:lnTo>
                <a:lnTo>
                  <a:pt x="8930" y="16060"/>
                </a:lnTo>
                <a:lnTo>
                  <a:pt x="8638" y="16084"/>
                </a:lnTo>
                <a:lnTo>
                  <a:pt x="8638" y="16035"/>
                </a:lnTo>
                <a:lnTo>
                  <a:pt x="8638" y="15987"/>
                </a:lnTo>
                <a:lnTo>
                  <a:pt x="8565" y="15816"/>
                </a:lnTo>
                <a:lnTo>
                  <a:pt x="8517" y="15622"/>
                </a:lnTo>
                <a:lnTo>
                  <a:pt x="8541" y="15476"/>
                </a:lnTo>
                <a:lnTo>
                  <a:pt x="8541" y="15330"/>
                </a:lnTo>
                <a:lnTo>
                  <a:pt x="8614" y="15305"/>
                </a:lnTo>
                <a:lnTo>
                  <a:pt x="8663" y="15257"/>
                </a:lnTo>
                <a:lnTo>
                  <a:pt x="8930" y="15232"/>
                </a:lnTo>
                <a:close/>
                <a:moveTo>
                  <a:pt x="7738" y="15378"/>
                </a:moveTo>
                <a:lnTo>
                  <a:pt x="7689" y="15646"/>
                </a:lnTo>
                <a:lnTo>
                  <a:pt x="7665" y="15914"/>
                </a:lnTo>
                <a:lnTo>
                  <a:pt x="7689" y="16011"/>
                </a:lnTo>
                <a:lnTo>
                  <a:pt x="7714" y="16108"/>
                </a:lnTo>
                <a:lnTo>
                  <a:pt x="7446" y="16133"/>
                </a:lnTo>
                <a:lnTo>
                  <a:pt x="7178" y="16108"/>
                </a:lnTo>
                <a:lnTo>
                  <a:pt x="7203" y="16060"/>
                </a:lnTo>
                <a:lnTo>
                  <a:pt x="7276" y="15865"/>
                </a:lnTo>
                <a:lnTo>
                  <a:pt x="7349" y="15622"/>
                </a:lnTo>
                <a:lnTo>
                  <a:pt x="7397" y="15378"/>
                </a:lnTo>
                <a:close/>
                <a:moveTo>
                  <a:pt x="8419" y="0"/>
                </a:moveTo>
                <a:lnTo>
                  <a:pt x="8006" y="25"/>
                </a:lnTo>
                <a:lnTo>
                  <a:pt x="7592" y="98"/>
                </a:lnTo>
                <a:lnTo>
                  <a:pt x="7349" y="73"/>
                </a:lnTo>
                <a:lnTo>
                  <a:pt x="7130" y="98"/>
                </a:lnTo>
                <a:lnTo>
                  <a:pt x="6886" y="122"/>
                </a:lnTo>
                <a:lnTo>
                  <a:pt x="6667" y="171"/>
                </a:lnTo>
                <a:lnTo>
                  <a:pt x="6205" y="292"/>
                </a:lnTo>
                <a:lnTo>
                  <a:pt x="5816" y="414"/>
                </a:lnTo>
                <a:lnTo>
                  <a:pt x="5451" y="536"/>
                </a:lnTo>
                <a:lnTo>
                  <a:pt x="5110" y="682"/>
                </a:lnTo>
                <a:lnTo>
                  <a:pt x="4794" y="828"/>
                </a:lnTo>
                <a:lnTo>
                  <a:pt x="4478" y="998"/>
                </a:lnTo>
                <a:lnTo>
                  <a:pt x="3845" y="1363"/>
                </a:lnTo>
                <a:lnTo>
                  <a:pt x="3237" y="1776"/>
                </a:lnTo>
                <a:lnTo>
                  <a:pt x="2872" y="2020"/>
                </a:lnTo>
                <a:lnTo>
                  <a:pt x="2531" y="2287"/>
                </a:lnTo>
                <a:lnTo>
                  <a:pt x="2215" y="2579"/>
                </a:lnTo>
                <a:lnTo>
                  <a:pt x="1923" y="2871"/>
                </a:lnTo>
                <a:lnTo>
                  <a:pt x="1631" y="3212"/>
                </a:lnTo>
                <a:lnTo>
                  <a:pt x="1387" y="3528"/>
                </a:lnTo>
                <a:lnTo>
                  <a:pt x="1144" y="3893"/>
                </a:lnTo>
                <a:lnTo>
                  <a:pt x="949" y="4283"/>
                </a:lnTo>
                <a:lnTo>
                  <a:pt x="755" y="4648"/>
                </a:lnTo>
                <a:lnTo>
                  <a:pt x="609" y="5037"/>
                </a:lnTo>
                <a:lnTo>
                  <a:pt x="463" y="5426"/>
                </a:lnTo>
                <a:lnTo>
                  <a:pt x="341" y="5840"/>
                </a:lnTo>
                <a:lnTo>
                  <a:pt x="244" y="6254"/>
                </a:lnTo>
                <a:lnTo>
                  <a:pt x="146" y="6643"/>
                </a:lnTo>
                <a:lnTo>
                  <a:pt x="98" y="7057"/>
                </a:lnTo>
                <a:lnTo>
                  <a:pt x="49" y="7470"/>
                </a:lnTo>
                <a:lnTo>
                  <a:pt x="0" y="7908"/>
                </a:lnTo>
                <a:lnTo>
                  <a:pt x="0" y="8346"/>
                </a:lnTo>
                <a:lnTo>
                  <a:pt x="0" y="8784"/>
                </a:lnTo>
                <a:lnTo>
                  <a:pt x="25" y="9198"/>
                </a:lnTo>
                <a:lnTo>
                  <a:pt x="98" y="9636"/>
                </a:lnTo>
                <a:lnTo>
                  <a:pt x="171" y="10049"/>
                </a:lnTo>
                <a:lnTo>
                  <a:pt x="268" y="10487"/>
                </a:lnTo>
                <a:lnTo>
                  <a:pt x="390" y="10901"/>
                </a:lnTo>
                <a:lnTo>
                  <a:pt x="560" y="11315"/>
                </a:lnTo>
                <a:lnTo>
                  <a:pt x="730" y="11728"/>
                </a:lnTo>
                <a:lnTo>
                  <a:pt x="949" y="12118"/>
                </a:lnTo>
                <a:lnTo>
                  <a:pt x="1193" y="12507"/>
                </a:lnTo>
                <a:lnTo>
                  <a:pt x="1436" y="12896"/>
                </a:lnTo>
                <a:lnTo>
                  <a:pt x="1704" y="13261"/>
                </a:lnTo>
                <a:lnTo>
                  <a:pt x="2263" y="13967"/>
                </a:lnTo>
                <a:lnTo>
                  <a:pt x="2580" y="14308"/>
                </a:lnTo>
                <a:lnTo>
                  <a:pt x="2896" y="14624"/>
                </a:lnTo>
                <a:lnTo>
                  <a:pt x="3261" y="14892"/>
                </a:lnTo>
                <a:lnTo>
                  <a:pt x="3626" y="15159"/>
                </a:lnTo>
                <a:lnTo>
                  <a:pt x="4015" y="15403"/>
                </a:lnTo>
                <a:lnTo>
                  <a:pt x="4210" y="15524"/>
                </a:lnTo>
                <a:lnTo>
                  <a:pt x="4405" y="15670"/>
                </a:lnTo>
                <a:lnTo>
                  <a:pt x="4648" y="15889"/>
                </a:lnTo>
                <a:lnTo>
                  <a:pt x="4770" y="15987"/>
                </a:lnTo>
                <a:lnTo>
                  <a:pt x="4916" y="16060"/>
                </a:lnTo>
                <a:lnTo>
                  <a:pt x="5329" y="16230"/>
                </a:lnTo>
                <a:lnTo>
                  <a:pt x="5767" y="16352"/>
                </a:lnTo>
                <a:lnTo>
                  <a:pt x="6205" y="16473"/>
                </a:lnTo>
                <a:lnTo>
                  <a:pt x="6643" y="16571"/>
                </a:lnTo>
                <a:lnTo>
                  <a:pt x="7081" y="16619"/>
                </a:lnTo>
                <a:lnTo>
                  <a:pt x="7543" y="16619"/>
                </a:lnTo>
                <a:lnTo>
                  <a:pt x="7981" y="16595"/>
                </a:lnTo>
                <a:lnTo>
                  <a:pt x="8419" y="16522"/>
                </a:lnTo>
                <a:lnTo>
                  <a:pt x="8492" y="16498"/>
                </a:lnTo>
                <a:lnTo>
                  <a:pt x="8541" y="16449"/>
                </a:lnTo>
                <a:lnTo>
                  <a:pt x="8760" y="16498"/>
                </a:lnTo>
                <a:lnTo>
                  <a:pt x="8979" y="16498"/>
                </a:lnTo>
                <a:lnTo>
                  <a:pt x="9417" y="16425"/>
                </a:lnTo>
                <a:lnTo>
                  <a:pt x="9855" y="16352"/>
                </a:lnTo>
                <a:lnTo>
                  <a:pt x="10293" y="16254"/>
                </a:lnTo>
                <a:lnTo>
                  <a:pt x="10707" y="16133"/>
                </a:lnTo>
                <a:lnTo>
                  <a:pt x="11120" y="15987"/>
                </a:lnTo>
                <a:lnTo>
                  <a:pt x="11510" y="15841"/>
                </a:lnTo>
                <a:lnTo>
                  <a:pt x="11875" y="15670"/>
                </a:lnTo>
                <a:lnTo>
                  <a:pt x="12240" y="15476"/>
                </a:lnTo>
                <a:lnTo>
                  <a:pt x="12605" y="15257"/>
                </a:lnTo>
                <a:lnTo>
                  <a:pt x="12945" y="15013"/>
                </a:lnTo>
                <a:lnTo>
                  <a:pt x="13262" y="14770"/>
                </a:lnTo>
                <a:lnTo>
                  <a:pt x="13578" y="14502"/>
                </a:lnTo>
                <a:lnTo>
                  <a:pt x="13870" y="14235"/>
                </a:lnTo>
                <a:lnTo>
                  <a:pt x="14186" y="13918"/>
                </a:lnTo>
                <a:lnTo>
                  <a:pt x="14454" y="13626"/>
                </a:lnTo>
                <a:lnTo>
                  <a:pt x="14697" y="13286"/>
                </a:lnTo>
                <a:lnTo>
                  <a:pt x="14940" y="12945"/>
                </a:lnTo>
                <a:lnTo>
                  <a:pt x="15159" y="12580"/>
                </a:lnTo>
                <a:lnTo>
                  <a:pt x="15354" y="12215"/>
                </a:lnTo>
                <a:lnTo>
                  <a:pt x="15549" y="11850"/>
                </a:lnTo>
                <a:lnTo>
                  <a:pt x="15719" y="11461"/>
                </a:lnTo>
                <a:lnTo>
                  <a:pt x="15865" y="11071"/>
                </a:lnTo>
                <a:lnTo>
                  <a:pt x="16011" y="10658"/>
                </a:lnTo>
                <a:lnTo>
                  <a:pt x="16108" y="10244"/>
                </a:lnTo>
                <a:lnTo>
                  <a:pt x="16206" y="9806"/>
                </a:lnTo>
                <a:lnTo>
                  <a:pt x="16254" y="9514"/>
                </a:lnTo>
                <a:lnTo>
                  <a:pt x="16279" y="9198"/>
                </a:lnTo>
                <a:lnTo>
                  <a:pt x="16279" y="9028"/>
                </a:lnTo>
                <a:lnTo>
                  <a:pt x="16279" y="8882"/>
                </a:lnTo>
                <a:lnTo>
                  <a:pt x="16230" y="8736"/>
                </a:lnTo>
                <a:lnTo>
                  <a:pt x="16157" y="8614"/>
                </a:lnTo>
                <a:lnTo>
                  <a:pt x="16157" y="8298"/>
                </a:lnTo>
                <a:lnTo>
                  <a:pt x="16157" y="8079"/>
                </a:lnTo>
                <a:lnTo>
                  <a:pt x="16157" y="7860"/>
                </a:lnTo>
                <a:lnTo>
                  <a:pt x="16157" y="7641"/>
                </a:lnTo>
                <a:lnTo>
                  <a:pt x="16157" y="7422"/>
                </a:lnTo>
                <a:lnTo>
                  <a:pt x="16084" y="6935"/>
                </a:lnTo>
                <a:lnTo>
                  <a:pt x="15962" y="6448"/>
                </a:lnTo>
                <a:lnTo>
                  <a:pt x="15841" y="5962"/>
                </a:lnTo>
                <a:lnTo>
                  <a:pt x="15743" y="5499"/>
                </a:lnTo>
                <a:lnTo>
                  <a:pt x="15622" y="5061"/>
                </a:lnTo>
                <a:lnTo>
                  <a:pt x="15500" y="4648"/>
                </a:lnTo>
                <a:lnTo>
                  <a:pt x="15330" y="4234"/>
                </a:lnTo>
                <a:lnTo>
                  <a:pt x="15135" y="3845"/>
                </a:lnTo>
                <a:lnTo>
                  <a:pt x="14892" y="3480"/>
                </a:lnTo>
                <a:lnTo>
                  <a:pt x="14648" y="3139"/>
                </a:lnTo>
                <a:lnTo>
                  <a:pt x="14356" y="2798"/>
                </a:lnTo>
                <a:lnTo>
                  <a:pt x="14065" y="2458"/>
                </a:lnTo>
                <a:lnTo>
                  <a:pt x="13724" y="2166"/>
                </a:lnTo>
                <a:lnTo>
                  <a:pt x="13359" y="1874"/>
                </a:lnTo>
                <a:lnTo>
                  <a:pt x="12970" y="1606"/>
                </a:lnTo>
                <a:lnTo>
                  <a:pt x="12556" y="1363"/>
                </a:lnTo>
                <a:lnTo>
                  <a:pt x="12142" y="1144"/>
                </a:lnTo>
                <a:lnTo>
                  <a:pt x="11729" y="925"/>
                </a:lnTo>
                <a:lnTo>
                  <a:pt x="10877" y="560"/>
                </a:lnTo>
                <a:lnTo>
                  <a:pt x="10488" y="414"/>
                </a:lnTo>
                <a:lnTo>
                  <a:pt x="10098" y="292"/>
                </a:lnTo>
                <a:lnTo>
                  <a:pt x="9685" y="171"/>
                </a:lnTo>
                <a:lnTo>
                  <a:pt x="9271" y="73"/>
                </a:lnTo>
                <a:lnTo>
                  <a:pt x="8833" y="25"/>
                </a:lnTo>
                <a:lnTo>
                  <a:pt x="84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2"/>
          <p:cNvSpPr/>
          <p:nvPr/>
        </p:nvSpPr>
        <p:spPr>
          <a:xfrm>
            <a:off x="282226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60" y="2093"/>
                </a:lnTo>
                <a:lnTo>
                  <a:pt x="1485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41" y="2798"/>
                </a:lnTo>
                <a:lnTo>
                  <a:pt x="901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39" y="2287"/>
                </a:lnTo>
                <a:lnTo>
                  <a:pt x="1436" y="2117"/>
                </a:lnTo>
                <a:lnTo>
                  <a:pt x="1460" y="2093"/>
                </a:lnTo>
                <a:lnTo>
                  <a:pt x="1436" y="2044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487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3237" y="803"/>
                </a:moveTo>
                <a:lnTo>
                  <a:pt x="13383" y="949"/>
                </a:lnTo>
                <a:lnTo>
                  <a:pt x="13651" y="1192"/>
                </a:lnTo>
                <a:lnTo>
                  <a:pt x="13943" y="1436"/>
                </a:lnTo>
                <a:lnTo>
                  <a:pt x="14210" y="1655"/>
                </a:lnTo>
                <a:lnTo>
                  <a:pt x="14454" y="1922"/>
                </a:lnTo>
                <a:lnTo>
                  <a:pt x="14697" y="2214"/>
                </a:lnTo>
                <a:lnTo>
                  <a:pt x="14965" y="2482"/>
                </a:lnTo>
                <a:lnTo>
                  <a:pt x="15500" y="3017"/>
                </a:lnTo>
                <a:lnTo>
                  <a:pt x="15646" y="3188"/>
                </a:lnTo>
                <a:lnTo>
                  <a:pt x="15792" y="3382"/>
                </a:lnTo>
                <a:lnTo>
                  <a:pt x="15938" y="3577"/>
                </a:lnTo>
                <a:lnTo>
                  <a:pt x="16084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1" y="3042"/>
                </a:lnTo>
                <a:lnTo>
                  <a:pt x="13188" y="2239"/>
                </a:lnTo>
                <a:lnTo>
                  <a:pt x="13188" y="1874"/>
                </a:lnTo>
                <a:lnTo>
                  <a:pt x="13188" y="1533"/>
                </a:lnTo>
                <a:lnTo>
                  <a:pt x="13237" y="803"/>
                </a:lnTo>
                <a:close/>
                <a:moveTo>
                  <a:pt x="1509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193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09" y="3163"/>
                </a:lnTo>
                <a:close/>
                <a:moveTo>
                  <a:pt x="1533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68" y="4745"/>
                </a:lnTo>
                <a:lnTo>
                  <a:pt x="828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03" y="4477"/>
                </a:lnTo>
                <a:lnTo>
                  <a:pt x="1095" y="4258"/>
                </a:lnTo>
                <a:lnTo>
                  <a:pt x="1533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17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487" y="6254"/>
                </a:lnTo>
                <a:lnTo>
                  <a:pt x="487" y="5499"/>
                </a:lnTo>
                <a:lnTo>
                  <a:pt x="633" y="5475"/>
                </a:lnTo>
                <a:lnTo>
                  <a:pt x="755" y="5426"/>
                </a:lnTo>
                <a:lnTo>
                  <a:pt x="998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68" y="6473"/>
                </a:lnTo>
                <a:lnTo>
                  <a:pt x="998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487" y="6448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6984" y="6205"/>
                </a:moveTo>
                <a:lnTo>
                  <a:pt x="6935" y="6229"/>
                </a:lnTo>
                <a:lnTo>
                  <a:pt x="6862" y="6278"/>
                </a:lnTo>
                <a:lnTo>
                  <a:pt x="6716" y="6424"/>
                </a:lnTo>
                <a:lnTo>
                  <a:pt x="6546" y="6594"/>
                </a:lnTo>
                <a:lnTo>
                  <a:pt x="6327" y="6740"/>
                </a:lnTo>
                <a:lnTo>
                  <a:pt x="6108" y="6862"/>
                </a:lnTo>
                <a:lnTo>
                  <a:pt x="5986" y="6911"/>
                </a:lnTo>
                <a:lnTo>
                  <a:pt x="5889" y="6935"/>
                </a:lnTo>
                <a:lnTo>
                  <a:pt x="5767" y="6935"/>
                </a:lnTo>
                <a:lnTo>
                  <a:pt x="5670" y="6911"/>
                </a:lnTo>
                <a:lnTo>
                  <a:pt x="5572" y="6886"/>
                </a:lnTo>
                <a:lnTo>
                  <a:pt x="5499" y="6838"/>
                </a:lnTo>
                <a:lnTo>
                  <a:pt x="5426" y="6740"/>
                </a:lnTo>
                <a:lnTo>
                  <a:pt x="5353" y="6619"/>
                </a:lnTo>
                <a:lnTo>
                  <a:pt x="5305" y="6546"/>
                </a:lnTo>
                <a:lnTo>
                  <a:pt x="5232" y="6521"/>
                </a:lnTo>
                <a:lnTo>
                  <a:pt x="5134" y="6521"/>
                </a:lnTo>
                <a:lnTo>
                  <a:pt x="5061" y="6546"/>
                </a:lnTo>
                <a:lnTo>
                  <a:pt x="4794" y="6716"/>
                </a:lnTo>
                <a:lnTo>
                  <a:pt x="4599" y="6813"/>
                </a:lnTo>
                <a:lnTo>
                  <a:pt x="4429" y="6911"/>
                </a:lnTo>
                <a:lnTo>
                  <a:pt x="4283" y="6959"/>
                </a:lnTo>
                <a:lnTo>
                  <a:pt x="4210" y="6959"/>
                </a:lnTo>
                <a:lnTo>
                  <a:pt x="4137" y="6935"/>
                </a:lnTo>
                <a:lnTo>
                  <a:pt x="4088" y="6911"/>
                </a:lnTo>
                <a:lnTo>
                  <a:pt x="4064" y="6838"/>
                </a:lnTo>
                <a:lnTo>
                  <a:pt x="4039" y="6765"/>
                </a:lnTo>
                <a:lnTo>
                  <a:pt x="4039" y="6667"/>
                </a:lnTo>
                <a:lnTo>
                  <a:pt x="4039" y="6619"/>
                </a:lnTo>
                <a:lnTo>
                  <a:pt x="4015" y="6594"/>
                </a:lnTo>
                <a:lnTo>
                  <a:pt x="3966" y="6570"/>
                </a:lnTo>
                <a:lnTo>
                  <a:pt x="3893" y="6570"/>
                </a:lnTo>
                <a:lnTo>
                  <a:pt x="3845" y="6643"/>
                </a:lnTo>
                <a:lnTo>
                  <a:pt x="3796" y="6862"/>
                </a:lnTo>
                <a:lnTo>
                  <a:pt x="3772" y="6959"/>
                </a:lnTo>
                <a:lnTo>
                  <a:pt x="3772" y="7057"/>
                </a:lnTo>
                <a:lnTo>
                  <a:pt x="3796" y="7154"/>
                </a:lnTo>
                <a:lnTo>
                  <a:pt x="3845" y="7251"/>
                </a:lnTo>
                <a:lnTo>
                  <a:pt x="3942" y="7300"/>
                </a:lnTo>
                <a:lnTo>
                  <a:pt x="4064" y="7349"/>
                </a:lnTo>
                <a:lnTo>
                  <a:pt x="4331" y="7349"/>
                </a:lnTo>
                <a:lnTo>
                  <a:pt x="4453" y="7324"/>
                </a:lnTo>
                <a:lnTo>
                  <a:pt x="4599" y="7276"/>
                </a:lnTo>
                <a:lnTo>
                  <a:pt x="4842" y="7154"/>
                </a:lnTo>
                <a:lnTo>
                  <a:pt x="5086" y="7008"/>
                </a:lnTo>
                <a:lnTo>
                  <a:pt x="5183" y="7130"/>
                </a:lnTo>
                <a:lnTo>
                  <a:pt x="5280" y="7203"/>
                </a:lnTo>
                <a:lnTo>
                  <a:pt x="5378" y="7276"/>
                </a:lnTo>
                <a:lnTo>
                  <a:pt x="5499" y="7324"/>
                </a:lnTo>
                <a:lnTo>
                  <a:pt x="5597" y="7349"/>
                </a:lnTo>
                <a:lnTo>
                  <a:pt x="5718" y="7349"/>
                </a:lnTo>
                <a:lnTo>
                  <a:pt x="5962" y="7324"/>
                </a:lnTo>
                <a:lnTo>
                  <a:pt x="6229" y="7251"/>
                </a:lnTo>
                <a:lnTo>
                  <a:pt x="6473" y="7130"/>
                </a:lnTo>
                <a:lnTo>
                  <a:pt x="6716" y="6984"/>
                </a:lnTo>
                <a:lnTo>
                  <a:pt x="6935" y="6813"/>
                </a:lnTo>
                <a:lnTo>
                  <a:pt x="7057" y="6959"/>
                </a:lnTo>
                <a:lnTo>
                  <a:pt x="7203" y="7081"/>
                </a:lnTo>
                <a:lnTo>
                  <a:pt x="7373" y="7154"/>
                </a:lnTo>
                <a:lnTo>
                  <a:pt x="7568" y="7203"/>
                </a:lnTo>
                <a:lnTo>
                  <a:pt x="7714" y="7227"/>
                </a:lnTo>
                <a:lnTo>
                  <a:pt x="7981" y="7227"/>
                </a:lnTo>
                <a:lnTo>
                  <a:pt x="8103" y="7178"/>
                </a:lnTo>
                <a:lnTo>
                  <a:pt x="8225" y="7130"/>
                </a:lnTo>
                <a:lnTo>
                  <a:pt x="8322" y="7057"/>
                </a:lnTo>
                <a:lnTo>
                  <a:pt x="8541" y="6911"/>
                </a:lnTo>
                <a:lnTo>
                  <a:pt x="8663" y="7057"/>
                </a:lnTo>
                <a:lnTo>
                  <a:pt x="8833" y="7154"/>
                </a:lnTo>
                <a:lnTo>
                  <a:pt x="9028" y="7203"/>
                </a:lnTo>
                <a:lnTo>
                  <a:pt x="9222" y="7227"/>
                </a:lnTo>
                <a:lnTo>
                  <a:pt x="9441" y="7203"/>
                </a:lnTo>
                <a:lnTo>
                  <a:pt x="9636" y="7154"/>
                </a:lnTo>
                <a:lnTo>
                  <a:pt x="9830" y="7057"/>
                </a:lnTo>
                <a:lnTo>
                  <a:pt x="10001" y="6935"/>
                </a:lnTo>
                <a:lnTo>
                  <a:pt x="10171" y="7057"/>
                </a:lnTo>
                <a:lnTo>
                  <a:pt x="10341" y="7154"/>
                </a:lnTo>
                <a:lnTo>
                  <a:pt x="10512" y="7227"/>
                </a:lnTo>
                <a:lnTo>
                  <a:pt x="10706" y="7276"/>
                </a:lnTo>
                <a:lnTo>
                  <a:pt x="10877" y="7276"/>
                </a:lnTo>
                <a:lnTo>
                  <a:pt x="11047" y="7251"/>
                </a:lnTo>
                <a:lnTo>
                  <a:pt x="11193" y="7203"/>
                </a:lnTo>
                <a:lnTo>
                  <a:pt x="11339" y="7105"/>
                </a:lnTo>
                <a:lnTo>
                  <a:pt x="11436" y="7203"/>
                </a:lnTo>
                <a:lnTo>
                  <a:pt x="11534" y="7276"/>
                </a:lnTo>
                <a:lnTo>
                  <a:pt x="11655" y="7349"/>
                </a:lnTo>
                <a:lnTo>
                  <a:pt x="11777" y="7397"/>
                </a:lnTo>
                <a:lnTo>
                  <a:pt x="11899" y="7422"/>
                </a:lnTo>
                <a:lnTo>
                  <a:pt x="12020" y="7422"/>
                </a:lnTo>
                <a:lnTo>
                  <a:pt x="12142" y="7397"/>
                </a:lnTo>
                <a:lnTo>
                  <a:pt x="12239" y="7349"/>
                </a:lnTo>
                <a:lnTo>
                  <a:pt x="12337" y="7300"/>
                </a:lnTo>
                <a:lnTo>
                  <a:pt x="12434" y="7203"/>
                </a:lnTo>
                <a:lnTo>
                  <a:pt x="12604" y="7032"/>
                </a:lnTo>
                <a:lnTo>
                  <a:pt x="12848" y="7178"/>
                </a:lnTo>
                <a:lnTo>
                  <a:pt x="12969" y="7251"/>
                </a:lnTo>
                <a:lnTo>
                  <a:pt x="13091" y="7300"/>
                </a:lnTo>
                <a:lnTo>
                  <a:pt x="13213" y="7324"/>
                </a:lnTo>
                <a:lnTo>
                  <a:pt x="13334" y="7324"/>
                </a:lnTo>
                <a:lnTo>
                  <a:pt x="13432" y="7300"/>
                </a:lnTo>
                <a:lnTo>
                  <a:pt x="13529" y="7227"/>
                </a:lnTo>
                <a:lnTo>
                  <a:pt x="13651" y="7324"/>
                </a:lnTo>
                <a:lnTo>
                  <a:pt x="13797" y="7373"/>
                </a:lnTo>
                <a:lnTo>
                  <a:pt x="13967" y="7397"/>
                </a:lnTo>
                <a:lnTo>
                  <a:pt x="14113" y="7373"/>
                </a:lnTo>
                <a:lnTo>
                  <a:pt x="14259" y="7349"/>
                </a:lnTo>
                <a:lnTo>
                  <a:pt x="14405" y="7251"/>
                </a:lnTo>
                <a:lnTo>
                  <a:pt x="14502" y="7154"/>
                </a:lnTo>
                <a:lnTo>
                  <a:pt x="14575" y="7008"/>
                </a:lnTo>
                <a:lnTo>
                  <a:pt x="14575" y="6959"/>
                </a:lnTo>
                <a:lnTo>
                  <a:pt x="14575" y="6935"/>
                </a:lnTo>
                <a:lnTo>
                  <a:pt x="14527" y="6911"/>
                </a:lnTo>
                <a:lnTo>
                  <a:pt x="14502" y="6911"/>
                </a:lnTo>
                <a:lnTo>
                  <a:pt x="14283" y="6959"/>
                </a:lnTo>
                <a:lnTo>
                  <a:pt x="14016" y="7032"/>
                </a:lnTo>
                <a:lnTo>
                  <a:pt x="13894" y="7032"/>
                </a:lnTo>
                <a:lnTo>
                  <a:pt x="13772" y="7008"/>
                </a:lnTo>
                <a:lnTo>
                  <a:pt x="13699" y="6959"/>
                </a:lnTo>
                <a:lnTo>
                  <a:pt x="13651" y="6911"/>
                </a:lnTo>
                <a:lnTo>
                  <a:pt x="13651" y="6862"/>
                </a:lnTo>
                <a:lnTo>
                  <a:pt x="13626" y="6789"/>
                </a:lnTo>
                <a:lnTo>
                  <a:pt x="13578" y="6740"/>
                </a:lnTo>
                <a:lnTo>
                  <a:pt x="13529" y="6692"/>
                </a:lnTo>
                <a:lnTo>
                  <a:pt x="13407" y="6692"/>
                </a:lnTo>
                <a:lnTo>
                  <a:pt x="13359" y="6716"/>
                </a:lnTo>
                <a:lnTo>
                  <a:pt x="13334" y="6789"/>
                </a:lnTo>
                <a:lnTo>
                  <a:pt x="13310" y="6862"/>
                </a:lnTo>
                <a:lnTo>
                  <a:pt x="13286" y="6911"/>
                </a:lnTo>
                <a:lnTo>
                  <a:pt x="13286" y="6959"/>
                </a:lnTo>
                <a:lnTo>
                  <a:pt x="13261" y="6984"/>
                </a:lnTo>
                <a:lnTo>
                  <a:pt x="13115" y="6984"/>
                </a:lnTo>
                <a:lnTo>
                  <a:pt x="13018" y="6935"/>
                </a:lnTo>
                <a:lnTo>
                  <a:pt x="12823" y="6789"/>
                </a:lnTo>
                <a:lnTo>
                  <a:pt x="12677" y="6667"/>
                </a:lnTo>
                <a:lnTo>
                  <a:pt x="12629" y="6643"/>
                </a:lnTo>
                <a:lnTo>
                  <a:pt x="12580" y="6619"/>
                </a:lnTo>
                <a:lnTo>
                  <a:pt x="12507" y="6619"/>
                </a:lnTo>
                <a:lnTo>
                  <a:pt x="12458" y="6667"/>
                </a:lnTo>
                <a:lnTo>
                  <a:pt x="12264" y="6886"/>
                </a:lnTo>
                <a:lnTo>
                  <a:pt x="12166" y="6959"/>
                </a:lnTo>
                <a:lnTo>
                  <a:pt x="12045" y="7032"/>
                </a:lnTo>
                <a:lnTo>
                  <a:pt x="11947" y="7057"/>
                </a:lnTo>
                <a:lnTo>
                  <a:pt x="11850" y="7032"/>
                </a:lnTo>
                <a:lnTo>
                  <a:pt x="11777" y="7008"/>
                </a:lnTo>
                <a:lnTo>
                  <a:pt x="11704" y="6911"/>
                </a:lnTo>
                <a:lnTo>
                  <a:pt x="11631" y="6813"/>
                </a:lnTo>
                <a:lnTo>
                  <a:pt x="11582" y="6667"/>
                </a:lnTo>
                <a:lnTo>
                  <a:pt x="11582" y="6594"/>
                </a:lnTo>
                <a:lnTo>
                  <a:pt x="11534" y="6521"/>
                </a:lnTo>
                <a:lnTo>
                  <a:pt x="11485" y="6497"/>
                </a:lnTo>
                <a:lnTo>
                  <a:pt x="11436" y="6473"/>
                </a:lnTo>
                <a:lnTo>
                  <a:pt x="11363" y="6473"/>
                </a:lnTo>
                <a:lnTo>
                  <a:pt x="11315" y="6497"/>
                </a:lnTo>
                <a:lnTo>
                  <a:pt x="11266" y="6546"/>
                </a:lnTo>
                <a:lnTo>
                  <a:pt x="11217" y="6619"/>
                </a:lnTo>
                <a:lnTo>
                  <a:pt x="11193" y="6716"/>
                </a:lnTo>
                <a:lnTo>
                  <a:pt x="11144" y="6789"/>
                </a:lnTo>
                <a:lnTo>
                  <a:pt x="11071" y="6838"/>
                </a:lnTo>
                <a:lnTo>
                  <a:pt x="11023" y="6886"/>
                </a:lnTo>
                <a:lnTo>
                  <a:pt x="10950" y="6911"/>
                </a:lnTo>
                <a:lnTo>
                  <a:pt x="10877" y="6911"/>
                </a:lnTo>
                <a:lnTo>
                  <a:pt x="10706" y="6886"/>
                </a:lnTo>
                <a:lnTo>
                  <a:pt x="10560" y="6838"/>
                </a:lnTo>
                <a:lnTo>
                  <a:pt x="10390" y="6740"/>
                </a:lnTo>
                <a:lnTo>
                  <a:pt x="10268" y="6643"/>
                </a:lnTo>
                <a:lnTo>
                  <a:pt x="10147" y="6521"/>
                </a:lnTo>
                <a:lnTo>
                  <a:pt x="10074" y="6473"/>
                </a:lnTo>
                <a:lnTo>
                  <a:pt x="10001" y="6448"/>
                </a:lnTo>
                <a:lnTo>
                  <a:pt x="9928" y="6473"/>
                </a:lnTo>
                <a:lnTo>
                  <a:pt x="9855" y="6521"/>
                </a:lnTo>
                <a:lnTo>
                  <a:pt x="9757" y="6619"/>
                </a:lnTo>
                <a:lnTo>
                  <a:pt x="9611" y="6716"/>
                </a:lnTo>
                <a:lnTo>
                  <a:pt x="9441" y="6789"/>
                </a:lnTo>
                <a:lnTo>
                  <a:pt x="9271" y="6838"/>
                </a:lnTo>
                <a:lnTo>
                  <a:pt x="9101" y="6838"/>
                </a:lnTo>
                <a:lnTo>
                  <a:pt x="9028" y="6813"/>
                </a:lnTo>
                <a:lnTo>
                  <a:pt x="8979" y="6789"/>
                </a:lnTo>
                <a:lnTo>
                  <a:pt x="8906" y="6740"/>
                </a:lnTo>
                <a:lnTo>
                  <a:pt x="8882" y="6667"/>
                </a:lnTo>
                <a:lnTo>
                  <a:pt x="8833" y="6594"/>
                </a:lnTo>
                <a:lnTo>
                  <a:pt x="8833" y="6497"/>
                </a:lnTo>
                <a:lnTo>
                  <a:pt x="8809" y="6424"/>
                </a:lnTo>
                <a:lnTo>
                  <a:pt x="8784" y="6375"/>
                </a:lnTo>
                <a:lnTo>
                  <a:pt x="8736" y="6327"/>
                </a:lnTo>
                <a:lnTo>
                  <a:pt x="8687" y="6302"/>
                </a:lnTo>
                <a:lnTo>
                  <a:pt x="8638" y="6278"/>
                </a:lnTo>
                <a:lnTo>
                  <a:pt x="8565" y="6278"/>
                </a:lnTo>
                <a:lnTo>
                  <a:pt x="8517" y="6302"/>
                </a:lnTo>
                <a:lnTo>
                  <a:pt x="8468" y="6351"/>
                </a:lnTo>
                <a:lnTo>
                  <a:pt x="8298" y="6546"/>
                </a:lnTo>
                <a:lnTo>
                  <a:pt x="8200" y="6643"/>
                </a:lnTo>
                <a:lnTo>
                  <a:pt x="8103" y="6740"/>
                </a:lnTo>
                <a:lnTo>
                  <a:pt x="7981" y="6789"/>
                </a:lnTo>
                <a:lnTo>
                  <a:pt x="7860" y="6813"/>
                </a:lnTo>
                <a:lnTo>
                  <a:pt x="7714" y="6813"/>
                </a:lnTo>
                <a:lnTo>
                  <a:pt x="7592" y="6789"/>
                </a:lnTo>
                <a:lnTo>
                  <a:pt x="7446" y="6740"/>
                </a:lnTo>
                <a:lnTo>
                  <a:pt x="7349" y="6667"/>
                </a:lnTo>
                <a:lnTo>
                  <a:pt x="7276" y="6546"/>
                </a:lnTo>
                <a:lnTo>
                  <a:pt x="7227" y="6424"/>
                </a:lnTo>
                <a:lnTo>
                  <a:pt x="7227" y="6375"/>
                </a:lnTo>
                <a:lnTo>
                  <a:pt x="7178" y="6302"/>
                </a:lnTo>
                <a:lnTo>
                  <a:pt x="7154" y="6278"/>
                </a:lnTo>
                <a:lnTo>
                  <a:pt x="7105" y="6229"/>
                </a:lnTo>
                <a:lnTo>
                  <a:pt x="7032" y="6205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44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55" y="7349"/>
                </a:lnTo>
                <a:lnTo>
                  <a:pt x="949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33" y="9222"/>
                </a:lnTo>
                <a:lnTo>
                  <a:pt x="584" y="8492"/>
                </a:lnTo>
                <a:lnTo>
                  <a:pt x="730" y="8444"/>
                </a:lnTo>
                <a:lnTo>
                  <a:pt x="852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0901" y="8638"/>
                </a:moveTo>
                <a:lnTo>
                  <a:pt x="10828" y="8687"/>
                </a:lnTo>
                <a:lnTo>
                  <a:pt x="10779" y="8736"/>
                </a:lnTo>
                <a:lnTo>
                  <a:pt x="10706" y="8857"/>
                </a:lnTo>
                <a:lnTo>
                  <a:pt x="10682" y="8979"/>
                </a:lnTo>
                <a:lnTo>
                  <a:pt x="10560" y="9076"/>
                </a:lnTo>
                <a:lnTo>
                  <a:pt x="10414" y="9149"/>
                </a:lnTo>
                <a:lnTo>
                  <a:pt x="10293" y="9173"/>
                </a:lnTo>
                <a:lnTo>
                  <a:pt x="10122" y="9173"/>
                </a:lnTo>
                <a:lnTo>
                  <a:pt x="10025" y="9149"/>
                </a:lnTo>
                <a:lnTo>
                  <a:pt x="9976" y="9125"/>
                </a:lnTo>
                <a:lnTo>
                  <a:pt x="9928" y="9076"/>
                </a:lnTo>
                <a:lnTo>
                  <a:pt x="9903" y="9028"/>
                </a:lnTo>
                <a:lnTo>
                  <a:pt x="9903" y="8930"/>
                </a:lnTo>
                <a:lnTo>
                  <a:pt x="9879" y="8857"/>
                </a:lnTo>
                <a:lnTo>
                  <a:pt x="9830" y="8809"/>
                </a:lnTo>
                <a:lnTo>
                  <a:pt x="9757" y="8760"/>
                </a:lnTo>
                <a:lnTo>
                  <a:pt x="9684" y="8760"/>
                </a:lnTo>
                <a:lnTo>
                  <a:pt x="9611" y="8784"/>
                </a:lnTo>
                <a:lnTo>
                  <a:pt x="9563" y="8833"/>
                </a:lnTo>
                <a:lnTo>
                  <a:pt x="9514" y="8906"/>
                </a:lnTo>
                <a:lnTo>
                  <a:pt x="9490" y="8955"/>
                </a:lnTo>
                <a:lnTo>
                  <a:pt x="9441" y="9003"/>
                </a:lnTo>
                <a:lnTo>
                  <a:pt x="9320" y="9052"/>
                </a:lnTo>
                <a:lnTo>
                  <a:pt x="9149" y="9101"/>
                </a:lnTo>
                <a:lnTo>
                  <a:pt x="8979" y="9125"/>
                </a:lnTo>
                <a:lnTo>
                  <a:pt x="8809" y="9101"/>
                </a:lnTo>
                <a:lnTo>
                  <a:pt x="8663" y="9076"/>
                </a:lnTo>
                <a:lnTo>
                  <a:pt x="8541" y="9003"/>
                </a:lnTo>
                <a:lnTo>
                  <a:pt x="8517" y="8955"/>
                </a:lnTo>
                <a:lnTo>
                  <a:pt x="8492" y="8906"/>
                </a:lnTo>
                <a:lnTo>
                  <a:pt x="8492" y="8833"/>
                </a:lnTo>
                <a:lnTo>
                  <a:pt x="8444" y="8784"/>
                </a:lnTo>
                <a:lnTo>
                  <a:pt x="8419" y="8736"/>
                </a:lnTo>
                <a:lnTo>
                  <a:pt x="8371" y="8711"/>
                </a:lnTo>
                <a:lnTo>
                  <a:pt x="8298" y="8687"/>
                </a:lnTo>
                <a:lnTo>
                  <a:pt x="8249" y="8687"/>
                </a:lnTo>
                <a:lnTo>
                  <a:pt x="8200" y="8711"/>
                </a:lnTo>
                <a:lnTo>
                  <a:pt x="8127" y="8736"/>
                </a:lnTo>
                <a:lnTo>
                  <a:pt x="8006" y="8906"/>
                </a:lnTo>
                <a:lnTo>
                  <a:pt x="7860" y="9052"/>
                </a:lnTo>
                <a:lnTo>
                  <a:pt x="7787" y="9125"/>
                </a:lnTo>
                <a:lnTo>
                  <a:pt x="7689" y="9173"/>
                </a:lnTo>
                <a:lnTo>
                  <a:pt x="7568" y="9222"/>
                </a:lnTo>
                <a:lnTo>
                  <a:pt x="7446" y="9246"/>
                </a:lnTo>
                <a:lnTo>
                  <a:pt x="7324" y="9246"/>
                </a:lnTo>
                <a:lnTo>
                  <a:pt x="7276" y="9222"/>
                </a:lnTo>
                <a:lnTo>
                  <a:pt x="7227" y="9198"/>
                </a:lnTo>
                <a:lnTo>
                  <a:pt x="7203" y="9149"/>
                </a:lnTo>
                <a:lnTo>
                  <a:pt x="7178" y="9076"/>
                </a:lnTo>
                <a:lnTo>
                  <a:pt x="7178" y="9003"/>
                </a:lnTo>
                <a:lnTo>
                  <a:pt x="7203" y="8930"/>
                </a:lnTo>
                <a:lnTo>
                  <a:pt x="7203" y="8833"/>
                </a:lnTo>
                <a:lnTo>
                  <a:pt x="7154" y="8760"/>
                </a:lnTo>
                <a:lnTo>
                  <a:pt x="7105" y="8687"/>
                </a:lnTo>
                <a:lnTo>
                  <a:pt x="7032" y="8663"/>
                </a:lnTo>
                <a:lnTo>
                  <a:pt x="6886" y="8663"/>
                </a:lnTo>
                <a:lnTo>
                  <a:pt x="6813" y="8711"/>
                </a:lnTo>
                <a:lnTo>
                  <a:pt x="6789" y="8809"/>
                </a:lnTo>
                <a:lnTo>
                  <a:pt x="6740" y="8906"/>
                </a:lnTo>
                <a:lnTo>
                  <a:pt x="6692" y="8979"/>
                </a:lnTo>
                <a:lnTo>
                  <a:pt x="6619" y="9076"/>
                </a:lnTo>
                <a:lnTo>
                  <a:pt x="6521" y="9125"/>
                </a:lnTo>
                <a:lnTo>
                  <a:pt x="6424" y="9173"/>
                </a:lnTo>
                <a:lnTo>
                  <a:pt x="6327" y="9222"/>
                </a:lnTo>
                <a:lnTo>
                  <a:pt x="6083" y="9271"/>
                </a:lnTo>
                <a:lnTo>
                  <a:pt x="5864" y="9246"/>
                </a:lnTo>
                <a:lnTo>
                  <a:pt x="5743" y="9222"/>
                </a:lnTo>
                <a:lnTo>
                  <a:pt x="5645" y="9198"/>
                </a:lnTo>
                <a:lnTo>
                  <a:pt x="5572" y="9125"/>
                </a:lnTo>
                <a:lnTo>
                  <a:pt x="5499" y="9052"/>
                </a:lnTo>
                <a:lnTo>
                  <a:pt x="5451" y="8979"/>
                </a:lnTo>
                <a:lnTo>
                  <a:pt x="5402" y="8882"/>
                </a:lnTo>
                <a:lnTo>
                  <a:pt x="5402" y="8833"/>
                </a:lnTo>
                <a:lnTo>
                  <a:pt x="5378" y="8784"/>
                </a:lnTo>
                <a:lnTo>
                  <a:pt x="5280" y="8736"/>
                </a:lnTo>
                <a:lnTo>
                  <a:pt x="5183" y="8711"/>
                </a:lnTo>
                <a:lnTo>
                  <a:pt x="5086" y="8736"/>
                </a:lnTo>
                <a:lnTo>
                  <a:pt x="4842" y="8906"/>
                </a:lnTo>
                <a:lnTo>
                  <a:pt x="4648" y="9028"/>
                </a:lnTo>
                <a:lnTo>
                  <a:pt x="4453" y="9149"/>
                </a:lnTo>
                <a:lnTo>
                  <a:pt x="4258" y="9222"/>
                </a:lnTo>
                <a:lnTo>
                  <a:pt x="4112" y="9222"/>
                </a:lnTo>
                <a:lnTo>
                  <a:pt x="4064" y="9198"/>
                </a:lnTo>
                <a:lnTo>
                  <a:pt x="4015" y="9149"/>
                </a:lnTo>
                <a:lnTo>
                  <a:pt x="3991" y="9076"/>
                </a:lnTo>
                <a:lnTo>
                  <a:pt x="4015" y="8955"/>
                </a:lnTo>
                <a:lnTo>
                  <a:pt x="4015" y="8906"/>
                </a:lnTo>
                <a:lnTo>
                  <a:pt x="3991" y="8857"/>
                </a:lnTo>
                <a:lnTo>
                  <a:pt x="3966" y="8833"/>
                </a:lnTo>
                <a:lnTo>
                  <a:pt x="3918" y="8809"/>
                </a:lnTo>
                <a:lnTo>
                  <a:pt x="3893" y="8784"/>
                </a:lnTo>
                <a:lnTo>
                  <a:pt x="3845" y="8809"/>
                </a:lnTo>
                <a:lnTo>
                  <a:pt x="3796" y="8809"/>
                </a:lnTo>
                <a:lnTo>
                  <a:pt x="3747" y="8857"/>
                </a:lnTo>
                <a:lnTo>
                  <a:pt x="3699" y="8979"/>
                </a:lnTo>
                <a:lnTo>
                  <a:pt x="3674" y="9101"/>
                </a:lnTo>
                <a:lnTo>
                  <a:pt x="3674" y="9222"/>
                </a:lnTo>
                <a:lnTo>
                  <a:pt x="3699" y="9319"/>
                </a:lnTo>
                <a:lnTo>
                  <a:pt x="3772" y="9417"/>
                </a:lnTo>
                <a:lnTo>
                  <a:pt x="3845" y="9514"/>
                </a:lnTo>
                <a:lnTo>
                  <a:pt x="3966" y="9587"/>
                </a:lnTo>
                <a:lnTo>
                  <a:pt x="4088" y="9636"/>
                </a:lnTo>
                <a:lnTo>
                  <a:pt x="4210" y="9660"/>
                </a:lnTo>
                <a:lnTo>
                  <a:pt x="4356" y="9636"/>
                </a:lnTo>
                <a:lnTo>
                  <a:pt x="4477" y="9611"/>
                </a:lnTo>
                <a:lnTo>
                  <a:pt x="4599" y="9563"/>
                </a:lnTo>
                <a:lnTo>
                  <a:pt x="4842" y="9417"/>
                </a:lnTo>
                <a:lnTo>
                  <a:pt x="5086" y="9246"/>
                </a:lnTo>
                <a:lnTo>
                  <a:pt x="5159" y="9344"/>
                </a:lnTo>
                <a:lnTo>
                  <a:pt x="5232" y="9441"/>
                </a:lnTo>
                <a:lnTo>
                  <a:pt x="5329" y="9514"/>
                </a:lnTo>
                <a:lnTo>
                  <a:pt x="5426" y="9563"/>
                </a:lnTo>
                <a:lnTo>
                  <a:pt x="5670" y="9660"/>
                </a:lnTo>
                <a:lnTo>
                  <a:pt x="5913" y="9684"/>
                </a:lnTo>
                <a:lnTo>
                  <a:pt x="6181" y="9684"/>
                </a:lnTo>
                <a:lnTo>
                  <a:pt x="6424" y="9636"/>
                </a:lnTo>
                <a:lnTo>
                  <a:pt x="6667" y="9538"/>
                </a:lnTo>
                <a:lnTo>
                  <a:pt x="6886" y="9392"/>
                </a:lnTo>
                <a:lnTo>
                  <a:pt x="6984" y="9490"/>
                </a:lnTo>
                <a:lnTo>
                  <a:pt x="7081" y="9563"/>
                </a:lnTo>
                <a:lnTo>
                  <a:pt x="7227" y="9636"/>
                </a:lnTo>
                <a:lnTo>
                  <a:pt x="7373" y="9684"/>
                </a:lnTo>
                <a:lnTo>
                  <a:pt x="7519" y="9709"/>
                </a:lnTo>
                <a:lnTo>
                  <a:pt x="7641" y="9684"/>
                </a:lnTo>
                <a:lnTo>
                  <a:pt x="7762" y="9660"/>
                </a:lnTo>
                <a:lnTo>
                  <a:pt x="7884" y="9611"/>
                </a:lnTo>
                <a:lnTo>
                  <a:pt x="7981" y="9538"/>
                </a:lnTo>
                <a:lnTo>
                  <a:pt x="8079" y="9465"/>
                </a:lnTo>
                <a:lnTo>
                  <a:pt x="8249" y="9271"/>
                </a:lnTo>
                <a:lnTo>
                  <a:pt x="8371" y="9368"/>
                </a:lnTo>
                <a:lnTo>
                  <a:pt x="8541" y="9465"/>
                </a:lnTo>
                <a:lnTo>
                  <a:pt x="8711" y="9514"/>
                </a:lnTo>
                <a:lnTo>
                  <a:pt x="8906" y="9538"/>
                </a:lnTo>
                <a:lnTo>
                  <a:pt x="9101" y="9538"/>
                </a:lnTo>
                <a:lnTo>
                  <a:pt x="9271" y="9514"/>
                </a:lnTo>
                <a:lnTo>
                  <a:pt x="9466" y="9441"/>
                </a:lnTo>
                <a:lnTo>
                  <a:pt x="9611" y="9368"/>
                </a:lnTo>
                <a:lnTo>
                  <a:pt x="9733" y="9465"/>
                </a:lnTo>
                <a:lnTo>
                  <a:pt x="9855" y="9514"/>
                </a:lnTo>
                <a:lnTo>
                  <a:pt x="10025" y="9563"/>
                </a:lnTo>
                <a:lnTo>
                  <a:pt x="10195" y="9563"/>
                </a:lnTo>
                <a:lnTo>
                  <a:pt x="10366" y="9538"/>
                </a:lnTo>
                <a:lnTo>
                  <a:pt x="10560" y="9490"/>
                </a:lnTo>
                <a:lnTo>
                  <a:pt x="10706" y="9417"/>
                </a:lnTo>
                <a:lnTo>
                  <a:pt x="10852" y="9319"/>
                </a:lnTo>
                <a:lnTo>
                  <a:pt x="10974" y="9392"/>
                </a:lnTo>
                <a:lnTo>
                  <a:pt x="11096" y="9441"/>
                </a:lnTo>
                <a:lnTo>
                  <a:pt x="11242" y="9465"/>
                </a:lnTo>
                <a:lnTo>
                  <a:pt x="11363" y="9490"/>
                </a:lnTo>
                <a:lnTo>
                  <a:pt x="11509" y="9490"/>
                </a:lnTo>
                <a:lnTo>
                  <a:pt x="11655" y="9465"/>
                </a:lnTo>
                <a:lnTo>
                  <a:pt x="11801" y="9417"/>
                </a:lnTo>
                <a:lnTo>
                  <a:pt x="11923" y="9344"/>
                </a:lnTo>
                <a:lnTo>
                  <a:pt x="12020" y="9441"/>
                </a:lnTo>
                <a:lnTo>
                  <a:pt x="12142" y="9490"/>
                </a:lnTo>
                <a:lnTo>
                  <a:pt x="12434" y="9490"/>
                </a:lnTo>
                <a:lnTo>
                  <a:pt x="12580" y="9441"/>
                </a:lnTo>
                <a:lnTo>
                  <a:pt x="12750" y="9392"/>
                </a:lnTo>
                <a:lnTo>
                  <a:pt x="12896" y="9319"/>
                </a:lnTo>
                <a:lnTo>
                  <a:pt x="13042" y="9222"/>
                </a:lnTo>
                <a:lnTo>
                  <a:pt x="13091" y="9295"/>
                </a:lnTo>
                <a:lnTo>
                  <a:pt x="13164" y="9344"/>
                </a:lnTo>
                <a:lnTo>
                  <a:pt x="13310" y="9417"/>
                </a:lnTo>
                <a:lnTo>
                  <a:pt x="13480" y="9441"/>
                </a:lnTo>
                <a:lnTo>
                  <a:pt x="13675" y="9441"/>
                </a:lnTo>
                <a:lnTo>
                  <a:pt x="13870" y="9392"/>
                </a:lnTo>
                <a:lnTo>
                  <a:pt x="14064" y="9319"/>
                </a:lnTo>
                <a:lnTo>
                  <a:pt x="14259" y="9246"/>
                </a:lnTo>
                <a:lnTo>
                  <a:pt x="14405" y="9149"/>
                </a:lnTo>
                <a:lnTo>
                  <a:pt x="14478" y="9101"/>
                </a:lnTo>
                <a:lnTo>
                  <a:pt x="14502" y="9028"/>
                </a:lnTo>
                <a:lnTo>
                  <a:pt x="14478" y="8955"/>
                </a:lnTo>
                <a:lnTo>
                  <a:pt x="14454" y="8882"/>
                </a:lnTo>
                <a:lnTo>
                  <a:pt x="14429" y="8833"/>
                </a:lnTo>
                <a:lnTo>
                  <a:pt x="14356" y="8809"/>
                </a:lnTo>
                <a:lnTo>
                  <a:pt x="14308" y="8809"/>
                </a:lnTo>
                <a:lnTo>
                  <a:pt x="14235" y="8833"/>
                </a:lnTo>
                <a:lnTo>
                  <a:pt x="14016" y="8955"/>
                </a:lnTo>
                <a:lnTo>
                  <a:pt x="13845" y="9028"/>
                </a:lnTo>
                <a:lnTo>
                  <a:pt x="13675" y="9076"/>
                </a:lnTo>
                <a:lnTo>
                  <a:pt x="13529" y="9101"/>
                </a:lnTo>
                <a:lnTo>
                  <a:pt x="13407" y="9101"/>
                </a:lnTo>
                <a:lnTo>
                  <a:pt x="13359" y="9076"/>
                </a:lnTo>
                <a:lnTo>
                  <a:pt x="13334" y="9028"/>
                </a:lnTo>
                <a:lnTo>
                  <a:pt x="13310" y="8979"/>
                </a:lnTo>
                <a:lnTo>
                  <a:pt x="13310" y="8906"/>
                </a:lnTo>
                <a:lnTo>
                  <a:pt x="13310" y="8857"/>
                </a:lnTo>
                <a:lnTo>
                  <a:pt x="13286" y="8784"/>
                </a:lnTo>
                <a:lnTo>
                  <a:pt x="13261" y="8736"/>
                </a:lnTo>
                <a:lnTo>
                  <a:pt x="13213" y="8711"/>
                </a:lnTo>
                <a:lnTo>
                  <a:pt x="13091" y="8711"/>
                </a:lnTo>
                <a:lnTo>
                  <a:pt x="13042" y="8736"/>
                </a:lnTo>
                <a:lnTo>
                  <a:pt x="13018" y="8784"/>
                </a:lnTo>
                <a:lnTo>
                  <a:pt x="12945" y="8882"/>
                </a:lnTo>
                <a:lnTo>
                  <a:pt x="12823" y="8979"/>
                </a:lnTo>
                <a:lnTo>
                  <a:pt x="12653" y="9076"/>
                </a:lnTo>
                <a:lnTo>
                  <a:pt x="12507" y="9149"/>
                </a:lnTo>
                <a:lnTo>
                  <a:pt x="12361" y="9198"/>
                </a:lnTo>
                <a:lnTo>
                  <a:pt x="12312" y="9198"/>
                </a:lnTo>
                <a:lnTo>
                  <a:pt x="12264" y="9173"/>
                </a:lnTo>
                <a:lnTo>
                  <a:pt x="12215" y="9149"/>
                </a:lnTo>
                <a:lnTo>
                  <a:pt x="12191" y="9101"/>
                </a:lnTo>
                <a:lnTo>
                  <a:pt x="12191" y="9028"/>
                </a:lnTo>
                <a:lnTo>
                  <a:pt x="12215" y="8930"/>
                </a:lnTo>
                <a:lnTo>
                  <a:pt x="12215" y="8857"/>
                </a:lnTo>
                <a:lnTo>
                  <a:pt x="12191" y="8809"/>
                </a:lnTo>
                <a:lnTo>
                  <a:pt x="12142" y="8760"/>
                </a:lnTo>
                <a:lnTo>
                  <a:pt x="12093" y="8736"/>
                </a:lnTo>
                <a:lnTo>
                  <a:pt x="12045" y="8736"/>
                </a:lnTo>
                <a:lnTo>
                  <a:pt x="11972" y="8760"/>
                </a:lnTo>
                <a:lnTo>
                  <a:pt x="11923" y="8784"/>
                </a:lnTo>
                <a:lnTo>
                  <a:pt x="11899" y="8857"/>
                </a:lnTo>
                <a:lnTo>
                  <a:pt x="11801" y="8979"/>
                </a:lnTo>
                <a:lnTo>
                  <a:pt x="11704" y="9076"/>
                </a:lnTo>
                <a:lnTo>
                  <a:pt x="11582" y="9125"/>
                </a:lnTo>
                <a:lnTo>
                  <a:pt x="11266" y="9125"/>
                </a:lnTo>
                <a:lnTo>
                  <a:pt x="11169" y="9076"/>
                </a:lnTo>
                <a:lnTo>
                  <a:pt x="11096" y="9028"/>
                </a:lnTo>
                <a:lnTo>
                  <a:pt x="11144" y="8882"/>
                </a:lnTo>
                <a:lnTo>
                  <a:pt x="11144" y="8809"/>
                </a:lnTo>
                <a:lnTo>
                  <a:pt x="11120" y="8736"/>
                </a:lnTo>
                <a:lnTo>
                  <a:pt x="11071" y="8687"/>
                </a:lnTo>
                <a:lnTo>
                  <a:pt x="11023" y="8663"/>
                </a:lnTo>
                <a:lnTo>
                  <a:pt x="10950" y="8638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779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1485" y="10633"/>
                </a:moveTo>
                <a:lnTo>
                  <a:pt x="11412" y="10658"/>
                </a:lnTo>
                <a:lnTo>
                  <a:pt x="11339" y="10731"/>
                </a:lnTo>
                <a:lnTo>
                  <a:pt x="11169" y="11023"/>
                </a:lnTo>
                <a:lnTo>
                  <a:pt x="11071" y="11144"/>
                </a:lnTo>
                <a:lnTo>
                  <a:pt x="10950" y="11242"/>
                </a:lnTo>
                <a:lnTo>
                  <a:pt x="10877" y="11290"/>
                </a:lnTo>
                <a:lnTo>
                  <a:pt x="10779" y="11315"/>
                </a:lnTo>
                <a:lnTo>
                  <a:pt x="10560" y="11315"/>
                </a:lnTo>
                <a:lnTo>
                  <a:pt x="10463" y="11290"/>
                </a:lnTo>
                <a:lnTo>
                  <a:pt x="10390" y="11242"/>
                </a:lnTo>
                <a:lnTo>
                  <a:pt x="10317" y="11169"/>
                </a:lnTo>
                <a:lnTo>
                  <a:pt x="10293" y="11096"/>
                </a:lnTo>
                <a:lnTo>
                  <a:pt x="10366" y="10901"/>
                </a:lnTo>
                <a:lnTo>
                  <a:pt x="10366" y="10828"/>
                </a:lnTo>
                <a:lnTo>
                  <a:pt x="10341" y="10755"/>
                </a:lnTo>
                <a:lnTo>
                  <a:pt x="10293" y="10706"/>
                </a:lnTo>
                <a:lnTo>
                  <a:pt x="10244" y="10658"/>
                </a:lnTo>
                <a:lnTo>
                  <a:pt x="10098" y="10658"/>
                </a:lnTo>
                <a:lnTo>
                  <a:pt x="10049" y="10682"/>
                </a:lnTo>
                <a:lnTo>
                  <a:pt x="10001" y="10755"/>
                </a:lnTo>
                <a:lnTo>
                  <a:pt x="9928" y="10877"/>
                </a:lnTo>
                <a:lnTo>
                  <a:pt x="9903" y="10998"/>
                </a:lnTo>
                <a:lnTo>
                  <a:pt x="9806" y="11120"/>
                </a:lnTo>
                <a:lnTo>
                  <a:pt x="9636" y="11217"/>
                </a:lnTo>
                <a:lnTo>
                  <a:pt x="9539" y="11242"/>
                </a:lnTo>
                <a:lnTo>
                  <a:pt x="9393" y="11266"/>
                </a:lnTo>
                <a:lnTo>
                  <a:pt x="9344" y="11242"/>
                </a:lnTo>
                <a:lnTo>
                  <a:pt x="9295" y="11217"/>
                </a:lnTo>
                <a:lnTo>
                  <a:pt x="9295" y="11169"/>
                </a:lnTo>
                <a:lnTo>
                  <a:pt x="9295" y="11096"/>
                </a:lnTo>
                <a:lnTo>
                  <a:pt x="9320" y="11023"/>
                </a:lnTo>
                <a:lnTo>
                  <a:pt x="9320" y="10950"/>
                </a:lnTo>
                <a:lnTo>
                  <a:pt x="9295" y="10901"/>
                </a:lnTo>
                <a:lnTo>
                  <a:pt x="9247" y="10852"/>
                </a:lnTo>
                <a:lnTo>
                  <a:pt x="9198" y="10828"/>
                </a:lnTo>
                <a:lnTo>
                  <a:pt x="9125" y="10804"/>
                </a:lnTo>
                <a:lnTo>
                  <a:pt x="9052" y="10828"/>
                </a:lnTo>
                <a:lnTo>
                  <a:pt x="8979" y="10852"/>
                </a:lnTo>
                <a:lnTo>
                  <a:pt x="8784" y="11047"/>
                </a:lnTo>
                <a:lnTo>
                  <a:pt x="8565" y="11242"/>
                </a:lnTo>
                <a:lnTo>
                  <a:pt x="8419" y="11290"/>
                </a:lnTo>
                <a:lnTo>
                  <a:pt x="8225" y="11315"/>
                </a:lnTo>
                <a:lnTo>
                  <a:pt x="8103" y="11290"/>
                </a:lnTo>
                <a:lnTo>
                  <a:pt x="8006" y="11290"/>
                </a:lnTo>
                <a:lnTo>
                  <a:pt x="7933" y="11242"/>
                </a:lnTo>
                <a:lnTo>
                  <a:pt x="7884" y="11193"/>
                </a:lnTo>
                <a:lnTo>
                  <a:pt x="7908" y="11071"/>
                </a:lnTo>
                <a:lnTo>
                  <a:pt x="7908" y="10901"/>
                </a:lnTo>
                <a:lnTo>
                  <a:pt x="7884" y="10828"/>
                </a:lnTo>
                <a:lnTo>
                  <a:pt x="7835" y="10755"/>
                </a:lnTo>
                <a:lnTo>
                  <a:pt x="7787" y="10706"/>
                </a:lnTo>
                <a:lnTo>
                  <a:pt x="7714" y="10682"/>
                </a:lnTo>
                <a:lnTo>
                  <a:pt x="7616" y="10682"/>
                </a:lnTo>
                <a:lnTo>
                  <a:pt x="7543" y="10706"/>
                </a:lnTo>
                <a:lnTo>
                  <a:pt x="7495" y="10779"/>
                </a:lnTo>
                <a:lnTo>
                  <a:pt x="7446" y="10852"/>
                </a:lnTo>
                <a:lnTo>
                  <a:pt x="7397" y="10974"/>
                </a:lnTo>
                <a:lnTo>
                  <a:pt x="7397" y="11071"/>
                </a:lnTo>
                <a:lnTo>
                  <a:pt x="7324" y="11144"/>
                </a:lnTo>
                <a:lnTo>
                  <a:pt x="7227" y="11193"/>
                </a:lnTo>
                <a:lnTo>
                  <a:pt x="7008" y="11193"/>
                </a:lnTo>
                <a:lnTo>
                  <a:pt x="6911" y="11169"/>
                </a:lnTo>
                <a:lnTo>
                  <a:pt x="6789" y="11096"/>
                </a:lnTo>
                <a:lnTo>
                  <a:pt x="6716" y="11023"/>
                </a:lnTo>
                <a:lnTo>
                  <a:pt x="6667" y="10950"/>
                </a:lnTo>
                <a:lnTo>
                  <a:pt x="6619" y="10877"/>
                </a:lnTo>
                <a:lnTo>
                  <a:pt x="6546" y="10804"/>
                </a:lnTo>
                <a:lnTo>
                  <a:pt x="6473" y="10779"/>
                </a:lnTo>
                <a:lnTo>
                  <a:pt x="6400" y="10779"/>
                </a:lnTo>
                <a:lnTo>
                  <a:pt x="6302" y="10804"/>
                </a:lnTo>
                <a:lnTo>
                  <a:pt x="6254" y="10852"/>
                </a:lnTo>
                <a:lnTo>
                  <a:pt x="6205" y="10901"/>
                </a:lnTo>
                <a:lnTo>
                  <a:pt x="6205" y="10998"/>
                </a:lnTo>
                <a:lnTo>
                  <a:pt x="6205" y="11096"/>
                </a:lnTo>
                <a:lnTo>
                  <a:pt x="6181" y="11169"/>
                </a:lnTo>
                <a:lnTo>
                  <a:pt x="6156" y="11217"/>
                </a:lnTo>
                <a:lnTo>
                  <a:pt x="6132" y="11266"/>
                </a:lnTo>
                <a:lnTo>
                  <a:pt x="6035" y="11315"/>
                </a:lnTo>
                <a:lnTo>
                  <a:pt x="5937" y="11339"/>
                </a:lnTo>
                <a:lnTo>
                  <a:pt x="5840" y="11315"/>
                </a:lnTo>
                <a:lnTo>
                  <a:pt x="5743" y="11242"/>
                </a:lnTo>
                <a:lnTo>
                  <a:pt x="5694" y="11144"/>
                </a:lnTo>
                <a:lnTo>
                  <a:pt x="5694" y="11096"/>
                </a:lnTo>
                <a:lnTo>
                  <a:pt x="5694" y="11047"/>
                </a:lnTo>
                <a:lnTo>
                  <a:pt x="5694" y="10925"/>
                </a:lnTo>
                <a:lnTo>
                  <a:pt x="5670" y="10852"/>
                </a:lnTo>
                <a:lnTo>
                  <a:pt x="5621" y="10779"/>
                </a:lnTo>
                <a:lnTo>
                  <a:pt x="5524" y="10755"/>
                </a:lnTo>
                <a:lnTo>
                  <a:pt x="5451" y="10731"/>
                </a:lnTo>
                <a:lnTo>
                  <a:pt x="5353" y="10755"/>
                </a:lnTo>
                <a:lnTo>
                  <a:pt x="5280" y="10828"/>
                </a:lnTo>
                <a:lnTo>
                  <a:pt x="5232" y="10901"/>
                </a:lnTo>
                <a:lnTo>
                  <a:pt x="5183" y="10998"/>
                </a:lnTo>
                <a:lnTo>
                  <a:pt x="5110" y="11096"/>
                </a:lnTo>
                <a:lnTo>
                  <a:pt x="5037" y="11169"/>
                </a:lnTo>
                <a:lnTo>
                  <a:pt x="4964" y="11242"/>
                </a:lnTo>
                <a:lnTo>
                  <a:pt x="4769" y="11339"/>
                </a:lnTo>
                <a:lnTo>
                  <a:pt x="4648" y="11363"/>
                </a:lnTo>
                <a:lnTo>
                  <a:pt x="4550" y="11388"/>
                </a:lnTo>
                <a:lnTo>
                  <a:pt x="4502" y="11388"/>
                </a:lnTo>
                <a:lnTo>
                  <a:pt x="4453" y="11363"/>
                </a:lnTo>
                <a:lnTo>
                  <a:pt x="4380" y="11315"/>
                </a:lnTo>
                <a:lnTo>
                  <a:pt x="4331" y="11217"/>
                </a:lnTo>
                <a:lnTo>
                  <a:pt x="4307" y="11120"/>
                </a:lnTo>
                <a:lnTo>
                  <a:pt x="4258" y="10950"/>
                </a:lnTo>
                <a:lnTo>
                  <a:pt x="4234" y="10877"/>
                </a:lnTo>
                <a:lnTo>
                  <a:pt x="4210" y="10877"/>
                </a:lnTo>
                <a:lnTo>
                  <a:pt x="4210" y="10852"/>
                </a:lnTo>
                <a:lnTo>
                  <a:pt x="4185" y="10828"/>
                </a:lnTo>
                <a:lnTo>
                  <a:pt x="4137" y="10804"/>
                </a:lnTo>
                <a:lnTo>
                  <a:pt x="4088" y="10804"/>
                </a:lnTo>
                <a:lnTo>
                  <a:pt x="4039" y="10828"/>
                </a:lnTo>
                <a:lnTo>
                  <a:pt x="3991" y="10852"/>
                </a:lnTo>
                <a:lnTo>
                  <a:pt x="3942" y="10950"/>
                </a:lnTo>
                <a:lnTo>
                  <a:pt x="3918" y="11071"/>
                </a:lnTo>
                <a:lnTo>
                  <a:pt x="3918" y="11290"/>
                </a:lnTo>
                <a:lnTo>
                  <a:pt x="3942" y="11388"/>
                </a:lnTo>
                <a:lnTo>
                  <a:pt x="3966" y="11509"/>
                </a:lnTo>
                <a:lnTo>
                  <a:pt x="4015" y="11582"/>
                </a:lnTo>
                <a:lnTo>
                  <a:pt x="4088" y="11680"/>
                </a:lnTo>
                <a:lnTo>
                  <a:pt x="4185" y="11753"/>
                </a:lnTo>
                <a:lnTo>
                  <a:pt x="4283" y="11801"/>
                </a:lnTo>
                <a:lnTo>
                  <a:pt x="4429" y="11850"/>
                </a:lnTo>
                <a:lnTo>
                  <a:pt x="4721" y="11850"/>
                </a:lnTo>
                <a:lnTo>
                  <a:pt x="4842" y="11826"/>
                </a:lnTo>
                <a:lnTo>
                  <a:pt x="4988" y="11777"/>
                </a:lnTo>
                <a:lnTo>
                  <a:pt x="5110" y="11704"/>
                </a:lnTo>
                <a:lnTo>
                  <a:pt x="5232" y="11631"/>
                </a:lnTo>
                <a:lnTo>
                  <a:pt x="5353" y="11534"/>
                </a:lnTo>
                <a:lnTo>
                  <a:pt x="5475" y="11655"/>
                </a:lnTo>
                <a:lnTo>
                  <a:pt x="5645" y="11728"/>
                </a:lnTo>
                <a:lnTo>
                  <a:pt x="5816" y="11777"/>
                </a:lnTo>
                <a:lnTo>
                  <a:pt x="5986" y="11801"/>
                </a:lnTo>
                <a:lnTo>
                  <a:pt x="6156" y="11777"/>
                </a:lnTo>
                <a:lnTo>
                  <a:pt x="6327" y="11728"/>
                </a:lnTo>
                <a:lnTo>
                  <a:pt x="6473" y="11631"/>
                </a:lnTo>
                <a:lnTo>
                  <a:pt x="6570" y="11509"/>
                </a:lnTo>
                <a:lnTo>
                  <a:pt x="6716" y="11558"/>
                </a:lnTo>
                <a:lnTo>
                  <a:pt x="6838" y="11607"/>
                </a:lnTo>
                <a:lnTo>
                  <a:pt x="6984" y="11631"/>
                </a:lnTo>
                <a:lnTo>
                  <a:pt x="7105" y="11655"/>
                </a:lnTo>
                <a:lnTo>
                  <a:pt x="7251" y="11655"/>
                </a:lnTo>
                <a:lnTo>
                  <a:pt x="7373" y="11631"/>
                </a:lnTo>
                <a:lnTo>
                  <a:pt x="7519" y="11582"/>
                </a:lnTo>
                <a:lnTo>
                  <a:pt x="7616" y="11534"/>
                </a:lnTo>
                <a:lnTo>
                  <a:pt x="7787" y="11631"/>
                </a:lnTo>
                <a:lnTo>
                  <a:pt x="7957" y="11728"/>
                </a:lnTo>
                <a:lnTo>
                  <a:pt x="8103" y="11777"/>
                </a:lnTo>
                <a:lnTo>
                  <a:pt x="8249" y="11801"/>
                </a:lnTo>
                <a:lnTo>
                  <a:pt x="8395" y="11777"/>
                </a:lnTo>
                <a:lnTo>
                  <a:pt x="8517" y="11753"/>
                </a:lnTo>
                <a:lnTo>
                  <a:pt x="8638" y="11680"/>
                </a:lnTo>
                <a:lnTo>
                  <a:pt x="8760" y="11607"/>
                </a:lnTo>
                <a:lnTo>
                  <a:pt x="9003" y="11436"/>
                </a:lnTo>
                <a:lnTo>
                  <a:pt x="9052" y="11509"/>
                </a:lnTo>
                <a:lnTo>
                  <a:pt x="9149" y="11582"/>
                </a:lnTo>
                <a:lnTo>
                  <a:pt x="9271" y="11631"/>
                </a:lnTo>
                <a:lnTo>
                  <a:pt x="9563" y="11631"/>
                </a:lnTo>
                <a:lnTo>
                  <a:pt x="9733" y="11582"/>
                </a:lnTo>
                <a:lnTo>
                  <a:pt x="9903" y="11534"/>
                </a:lnTo>
                <a:lnTo>
                  <a:pt x="10025" y="11436"/>
                </a:lnTo>
                <a:lnTo>
                  <a:pt x="10098" y="11509"/>
                </a:lnTo>
                <a:lnTo>
                  <a:pt x="10195" y="11582"/>
                </a:lnTo>
                <a:lnTo>
                  <a:pt x="10414" y="11680"/>
                </a:lnTo>
                <a:lnTo>
                  <a:pt x="10560" y="11728"/>
                </a:lnTo>
                <a:lnTo>
                  <a:pt x="10682" y="11753"/>
                </a:lnTo>
                <a:lnTo>
                  <a:pt x="10828" y="11728"/>
                </a:lnTo>
                <a:lnTo>
                  <a:pt x="10950" y="11704"/>
                </a:lnTo>
                <a:lnTo>
                  <a:pt x="11071" y="11655"/>
                </a:lnTo>
                <a:lnTo>
                  <a:pt x="11193" y="11582"/>
                </a:lnTo>
                <a:lnTo>
                  <a:pt x="11388" y="11388"/>
                </a:lnTo>
                <a:lnTo>
                  <a:pt x="11509" y="11509"/>
                </a:lnTo>
                <a:lnTo>
                  <a:pt x="11655" y="11582"/>
                </a:lnTo>
                <a:lnTo>
                  <a:pt x="11801" y="11631"/>
                </a:lnTo>
                <a:lnTo>
                  <a:pt x="11996" y="11655"/>
                </a:lnTo>
                <a:lnTo>
                  <a:pt x="12166" y="11655"/>
                </a:lnTo>
                <a:lnTo>
                  <a:pt x="12337" y="11631"/>
                </a:lnTo>
                <a:lnTo>
                  <a:pt x="12507" y="11582"/>
                </a:lnTo>
                <a:lnTo>
                  <a:pt x="12653" y="11509"/>
                </a:lnTo>
                <a:lnTo>
                  <a:pt x="12799" y="11582"/>
                </a:lnTo>
                <a:lnTo>
                  <a:pt x="12945" y="11607"/>
                </a:lnTo>
                <a:lnTo>
                  <a:pt x="13115" y="11631"/>
                </a:lnTo>
                <a:lnTo>
                  <a:pt x="13286" y="11631"/>
                </a:lnTo>
                <a:lnTo>
                  <a:pt x="13456" y="11607"/>
                </a:lnTo>
                <a:lnTo>
                  <a:pt x="13651" y="11558"/>
                </a:lnTo>
                <a:lnTo>
                  <a:pt x="13797" y="11485"/>
                </a:lnTo>
                <a:lnTo>
                  <a:pt x="13967" y="11388"/>
                </a:lnTo>
                <a:lnTo>
                  <a:pt x="14040" y="11436"/>
                </a:lnTo>
                <a:lnTo>
                  <a:pt x="14137" y="11461"/>
                </a:lnTo>
                <a:lnTo>
                  <a:pt x="14259" y="11461"/>
                </a:lnTo>
                <a:lnTo>
                  <a:pt x="14405" y="11436"/>
                </a:lnTo>
                <a:lnTo>
                  <a:pt x="14478" y="11388"/>
                </a:lnTo>
                <a:lnTo>
                  <a:pt x="14527" y="11339"/>
                </a:lnTo>
                <a:lnTo>
                  <a:pt x="14551" y="11266"/>
                </a:lnTo>
                <a:lnTo>
                  <a:pt x="14551" y="11193"/>
                </a:lnTo>
                <a:lnTo>
                  <a:pt x="14527" y="11120"/>
                </a:lnTo>
                <a:lnTo>
                  <a:pt x="14478" y="11071"/>
                </a:lnTo>
                <a:lnTo>
                  <a:pt x="14429" y="11047"/>
                </a:lnTo>
                <a:lnTo>
                  <a:pt x="14356" y="11023"/>
                </a:lnTo>
                <a:lnTo>
                  <a:pt x="14283" y="11047"/>
                </a:lnTo>
                <a:lnTo>
                  <a:pt x="14210" y="11023"/>
                </a:lnTo>
                <a:lnTo>
                  <a:pt x="14137" y="10925"/>
                </a:lnTo>
                <a:lnTo>
                  <a:pt x="14040" y="10852"/>
                </a:lnTo>
                <a:lnTo>
                  <a:pt x="13943" y="10852"/>
                </a:lnTo>
                <a:lnTo>
                  <a:pt x="13894" y="10877"/>
                </a:lnTo>
                <a:lnTo>
                  <a:pt x="13845" y="10925"/>
                </a:lnTo>
                <a:lnTo>
                  <a:pt x="13772" y="10974"/>
                </a:lnTo>
                <a:lnTo>
                  <a:pt x="13651" y="11047"/>
                </a:lnTo>
                <a:lnTo>
                  <a:pt x="13505" y="11120"/>
                </a:lnTo>
                <a:lnTo>
                  <a:pt x="13334" y="11169"/>
                </a:lnTo>
                <a:lnTo>
                  <a:pt x="13188" y="11217"/>
                </a:lnTo>
                <a:lnTo>
                  <a:pt x="12994" y="11217"/>
                </a:lnTo>
                <a:lnTo>
                  <a:pt x="12969" y="11193"/>
                </a:lnTo>
                <a:lnTo>
                  <a:pt x="12945" y="11144"/>
                </a:lnTo>
                <a:lnTo>
                  <a:pt x="12921" y="11096"/>
                </a:lnTo>
                <a:lnTo>
                  <a:pt x="12945" y="10974"/>
                </a:lnTo>
                <a:lnTo>
                  <a:pt x="12945" y="10901"/>
                </a:lnTo>
                <a:lnTo>
                  <a:pt x="12896" y="10828"/>
                </a:lnTo>
                <a:lnTo>
                  <a:pt x="12848" y="10779"/>
                </a:lnTo>
                <a:lnTo>
                  <a:pt x="12775" y="10755"/>
                </a:lnTo>
                <a:lnTo>
                  <a:pt x="12677" y="10779"/>
                </a:lnTo>
                <a:lnTo>
                  <a:pt x="12629" y="10804"/>
                </a:lnTo>
                <a:lnTo>
                  <a:pt x="12556" y="10852"/>
                </a:lnTo>
                <a:lnTo>
                  <a:pt x="12531" y="10925"/>
                </a:lnTo>
                <a:lnTo>
                  <a:pt x="12507" y="11047"/>
                </a:lnTo>
                <a:lnTo>
                  <a:pt x="12458" y="11096"/>
                </a:lnTo>
                <a:lnTo>
                  <a:pt x="12410" y="11144"/>
                </a:lnTo>
                <a:lnTo>
                  <a:pt x="12288" y="11217"/>
                </a:lnTo>
                <a:lnTo>
                  <a:pt x="12142" y="11242"/>
                </a:lnTo>
                <a:lnTo>
                  <a:pt x="11972" y="11242"/>
                </a:lnTo>
                <a:lnTo>
                  <a:pt x="11850" y="11217"/>
                </a:lnTo>
                <a:lnTo>
                  <a:pt x="11728" y="11144"/>
                </a:lnTo>
                <a:lnTo>
                  <a:pt x="11704" y="11120"/>
                </a:lnTo>
                <a:lnTo>
                  <a:pt x="11680" y="11071"/>
                </a:lnTo>
                <a:lnTo>
                  <a:pt x="11680" y="10998"/>
                </a:lnTo>
                <a:lnTo>
                  <a:pt x="11704" y="10950"/>
                </a:lnTo>
                <a:lnTo>
                  <a:pt x="11728" y="10852"/>
                </a:lnTo>
                <a:lnTo>
                  <a:pt x="11728" y="10779"/>
                </a:lnTo>
                <a:lnTo>
                  <a:pt x="11680" y="10706"/>
                </a:lnTo>
                <a:lnTo>
                  <a:pt x="11631" y="10658"/>
                </a:lnTo>
                <a:lnTo>
                  <a:pt x="11558" y="10633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095" y="11972"/>
                </a:lnTo>
                <a:lnTo>
                  <a:pt x="974" y="12118"/>
                </a:lnTo>
                <a:lnTo>
                  <a:pt x="876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4088" y="12775"/>
                </a:moveTo>
                <a:lnTo>
                  <a:pt x="4039" y="12799"/>
                </a:lnTo>
                <a:lnTo>
                  <a:pt x="4015" y="12823"/>
                </a:lnTo>
                <a:lnTo>
                  <a:pt x="3820" y="13164"/>
                </a:lnTo>
                <a:lnTo>
                  <a:pt x="3747" y="13359"/>
                </a:lnTo>
                <a:lnTo>
                  <a:pt x="3699" y="13553"/>
                </a:lnTo>
                <a:lnTo>
                  <a:pt x="3674" y="13748"/>
                </a:lnTo>
                <a:lnTo>
                  <a:pt x="3699" y="13821"/>
                </a:lnTo>
                <a:lnTo>
                  <a:pt x="3747" y="13894"/>
                </a:lnTo>
                <a:lnTo>
                  <a:pt x="3796" y="13967"/>
                </a:lnTo>
                <a:lnTo>
                  <a:pt x="3869" y="13991"/>
                </a:lnTo>
                <a:lnTo>
                  <a:pt x="3991" y="14040"/>
                </a:lnTo>
                <a:lnTo>
                  <a:pt x="4258" y="14040"/>
                </a:lnTo>
                <a:lnTo>
                  <a:pt x="4404" y="14016"/>
                </a:lnTo>
                <a:lnTo>
                  <a:pt x="4526" y="13967"/>
                </a:lnTo>
                <a:lnTo>
                  <a:pt x="4672" y="13918"/>
                </a:lnTo>
                <a:lnTo>
                  <a:pt x="4940" y="13748"/>
                </a:lnTo>
                <a:lnTo>
                  <a:pt x="5183" y="13578"/>
                </a:lnTo>
                <a:lnTo>
                  <a:pt x="5256" y="13675"/>
                </a:lnTo>
                <a:lnTo>
                  <a:pt x="5353" y="13748"/>
                </a:lnTo>
                <a:lnTo>
                  <a:pt x="5475" y="13821"/>
                </a:lnTo>
                <a:lnTo>
                  <a:pt x="5621" y="13870"/>
                </a:lnTo>
                <a:lnTo>
                  <a:pt x="5791" y="13918"/>
                </a:lnTo>
                <a:lnTo>
                  <a:pt x="6108" y="13918"/>
                </a:lnTo>
                <a:lnTo>
                  <a:pt x="6278" y="13894"/>
                </a:lnTo>
                <a:lnTo>
                  <a:pt x="6424" y="13821"/>
                </a:lnTo>
                <a:lnTo>
                  <a:pt x="6570" y="13772"/>
                </a:lnTo>
                <a:lnTo>
                  <a:pt x="6692" y="13675"/>
                </a:lnTo>
                <a:lnTo>
                  <a:pt x="6838" y="13578"/>
                </a:lnTo>
                <a:lnTo>
                  <a:pt x="6959" y="13675"/>
                </a:lnTo>
                <a:lnTo>
                  <a:pt x="7130" y="13724"/>
                </a:lnTo>
                <a:lnTo>
                  <a:pt x="7324" y="13748"/>
                </a:lnTo>
                <a:lnTo>
                  <a:pt x="7519" y="13748"/>
                </a:lnTo>
                <a:lnTo>
                  <a:pt x="8030" y="13724"/>
                </a:lnTo>
                <a:lnTo>
                  <a:pt x="8565" y="13748"/>
                </a:lnTo>
                <a:lnTo>
                  <a:pt x="8906" y="13772"/>
                </a:lnTo>
                <a:lnTo>
                  <a:pt x="9271" y="13748"/>
                </a:lnTo>
                <a:lnTo>
                  <a:pt x="9466" y="13724"/>
                </a:lnTo>
                <a:lnTo>
                  <a:pt x="9636" y="13675"/>
                </a:lnTo>
                <a:lnTo>
                  <a:pt x="9782" y="13578"/>
                </a:lnTo>
                <a:lnTo>
                  <a:pt x="9928" y="13480"/>
                </a:lnTo>
                <a:lnTo>
                  <a:pt x="9952" y="13432"/>
                </a:lnTo>
                <a:lnTo>
                  <a:pt x="9952" y="13383"/>
                </a:lnTo>
                <a:lnTo>
                  <a:pt x="9928" y="13334"/>
                </a:lnTo>
                <a:lnTo>
                  <a:pt x="9879" y="13310"/>
                </a:lnTo>
                <a:lnTo>
                  <a:pt x="9660" y="13261"/>
                </a:lnTo>
                <a:lnTo>
                  <a:pt x="9466" y="13286"/>
                </a:lnTo>
                <a:lnTo>
                  <a:pt x="9028" y="13334"/>
                </a:lnTo>
                <a:lnTo>
                  <a:pt x="8590" y="13334"/>
                </a:lnTo>
                <a:lnTo>
                  <a:pt x="8176" y="13286"/>
                </a:lnTo>
                <a:lnTo>
                  <a:pt x="7957" y="13286"/>
                </a:lnTo>
                <a:lnTo>
                  <a:pt x="7616" y="13310"/>
                </a:lnTo>
                <a:lnTo>
                  <a:pt x="7276" y="13310"/>
                </a:lnTo>
                <a:lnTo>
                  <a:pt x="7203" y="13286"/>
                </a:lnTo>
                <a:lnTo>
                  <a:pt x="7178" y="13261"/>
                </a:lnTo>
                <a:lnTo>
                  <a:pt x="7203" y="13164"/>
                </a:lnTo>
                <a:lnTo>
                  <a:pt x="7178" y="13091"/>
                </a:lnTo>
                <a:lnTo>
                  <a:pt x="7154" y="13042"/>
                </a:lnTo>
                <a:lnTo>
                  <a:pt x="7105" y="12969"/>
                </a:lnTo>
                <a:lnTo>
                  <a:pt x="7057" y="12945"/>
                </a:lnTo>
                <a:lnTo>
                  <a:pt x="6984" y="12921"/>
                </a:lnTo>
                <a:lnTo>
                  <a:pt x="6911" y="12945"/>
                </a:lnTo>
                <a:lnTo>
                  <a:pt x="6838" y="12994"/>
                </a:lnTo>
                <a:lnTo>
                  <a:pt x="6594" y="13237"/>
                </a:lnTo>
                <a:lnTo>
                  <a:pt x="6302" y="13432"/>
                </a:lnTo>
                <a:lnTo>
                  <a:pt x="6205" y="13480"/>
                </a:lnTo>
                <a:lnTo>
                  <a:pt x="6059" y="13505"/>
                </a:lnTo>
                <a:lnTo>
                  <a:pt x="5913" y="13505"/>
                </a:lnTo>
                <a:lnTo>
                  <a:pt x="5767" y="13480"/>
                </a:lnTo>
                <a:lnTo>
                  <a:pt x="5645" y="13432"/>
                </a:lnTo>
                <a:lnTo>
                  <a:pt x="5548" y="13359"/>
                </a:lnTo>
                <a:lnTo>
                  <a:pt x="5524" y="13286"/>
                </a:lnTo>
                <a:lnTo>
                  <a:pt x="5524" y="13237"/>
                </a:lnTo>
                <a:lnTo>
                  <a:pt x="5524" y="13164"/>
                </a:lnTo>
                <a:lnTo>
                  <a:pt x="5548" y="13067"/>
                </a:lnTo>
                <a:lnTo>
                  <a:pt x="5548" y="12994"/>
                </a:lnTo>
                <a:lnTo>
                  <a:pt x="5524" y="12921"/>
                </a:lnTo>
                <a:lnTo>
                  <a:pt x="5475" y="12872"/>
                </a:lnTo>
                <a:lnTo>
                  <a:pt x="5426" y="12823"/>
                </a:lnTo>
                <a:lnTo>
                  <a:pt x="5353" y="12799"/>
                </a:lnTo>
                <a:lnTo>
                  <a:pt x="5280" y="12799"/>
                </a:lnTo>
                <a:lnTo>
                  <a:pt x="5207" y="12848"/>
                </a:lnTo>
                <a:lnTo>
                  <a:pt x="5159" y="12896"/>
                </a:lnTo>
                <a:lnTo>
                  <a:pt x="5086" y="13018"/>
                </a:lnTo>
                <a:lnTo>
                  <a:pt x="5013" y="13091"/>
                </a:lnTo>
                <a:lnTo>
                  <a:pt x="4842" y="13261"/>
                </a:lnTo>
                <a:lnTo>
                  <a:pt x="4648" y="13407"/>
                </a:lnTo>
                <a:lnTo>
                  <a:pt x="4453" y="13505"/>
                </a:lnTo>
                <a:lnTo>
                  <a:pt x="4331" y="13578"/>
                </a:lnTo>
                <a:lnTo>
                  <a:pt x="4185" y="13602"/>
                </a:lnTo>
                <a:lnTo>
                  <a:pt x="4137" y="13602"/>
                </a:lnTo>
                <a:lnTo>
                  <a:pt x="4088" y="13578"/>
                </a:lnTo>
                <a:lnTo>
                  <a:pt x="4088" y="13505"/>
                </a:lnTo>
                <a:lnTo>
                  <a:pt x="4088" y="13407"/>
                </a:lnTo>
                <a:lnTo>
                  <a:pt x="4210" y="12945"/>
                </a:lnTo>
                <a:lnTo>
                  <a:pt x="4210" y="12896"/>
                </a:lnTo>
                <a:lnTo>
                  <a:pt x="4210" y="12848"/>
                </a:lnTo>
                <a:lnTo>
                  <a:pt x="4161" y="12799"/>
                </a:lnTo>
                <a:lnTo>
                  <a:pt x="4112" y="1277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71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41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68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706" y="15695"/>
                </a:lnTo>
                <a:lnTo>
                  <a:pt x="755" y="15719"/>
                </a:lnTo>
                <a:lnTo>
                  <a:pt x="828" y="15743"/>
                </a:lnTo>
                <a:lnTo>
                  <a:pt x="876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68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68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0" y="560"/>
                </a:lnTo>
                <a:lnTo>
                  <a:pt x="12848" y="706"/>
                </a:lnTo>
                <a:lnTo>
                  <a:pt x="12775" y="901"/>
                </a:lnTo>
                <a:lnTo>
                  <a:pt x="12750" y="1071"/>
                </a:lnTo>
                <a:lnTo>
                  <a:pt x="12677" y="1484"/>
                </a:lnTo>
                <a:lnTo>
                  <a:pt x="12677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799" y="3528"/>
                </a:lnTo>
                <a:lnTo>
                  <a:pt x="12823" y="3893"/>
                </a:lnTo>
                <a:lnTo>
                  <a:pt x="12823" y="3966"/>
                </a:lnTo>
                <a:lnTo>
                  <a:pt x="12872" y="4039"/>
                </a:lnTo>
                <a:lnTo>
                  <a:pt x="12896" y="4064"/>
                </a:lnTo>
                <a:lnTo>
                  <a:pt x="12945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1" y="4258"/>
                </a:lnTo>
                <a:lnTo>
                  <a:pt x="13456" y="4307"/>
                </a:lnTo>
                <a:lnTo>
                  <a:pt x="13870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54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24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16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58" y="18566"/>
                </a:lnTo>
                <a:lnTo>
                  <a:pt x="2701" y="18566"/>
                </a:lnTo>
                <a:lnTo>
                  <a:pt x="2360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2" y="18517"/>
                </a:lnTo>
                <a:lnTo>
                  <a:pt x="1849" y="18493"/>
                </a:lnTo>
                <a:lnTo>
                  <a:pt x="1776" y="18493"/>
                </a:lnTo>
                <a:lnTo>
                  <a:pt x="1703" y="18298"/>
                </a:lnTo>
                <a:lnTo>
                  <a:pt x="1655" y="18103"/>
                </a:lnTo>
                <a:lnTo>
                  <a:pt x="1703" y="18030"/>
                </a:lnTo>
                <a:lnTo>
                  <a:pt x="1703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52" y="15038"/>
                </a:lnTo>
                <a:lnTo>
                  <a:pt x="1776" y="14965"/>
                </a:lnTo>
                <a:lnTo>
                  <a:pt x="1776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776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52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28" y="10049"/>
                </a:lnTo>
                <a:lnTo>
                  <a:pt x="1801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22" y="2969"/>
                </a:lnTo>
                <a:lnTo>
                  <a:pt x="1898" y="2360"/>
                </a:lnTo>
                <a:lnTo>
                  <a:pt x="1849" y="1825"/>
                </a:lnTo>
                <a:lnTo>
                  <a:pt x="1801" y="1290"/>
                </a:lnTo>
                <a:lnTo>
                  <a:pt x="1752" y="925"/>
                </a:lnTo>
                <a:lnTo>
                  <a:pt x="1703" y="755"/>
                </a:lnTo>
                <a:lnTo>
                  <a:pt x="1703" y="560"/>
                </a:lnTo>
                <a:lnTo>
                  <a:pt x="2141" y="609"/>
                </a:lnTo>
                <a:lnTo>
                  <a:pt x="2579" y="609"/>
                </a:lnTo>
                <a:lnTo>
                  <a:pt x="3455" y="584"/>
                </a:lnTo>
                <a:lnTo>
                  <a:pt x="5134" y="511"/>
                </a:lnTo>
                <a:lnTo>
                  <a:pt x="5962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49" y="18176"/>
                </a:lnTo>
                <a:lnTo>
                  <a:pt x="779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13" y="19015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266" y="18468"/>
                </a:moveTo>
                <a:lnTo>
                  <a:pt x="1314" y="18663"/>
                </a:lnTo>
                <a:lnTo>
                  <a:pt x="1412" y="18833"/>
                </a:lnTo>
                <a:lnTo>
                  <a:pt x="1144" y="19150"/>
                </a:lnTo>
                <a:lnTo>
                  <a:pt x="876" y="19539"/>
                </a:lnTo>
                <a:lnTo>
                  <a:pt x="633" y="19928"/>
                </a:lnTo>
                <a:lnTo>
                  <a:pt x="584" y="19685"/>
                </a:lnTo>
                <a:lnTo>
                  <a:pt x="536" y="19466"/>
                </a:lnTo>
                <a:lnTo>
                  <a:pt x="514" y="19031"/>
                </a:lnTo>
                <a:lnTo>
                  <a:pt x="514" y="19031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close/>
                <a:moveTo>
                  <a:pt x="15427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38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43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6" y="20050"/>
                </a:lnTo>
                <a:lnTo>
                  <a:pt x="14429" y="19758"/>
                </a:lnTo>
                <a:lnTo>
                  <a:pt x="14502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38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01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79" y="19077"/>
                </a:moveTo>
                <a:lnTo>
                  <a:pt x="10585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8" y="19953"/>
                </a:lnTo>
                <a:lnTo>
                  <a:pt x="10244" y="20074"/>
                </a:lnTo>
                <a:lnTo>
                  <a:pt x="9879" y="20074"/>
                </a:lnTo>
                <a:lnTo>
                  <a:pt x="9903" y="19977"/>
                </a:lnTo>
                <a:lnTo>
                  <a:pt x="9976" y="19734"/>
                </a:lnTo>
                <a:lnTo>
                  <a:pt x="10049" y="19515"/>
                </a:lnTo>
                <a:lnTo>
                  <a:pt x="10122" y="19320"/>
                </a:lnTo>
                <a:lnTo>
                  <a:pt x="10195" y="19198"/>
                </a:lnTo>
                <a:lnTo>
                  <a:pt x="10220" y="19077"/>
                </a:lnTo>
                <a:close/>
                <a:moveTo>
                  <a:pt x="9076" y="19028"/>
                </a:moveTo>
                <a:lnTo>
                  <a:pt x="9003" y="19150"/>
                </a:lnTo>
                <a:lnTo>
                  <a:pt x="8906" y="19271"/>
                </a:lnTo>
                <a:lnTo>
                  <a:pt x="8809" y="19466"/>
                </a:lnTo>
                <a:lnTo>
                  <a:pt x="8711" y="19685"/>
                </a:lnTo>
                <a:lnTo>
                  <a:pt x="8638" y="19880"/>
                </a:lnTo>
                <a:lnTo>
                  <a:pt x="8590" y="19977"/>
                </a:lnTo>
                <a:lnTo>
                  <a:pt x="8565" y="20074"/>
                </a:lnTo>
                <a:lnTo>
                  <a:pt x="8054" y="20099"/>
                </a:lnTo>
                <a:lnTo>
                  <a:pt x="8079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01" y="19077"/>
                </a:moveTo>
                <a:lnTo>
                  <a:pt x="10998" y="19101"/>
                </a:lnTo>
                <a:lnTo>
                  <a:pt x="11631" y="19101"/>
                </a:lnTo>
                <a:lnTo>
                  <a:pt x="11509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44" y="20001"/>
                </a:lnTo>
                <a:lnTo>
                  <a:pt x="11144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01" y="19077"/>
                </a:lnTo>
                <a:close/>
                <a:moveTo>
                  <a:pt x="14356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089" y="19563"/>
                </a:lnTo>
                <a:lnTo>
                  <a:pt x="13991" y="19782"/>
                </a:lnTo>
                <a:lnTo>
                  <a:pt x="13918" y="20001"/>
                </a:lnTo>
                <a:lnTo>
                  <a:pt x="13870" y="20074"/>
                </a:lnTo>
                <a:lnTo>
                  <a:pt x="13334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675" y="19125"/>
                </a:lnTo>
                <a:close/>
                <a:moveTo>
                  <a:pt x="7665" y="18979"/>
                </a:moveTo>
                <a:lnTo>
                  <a:pt x="8176" y="19004"/>
                </a:lnTo>
                <a:lnTo>
                  <a:pt x="8079" y="19125"/>
                </a:lnTo>
                <a:lnTo>
                  <a:pt x="7981" y="19271"/>
                </a:lnTo>
                <a:lnTo>
                  <a:pt x="7860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72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2" y="19563"/>
                </a:lnTo>
                <a:lnTo>
                  <a:pt x="12239" y="19855"/>
                </a:lnTo>
                <a:lnTo>
                  <a:pt x="12166" y="20123"/>
                </a:lnTo>
                <a:lnTo>
                  <a:pt x="11558" y="20099"/>
                </a:lnTo>
                <a:lnTo>
                  <a:pt x="11582" y="19953"/>
                </a:lnTo>
                <a:lnTo>
                  <a:pt x="11655" y="19807"/>
                </a:lnTo>
                <a:lnTo>
                  <a:pt x="11801" y="19563"/>
                </a:lnTo>
                <a:lnTo>
                  <a:pt x="11899" y="19369"/>
                </a:lnTo>
                <a:lnTo>
                  <a:pt x="11947" y="19247"/>
                </a:lnTo>
                <a:lnTo>
                  <a:pt x="11972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383" y="19247"/>
                </a:lnTo>
                <a:lnTo>
                  <a:pt x="13261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896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0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00" y="18979"/>
                </a:lnTo>
                <a:lnTo>
                  <a:pt x="7178" y="19101"/>
                </a:lnTo>
                <a:lnTo>
                  <a:pt x="7081" y="19223"/>
                </a:lnTo>
                <a:lnTo>
                  <a:pt x="6862" y="19515"/>
                </a:lnTo>
                <a:lnTo>
                  <a:pt x="6716" y="19831"/>
                </a:lnTo>
                <a:lnTo>
                  <a:pt x="6594" y="20147"/>
                </a:lnTo>
                <a:lnTo>
                  <a:pt x="6278" y="20147"/>
                </a:lnTo>
                <a:lnTo>
                  <a:pt x="6351" y="20001"/>
                </a:lnTo>
                <a:lnTo>
                  <a:pt x="6375" y="19855"/>
                </a:lnTo>
                <a:lnTo>
                  <a:pt x="6424" y="19685"/>
                </a:lnTo>
                <a:lnTo>
                  <a:pt x="6473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5" y="18955"/>
                </a:moveTo>
                <a:lnTo>
                  <a:pt x="6229" y="19198"/>
                </a:lnTo>
                <a:lnTo>
                  <a:pt x="6132" y="19417"/>
                </a:lnTo>
                <a:lnTo>
                  <a:pt x="6035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7" y="20172"/>
                </a:lnTo>
                <a:lnTo>
                  <a:pt x="5086" y="20220"/>
                </a:lnTo>
                <a:lnTo>
                  <a:pt x="5207" y="19977"/>
                </a:lnTo>
                <a:lnTo>
                  <a:pt x="5305" y="19734"/>
                </a:lnTo>
                <a:lnTo>
                  <a:pt x="5572" y="19320"/>
                </a:lnTo>
                <a:lnTo>
                  <a:pt x="5670" y="19150"/>
                </a:lnTo>
                <a:lnTo>
                  <a:pt x="5718" y="19052"/>
                </a:lnTo>
                <a:lnTo>
                  <a:pt x="5743" y="19004"/>
                </a:lnTo>
                <a:lnTo>
                  <a:pt x="5694" y="19052"/>
                </a:lnTo>
                <a:lnTo>
                  <a:pt x="5694" y="19052"/>
                </a:lnTo>
                <a:lnTo>
                  <a:pt x="5718" y="19004"/>
                </a:lnTo>
                <a:lnTo>
                  <a:pt x="5718" y="18955"/>
                </a:lnTo>
                <a:close/>
                <a:moveTo>
                  <a:pt x="5451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40" y="19685"/>
                </a:lnTo>
                <a:lnTo>
                  <a:pt x="4794" y="19953"/>
                </a:lnTo>
                <a:lnTo>
                  <a:pt x="4745" y="20099"/>
                </a:lnTo>
                <a:lnTo>
                  <a:pt x="4721" y="20220"/>
                </a:lnTo>
                <a:lnTo>
                  <a:pt x="4210" y="20269"/>
                </a:lnTo>
                <a:lnTo>
                  <a:pt x="4210" y="20196"/>
                </a:lnTo>
                <a:lnTo>
                  <a:pt x="4307" y="19953"/>
                </a:lnTo>
                <a:lnTo>
                  <a:pt x="4429" y="19709"/>
                </a:lnTo>
                <a:lnTo>
                  <a:pt x="4623" y="19369"/>
                </a:lnTo>
                <a:lnTo>
                  <a:pt x="4672" y="19271"/>
                </a:lnTo>
                <a:lnTo>
                  <a:pt x="4696" y="19198"/>
                </a:lnTo>
                <a:lnTo>
                  <a:pt x="4696" y="19101"/>
                </a:lnTo>
                <a:lnTo>
                  <a:pt x="4672" y="19004"/>
                </a:lnTo>
                <a:lnTo>
                  <a:pt x="4550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8" y="19271"/>
                </a:lnTo>
                <a:lnTo>
                  <a:pt x="4112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0" y="20123"/>
                </a:lnTo>
                <a:lnTo>
                  <a:pt x="3772" y="20293"/>
                </a:lnTo>
                <a:lnTo>
                  <a:pt x="3358" y="20318"/>
                </a:lnTo>
                <a:lnTo>
                  <a:pt x="3382" y="20172"/>
                </a:lnTo>
                <a:lnTo>
                  <a:pt x="3455" y="19928"/>
                </a:lnTo>
                <a:lnTo>
                  <a:pt x="3553" y="19709"/>
                </a:lnTo>
                <a:lnTo>
                  <a:pt x="3747" y="19320"/>
                </a:lnTo>
                <a:lnTo>
                  <a:pt x="3942" y="18955"/>
                </a:lnTo>
                <a:close/>
                <a:moveTo>
                  <a:pt x="1825" y="19028"/>
                </a:moveTo>
                <a:lnTo>
                  <a:pt x="2166" y="19052"/>
                </a:lnTo>
                <a:lnTo>
                  <a:pt x="2482" y="19052"/>
                </a:lnTo>
                <a:lnTo>
                  <a:pt x="2214" y="19393"/>
                </a:lnTo>
                <a:lnTo>
                  <a:pt x="1971" y="19758"/>
                </a:lnTo>
                <a:lnTo>
                  <a:pt x="1752" y="20099"/>
                </a:lnTo>
                <a:lnTo>
                  <a:pt x="1679" y="20245"/>
                </a:lnTo>
                <a:lnTo>
                  <a:pt x="1631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20" y="20001"/>
                </a:lnTo>
                <a:lnTo>
                  <a:pt x="1363" y="19685"/>
                </a:lnTo>
                <a:lnTo>
                  <a:pt x="1582" y="19344"/>
                </a:lnTo>
                <a:lnTo>
                  <a:pt x="1825" y="19028"/>
                </a:lnTo>
                <a:close/>
                <a:moveTo>
                  <a:pt x="3650" y="18955"/>
                </a:moveTo>
                <a:lnTo>
                  <a:pt x="3528" y="19077"/>
                </a:lnTo>
                <a:lnTo>
                  <a:pt x="3431" y="19223"/>
                </a:lnTo>
                <a:lnTo>
                  <a:pt x="3236" y="19539"/>
                </a:lnTo>
                <a:lnTo>
                  <a:pt x="3163" y="19709"/>
                </a:lnTo>
                <a:lnTo>
                  <a:pt x="3066" y="19904"/>
                </a:lnTo>
                <a:lnTo>
                  <a:pt x="2993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14" y="20123"/>
                </a:lnTo>
                <a:lnTo>
                  <a:pt x="2360" y="19928"/>
                </a:lnTo>
                <a:lnTo>
                  <a:pt x="2677" y="19442"/>
                </a:lnTo>
                <a:lnTo>
                  <a:pt x="2847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50" y="18955"/>
                </a:lnTo>
                <a:close/>
                <a:moveTo>
                  <a:pt x="6619" y="0"/>
                </a:moveTo>
                <a:lnTo>
                  <a:pt x="5791" y="25"/>
                </a:lnTo>
                <a:lnTo>
                  <a:pt x="4940" y="49"/>
                </a:lnTo>
                <a:lnTo>
                  <a:pt x="3261" y="146"/>
                </a:lnTo>
                <a:lnTo>
                  <a:pt x="2068" y="195"/>
                </a:lnTo>
                <a:lnTo>
                  <a:pt x="1874" y="195"/>
                </a:lnTo>
                <a:lnTo>
                  <a:pt x="1703" y="244"/>
                </a:lnTo>
                <a:lnTo>
                  <a:pt x="1631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387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06" y="1314"/>
                </a:lnTo>
                <a:lnTo>
                  <a:pt x="536" y="1314"/>
                </a:lnTo>
                <a:lnTo>
                  <a:pt x="341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22" y="1460"/>
                </a:lnTo>
                <a:lnTo>
                  <a:pt x="122" y="1557"/>
                </a:lnTo>
                <a:lnTo>
                  <a:pt x="122" y="1630"/>
                </a:lnTo>
                <a:lnTo>
                  <a:pt x="73" y="1874"/>
                </a:lnTo>
                <a:lnTo>
                  <a:pt x="49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25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292" y="11534"/>
                </a:lnTo>
                <a:lnTo>
                  <a:pt x="317" y="12166"/>
                </a:lnTo>
                <a:lnTo>
                  <a:pt x="317" y="12799"/>
                </a:lnTo>
                <a:lnTo>
                  <a:pt x="292" y="14064"/>
                </a:lnTo>
                <a:lnTo>
                  <a:pt x="219" y="15330"/>
                </a:lnTo>
                <a:lnTo>
                  <a:pt x="146" y="16595"/>
                </a:lnTo>
                <a:lnTo>
                  <a:pt x="73" y="17519"/>
                </a:lnTo>
                <a:lnTo>
                  <a:pt x="25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68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36" y="20415"/>
                </a:lnTo>
                <a:lnTo>
                  <a:pt x="560" y="20512"/>
                </a:lnTo>
                <a:lnTo>
                  <a:pt x="609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2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39" y="20780"/>
                </a:lnTo>
                <a:lnTo>
                  <a:pt x="5767" y="20683"/>
                </a:lnTo>
                <a:lnTo>
                  <a:pt x="7057" y="20634"/>
                </a:lnTo>
                <a:lnTo>
                  <a:pt x="8322" y="20585"/>
                </a:lnTo>
                <a:lnTo>
                  <a:pt x="9611" y="20585"/>
                </a:lnTo>
                <a:lnTo>
                  <a:pt x="10877" y="20610"/>
                </a:lnTo>
                <a:lnTo>
                  <a:pt x="12239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58" y="20634"/>
                </a:lnTo>
                <a:lnTo>
                  <a:pt x="13261" y="20634"/>
                </a:lnTo>
                <a:lnTo>
                  <a:pt x="14040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11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62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00" y="19028"/>
                </a:lnTo>
                <a:lnTo>
                  <a:pt x="16522" y="18979"/>
                </a:lnTo>
                <a:lnTo>
                  <a:pt x="16595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38" y="15427"/>
                </a:lnTo>
                <a:lnTo>
                  <a:pt x="16838" y="14429"/>
                </a:lnTo>
                <a:lnTo>
                  <a:pt x="16814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14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71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2" y="1338"/>
                </a:lnTo>
                <a:lnTo>
                  <a:pt x="14259" y="1119"/>
                </a:lnTo>
                <a:lnTo>
                  <a:pt x="13991" y="901"/>
                </a:lnTo>
                <a:lnTo>
                  <a:pt x="13699" y="633"/>
                </a:lnTo>
                <a:lnTo>
                  <a:pt x="13529" y="487"/>
                </a:lnTo>
                <a:lnTo>
                  <a:pt x="13359" y="390"/>
                </a:lnTo>
                <a:lnTo>
                  <a:pt x="13334" y="317"/>
                </a:lnTo>
                <a:lnTo>
                  <a:pt x="13286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3" y="73"/>
                </a:lnTo>
                <a:lnTo>
                  <a:pt x="8249" y="25"/>
                </a:lnTo>
                <a:lnTo>
                  <a:pt x="661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2"/>
          <p:cNvSpPr/>
          <p:nvPr/>
        </p:nvSpPr>
        <p:spPr>
          <a:xfrm>
            <a:off x="869825" y="865419"/>
            <a:ext cx="368541" cy="456289"/>
          </a:xfrm>
          <a:custGeom>
            <a:avLst/>
            <a:gdLst/>
            <a:ahLst/>
            <a:cxnLst/>
            <a:rect l="l" t="t" r="r" b="b"/>
            <a:pathLst>
              <a:path w="16863" h="20878" extrusionOk="0">
                <a:moveTo>
                  <a:pt x="974" y="1801"/>
                </a:moveTo>
                <a:lnTo>
                  <a:pt x="1144" y="1825"/>
                </a:lnTo>
                <a:lnTo>
                  <a:pt x="1314" y="1874"/>
                </a:lnTo>
                <a:lnTo>
                  <a:pt x="1436" y="1874"/>
                </a:lnTo>
                <a:lnTo>
                  <a:pt x="1455" y="2041"/>
                </a:lnTo>
                <a:lnTo>
                  <a:pt x="1455" y="2041"/>
                </a:lnTo>
                <a:lnTo>
                  <a:pt x="1412" y="2020"/>
                </a:lnTo>
                <a:lnTo>
                  <a:pt x="1290" y="1995"/>
                </a:lnTo>
                <a:lnTo>
                  <a:pt x="1168" y="1995"/>
                </a:lnTo>
                <a:lnTo>
                  <a:pt x="998" y="2068"/>
                </a:lnTo>
                <a:lnTo>
                  <a:pt x="828" y="2166"/>
                </a:lnTo>
                <a:lnTo>
                  <a:pt x="657" y="2287"/>
                </a:lnTo>
                <a:lnTo>
                  <a:pt x="511" y="2409"/>
                </a:lnTo>
                <a:lnTo>
                  <a:pt x="487" y="2093"/>
                </a:lnTo>
                <a:lnTo>
                  <a:pt x="438" y="1801"/>
                </a:lnTo>
                <a:lnTo>
                  <a:pt x="609" y="1825"/>
                </a:lnTo>
                <a:lnTo>
                  <a:pt x="974" y="1801"/>
                </a:lnTo>
                <a:close/>
                <a:moveTo>
                  <a:pt x="1460" y="2093"/>
                </a:moveTo>
                <a:lnTo>
                  <a:pt x="1509" y="2774"/>
                </a:lnTo>
                <a:lnTo>
                  <a:pt x="1509" y="2774"/>
                </a:lnTo>
                <a:lnTo>
                  <a:pt x="1387" y="2750"/>
                </a:lnTo>
                <a:lnTo>
                  <a:pt x="1314" y="2774"/>
                </a:lnTo>
                <a:lnTo>
                  <a:pt x="1266" y="2798"/>
                </a:lnTo>
                <a:lnTo>
                  <a:pt x="925" y="3042"/>
                </a:lnTo>
                <a:lnTo>
                  <a:pt x="560" y="3309"/>
                </a:lnTo>
                <a:lnTo>
                  <a:pt x="511" y="3358"/>
                </a:lnTo>
                <a:lnTo>
                  <a:pt x="511" y="2847"/>
                </a:lnTo>
                <a:lnTo>
                  <a:pt x="536" y="2823"/>
                </a:lnTo>
                <a:lnTo>
                  <a:pt x="706" y="2725"/>
                </a:lnTo>
                <a:lnTo>
                  <a:pt x="852" y="2604"/>
                </a:lnTo>
                <a:lnTo>
                  <a:pt x="1193" y="2409"/>
                </a:lnTo>
                <a:lnTo>
                  <a:pt x="1290" y="2360"/>
                </a:lnTo>
                <a:lnTo>
                  <a:pt x="1363" y="2287"/>
                </a:lnTo>
                <a:lnTo>
                  <a:pt x="1460" y="2117"/>
                </a:lnTo>
                <a:lnTo>
                  <a:pt x="1460" y="2093"/>
                </a:lnTo>
                <a:close/>
                <a:moveTo>
                  <a:pt x="13237" y="803"/>
                </a:moveTo>
                <a:lnTo>
                  <a:pt x="13408" y="949"/>
                </a:lnTo>
                <a:lnTo>
                  <a:pt x="13675" y="1192"/>
                </a:lnTo>
                <a:lnTo>
                  <a:pt x="13943" y="1436"/>
                </a:lnTo>
                <a:lnTo>
                  <a:pt x="14211" y="1655"/>
                </a:lnTo>
                <a:lnTo>
                  <a:pt x="14454" y="1922"/>
                </a:lnTo>
                <a:lnTo>
                  <a:pt x="14721" y="2214"/>
                </a:lnTo>
                <a:lnTo>
                  <a:pt x="14989" y="2482"/>
                </a:lnTo>
                <a:lnTo>
                  <a:pt x="15500" y="3017"/>
                </a:lnTo>
                <a:lnTo>
                  <a:pt x="15670" y="3188"/>
                </a:lnTo>
                <a:lnTo>
                  <a:pt x="15816" y="3382"/>
                </a:lnTo>
                <a:lnTo>
                  <a:pt x="15938" y="3577"/>
                </a:lnTo>
                <a:lnTo>
                  <a:pt x="16108" y="3772"/>
                </a:lnTo>
                <a:lnTo>
                  <a:pt x="15743" y="3796"/>
                </a:lnTo>
                <a:lnTo>
                  <a:pt x="15403" y="3820"/>
                </a:lnTo>
                <a:lnTo>
                  <a:pt x="14697" y="3820"/>
                </a:lnTo>
                <a:lnTo>
                  <a:pt x="14016" y="3796"/>
                </a:lnTo>
                <a:lnTo>
                  <a:pt x="13651" y="3772"/>
                </a:lnTo>
                <a:lnTo>
                  <a:pt x="13310" y="3820"/>
                </a:lnTo>
                <a:lnTo>
                  <a:pt x="13262" y="3042"/>
                </a:lnTo>
                <a:lnTo>
                  <a:pt x="13213" y="2239"/>
                </a:lnTo>
                <a:lnTo>
                  <a:pt x="13189" y="1874"/>
                </a:lnTo>
                <a:lnTo>
                  <a:pt x="13189" y="1533"/>
                </a:lnTo>
                <a:lnTo>
                  <a:pt x="13237" y="803"/>
                </a:lnTo>
                <a:close/>
                <a:moveTo>
                  <a:pt x="1533" y="3163"/>
                </a:moveTo>
                <a:lnTo>
                  <a:pt x="1533" y="3455"/>
                </a:lnTo>
                <a:lnTo>
                  <a:pt x="1363" y="3553"/>
                </a:lnTo>
                <a:lnTo>
                  <a:pt x="1217" y="3650"/>
                </a:lnTo>
                <a:lnTo>
                  <a:pt x="901" y="3918"/>
                </a:lnTo>
                <a:lnTo>
                  <a:pt x="706" y="4064"/>
                </a:lnTo>
                <a:lnTo>
                  <a:pt x="511" y="4210"/>
                </a:lnTo>
                <a:lnTo>
                  <a:pt x="511" y="3845"/>
                </a:lnTo>
                <a:lnTo>
                  <a:pt x="511" y="3747"/>
                </a:lnTo>
                <a:lnTo>
                  <a:pt x="657" y="3699"/>
                </a:lnTo>
                <a:lnTo>
                  <a:pt x="803" y="3626"/>
                </a:lnTo>
                <a:lnTo>
                  <a:pt x="1047" y="3455"/>
                </a:lnTo>
                <a:lnTo>
                  <a:pt x="1387" y="3236"/>
                </a:lnTo>
                <a:lnTo>
                  <a:pt x="1533" y="3163"/>
                </a:lnTo>
                <a:close/>
                <a:moveTo>
                  <a:pt x="1558" y="3942"/>
                </a:moveTo>
                <a:lnTo>
                  <a:pt x="1533" y="4404"/>
                </a:lnTo>
                <a:lnTo>
                  <a:pt x="1533" y="4526"/>
                </a:lnTo>
                <a:lnTo>
                  <a:pt x="1193" y="4745"/>
                </a:lnTo>
                <a:lnTo>
                  <a:pt x="852" y="4988"/>
                </a:lnTo>
                <a:lnTo>
                  <a:pt x="657" y="5086"/>
                </a:lnTo>
                <a:lnTo>
                  <a:pt x="511" y="5232"/>
                </a:lnTo>
                <a:lnTo>
                  <a:pt x="511" y="4648"/>
                </a:lnTo>
                <a:lnTo>
                  <a:pt x="657" y="4575"/>
                </a:lnTo>
                <a:lnTo>
                  <a:pt x="828" y="4477"/>
                </a:lnTo>
                <a:lnTo>
                  <a:pt x="1095" y="4258"/>
                </a:lnTo>
                <a:lnTo>
                  <a:pt x="1558" y="3942"/>
                </a:lnTo>
                <a:close/>
                <a:moveTo>
                  <a:pt x="1509" y="4964"/>
                </a:moveTo>
                <a:lnTo>
                  <a:pt x="1485" y="5378"/>
                </a:lnTo>
                <a:lnTo>
                  <a:pt x="1363" y="5451"/>
                </a:lnTo>
                <a:lnTo>
                  <a:pt x="1241" y="5548"/>
                </a:lnTo>
                <a:lnTo>
                  <a:pt x="998" y="5767"/>
                </a:lnTo>
                <a:lnTo>
                  <a:pt x="730" y="5986"/>
                </a:lnTo>
                <a:lnTo>
                  <a:pt x="609" y="6108"/>
                </a:lnTo>
                <a:lnTo>
                  <a:pt x="511" y="6254"/>
                </a:lnTo>
                <a:lnTo>
                  <a:pt x="511" y="5499"/>
                </a:lnTo>
                <a:lnTo>
                  <a:pt x="633" y="5475"/>
                </a:lnTo>
                <a:lnTo>
                  <a:pt x="755" y="5426"/>
                </a:lnTo>
                <a:lnTo>
                  <a:pt x="1022" y="5256"/>
                </a:lnTo>
                <a:lnTo>
                  <a:pt x="1509" y="4964"/>
                </a:lnTo>
                <a:close/>
                <a:moveTo>
                  <a:pt x="1460" y="5889"/>
                </a:moveTo>
                <a:lnTo>
                  <a:pt x="1436" y="6473"/>
                </a:lnTo>
                <a:lnTo>
                  <a:pt x="1363" y="6448"/>
                </a:lnTo>
                <a:lnTo>
                  <a:pt x="1266" y="6448"/>
                </a:lnTo>
                <a:lnTo>
                  <a:pt x="1193" y="6473"/>
                </a:lnTo>
                <a:lnTo>
                  <a:pt x="1022" y="6594"/>
                </a:lnTo>
                <a:lnTo>
                  <a:pt x="852" y="6716"/>
                </a:lnTo>
                <a:lnTo>
                  <a:pt x="730" y="6862"/>
                </a:lnTo>
                <a:lnTo>
                  <a:pt x="511" y="7105"/>
                </a:lnTo>
                <a:lnTo>
                  <a:pt x="511" y="6448"/>
                </a:lnTo>
                <a:lnTo>
                  <a:pt x="682" y="6424"/>
                </a:lnTo>
                <a:lnTo>
                  <a:pt x="828" y="6351"/>
                </a:lnTo>
                <a:lnTo>
                  <a:pt x="974" y="6254"/>
                </a:lnTo>
                <a:lnTo>
                  <a:pt x="1095" y="6156"/>
                </a:lnTo>
                <a:lnTo>
                  <a:pt x="1460" y="5889"/>
                </a:lnTo>
                <a:close/>
                <a:moveTo>
                  <a:pt x="1412" y="6813"/>
                </a:moveTo>
                <a:lnTo>
                  <a:pt x="1387" y="7397"/>
                </a:lnTo>
                <a:lnTo>
                  <a:pt x="1168" y="7616"/>
                </a:lnTo>
                <a:lnTo>
                  <a:pt x="925" y="7835"/>
                </a:lnTo>
                <a:lnTo>
                  <a:pt x="755" y="8006"/>
                </a:lnTo>
                <a:lnTo>
                  <a:pt x="584" y="8176"/>
                </a:lnTo>
                <a:lnTo>
                  <a:pt x="536" y="7543"/>
                </a:lnTo>
                <a:lnTo>
                  <a:pt x="657" y="7446"/>
                </a:lnTo>
                <a:lnTo>
                  <a:pt x="779" y="7349"/>
                </a:lnTo>
                <a:lnTo>
                  <a:pt x="974" y="7154"/>
                </a:lnTo>
                <a:lnTo>
                  <a:pt x="1095" y="7032"/>
                </a:lnTo>
                <a:lnTo>
                  <a:pt x="1241" y="6911"/>
                </a:lnTo>
                <a:lnTo>
                  <a:pt x="1412" y="6813"/>
                </a:lnTo>
                <a:close/>
                <a:moveTo>
                  <a:pt x="1363" y="7981"/>
                </a:moveTo>
                <a:lnTo>
                  <a:pt x="1339" y="8468"/>
                </a:lnTo>
                <a:lnTo>
                  <a:pt x="1241" y="8541"/>
                </a:lnTo>
                <a:lnTo>
                  <a:pt x="1168" y="8614"/>
                </a:lnTo>
                <a:lnTo>
                  <a:pt x="1022" y="8736"/>
                </a:lnTo>
                <a:lnTo>
                  <a:pt x="901" y="8882"/>
                </a:lnTo>
                <a:lnTo>
                  <a:pt x="779" y="9052"/>
                </a:lnTo>
                <a:lnTo>
                  <a:pt x="657" y="9222"/>
                </a:lnTo>
                <a:lnTo>
                  <a:pt x="609" y="8492"/>
                </a:lnTo>
                <a:lnTo>
                  <a:pt x="730" y="8444"/>
                </a:lnTo>
                <a:lnTo>
                  <a:pt x="876" y="8395"/>
                </a:lnTo>
                <a:lnTo>
                  <a:pt x="1095" y="8200"/>
                </a:lnTo>
                <a:lnTo>
                  <a:pt x="1363" y="7981"/>
                </a:lnTo>
                <a:close/>
                <a:moveTo>
                  <a:pt x="1314" y="9003"/>
                </a:moveTo>
                <a:lnTo>
                  <a:pt x="1290" y="9611"/>
                </a:lnTo>
                <a:lnTo>
                  <a:pt x="1168" y="9660"/>
                </a:lnTo>
                <a:lnTo>
                  <a:pt x="1071" y="9733"/>
                </a:lnTo>
                <a:lnTo>
                  <a:pt x="852" y="9903"/>
                </a:lnTo>
                <a:lnTo>
                  <a:pt x="706" y="10049"/>
                </a:lnTo>
                <a:lnTo>
                  <a:pt x="657" y="9368"/>
                </a:lnTo>
                <a:lnTo>
                  <a:pt x="925" y="9271"/>
                </a:lnTo>
                <a:lnTo>
                  <a:pt x="1168" y="9101"/>
                </a:lnTo>
                <a:lnTo>
                  <a:pt x="1314" y="9003"/>
                </a:lnTo>
                <a:close/>
                <a:moveTo>
                  <a:pt x="1266" y="10122"/>
                </a:moveTo>
                <a:lnTo>
                  <a:pt x="1266" y="10877"/>
                </a:lnTo>
                <a:lnTo>
                  <a:pt x="1120" y="10998"/>
                </a:lnTo>
                <a:lnTo>
                  <a:pt x="803" y="11242"/>
                </a:lnTo>
                <a:lnTo>
                  <a:pt x="730" y="10439"/>
                </a:lnTo>
                <a:lnTo>
                  <a:pt x="876" y="10366"/>
                </a:lnTo>
                <a:lnTo>
                  <a:pt x="1022" y="10293"/>
                </a:lnTo>
                <a:lnTo>
                  <a:pt x="1266" y="10122"/>
                </a:lnTo>
                <a:close/>
                <a:moveTo>
                  <a:pt x="1266" y="11363"/>
                </a:moveTo>
                <a:lnTo>
                  <a:pt x="1266" y="11826"/>
                </a:lnTo>
                <a:lnTo>
                  <a:pt x="1120" y="11972"/>
                </a:lnTo>
                <a:lnTo>
                  <a:pt x="974" y="12118"/>
                </a:lnTo>
                <a:lnTo>
                  <a:pt x="901" y="12215"/>
                </a:lnTo>
                <a:lnTo>
                  <a:pt x="828" y="12337"/>
                </a:lnTo>
                <a:lnTo>
                  <a:pt x="803" y="11534"/>
                </a:lnTo>
                <a:lnTo>
                  <a:pt x="803" y="11485"/>
                </a:lnTo>
                <a:lnTo>
                  <a:pt x="925" y="11485"/>
                </a:lnTo>
                <a:lnTo>
                  <a:pt x="1047" y="11461"/>
                </a:lnTo>
                <a:lnTo>
                  <a:pt x="1144" y="11412"/>
                </a:lnTo>
                <a:lnTo>
                  <a:pt x="1266" y="11363"/>
                </a:lnTo>
                <a:close/>
                <a:moveTo>
                  <a:pt x="1266" y="12385"/>
                </a:moveTo>
                <a:lnTo>
                  <a:pt x="1266" y="12872"/>
                </a:lnTo>
                <a:lnTo>
                  <a:pt x="974" y="13140"/>
                </a:lnTo>
                <a:lnTo>
                  <a:pt x="828" y="13286"/>
                </a:lnTo>
                <a:lnTo>
                  <a:pt x="828" y="12653"/>
                </a:lnTo>
                <a:lnTo>
                  <a:pt x="1022" y="12556"/>
                </a:lnTo>
                <a:lnTo>
                  <a:pt x="1217" y="12410"/>
                </a:lnTo>
                <a:lnTo>
                  <a:pt x="1266" y="12385"/>
                </a:lnTo>
                <a:close/>
                <a:moveTo>
                  <a:pt x="1266" y="13407"/>
                </a:moveTo>
                <a:lnTo>
                  <a:pt x="1266" y="14113"/>
                </a:lnTo>
                <a:lnTo>
                  <a:pt x="1168" y="14186"/>
                </a:lnTo>
                <a:lnTo>
                  <a:pt x="1095" y="14235"/>
                </a:lnTo>
                <a:lnTo>
                  <a:pt x="925" y="14381"/>
                </a:lnTo>
                <a:lnTo>
                  <a:pt x="779" y="14527"/>
                </a:lnTo>
                <a:lnTo>
                  <a:pt x="803" y="13748"/>
                </a:lnTo>
                <a:lnTo>
                  <a:pt x="925" y="13675"/>
                </a:lnTo>
                <a:lnTo>
                  <a:pt x="1047" y="13578"/>
                </a:lnTo>
                <a:lnTo>
                  <a:pt x="1266" y="13407"/>
                </a:lnTo>
                <a:close/>
                <a:moveTo>
                  <a:pt x="1266" y="14624"/>
                </a:moveTo>
                <a:lnTo>
                  <a:pt x="1266" y="14940"/>
                </a:lnTo>
                <a:lnTo>
                  <a:pt x="1193" y="14989"/>
                </a:lnTo>
                <a:lnTo>
                  <a:pt x="949" y="15208"/>
                </a:lnTo>
                <a:lnTo>
                  <a:pt x="730" y="15451"/>
                </a:lnTo>
                <a:lnTo>
                  <a:pt x="755" y="15062"/>
                </a:lnTo>
                <a:lnTo>
                  <a:pt x="876" y="14989"/>
                </a:lnTo>
                <a:lnTo>
                  <a:pt x="974" y="14892"/>
                </a:lnTo>
                <a:lnTo>
                  <a:pt x="1193" y="14697"/>
                </a:lnTo>
                <a:lnTo>
                  <a:pt x="1266" y="14624"/>
                </a:lnTo>
                <a:close/>
                <a:moveTo>
                  <a:pt x="1241" y="15451"/>
                </a:moveTo>
                <a:lnTo>
                  <a:pt x="1241" y="15500"/>
                </a:lnTo>
                <a:lnTo>
                  <a:pt x="1217" y="15841"/>
                </a:lnTo>
                <a:lnTo>
                  <a:pt x="1071" y="15962"/>
                </a:lnTo>
                <a:lnTo>
                  <a:pt x="925" y="16108"/>
                </a:lnTo>
                <a:lnTo>
                  <a:pt x="682" y="16400"/>
                </a:lnTo>
                <a:lnTo>
                  <a:pt x="682" y="16400"/>
                </a:lnTo>
                <a:lnTo>
                  <a:pt x="730" y="15695"/>
                </a:lnTo>
                <a:lnTo>
                  <a:pt x="779" y="15719"/>
                </a:lnTo>
                <a:lnTo>
                  <a:pt x="828" y="15743"/>
                </a:lnTo>
                <a:lnTo>
                  <a:pt x="901" y="15743"/>
                </a:lnTo>
                <a:lnTo>
                  <a:pt x="949" y="15695"/>
                </a:lnTo>
                <a:lnTo>
                  <a:pt x="1241" y="15451"/>
                </a:lnTo>
                <a:close/>
                <a:moveTo>
                  <a:pt x="1193" y="16327"/>
                </a:moveTo>
                <a:lnTo>
                  <a:pt x="1120" y="17009"/>
                </a:lnTo>
                <a:lnTo>
                  <a:pt x="998" y="17082"/>
                </a:lnTo>
                <a:lnTo>
                  <a:pt x="876" y="17179"/>
                </a:lnTo>
                <a:lnTo>
                  <a:pt x="682" y="17373"/>
                </a:lnTo>
                <a:lnTo>
                  <a:pt x="584" y="17495"/>
                </a:lnTo>
                <a:lnTo>
                  <a:pt x="584" y="17495"/>
                </a:lnTo>
                <a:lnTo>
                  <a:pt x="657" y="16668"/>
                </a:lnTo>
                <a:lnTo>
                  <a:pt x="803" y="16619"/>
                </a:lnTo>
                <a:lnTo>
                  <a:pt x="949" y="16522"/>
                </a:lnTo>
                <a:lnTo>
                  <a:pt x="1193" y="16327"/>
                </a:lnTo>
                <a:close/>
                <a:moveTo>
                  <a:pt x="6813" y="463"/>
                </a:moveTo>
                <a:lnTo>
                  <a:pt x="8322" y="487"/>
                </a:lnTo>
                <a:lnTo>
                  <a:pt x="9831" y="560"/>
                </a:lnTo>
                <a:lnTo>
                  <a:pt x="12848" y="706"/>
                </a:lnTo>
                <a:lnTo>
                  <a:pt x="12799" y="901"/>
                </a:lnTo>
                <a:lnTo>
                  <a:pt x="12751" y="1071"/>
                </a:lnTo>
                <a:lnTo>
                  <a:pt x="12702" y="1484"/>
                </a:lnTo>
                <a:lnTo>
                  <a:pt x="12678" y="1874"/>
                </a:lnTo>
                <a:lnTo>
                  <a:pt x="12702" y="2312"/>
                </a:lnTo>
                <a:lnTo>
                  <a:pt x="12775" y="3115"/>
                </a:lnTo>
                <a:lnTo>
                  <a:pt x="12824" y="3528"/>
                </a:lnTo>
                <a:lnTo>
                  <a:pt x="12824" y="3893"/>
                </a:lnTo>
                <a:lnTo>
                  <a:pt x="12848" y="3966"/>
                </a:lnTo>
                <a:lnTo>
                  <a:pt x="12872" y="4039"/>
                </a:lnTo>
                <a:lnTo>
                  <a:pt x="12921" y="4064"/>
                </a:lnTo>
                <a:lnTo>
                  <a:pt x="12970" y="4112"/>
                </a:lnTo>
                <a:lnTo>
                  <a:pt x="12994" y="4161"/>
                </a:lnTo>
                <a:lnTo>
                  <a:pt x="13067" y="4210"/>
                </a:lnTo>
                <a:lnTo>
                  <a:pt x="13262" y="4258"/>
                </a:lnTo>
                <a:lnTo>
                  <a:pt x="13456" y="4307"/>
                </a:lnTo>
                <a:lnTo>
                  <a:pt x="13894" y="4331"/>
                </a:lnTo>
                <a:lnTo>
                  <a:pt x="14697" y="4356"/>
                </a:lnTo>
                <a:lnTo>
                  <a:pt x="15500" y="4356"/>
                </a:lnTo>
                <a:lnTo>
                  <a:pt x="15889" y="4331"/>
                </a:lnTo>
                <a:lnTo>
                  <a:pt x="16279" y="4283"/>
                </a:lnTo>
                <a:lnTo>
                  <a:pt x="16254" y="5061"/>
                </a:lnTo>
                <a:lnTo>
                  <a:pt x="16279" y="5864"/>
                </a:lnTo>
                <a:lnTo>
                  <a:pt x="16303" y="6643"/>
                </a:lnTo>
                <a:lnTo>
                  <a:pt x="16303" y="7422"/>
                </a:lnTo>
                <a:lnTo>
                  <a:pt x="16279" y="9319"/>
                </a:lnTo>
                <a:lnTo>
                  <a:pt x="16254" y="10268"/>
                </a:lnTo>
                <a:lnTo>
                  <a:pt x="16254" y="11242"/>
                </a:lnTo>
                <a:lnTo>
                  <a:pt x="16303" y="13140"/>
                </a:lnTo>
                <a:lnTo>
                  <a:pt x="16352" y="15062"/>
                </a:lnTo>
                <a:lnTo>
                  <a:pt x="16327" y="15962"/>
                </a:lnTo>
                <a:lnTo>
                  <a:pt x="16327" y="16887"/>
                </a:lnTo>
                <a:lnTo>
                  <a:pt x="16327" y="17738"/>
                </a:lnTo>
                <a:lnTo>
                  <a:pt x="16303" y="18152"/>
                </a:lnTo>
                <a:lnTo>
                  <a:pt x="16254" y="18590"/>
                </a:lnTo>
                <a:lnTo>
                  <a:pt x="15889" y="18614"/>
                </a:lnTo>
                <a:lnTo>
                  <a:pt x="15549" y="18639"/>
                </a:lnTo>
                <a:lnTo>
                  <a:pt x="11923" y="18639"/>
                </a:lnTo>
                <a:lnTo>
                  <a:pt x="9733" y="18614"/>
                </a:lnTo>
                <a:lnTo>
                  <a:pt x="7641" y="18566"/>
                </a:lnTo>
                <a:lnTo>
                  <a:pt x="5524" y="18517"/>
                </a:lnTo>
                <a:lnTo>
                  <a:pt x="4453" y="18517"/>
                </a:lnTo>
                <a:lnTo>
                  <a:pt x="3383" y="18566"/>
                </a:lnTo>
                <a:lnTo>
                  <a:pt x="2701" y="18566"/>
                </a:lnTo>
                <a:lnTo>
                  <a:pt x="2361" y="18590"/>
                </a:lnTo>
                <a:lnTo>
                  <a:pt x="2020" y="18639"/>
                </a:lnTo>
                <a:lnTo>
                  <a:pt x="1971" y="18590"/>
                </a:lnTo>
                <a:lnTo>
                  <a:pt x="1923" y="18517"/>
                </a:lnTo>
                <a:lnTo>
                  <a:pt x="1850" y="18493"/>
                </a:lnTo>
                <a:lnTo>
                  <a:pt x="1777" y="18493"/>
                </a:lnTo>
                <a:lnTo>
                  <a:pt x="1704" y="18298"/>
                </a:lnTo>
                <a:lnTo>
                  <a:pt x="1679" y="18103"/>
                </a:lnTo>
                <a:lnTo>
                  <a:pt x="1704" y="18030"/>
                </a:lnTo>
                <a:lnTo>
                  <a:pt x="1704" y="17957"/>
                </a:lnTo>
                <a:lnTo>
                  <a:pt x="1679" y="17884"/>
                </a:lnTo>
                <a:lnTo>
                  <a:pt x="1631" y="17811"/>
                </a:lnTo>
                <a:lnTo>
                  <a:pt x="1631" y="17398"/>
                </a:lnTo>
                <a:lnTo>
                  <a:pt x="1631" y="17009"/>
                </a:lnTo>
                <a:lnTo>
                  <a:pt x="1679" y="16133"/>
                </a:lnTo>
                <a:lnTo>
                  <a:pt x="1728" y="15281"/>
                </a:lnTo>
                <a:lnTo>
                  <a:pt x="1728" y="15086"/>
                </a:lnTo>
                <a:lnTo>
                  <a:pt x="1777" y="15038"/>
                </a:lnTo>
                <a:lnTo>
                  <a:pt x="1801" y="14965"/>
                </a:lnTo>
                <a:lnTo>
                  <a:pt x="1777" y="14916"/>
                </a:lnTo>
                <a:lnTo>
                  <a:pt x="1728" y="14843"/>
                </a:lnTo>
                <a:lnTo>
                  <a:pt x="1728" y="13018"/>
                </a:lnTo>
                <a:lnTo>
                  <a:pt x="1801" y="12945"/>
                </a:lnTo>
                <a:lnTo>
                  <a:pt x="1825" y="12848"/>
                </a:lnTo>
                <a:lnTo>
                  <a:pt x="1825" y="12775"/>
                </a:lnTo>
                <a:lnTo>
                  <a:pt x="1801" y="12726"/>
                </a:lnTo>
                <a:lnTo>
                  <a:pt x="1728" y="12677"/>
                </a:lnTo>
                <a:lnTo>
                  <a:pt x="1728" y="11071"/>
                </a:lnTo>
                <a:lnTo>
                  <a:pt x="1752" y="11023"/>
                </a:lnTo>
                <a:lnTo>
                  <a:pt x="1777" y="10974"/>
                </a:lnTo>
                <a:lnTo>
                  <a:pt x="1752" y="10925"/>
                </a:lnTo>
                <a:lnTo>
                  <a:pt x="1728" y="10852"/>
                </a:lnTo>
                <a:lnTo>
                  <a:pt x="1752" y="10049"/>
                </a:lnTo>
                <a:lnTo>
                  <a:pt x="1825" y="7373"/>
                </a:lnTo>
                <a:lnTo>
                  <a:pt x="1874" y="6059"/>
                </a:lnTo>
                <a:lnTo>
                  <a:pt x="1947" y="4721"/>
                </a:lnTo>
                <a:lnTo>
                  <a:pt x="1971" y="4137"/>
                </a:lnTo>
                <a:lnTo>
                  <a:pt x="1971" y="3553"/>
                </a:lnTo>
                <a:lnTo>
                  <a:pt x="1947" y="2969"/>
                </a:lnTo>
                <a:lnTo>
                  <a:pt x="1898" y="2360"/>
                </a:lnTo>
                <a:lnTo>
                  <a:pt x="1874" y="1825"/>
                </a:lnTo>
                <a:lnTo>
                  <a:pt x="1825" y="1290"/>
                </a:lnTo>
                <a:lnTo>
                  <a:pt x="1752" y="925"/>
                </a:lnTo>
                <a:lnTo>
                  <a:pt x="1728" y="755"/>
                </a:lnTo>
                <a:lnTo>
                  <a:pt x="1704" y="560"/>
                </a:lnTo>
                <a:lnTo>
                  <a:pt x="2142" y="609"/>
                </a:lnTo>
                <a:lnTo>
                  <a:pt x="2580" y="609"/>
                </a:lnTo>
                <a:lnTo>
                  <a:pt x="3456" y="584"/>
                </a:lnTo>
                <a:lnTo>
                  <a:pt x="5135" y="511"/>
                </a:lnTo>
                <a:lnTo>
                  <a:pt x="5986" y="487"/>
                </a:lnTo>
                <a:lnTo>
                  <a:pt x="6813" y="463"/>
                </a:lnTo>
                <a:close/>
                <a:moveTo>
                  <a:pt x="1120" y="17544"/>
                </a:moveTo>
                <a:lnTo>
                  <a:pt x="1144" y="17982"/>
                </a:lnTo>
                <a:lnTo>
                  <a:pt x="974" y="18176"/>
                </a:lnTo>
                <a:lnTo>
                  <a:pt x="803" y="18371"/>
                </a:lnTo>
                <a:lnTo>
                  <a:pt x="682" y="18517"/>
                </a:lnTo>
                <a:lnTo>
                  <a:pt x="584" y="18663"/>
                </a:lnTo>
                <a:lnTo>
                  <a:pt x="536" y="18858"/>
                </a:lnTo>
                <a:lnTo>
                  <a:pt x="536" y="19028"/>
                </a:lnTo>
                <a:lnTo>
                  <a:pt x="536" y="19052"/>
                </a:lnTo>
                <a:lnTo>
                  <a:pt x="584" y="19052"/>
                </a:lnTo>
                <a:lnTo>
                  <a:pt x="779" y="18955"/>
                </a:lnTo>
                <a:lnTo>
                  <a:pt x="949" y="18809"/>
                </a:lnTo>
                <a:lnTo>
                  <a:pt x="1266" y="18468"/>
                </a:lnTo>
                <a:lnTo>
                  <a:pt x="1339" y="18663"/>
                </a:lnTo>
                <a:lnTo>
                  <a:pt x="1412" y="18833"/>
                </a:lnTo>
                <a:lnTo>
                  <a:pt x="1168" y="19150"/>
                </a:lnTo>
                <a:lnTo>
                  <a:pt x="901" y="19539"/>
                </a:lnTo>
                <a:lnTo>
                  <a:pt x="657" y="19928"/>
                </a:lnTo>
                <a:lnTo>
                  <a:pt x="584" y="19685"/>
                </a:lnTo>
                <a:lnTo>
                  <a:pt x="560" y="19466"/>
                </a:lnTo>
                <a:lnTo>
                  <a:pt x="511" y="18979"/>
                </a:lnTo>
                <a:lnTo>
                  <a:pt x="511" y="18468"/>
                </a:lnTo>
                <a:lnTo>
                  <a:pt x="536" y="17982"/>
                </a:lnTo>
                <a:lnTo>
                  <a:pt x="657" y="17909"/>
                </a:lnTo>
                <a:lnTo>
                  <a:pt x="779" y="17836"/>
                </a:lnTo>
                <a:lnTo>
                  <a:pt x="974" y="17665"/>
                </a:lnTo>
                <a:lnTo>
                  <a:pt x="1120" y="17544"/>
                </a:lnTo>
                <a:close/>
                <a:moveTo>
                  <a:pt x="15451" y="19101"/>
                </a:moveTo>
                <a:lnTo>
                  <a:pt x="15427" y="19296"/>
                </a:lnTo>
                <a:lnTo>
                  <a:pt x="15427" y="19490"/>
                </a:lnTo>
                <a:lnTo>
                  <a:pt x="15451" y="19904"/>
                </a:lnTo>
                <a:lnTo>
                  <a:pt x="15086" y="19953"/>
                </a:lnTo>
                <a:lnTo>
                  <a:pt x="15086" y="19953"/>
                </a:lnTo>
                <a:lnTo>
                  <a:pt x="15159" y="19734"/>
                </a:lnTo>
                <a:lnTo>
                  <a:pt x="15257" y="19417"/>
                </a:lnTo>
                <a:lnTo>
                  <a:pt x="15281" y="19271"/>
                </a:lnTo>
                <a:lnTo>
                  <a:pt x="15281" y="19101"/>
                </a:lnTo>
                <a:close/>
                <a:moveTo>
                  <a:pt x="15062" y="19101"/>
                </a:moveTo>
                <a:lnTo>
                  <a:pt x="14989" y="19174"/>
                </a:lnTo>
                <a:lnTo>
                  <a:pt x="14940" y="19271"/>
                </a:lnTo>
                <a:lnTo>
                  <a:pt x="14867" y="19442"/>
                </a:lnTo>
                <a:lnTo>
                  <a:pt x="14721" y="19782"/>
                </a:lnTo>
                <a:lnTo>
                  <a:pt x="14600" y="20026"/>
                </a:lnTo>
                <a:lnTo>
                  <a:pt x="14357" y="20050"/>
                </a:lnTo>
                <a:lnTo>
                  <a:pt x="14357" y="20050"/>
                </a:lnTo>
                <a:lnTo>
                  <a:pt x="14454" y="19758"/>
                </a:lnTo>
                <a:lnTo>
                  <a:pt x="14503" y="19563"/>
                </a:lnTo>
                <a:lnTo>
                  <a:pt x="14551" y="19344"/>
                </a:lnTo>
                <a:lnTo>
                  <a:pt x="14575" y="19198"/>
                </a:lnTo>
                <a:lnTo>
                  <a:pt x="14551" y="19125"/>
                </a:lnTo>
                <a:lnTo>
                  <a:pt x="15062" y="19101"/>
                </a:lnTo>
                <a:close/>
                <a:moveTo>
                  <a:pt x="9782" y="19052"/>
                </a:moveTo>
                <a:lnTo>
                  <a:pt x="9660" y="19296"/>
                </a:lnTo>
                <a:lnTo>
                  <a:pt x="9563" y="19563"/>
                </a:lnTo>
                <a:lnTo>
                  <a:pt x="9490" y="19831"/>
                </a:lnTo>
                <a:lnTo>
                  <a:pt x="9441" y="20074"/>
                </a:lnTo>
                <a:lnTo>
                  <a:pt x="9028" y="20074"/>
                </a:lnTo>
                <a:lnTo>
                  <a:pt x="9125" y="19831"/>
                </a:lnTo>
                <a:lnTo>
                  <a:pt x="9174" y="19636"/>
                </a:lnTo>
                <a:lnTo>
                  <a:pt x="9320" y="19344"/>
                </a:lnTo>
                <a:lnTo>
                  <a:pt x="9368" y="19174"/>
                </a:lnTo>
                <a:lnTo>
                  <a:pt x="9393" y="19101"/>
                </a:lnTo>
                <a:lnTo>
                  <a:pt x="9368" y="19052"/>
                </a:lnTo>
                <a:close/>
                <a:moveTo>
                  <a:pt x="10780" y="19077"/>
                </a:moveTo>
                <a:lnTo>
                  <a:pt x="10609" y="19296"/>
                </a:lnTo>
                <a:lnTo>
                  <a:pt x="10439" y="19539"/>
                </a:lnTo>
                <a:lnTo>
                  <a:pt x="10366" y="19685"/>
                </a:lnTo>
                <a:lnTo>
                  <a:pt x="10317" y="19807"/>
                </a:lnTo>
                <a:lnTo>
                  <a:pt x="10269" y="19953"/>
                </a:lnTo>
                <a:lnTo>
                  <a:pt x="10269" y="20074"/>
                </a:lnTo>
                <a:lnTo>
                  <a:pt x="9904" y="20074"/>
                </a:lnTo>
                <a:lnTo>
                  <a:pt x="9904" y="19977"/>
                </a:lnTo>
                <a:lnTo>
                  <a:pt x="9977" y="19734"/>
                </a:lnTo>
                <a:lnTo>
                  <a:pt x="10050" y="19515"/>
                </a:lnTo>
                <a:lnTo>
                  <a:pt x="10147" y="19320"/>
                </a:lnTo>
                <a:lnTo>
                  <a:pt x="10196" y="19198"/>
                </a:lnTo>
                <a:lnTo>
                  <a:pt x="10220" y="19077"/>
                </a:lnTo>
                <a:close/>
                <a:moveTo>
                  <a:pt x="9101" y="19028"/>
                </a:moveTo>
                <a:lnTo>
                  <a:pt x="9003" y="19150"/>
                </a:lnTo>
                <a:lnTo>
                  <a:pt x="8930" y="19271"/>
                </a:lnTo>
                <a:lnTo>
                  <a:pt x="8809" y="19466"/>
                </a:lnTo>
                <a:lnTo>
                  <a:pt x="8736" y="19685"/>
                </a:lnTo>
                <a:lnTo>
                  <a:pt x="8638" y="19880"/>
                </a:lnTo>
                <a:lnTo>
                  <a:pt x="8614" y="19977"/>
                </a:lnTo>
                <a:lnTo>
                  <a:pt x="8565" y="20074"/>
                </a:lnTo>
                <a:lnTo>
                  <a:pt x="8079" y="20099"/>
                </a:lnTo>
                <a:lnTo>
                  <a:pt x="8103" y="19953"/>
                </a:lnTo>
                <a:lnTo>
                  <a:pt x="8176" y="19734"/>
                </a:lnTo>
                <a:lnTo>
                  <a:pt x="8273" y="19490"/>
                </a:lnTo>
                <a:lnTo>
                  <a:pt x="8395" y="19296"/>
                </a:lnTo>
                <a:lnTo>
                  <a:pt x="8468" y="19150"/>
                </a:lnTo>
                <a:lnTo>
                  <a:pt x="8517" y="19028"/>
                </a:lnTo>
                <a:close/>
                <a:moveTo>
                  <a:pt x="10926" y="19077"/>
                </a:moveTo>
                <a:lnTo>
                  <a:pt x="10999" y="19101"/>
                </a:lnTo>
                <a:lnTo>
                  <a:pt x="11631" y="19101"/>
                </a:lnTo>
                <a:lnTo>
                  <a:pt x="11510" y="19247"/>
                </a:lnTo>
                <a:lnTo>
                  <a:pt x="11412" y="19393"/>
                </a:lnTo>
                <a:lnTo>
                  <a:pt x="11266" y="19685"/>
                </a:lnTo>
                <a:lnTo>
                  <a:pt x="11193" y="19880"/>
                </a:lnTo>
                <a:lnTo>
                  <a:pt x="11169" y="20001"/>
                </a:lnTo>
                <a:lnTo>
                  <a:pt x="11145" y="20099"/>
                </a:lnTo>
                <a:lnTo>
                  <a:pt x="11047" y="20099"/>
                </a:lnTo>
                <a:lnTo>
                  <a:pt x="10609" y="20074"/>
                </a:lnTo>
                <a:lnTo>
                  <a:pt x="10658" y="19831"/>
                </a:lnTo>
                <a:lnTo>
                  <a:pt x="10731" y="19588"/>
                </a:lnTo>
                <a:lnTo>
                  <a:pt x="10926" y="19077"/>
                </a:lnTo>
                <a:close/>
                <a:moveTo>
                  <a:pt x="14357" y="19125"/>
                </a:moveTo>
                <a:lnTo>
                  <a:pt x="14308" y="19198"/>
                </a:lnTo>
                <a:lnTo>
                  <a:pt x="14186" y="19393"/>
                </a:lnTo>
                <a:lnTo>
                  <a:pt x="14113" y="19563"/>
                </a:lnTo>
                <a:lnTo>
                  <a:pt x="14016" y="19782"/>
                </a:lnTo>
                <a:lnTo>
                  <a:pt x="13919" y="20001"/>
                </a:lnTo>
                <a:lnTo>
                  <a:pt x="13870" y="20074"/>
                </a:lnTo>
                <a:lnTo>
                  <a:pt x="13335" y="20099"/>
                </a:lnTo>
                <a:lnTo>
                  <a:pt x="13432" y="19880"/>
                </a:lnTo>
                <a:lnTo>
                  <a:pt x="13529" y="19685"/>
                </a:lnTo>
                <a:lnTo>
                  <a:pt x="13651" y="19393"/>
                </a:lnTo>
                <a:lnTo>
                  <a:pt x="13675" y="19344"/>
                </a:lnTo>
                <a:lnTo>
                  <a:pt x="13675" y="19271"/>
                </a:lnTo>
                <a:lnTo>
                  <a:pt x="13675" y="19198"/>
                </a:lnTo>
                <a:lnTo>
                  <a:pt x="13675" y="19150"/>
                </a:lnTo>
                <a:lnTo>
                  <a:pt x="13700" y="19125"/>
                </a:lnTo>
                <a:close/>
                <a:moveTo>
                  <a:pt x="7665" y="18979"/>
                </a:moveTo>
                <a:lnTo>
                  <a:pt x="8200" y="19004"/>
                </a:lnTo>
                <a:lnTo>
                  <a:pt x="8079" y="19125"/>
                </a:lnTo>
                <a:lnTo>
                  <a:pt x="8006" y="19271"/>
                </a:lnTo>
                <a:lnTo>
                  <a:pt x="7884" y="19490"/>
                </a:lnTo>
                <a:lnTo>
                  <a:pt x="7738" y="19782"/>
                </a:lnTo>
                <a:lnTo>
                  <a:pt x="7689" y="19953"/>
                </a:lnTo>
                <a:lnTo>
                  <a:pt x="7689" y="20099"/>
                </a:lnTo>
                <a:lnTo>
                  <a:pt x="6984" y="20123"/>
                </a:lnTo>
                <a:lnTo>
                  <a:pt x="7057" y="19977"/>
                </a:lnTo>
                <a:lnTo>
                  <a:pt x="7130" y="19831"/>
                </a:lnTo>
                <a:lnTo>
                  <a:pt x="7324" y="19563"/>
                </a:lnTo>
                <a:lnTo>
                  <a:pt x="7519" y="19271"/>
                </a:lnTo>
                <a:lnTo>
                  <a:pt x="7592" y="19125"/>
                </a:lnTo>
                <a:lnTo>
                  <a:pt x="7665" y="18979"/>
                </a:lnTo>
                <a:close/>
                <a:moveTo>
                  <a:pt x="11996" y="19101"/>
                </a:moveTo>
                <a:lnTo>
                  <a:pt x="12556" y="19125"/>
                </a:lnTo>
                <a:lnTo>
                  <a:pt x="12483" y="19223"/>
                </a:lnTo>
                <a:lnTo>
                  <a:pt x="12410" y="19320"/>
                </a:lnTo>
                <a:lnTo>
                  <a:pt x="12313" y="19563"/>
                </a:lnTo>
                <a:lnTo>
                  <a:pt x="12240" y="19855"/>
                </a:lnTo>
                <a:lnTo>
                  <a:pt x="12167" y="20123"/>
                </a:lnTo>
                <a:lnTo>
                  <a:pt x="11558" y="20099"/>
                </a:lnTo>
                <a:lnTo>
                  <a:pt x="11583" y="19953"/>
                </a:lnTo>
                <a:lnTo>
                  <a:pt x="11656" y="19807"/>
                </a:lnTo>
                <a:lnTo>
                  <a:pt x="11802" y="19563"/>
                </a:lnTo>
                <a:lnTo>
                  <a:pt x="11899" y="19369"/>
                </a:lnTo>
                <a:lnTo>
                  <a:pt x="11948" y="19247"/>
                </a:lnTo>
                <a:lnTo>
                  <a:pt x="11996" y="19101"/>
                </a:lnTo>
                <a:close/>
                <a:moveTo>
                  <a:pt x="13602" y="19125"/>
                </a:moveTo>
                <a:lnTo>
                  <a:pt x="13505" y="19174"/>
                </a:lnTo>
                <a:lnTo>
                  <a:pt x="13408" y="19247"/>
                </a:lnTo>
                <a:lnTo>
                  <a:pt x="13286" y="19393"/>
                </a:lnTo>
                <a:lnTo>
                  <a:pt x="13164" y="19539"/>
                </a:lnTo>
                <a:lnTo>
                  <a:pt x="13018" y="19831"/>
                </a:lnTo>
                <a:lnTo>
                  <a:pt x="12921" y="20123"/>
                </a:lnTo>
                <a:lnTo>
                  <a:pt x="12580" y="20123"/>
                </a:lnTo>
                <a:lnTo>
                  <a:pt x="12653" y="19807"/>
                </a:lnTo>
                <a:lnTo>
                  <a:pt x="12751" y="19490"/>
                </a:lnTo>
                <a:lnTo>
                  <a:pt x="12848" y="19150"/>
                </a:lnTo>
                <a:lnTo>
                  <a:pt x="12848" y="19125"/>
                </a:lnTo>
                <a:close/>
                <a:moveTo>
                  <a:pt x="6813" y="18955"/>
                </a:moveTo>
                <a:lnTo>
                  <a:pt x="7324" y="18979"/>
                </a:lnTo>
                <a:lnTo>
                  <a:pt x="7203" y="19101"/>
                </a:lnTo>
                <a:lnTo>
                  <a:pt x="7081" y="19223"/>
                </a:lnTo>
                <a:lnTo>
                  <a:pt x="6886" y="19515"/>
                </a:lnTo>
                <a:lnTo>
                  <a:pt x="6716" y="19831"/>
                </a:lnTo>
                <a:lnTo>
                  <a:pt x="6619" y="20147"/>
                </a:lnTo>
                <a:lnTo>
                  <a:pt x="6303" y="20147"/>
                </a:lnTo>
                <a:lnTo>
                  <a:pt x="6351" y="20001"/>
                </a:lnTo>
                <a:lnTo>
                  <a:pt x="6400" y="19855"/>
                </a:lnTo>
                <a:lnTo>
                  <a:pt x="6424" y="19685"/>
                </a:lnTo>
                <a:lnTo>
                  <a:pt x="6497" y="19539"/>
                </a:lnTo>
                <a:lnTo>
                  <a:pt x="6643" y="19247"/>
                </a:lnTo>
                <a:lnTo>
                  <a:pt x="6813" y="18955"/>
                </a:lnTo>
                <a:close/>
                <a:moveTo>
                  <a:pt x="6376" y="18955"/>
                </a:moveTo>
                <a:lnTo>
                  <a:pt x="6230" y="19198"/>
                </a:lnTo>
                <a:lnTo>
                  <a:pt x="6132" y="19417"/>
                </a:lnTo>
                <a:lnTo>
                  <a:pt x="6059" y="19588"/>
                </a:lnTo>
                <a:lnTo>
                  <a:pt x="5962" y="19782"/>
                </a:lnTo>
                <a:lnTo>
                  <a:pt x="5913" y="19977"/>
                </a:lnTo>
                <a:lnTo>
                  <a:pt x="5913" y="20074"/>
                </a:lnTo>
                <a:lnTo>
                  <a:pt x="5938" y="20172"/>
                </a:lnTo>
                <a:lnTo>
                  <a:pt x="5086" y="20220"/>
                </a:lnTo>
                <a:lnTo>
                  <a:pt x="5208" y="19977"/>
                </a:lnTo>
                <a:lnTo>
                  <a:pt x="5329" y="19734"/>
                </a:lnTo>
                <a:lnTo>
                  <a:pt x="5573" y="19320"/>
                </a:lnTo>
                <a:lnTo>
                  <a:pt x="5670" y="19150"/>
                </a:lnTo>
                <a:lnTo>
                  <a:pt x="5743" y="19052"/>
                </a:lnTo>
                <a:lnTo>
                  <a:pt x="5743" y="19004"/>
                </a:lnTo>
                <a:lnTo>
                  <a:pt x="5719" y="18955"/>
                </a:lnTo>
                <a:close/>
                <a:moveTo>
                  <a:pt x="5475" y="18955"/>
                </a:moveTo>
                <a:lnTo>
                  <a:pt x="5305" y="19125"/>
                </a:lnTo>
                <a:lnTo>
                  <a:pt x="5183" y="19296"/>
                </a:lnTo>
                <a:lnTo>
                  <a:pt x="4964" y="19685"/>
                </a:lnTo>
                <a:lnTo>
                  <a:pt x="4818" y="19953"/>
                </a:lnTo>
                <a:lnTo>
                  <a:pt x="4745" y="20099"/>
                </a:lnTo>
                <a:lnTo>
                  <a:pt x="4745" y="20220"/>
                </a:lnTo>
                <a:lnTo>
                  <a:pt x="4210" y="20269"/>
                </a:lnTo>
                <a:lnTo>
                  <a:pt x="4234" y="20196"/>
                </a:lnTo>
                <a:lnTo>
                  <a:pt x="4332" y="19953"/>
                </a:lnTo>
                <a:lnTo>
                  <a:pt x="4429" y="19709"/>
                </a:lnTo>
                <a:lnTo>
                  <a:pt x="4624" y="19369"/>
                </a:lnTo>
                <a:lnTo>
                  <a:pt x="4672" y="19271"/>
                </a:lnTo>
                <a:lnTo>
                  <a:pt x="4697" y="19198"/>
                </a:lnTo>
                <a:lnTo>
                  <a:pt x="4697" y="19101"/>
                </a:lnTo>
                <a:lnTo>
                  <a:pt x="4672" y="19004"/>
                </a:lnTo>
                <a:lnTo>
                  <a:pt x="4551" y="19004"/>
                </a:lnTo>
                <a:lnTo>
                  <a:pt x="4453" y="19077"/>
                </a:lnTo>
                <a:lnTo>
                  <a:pt x="4356" y="19150"/>
                </a:lnTo>
                <a:lnTo>
                  <a:pt x="4259" y="19271"/>
                </a:lnTo>
                <a:lnTo>
                  <a:pt x="4113" y="19490"/>
                </a:lnTo>
                <a:lnTo>
                  <a:pt x="4015" y="19709"/>
                </a:lnTo>
                <a:lnTo>
                  <a:pt x="3869" y="19977"/>
                </a:lnTo>
                <a:lnTo>
                  <a:pt x="3821" y="20123"/>
                </a:lnTo>
                <a:lnTo>
                  <a:pt x="3796" y="20293"/>
                </a:lnTo>
                <a:lnTo>
                  <a:pt x="3358" y="20318"/>
                </a:lnTo>
                <a:lnTo>
                  <a:pt x="3383" y="20172"/>
                </a:lnTo>
                <a:lnTo>
                  <a:pt x="3456" y="19928"/>
                </a:lnTo>
                <a:lnTo>
                  <a:pt x="3553" y="19709"/>
                </a:lnTo>
                <a:lnTo>
                  <a:pt x="3748" y="19320"/>
                </a:lnTo>
                <a:lnTo>
                  <a:pt x="3967" y="18955"/>
                </a:lnTo>
                <a:close/>
                <a:moveTo>
                  <a:pt x="1850" y="19028"/>
                </a:moveTo>
                <a:lnTo>
                  <a:pt x="2166" y="19052"/>
                </a:lnTo>
                <a:lnTo>
                  <a:pt x="2507" y="19052"/>
                </a:lnTo>
                <a:lnTo>
                  <a:pt x="2239" y="19393"/>
                </a:lnTo>
                <a:lnTo>
                  <a:pt x="1971" y="19758"/>
                </a:lnTo>
                <a:lnTo>
                  <a:pt x="1777" y="20099"/>
                </a:lnTo>
                <a:lnTo>
                  <a:pt x="1704" y="20245"/>
                </a:lnTo>
                <a:lnTo>
                  <a:pt x="1655" y="20366"/>
                </a:lnTo>
                <a:lnTo>
                  <a:pt x="1558" y="20366"/>
                </a:lnTo>
                <a:lnTo>
                  <a:pt x="1217" y="20342"/>
                </a:lnTo>
                <a:lnTo>
                  <a:pt x="876" y="20318"/>
                </a:lnTo>
                <a:lnTo>
                  <a:pt x="1144" y="20001"/>
                </a:lnTo>
                <a:lnTo>
                  <a:pt x="1363" y="19685"/>
                </a:lnTo>
                <a:lnTo>
                  <a:pt x="1606" y="19344"/>
                </a:lnTo>
                <a:lnTo>
                  <a:pt x="1850" y="19028"/>
                </a:lnTo>
                <a:close/>
                <a:moveTo>
                  <a:pt x="3675" y="18955"/>
                </a:moveTo>
                <a:lnTo>
                  <a:pt x="3553" y="19077"/>
                </a:lnTo>
                <a:lnTo>
                  <a:pt x="3431" y="19223"/>
                </a:lnTo>
                <a:lnTo>
                  <a:pt x="3261" y="19539"/>
                </a:lnTo>
                <a:lnTo>
                  <a:pt x="3164" y="19709"/>
                </a:lnTo>
                <a:lnTo>
                  <a:pt x="3066" y="19904"/>
                </a:lnTo>
                <a:lnTo>
                  <a:pt x="3018" y="20123"/>
                </a:lnTo>
                <a:lnTo>
                  <a:pt x="2993" y="20220"/>
                </a:lnTo>
                <a:lnTo>
                  <a:pt x="2993" y="20342"/>
                </a:lnTo>
                <a:lnTo>
                  <a:pt x="2044" y="20391"/>
                </a:lnTo>
                <a:lnTo>
                  <a:pt x="2239" y="20123"/>
                </a:lnTo>
                <a:lnTo>
                  <a:pt x="2361" y="19928"/>
                </a:lnTo>
                <a:lnTo>
                  <a:pt x="2677" y="19442"/>
                </a:lnTo>
                <a:lnTo>
                  <a:pt x="2872" y="19198"/>
                </a:lnTo>
                <a:lnTo>
                  <a:pt x="2969" y="19101"/>
                </a:lnTo>
                <a:lnTo>
                  <a:pt x="3066" y="19004"/>
                </a:lnTo>
                <a:lnTo>
                  <a:pt x="3675" y="18955"/>
                </a:lnTo>
                <a:close/>
                <a:moveTo>
                  <a:pt x="6643" y="0"/>
                </a:moveTo>
                <a:lnTo>
                  <a:pt x="5792" y="25"/>
                </a:lnTo>
                <a:lnTo>
                  <a:pt x="4940" y="49"/>
                </a:lnTo>
                <a:lnTo>
                  <a:pt x="3261" y="146"/>
                </a:lnTo>
                <a:lnTo>
                  <a:pt x="2093" y="195"/>
                </a:lnTo>
                <a:lnTo>
                  <a:pt x="1898" y="195"/>
                </a:lnTo>
                <a:lnTo>
                  <a:pt x="1704" y="244"/>
                </a:lnTo>
                <a:lnTo>
                  <a:pt x="1655" y="219"/>
                </a:lnTo>
                <a:lnTo>
                  <a:pt x="1582" y="195"/>
                </a:lnTo>
                <a:lnTo>
                  <a:pt x="1509" y="219"/>
                </a:lnTo>
                <a:lnTo>
                  <a:pt x="1460" y="268"/>
                </a:lnTo>
                <a:lnTo>
                  <a:pt x="1412" y="390"/>
                </a:lnTo>
                <a:lnTo>
                  <a:pt x="1363" y="511"/>
                </a:lnTo>
                <a:lnTo>
                  <a:pt x="1339" y="755"/>
                </a:lnTo>
                <a:lnTo>
                  <a:pt x="1339" y="1047"/>
                </a:lnTo>
                <a:lnTo>
                  <a:pt x="1387" y="1314"/>
                </a:lnTo>
                <a:lnTo>
                  <a:pt x="1217" y="1290"/>
                </a:lnTo>
                <a:lnTo>
                  <a:pt x="1047" y="1290"/>
                </a:lnTo>
                <a:lnTo>
                  <a:pt x="730" y="1314"/>
                </a:lnTo>
                <a:lnTo>
                  <a:pt x="560" y="1314"/>
                </a:lnTo>
                <a:lnTo>
                  <a:pt x="365" y="1338"/>
                </a:lnTo>
                <a:lnTo>
                  <a:pt x="268" y="1363"/>
                </a:lnTo>
                <a:lnTo>
                  <a:pt x="195" y="1411"/>
                </a:lnTo>
                <a:lnTo>
                  <a:pt x="146" y="1460"/>
                </a:lnTo>
                <a:lnTo>
                  <a:pt x="122" y="1557"/>
                </a:lnTo>
                <a:lnTo>
                  <a:pt x="122" y="1630"/>
                </a:lnTo>
                <a:lnTo>
                  <a:pt x="98" y="1874"/>
                </a:lnTo>
                <a:lnTo>
                  <a:pt x="73" y="2117"/>
                </a:lnTo>
                <a:lnTo>
                  <a:pt x="49" y="2652"/>
                </a:lnTo>
                <a:lnTo>
                  <a:pt x="73" y="3674"/>
                </a:lnTo>
                <a:lnTo>
                  <a:pt x="49" y="4891"/>
                </a:lnTo>
                <a:lnTo>
                  <a:pt x="25" y="6083"/>
                </a:lnTo>
                <a:lnTo>
                  <a:pt x="49" y="6765"/>
                </a:lnTo>
                <a:lnTo>
                  <a:pt x="49" y="7446"/>
                </a:lnTo>
                <a:lnTo>
                  <a:pt x="122" y="8809"/>
                </a:lnTo>
                <a:lnTo>
                  <a:pt x="219" y="10171"/>
                </a:lnTo>
                <a:lnTo>
                  <a:pt x="317" y="11534"/>
                </a:lnTo>
                <a:lnTo>
                  <a:pt x="341" y="12166"/>
                </a:lnTo>
                <a:lnTo>
                  <a:pt x="341" y="12799"/>
                </a:lnTo>
                <a:lnTo>
                  <a:pt x="292" y="14064"/>
                </a:lnTo>
                <a:lnTo>
                  <a:pt x="244" y="15330"/>
                </a:lnTo>
                <a:lnTo>
                  <a:pt x="171" y="16595"/>
                </a:lnTo>
                <a:lnTo>
                  <a:pt x="73" y="17519"/>
                </a:lnTo>
                <a:lnTo>
                  <a:pt x="49" y="17982"/>
                </a:lnTo>
                <a:lnTo>
                  <a:pt x="0" y="18444"/>
                </a:lnTo>
                <a:lnTo>
                  <a:pt x="0" y="18931"/>
                </a:lnTo>
                <a:lnTo>
                  <a:pt x="25" y="19393"/>
                </a:lnTo>
                <a:lnTo>
                  <a:pt x="98" y="19831"/>
                </a:lnTo>
                <a:lnTo>
                  <a:pt x="146" y="20050"/>
                </a:lnTo>
                <a:lnTo>
                  <a:pt x="219" y="20269"/>
                </a:lnTo>
                <a:lnTo>
                  <a:pt x="292" y="20366"/>
                </a:lnTo>
                <a:lnTo>
                  <a:pt x="365" y="20415"/>
                </a:lnTo>
                <a:lnTo>
                  <a:pt x="463" y="20439"/>
                </a:lnTo>
                <a:lnTo>
                  <a:pt x="560" y="20415"/>
                </a:lnTo>
                <a:lnTo>
                  <a:pt x="584" y="20512"/>
                </a:lnTo>
                <a:lnTo>
                  <a:pt x="633" y="20610"/>
                </a:lnTo>
                <a:lnTo>
                  <a:pt x="706" y="20658"/>
                </a:lnTo>
                <a:lnTo>
                  <a:pt x="803" y="20731"/>
                </a:lnTo>
                <a:lnTo>
                  <a:pt x="1047" y="20804"/>
                </a:lnTo>
                <a:lnTo>
                  <a:pt x="1339" y="20853"/>
                </a:lnTo>
                <a:lnTo>
                  <a:pt x="1631" y="20877"/>
                </a:lnTo>
                <a:lnTo>
                  <a:pt x="1923" y="20877"/>
                </a:lnTo>
                <a:lnTo>
                  <a:pt x="2312" y="20853"/>
                </a:lnTo>
                <a:lnTo>
                  <a:pt x="3188" y="20829"/>
                </a:lnTo>
                <a:lnTo>
                  <a:pt x="4064" y="20780"/>
                </a:lnTo>
                <a:lnTo>
                  <a:pt x="5792" y="20683"/>
                </a:lnTo>
                <a:lnTo>
                  <a:pt x="7057" y="20634"/>
                </a:lnTo>
                <a:lnTo>
                  <a:pt x="8346" y="20585"/>
                </a:lnTo>
                <a:lnTo>
                  <a:pt x="9612" y="20585"/>
                </a:lnTo>
                <a:lnTo>
                  <a:pt x="10901" y="20610"/>
                </a:lnTo>
                <a:lnTo>
                  <a:pt x="12240" y="20634"/>
                </a:lnTo>
                <a:lnTo>
                  <a:pt x="12337" y="20658"/>
                </a:lnTo>
                <a:lnTo>
                  <a:pt x="12434" y="20658"/>
                </a:lnTo>
                <a:lnTo>
                  <a:pt x="12483" y="20634"/>
                </a:lnTo>
                <a:lnTo>
                  <a:pt x="13262" y="20634"/>
                </a:lnTo>
                <a:lnTo>
                  <a:pt x="14065" y="20585"/>
                </a:lnTo>
                <a:lnTo>
                  <a:pt x="14843" y="20512"/>
                </a:lnTo>
                <a:lnTo>
                  <a:pt x="15622" y="20391"/>
                </a:lnTo>
                <a:lnTo>
                  <a:pt x="15695" y="20366"/>
                </a:lnTo>
                <a:lnTo>
                  <a:pt x="15743" y="20342"/>
                </a:lnTo>
                <a:lnTo>
                  <a:pt x="15865" y="20318"/>
                </a:lnTo>
                <a:lnTo>
                  <a:pt x="15962" y="20269"/>
                </a:lnTo>
                <a:lnTo>
                  <a:pt x="16035" y="20172"/>
                </a:lnTo>
                <a:lnTo>
                  <a:pt x="16035" y="20123"/>
                </a:lnTo>
                <a:lnTo>
                  <a:pt x="16035" y="20050"/>
                </a:lnTo>
                <a:lnTo>
                  <a:pt x="16011" y="19807"/>
                </a:lnTo>
                <a:lnTo>
                  <a:pt x="15987" y="19563"/>
                </a:lnTo>
                <a:lnTo>
                  <a:pt x="15938" y="19320"/>
                </a:lnTo>
                <a:lnTo>
                  <a:pt x="15938" y="19077"/>
                </a:lnTo>
                <a:lnTo>
                  <a:pt x="16425" y="19028"/>
                </a:lnTo>
                <a:lnTo>
                  <a:pt x="16522" y="18979"/>
                </a:lnTo>
                <a:lnTo>
                  <a:pt x="16619" y="18906"/>
                </a:lnTo>
                <a:lnTo>
                  <a:pt x="16668" y="18833"/>
                </a:lnTo>
                <a:lnTo>
                  <a:pt x="16717" y="18760"/>
                </a:lnTo>
                <a:lnTo>
                  <a:pt x="16790" y="18347"/>
                </a:lnTo>
                <a:lnTo>
                  <a:pt x="16838" y="17933"/>
                </a:lnTo>
                <a:lnTo>
                  <a:pt x="16863" y="17519"/>
                </a:lnTo>
                <a:lnTo>
                  <a:pt x="16863" y="17106"/>
                </a:lnTo>
                <a:lnTo>
                  <a:pt x="16863" y="16254"/>
                </a:lnTo>
                <a:lnTo>
                  <a:pt x="16863" y="15427"/>
                </a:lnTo>
                <a:lnTo>
                  <a:pt x="16838" y="14429"/>
                </a:lnTo>
                <a:lnTo>
                  <a:pt x="16838" y="13432"/>
                </a:lnTo>
                <a:lnTo>
                  <a:pt x="16765" y="11412"/>
                </a:lnTo>
                <a:lnTo>
                  <a:pt x="16765" y="10414"/>
                </a:lnTo>
                <a:lnTo>
                  <a:pt x="16765" y="9417"/>
                </a:lnTo>
                <a:lnTo>
                  <a:pt x="16814" y="7422"/>
                </a:lnTo>
                <a:lnTo>
                  <a:pt x="16814" y="6473"/>
                </a:lnTo>
                <a:lnTo>
                  <a:pt x="16838" y="5499"/>
                </a:lnTo>
                <a:lnTo>
                  <a:pt x="16814" y="5013"/>
                </a:lnTo>
                <a:lnTo>
                  <a:pt x="16765" y="4550"/>
                </a:lnTo>
                <a:lnTo>
                  <a:pt x="16717" y="4064"/>
                </a:lnTo>
                <a:lnTo>
                  <a:pt x="16619" y="3601"/>
                </a:lnTo>
                <a:lnTo>
                  <a:pt x="16595" y="3553"/>
                </a:lnTo>
                <a:lnTo>
                  <a:pt x="16522" y="3504"/>
                </a:lnTo>
                <a:lnTo>
                  <a:pt x="16425" y="3334"/>
                </a:lnTo>
                <a:lnTo>
                  <a:pt x="16303" y="3188"/>
                </a:lnTo>
                <a:lnTo>
                  <a:pt x="16060" y="2896"/>
                </a:lnTo>
                <a:lnTo>
                  <a:pt x="15792" y="2604"/>
                </a:lnTo>
                <a:lnTo>
                  <a:pt x="15524" y="2336"/>
                </a:lnTo>
                <a:lnTo>
                  <a:pt x="14989" y="1801"/>
                </a:lnTo>
                <a:lnTo>
                  <a:pt x="14503" y="1338"/>
                </a:lnTo>
                <a:lnTo>
                  <a:pt x="14259" y="1119"/>
                </a:lnTo>
                <a:lnTo>
                  <a:pt x="14016" y="901"/>
                </a:lnTo>
                <a:lnTo>
                  <a:pt x="13700" y="633"/>
                </a:lnTo>
                <a:lnTo>
                  <a:pt x="13554" y="487"/>
                </a:lnTo>
                <a:lnTo>
                  <a:pt x="13383" y="390"/>
                </a:lnTo>
                <a:lnTo>
                  <a:pt x="13335" y="317"/>
                </a:lnTo>
                <a:lnTo>
                  <a:pt x="13310" y="292"/>
                </a:lnTo>
                <a:lnTo>
                  <a:pt x="13237" y="268"/>
                </a:lnTo>
                <a:lnTo>
                  <a:pt x="13164" y="244"/>
                </a:lnTo>
                <a:lnTo>
                  <a:pt x="9904" y="73"/>
                </a:lnTo>
                <a:lnTo>
                  <a:pt x="8273" y="25"/>
                </a:lnTo>
                <a:lnTo>
                  <a:pt x="664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22"/>
          <p:cNvSpPr/>
          <p:nvPr/>
        </p:nvSpPr>
        <p:spPr>
          <a:xfrm>
            <a:off x="1447327" y="9340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2"/>
          <p:cNvSpPr/>
          <p:nvPr/>
        </p:nvSpPr>
        <p:spPr>
          <a:xfrm>
            <a:off x="2034402" y="901041"/>
            <a:ext cx="379709" cy="384495"/>
          </a:xfrm>
          <a:custGeom>
            <a:avLst/>
            <a:gdLst/>
            <a:ahLst/>
            <a:cxnLst/>
            <a:rect l="l" t="t" r="r" b="b"/>
            <a:pathLst>
              <a:path w="17374" h="17593" extrusionOk="0">
                <a:moveTo>
                  <a:pt x="13894" y="3310"/>
                </a:moveTo>
                <a:lnTo>
                  <a:pt x="14040" y="3334"/>
                </a:lnTo>
                <a:lnTo>
                  <a:pt x="14113" y="3358"/>
                </a:lnTo>
                <a:lnTo>
                  <a:pt x="14186" y="3407"/>
                </a:lnTo>
                <a:lnTo>
                  <a:pt x="14235" y="3456"/>
                </a:lnTo>
                <a:lnTo>
                  <a:pt x="14308" y="3529"/>
                </a:lnTo>
                <a:lnTo>
                  <a:pt x="14381" y="3675"/>
                </a:lnTo>
                <a:lnTo>
                  <a:pt x="14405" y="3821"/>
                </a:lnTo>
                <a:lnTo>
                  <a:pt x="14429" y="3967"/>
                </a:lnTo>
                <a:lnTo>
                  <a:pt x="14429" y="4137"/>
                </a:lnTo>
                <a:lnTo>
                  <a:pt x="14405" y="4283"/>
                </a:lnTo>
                <a:lnTo>
                  <a:pt x="14356" y="4429"/>
                </a:lnTo>
                <a:lnTo>
                  <a:pt x="14283" y="4575"/>
                </a:lnTo>
                <a:lnTo>
                  <a:pt x="14210" y="4697"/>
                </a:lnTo>
                <a:lnTo>
                  <a:pt x="14137" y="4770"/>
                </a:lnTo>
                <a:lnTo>
                  <a:pt x="14064" y="4843"/>
                </a:lnTo>
                <a:lnTo>
                  <a:pt x="13967" y="4891"/>
                </a:lnTo>
                <a:lnTo>
                  <a:pt x="13870" y="4916"/>
                </a:lnTo>
                <a:lnTo>
                  <a:pt x="13651" y="4940"/>
                </a:lnTo>
                <a:lnTo>
                  <a:pt x="13432" y="4916"/>
                </a:lnTo>
                <a:lnTo>
                  <a:pt x="13237" y="4843"/>
                </a:lnTo>
                <a:lnTo>
                  <a:pt x="13042" y="4745"/>
                </a:lnTo>
                <a:lnTo>
                  <a:pt x="12872" y="4599"/>
                </a:lnTo>
                <a:lnTo>
                  <a:pt x="12823" y="4502"/>
                </a:lnTo>
                <a:lnTo>
                  <a:pt x="12775" y="4429"/>
                </a:lnTo>
                <a:lnTo>
                  <a:pt x="12750" y="4307"/>
                </a:lnTo>
                <a:lnTo>
                  <a:pt x="12750" y="4186"/>
                </a:lnTo>
                <a:lnTo>
                  <a:pt x="12750" y="4088"/>
                </a:lnTo>
                <a:lnTo>
                  <a:pt x="12799" y="3967"/>
                </a:lnTo>
                <a:lnTo>
                  <a:pt x="12921" y="3772"/>
                </a:lnTo>
                <a:lnTo>
                  <a:pt x="13067" y="3602"/>
                </a:lnTo>
                <a:lnTo>
                  <a:pt x="13164" y="3504"/>
                </a:lnTo>
                <a:lnTo>
                  <a:pt x="13310" y="3480"/>
                </a:lnTo>
                <a:lnTo>
                  <a:pt x="13456" y="3456"/>
                </a:lnTo>
                <a:lnTo>
                  <a:pt x="13748" y="3358"/>
                </a:lnTo>
                <a:lnTo>
                  <a:pt x="13894" y="3310"/>
                </a:lnTo>
                <a:close/>
                <a:moveTo>
                  <a:pt x="13991" y="2847"/>
                </a:moveTo>
                <a:lnTo>
                  <a:pt x="13748" y="2872"/>
                </a:lnTo>
                <a:lnTo>
                  <a:pt x="13480" y="2896"/>
                </a:lnTo>
                <a:lnTo>
                  <a:pt x="13310" y="2945"/>
                </a:lnTo>
                <a:lnTo>
                  <a:pt x="13140" y="3018"/>
                </a:lnTo>
                <a:lnTo>
                  <a:pt x="12994" y="3115"/>
                </a:lnTo>
                <a:lnTo>
                  <a:pt x="12872" y="3212"/>
                </a:lnTo>
                <a:lnTo>
                  <a:pt x="12750" y="3334"/>
                </a:lnTo>
                <a:lnTo>
                  <a:pt x="12629" y="3456"/>
                </a:lnTo>
                <a:lnTo>
                  <a:pt x="12531" y="3577"/>
                </a:lnTo>
                <a:lnTo>
                  <a:pt x="12458" y="3723"/>
                </a:lnTo>
                <a:lnTo>
                  <a:pt x="12385" y="3869"/>
                </a:lnTo>
                <a:lnTo>
                  <a:pt x="12337" y="4040"/>
                </a:lnTo>
                <a:lnTo>
                  <a:pt x="12312" y="4186"/>
                </a:lnTo>
                <a:lnTo>
                  <a:pt x="12312" y="4356"/>
                </a:lnTo>
                <a:lnTo>
                  <a:pt x="12361" y="4526"/>
                </a:lnTo>
                <a:lnTo>
                  <a:pt x="12410" y="4672"/>
                </a:lnTo>
                <a:lnTo>
                  <a:pt x="12507" y="4794"/>
                </a:lnTo>
                <a:lnTo>
                  <a:pt x="12604" y="4916"/>
                </a:lnTo>
                <a:lnTo>
                  <a:pt x="12726" y="5037"/>
                </a:lnTo>
                <a:lnTo>
                  <a:pt x="12848" y="5135"/>
                </a:lnTo>
                <a:lnTo>
                  <a:pt x="12994" y="5208"/>
                </a:lnTo>
                <a:lnTo>
                  <a:pt x="13140" y="5281"/>
                </a:lnTo>
                <a:lnTo>
                  <a:pt x="13310" y="5329"/>
                </a:lnTo>
                <a:lnTo>
                  <a:pt x="13480" y="5354"/>
                </a:lnTo>
                <a:lnTo>
                  <a:pt x="13626" y="5378"/>
                </a:lnTo>
                <a:lnTo>
                  <a:pt x="13797" y="5378"/>
                </a:lnTo>
                <a:lnTo>
                  <a:pt x="13967" y="5354"/>
                </a:lnTo>
                <a:lnTo>
                  <a:pt x="14113" y="5305"/>
                </a:lnTo>
                <a:lnTo>
                  <a:pt x="14259" y="5256"/>
                </a:lnTo>
                <a:lnTo>
                  <a:pt x="14381" y="5159"/>
                </a:lnTo>
                <a:lnTo>
                  <a:pt x="14551" y="4989"/>
                </a:lnTo>
                <a:lnTo>
                  <a:pt x="14697" y="4794"/>
                </a:lnTo>
                <a:lnTo>
                  <a:pt x="14794" y="4575"/>
                </a:lnTo>
                <a:lnTo>
                  <a:pt x="14867" y="4332"/>
                </a:lnTo>
                <a:lnTo>
                  <a:pt x="14892" y="4088"/>
                </a:lnTo>
                <a:lnTo>
                  <a:pt x="14867" y="3845"/>
                </a:lnTo>
                <a:lnTo>
                  <a:pt x="14819" y="3602"/>
                </a:lnTo>
                <a:lnTo>
                  <a:pt x="14746" y="3383"/>
                </a:lnTo>
                <a:lnTo>
                  <a:pt x="14673" y="3261"/>
                </a:lnTo>
                <a:lnTo>
                  <a:pt x="14600" y="3164"/>
                </a:lnTo>
                <a:lnTo>
                  <a:pt x="14527" y="3091"/>
                </a:lnTo>
                <a:lnTo>
                  <a:pt x="14429" y="3018"/>
                </a:lnTo>
                <a:lnTo>
                  <a:pt x="14332" y="2969"/>
                </a:lnTo>
                <a:lnTo>
                  <a:pt x="14210" y="2920"/>
                </a:lnTo>
                <a:lnTo>
                  <a:pt x="14113" y="2872"/>
                </a:lnTo>
                <a:lnTo>
                  <a:pt x="13991" y="2847"/>
                </a:lnTo>
                <a:close/>
                <a:moveTo>
                  <a:pt x="12288" y="560"/>
                </a:moveTo>
                <a:lnTo>
                  <a:pt x="12775" y="584"/>
                </a:lnTo>
                <a:lnTo>
                  <a:pt x="13529" y="633"/>
                </a:lnTo>
                <a:lnTo>
                  <a:pt x="14283" y="682"/>
                </a:lnTo>
                <a:lnTo>
                  <a:pt x="14721" y="682"/>
                </a:lnTo>
                <a:lnTo>
                  <a:pt x="15159" y="730"/>
                </a:lnTo>
                <a:lnTo>
                  <a:pt x="15573" y="803"/>
                </a:lnTo>
                <a:lnTo>
                  <a:pt x="15792" y="852"/>
                </a:lnTo>
                <a:lnTo>
                  <a:pt x="15987" y="925"/>
                </a:lnTo>
                <a:lnTo>
                  <a:pt x="16133" y="998"/>
                </a:lnTo>
                <a:lnTo>
                  <a:pt x="16279" y="1095"/>
                </a:lnTo>
                <a:lnTo>
                  <a:pt x="16400" y="1193"/>
                </a:lnTo>
                <a:lnTo>
                  <a:pt x="16498" y="1314"/>
                </a:lnTo>
                <a:lnTo>
                  <a:pt x="16571" y="1436"/>
                </a:lnTo>
                <a:lnTo>
                  <a:pt x="16644" y="1582"/>
                </a:lnTo>
                <a:lnTo>
                  <a:pt x="16741" y="1898"/>
                </a:lnTo>
                <a:lnTo>
                  <a:pt x="16668" y="1923"/>
                </a:lnTo>
                <a:lnTo>
                  <a:pt x="16595" y="1996"/>
                </a:lnTo>
                <a:lnTo>
                  <a:pt x="16546" y="2093"/>
                </a:lnTo>
                <a:lnTo>
                  <a:pt x="16546" y="2117"/>
                </a:lnTo>
                <a:lnTo>
                  <a:pt x="16571" y="2166"/>
                </a:lnTo>
                <a:lnTo>
                  <a:pt x="16595" y="2215"/>
                </a:lnTo>
                <a:lnTo>
                  <a:pt x="16644" y="2239"/>
                </a:lnTo>
                <a:lnTo>
                  <a:pt x="16692" y="2263"/>
                </a:lnTo>
                <a:lnTo>
                  <a:pt x="16741" y="2239"/>
                </a:lnTo>
                <a:lnTo>
                  <a:pt x="16814" y="2239"/>
                </a:lnTo>
                <a:lnTo>
                  <a:pt x="16838" y="2507"/>
                </a:lnTo>
                <a:lnTo>
                  <a:pt x="16765" y="2531"/>
                </a:lnTo>
                <a:lnTo>
                  <a:pt x="16692" y="2531"/>
                </a:lnTo>
                <a:lnTo>
                  <a:pt x="16644" y="2580"/>
                </a:lnTo>
                <a:lnTo>
                  <a:pt x="16595" y="2628"/>
                </a:lnTo>
                <a:lnTo>
                  <a:pt x="16595" y="2653"/>
                </a:lnTo>
                <a:lnTo>
                  <a:pt x="16571" y="2701"/>
                </a:lnTo>
                <a:lnTo>
                  <a:pt x="16571" y="2726"/>
                </a:lnTo>
                <a:lnTo>
                  <a:pt x="16571" y="2774"/>
                </a:lnTo>
                <a:lnTo>
                  <a:pt x="16595" y="2823"/>
                </a:lnTo>
                <a:lnTo>
                  <a:pt x="16644" y="2847"/>
                </a:lnTo>
                <a:lnTo>
                  <a:pt x="16692" y="2872"/>
                </a:lnTo>
                <a:lnTo>
                  <a:pt x="16765" y="2896"/>
                </a:lnTo>
                <a:lnTo>
                  <a:pt x="16838" y="2896"/>
                </a:lnTo>
                <a:lnTo>
                  <a:pt x="16814" y="3237"/>
                </a:lnTo>
                <a:lnTo>
                  <a:pt x="16692" y="3261"/>
                </a:lnTo>
                <a:lnTo>
                  <a:pt x="16571" y="3310"/>
                </a:lnTo>
                <a:lnTo>
                  <a:pt x="16522" y="3358"/>
                </a:lnTo>
                <a:lnTo>
                  <a:pt x="16498" y="3431"/>
                </a:lnTo>
                <a:lnTo>
                  <a:pt x="16522" y="3504"/>
                </a:lnTo>
                <a:lnTo>
                  <a:pt x="16571" y="3553"/>
                </a:lnTo>
                <a:lnTo>
                  <a:pt x="16668" y="3602"/>
                </a:lnTo>
                <a:lnTo>
                  <a:pt x="16790" y="3626"/>
                </a:lnTo>
                <a:lnTo>
                  <a:pt x="16765" y="3869"/>
                </a:lnTo>
                <a:lnTo>
                  <a:pt x="16741" y="3869"/>
                </a:lnTo>
                <a:lnTo>
                  <a:pt x="16619" y="3894"/>
                </a:lnTo>
                <a:lnTo>
                  <a:pt x="16522" y="3942"/>
                </a:lnTo>
                <a:lnTo>
                  <a:pt x="16473" y="3967"/>
                </a:lnTo>
                <a:lnTo>
                  <a:pt x="16449" y="4015"/>
                </a:lnTo>
                <a:lnTo>
                  <a:pt x="16449" y="4064"/>
                </a:lnTo>
                <a:lnTo>
                  <a:pt x="16449" y="4113"/>
                </a:lnTo>
                <a:lnTo>
                  <a:pt x="16498" y="4161"/>
                </a:lnTo>
                <a:lnTo>
                  <a:pt x="16571" y="4186"/>
                </a:lnTo>
                <a:lnTo>
                  <a:pt x="16692" y="4210"/>
                </a:lnTo>
                <a:lnTo>
                  <a:pt x="16765" y="4234"/>
                </a:lnTo>
                <a:lnTo>
                  <a:pt x="16765" y="4307"/>
                </a:lnTo>
                <a:lnTo>
                  <a:pt x="16765" y="4575"/>
                </a:lnTo>
                <a:lnTo>
                  <a:pt x="16668" y="4526"/>
                </a:lnTo>
                <a:lnTo>
                  <a:pt x="16498" y="4526"/>
                </a:lnTo>
                <a:lnTo>
                  <a:pt x="16449" y="4575"/>
                </a:lnTo>
                <a:lnTo>
                  <a:pt x="16425" y="4624"/>
                </a:lnTo>
                <a:lnTo>
                  <a:pt x="16425" y="4672"/>
                </a:lnTo>
                <a:lnTo>
                  <a:pt x="16449" y="4745"/>
                </a:lnTo>
                <a:lnTo>
                  <a:pt x="16498" y="4818"/>
                </a:lnTo>
                <a:lnTo>
                  <a:pt x="16619" y="4916"/>
                </a:lnTo>
                <a:lnTo>
                  <a:pt x="16765" y="5013"/>
                </a:lnTo>
                <a:lnTo>
                  <a:pt x="16790" y="5451"/>
                </a:lnTo>
                <a:lnTo>
                  <a:pt x="16692" y="5402"/>
                </a:lnTo>
                <a:lnTo>
                  <a:pt x="16595" y="5378"/>
                </a:lnTo>
                <a:lnTo>
                  <a:pt x="16498" y="5354"/>
                </a:lnTo>
                <a:lnTo>
                  <a:pt x="16400" y="5378"/>
                </a:lnTo>
                <a:lnTo>
                  <a:pt x="16303" y="5402"/>
                </a:lnTo>
                <a:lnTo>
                  <a:pt x="16279" y="5427"/>
                </a:lnTo>
                <a:lnTo>
                  <a:pt x="16254" y="5451"/>
                </a:lnTo>
                <a:lnTo>
                  <a:pt x="16279" y="5524"/>
                </a:lnTo>
                <a:lnTo>
                  <a:pt x="16327" y="5621"/>
                </a:lnTo>
                <a:lnTo>
                  <a:pt x="16376" y="5670"/>
                </a:lnTo>
                <a:lnTo>
                  <a:pt x="16546" y="5792"/>
                </a:lnTo>
                <a:lnTo>
                  <a:pt x="16790" y="5938"/>
                </a:lnTo>
                <a:lnTo>
                  <a:pt x="16790" y="6278"/>
                </a:lnTo>
                <a:lnTo>
                  <a:pt x="16765" y="6619"/>
                </a:lnTo>
                <a:lnTo>
                  <a:pt x="16692" y="6546"/>
                </a:lnTo>
                <a:lnTo>
                  <a:pt x="16473" y="6327"/>
                </a:lnTo>
                <a:lnTo>
                  <a:pt x="16352" y="6254"/>
                </a:lnTo>
                <a:lnTo>
                  <a:pt x="16230" y="6181"/>
                </a:lnTo>
                <a:lnTo>
                  <a:pt x="16181" y="6157"/>
                </a:lnTo>
                <a:lnTo>
                  <a:pt x="16157" y="6181"/>
                </a:lnTo>
                <a:lnTo>
                  <a:pt x="16133" y="6230"/>
                </a:lnTo>
                <a:lnTo>
                  <a:pt x="16133" y="6278"/>
                </a:lnTo>
                <a:lnTo>
                  <a:pt x="16181" y="6449"/>
                </a:lnTo>
                <a:lnTo>
                  <a:pt x="16254" y="6595"/>
                </a:lnTo>
                <a:lnTo>
                  <a:pt x="16352" y="6765"/>
                </a:lnTo>
                <a:lnTo>
                  <a:pt x="16473" y="6887"/>
                </a:lnTo>
                <a:lnTo>
                  <a:pt x="16571" y="6984"/>
                </a:lnTo>
                <a:lnTo>
                  <a:pt x="16717" y="7057"/>
                </a:lnTo>
                <a:lnTo>
                  <a:pt x="16619" y="7471"/>
                </a:lnTo>
                <a:lnTo>
                  <a:pt x="16546" y="7714"/>
                </a:lnTo>
                <a:lnTo>
                  <a:pt x="16449" y="7665"/>
                </a:lnTo>
                <a:lnTo>
                  <a:pt x="16376" y="7616"/>
                </a:lnTo>
                <a:lnTo>
                  <a:pt x="16254" y="7471"/>
                </a:lnTo>
                <a:lnTo>
                  <a:pt x="16133" y="7349"/>
                </a:lnTo>
                <a:lnTo>
                  <a:pt x="16035" y="7227"/>
                </a:lnTo>
                <a:lnTo>
                  <a:pt x="15962" y="7179"/>
                </a:lnTo>
                <a:lnTo>
                  <a:pt x="15889" y="7130"/>
                </a:lnTo>
                <a:lnTo>
                  <a:pt x="15816" y="7130"/>
                </a:lnTo>
                <a:lnTo>
                  <a:pt x="15768" y="7203"/>
                </a:lnTo>
                <a:lnTo>
                  <a:pt x="15768" y="7276"/>
                </a:lnTo>
                <a:lnTo>
                  <a:pt x="15768" y="7349"/>
                </a:lnTo>
                <a:lnTo>
                  <a:pt x="15816" y="7495"/>
                </a:lnTo>
                <a:lnTo>
                  <a:pt x="15889" y="7641"/>
                </a:lnTo>
                <a:lnTo>
                  <a:pt x="15987" y="7762"/>
                </a:lnTo>
                <a:lnTo>
                  <a:pt x="16060" y="7884"/>
                </a:lnTo>
                <a:lnTo>
                  <a:pt x="16157" y="7957"/>
                </a:lnTo>
                <a:lnTo>
                  <a:pt x="16279" y="8054"/>
                </a:lnTo>
                <a:lnTo>
                  <a:pt x="16400" y="8103"/>
                </a:lnTo>
                <a:lnTo>
                  <a:pt x="16279" y="8371"/>
                </a:lnTo>
                <a:lnTo>
                  <a:pt x="16035" y="8225"/>
                </a:lnTo>
                <a:lnTo>
                  <a:pt x="15768" y="8103"/>
                </a:lnTo>
                <a:lnTo>
                  <a:pt x="15573" y="7981"/>
                </a:lnTo>
                <a:lnTo>
                  <a:pt x="15451" y="7933"/>
                </a:lnTo>
                <a:lnTo>
                  <a:pt x="15403" y="7908"/>
                </a:lnTo>
                <a:lnTo>
                  <a:pt x="15354" y="7933"/>
                </a:lnTo>
                <a:lnTo>
                  <a:pt x="15305" y="7957"/>
                </a:lnTo>
                <a:lnTo>
                  <a:pt x="15281" y="8006"/>
                </a:lnTo>
                <a:lnTo>
                  <a:pt x="15257" y="8079"/>
                </a:lnTo>
                <a:lnTo>
                  <a:pt x="15281" y="8127"/>
                </a:lnTo>
                <a:lnTo>
                  <a:pt x="15354" y="8249"/>
                </a:lnTo>
                <a:lnTo>
                  <a:pt x="15451" y="8346"/>
                </a:lnTo>
                <a:lnTo>
                  <a:pt x="15597" y="8468"/>
                </a:lnTo>
                <a:lnTo>
                  <a:pt x="15768" y="8565"/>
                </a:lnTo>
                <a:lnTo>
                  <a:pt x="16084" y="8711"/>
                </a:lnTo>
                <a:lnTo>
                  <a:pt x="15889" y="9003"/>
                </a:lnTo>
                <a:lnTo>
                  <a:pt x="15695" y="8857"/>
                </a:lnTo>
                <a:lnTo>
                  <a:pt x="15524" y="8736"/>
                </a:lnTo>
                <a:lnTo>
                  <a:pt x="15354" y="8638"/>
                </a:lnTo>
                <a:lnTo>
                  <a:pt x="15135" y="8565"/>
                </a:lnTo>
                <a:lnTo>
                  <a:pt x="14940" y="8565"/>
                </a:lnTo>
                <a:lnTo>
                  <a:pt x="14843" y="8590"/>
                </a:lnTo>
                <a:lnTo>
                  <a:pt x="14770" y="8663"/>
                </a:lnTo>
                <a:lnTo>
                  <a:pt x="14746" y="8687"/>
                </a:lnTo>
                <a:lnTo>
                  <a:pt x="14770" y="8711"/>
                </a:lnTo>
                <a:lnTo>
                  <a:pt x="15111" y="8882"/>
                </a:lnTo>
                <a:lnTo>
                  <a:pt x="15257" y="8979"/>
                </a:lnTo>
                <a:lnTo>
                  <a:pt x="15427" y="9076"/>
                </a:lnTo>
                <a:lnTo>
                  <a:pt x="15646" y="9320"/>
                </a:lnTo>
                <a:lnTo>
                  <a:pt x="15378" y="9660"/>
                </a:lnTo>
                <a:lnTo>
                  <a:pt x="15354" y="9685"/>
                </a:lnTo>
                <a:lnTo>
                  <a:pt x="15232" y="9563"/>
                </a:lnTo>
                <a:lnTo>
                  <a:pt x="15111" y="9466"/>
                </a:lnTo>
                <a:lnTo>
                  <a:pt x="14819" y="9271"/>
                </a:lnTo>
                <a:lnTo>
                  <a:pt x="14673" y="9174"/>
                </a:lnTo>
                <a:lnTo>
                  <a:pt x="14502" y="9101"/>
                </a:lnTo>
                <a:lnTo>
                  <a:pt x="14405" y="9076"/>
                </a:lnTo>
                <a:lnTo>
                  <a:pt x="14210" y="9076"/>
                </a:lnTo>
                <a:lnTo>
                  <a:pt x="14137" y="9125"/>
                </a:lnTo>
                <a:lnTo>
                  <a:pt x="14113" y="9149"/>
                </a:lnTo>
                <a:lnTo>
                  <a:pt x="14089" y="9174"/>
                </a:lnTo>
                <a:lnTo>
                  <a:pt x="14113" y="9222"/>
                </a:lnTo>
                <a:lnTo>
                  <a:pt x="14137" y="9247"/>
                </a:lnTo>
                <a:lnTo>
                  <a:pt x="14283" y="9295"/>
                </a:lnTo>
                <a:lnTo>
                  <a:pt x="14454" y="9417"/>
                </a:lnTo>
                <a:lnTo>
                  <a:pt x="14697" y="9636"/>
                </a:lnTo>
                <a:lnTo>
                  <a:pt x="15062" y="9977"/>
                </a:lnTo>
                <a:lnTo>
                  <a:pt x="14892" y="10147"/>
                </a:lnTo>
                <a:lnTo>
                  <a:pt x="14478" y="9977"/>
                </a:lnTo>
                <a:lnTo>
                  <a:pt x="14089" y="9758"/>
                </a:lnTo>
                <a:lnTo>
                  <a:pt x="13894" y="9685"/>
                </a:lnTo>
                <a:lnTo>
                  <a:pt x="13699" y="9612"/>
                </a:lnTo>
                <a:lnTo>
                  <a:pt x="13505" y="9587"/>
                </a:lnTo>
                <a:lnTo>
                  <a:pt x="13310" y="9587"/>
                </a:lnTo>
                <a:lnTo>
                  <a:pt x="13237" y="9636"/>
                </a:lnTo>
                <a:lnTo>
                  <a:pt x="13213" y="9685"/>
                </a:lnTo>
                <a:lnTo>
                  <a:pt x="13237" y="9758"/>
                </a:lnTo>
                <a:lnTo>
                  <a:pt x="13286" y="9806"/>
                </a:lnTo>
                <a:lnTo>
                  <a:pt x="13699" y="10050"/>
                </a:lnTo>
                <a:lnTo>
                  <a:pt x="14137" y="10293"/>
                </a:lnTo>
                <a:lnTo>
                  <a:pt x="14332" y="10390"/>
                </a:lnTo>
                <a:lnTo>
                  <a:pt x="14527" y="10512"/>
                </a:lnTo>
                <a:lnTo>
                  <a:pt x="14186" y="10853"/>
                </a:lnTo>
                <a:lnTo>
                  <a:pt x="13797" y="10658"/>
                </a:lnTo>
                <a:lnTo>
                  <a:pt x="13407" y="10463"/>
                </a:lnTo>
                <a:lnTo>
                  <a:pt x="13237" y="10390"/>
                </a:lnTo>
                <a:lnTo>
                  <a:pt x="13067" y="10317"/>
                </a:lnTo>
                <a:lnTo>
                  <a:pt x="12969" y="10293"/>
                </a:lnTo>
                <a:lnTo>
                  <a:pt x="12872" y="10269"/>
                </a:lnTo>
                <a:lnTo>
                  <a:pt x="12775" y="10293"/>
                </a:lnTo>
                <a:lnTo>
                  <a:pt x="12677" y="10317"/>
                </a:lnTo>
                <a:lnTo>
                  <a:pt x="12677" y="10342"/>
                </a:lnTo>
                <a:lnTo>
                  <a:pt x="12677" y="10366"/>
                </a:lnTo>
                <a:lnTo>
                  <a:pt x="12823" y="10512"/>
                </a:lnTo>
                <a:lnTo>
                  <a:pt x="13018" y="10658"/>
                </a:lnTo>
                <a:lnTo>
                  <a:pt x="13407" y="10877"/>
                </a:lnTo>
                <a:lnTo>
                  <a:pt x="13845" y="11169"/>
                </a:lnTo>
                <a:lnTo>
                  <a:pt x="13480" y="11510"/>
                </a:lnTo>
                <a:lnTo>
                  <a:pt x="13286" y="11412"/>
                </a:lnTo>
                <a:lnTo>
                  <a:pt x="13067" y="11291"/>
                </a:lnTo>
                <a:lnTo>
                  <a:pt x="12629" y="11047"/>
                </a:lnTo>
                <a:lnTo>
                  <a:pt x="12215" y="10780"/>
                </a:lnTo>
                <a:lnTo>
                  <a:pt x="12142" y="10731"/>
                </a:lnTo>
                <a:lnTo>
                  <a:pt x="12093" y="10731"/>
                </a:lnTo>
                <a:lnTo>
                  <a:pt x="12045" y="10755"/>
                </a:lnTo>
                <a:lnTo>
                  <a:pt x="11996" y="10804"/>
                </a:lnTo>
                <a:lnTo>
                  <a:pt x="11947" y="10853"/>
                </a:lnTo>
                <a:lnTo>
                  <a:pt x="11947" y="10901"/>
                </a:lnTo>
                <a:lnTo>
                  <a:pt x="11947" y="10950"/>
                </a:lnTo>
                <a:lnTo>
                  <a:pt x="11972" y="11023"/>
                </a:lnTo>
                <a:lnTo>
                  <a:pt x="12020" y="11120"/>
                </a:lnTo>
                <a:lnTo>
                  <a:pt x="12093" y="11193"/>
                </a:lnTo>
                <a:lnTo>
                  <a:pt x="12288" y="11364"/>
                </a:lnTo>
                <a:lnTo>
                  <a:pt x="12483" y="11485"/>
                </a:lnTo>
                <a:lnTo>
                  <a:pt x="12677" y="11607"/>
                </a:lnTo>
                <a:lnTo>
                  <a:pt x="13115" y="11875"/>
                </a:lnTo>
                <a:lnTo>
                  <a:pt x="12556" y="12410"/>
                </a:lnTo>
                <a:lnTo>
                  <a:pt x="12580" y="12313"/>
                </a:lnTo>
                <a:lnTo>
                  <a:pt x="12580" y="12240"/>
                </a:lnTo>
                <a:lnTo>
                  <a:pt x="12531" y="12167"/>
                </a:lnTo>
                <a:lnTo>
                  <a:pt x="12483" y="12094"/>
                </a:lnTo>
                <a:lnTo>
                  <a:pt x="12191" y="11972"/>
                </a:lnTo>
                <a:lnTo>
                  <a:pt x="11874" y="11826"/>
                </a:lnTo>
                <a:lnTo>
                  <a:pt x="11753" y="11753"/>
                </a:lnTo>
                <a:lnTo>
                  <a:pt x="11607" y="11656"/>
                </a:lnTo>
                <a:lnTo>
                  <a:pt x="11485" y="11583"/>
                </a:lnTo>
                <a:lnTo>
                  <a:pt x="11363" y="11510"/>
                </a:lnTo>
                <a:lnTo>
                  <a:pt x="11290" y="11485"/>
                </a:lnTo>
                <a:lnTo>
                  <a:pt x="11217" y="11510"/>
                </a:lnTo>
                <a:lnTo>
                  <a:pt x="11193" y="11534"/>
                </a:lnTo>
                <a:lnTo>
                  <a:pt x="11169" y="11607"/>
                </a:lnTo>
                <a:lnTo>
                  <a:pt x="11169" y="11704"/>
                </a:lnTo>
                <a:lnTo>
                  <a:pt x="11193" y="11777"/>
                </a:lnTo>
                <a:lnTo>
                  <a:pt x="11290" y="11948"/>
                </a:lnTo>
                <a:lnTo>
                  <a:pt x="11436" y="12069"/>
                </a:lnTo>
                <a:lnTo>
                  <a:pt x="11582" y="12215"/>
                </a:lnTo>
                <a:lnTo>
                  <a:pt x="11777" y="12313"/>
                </a:lnTo>
                <a:lnTo>
                  <a:pt x="11947" y="12410"/>
                </a:lnTo>
                <a:lnTo>
                  <a:pt x="12288" y="12532"/>
                </a:lnTo>
                <a:lnTo>
                  <a:pt x="12361" y="12556"/>
                </a:lnTo>
                <a:lnTo>
                  <a:pt x="12410" y="12556"/>
                </a:lnTo>
                <a:lnTo>
                  <a:pt x="11826" y="13091"/>
                </a:lnTo>
                <a:lnTo>
                  <a:pt x="11801" y="13018"/>
                </a:lnTo>
                <a:lnTo>
                  <a:pt x="11777" y="12921"/>
                </a:lnTo>
                <a:lnTo>
                  <a:pt x="11655" y="12799"/>
                </a:lnTo>
                <a:lnTo>
                  <a:pt x="11509" y="12678"/>
                </a:lnTo>
                <a:lnTo>
                  <a:pt x="11193" y="12459"/>
                </a:lnTo>
                <a:lnTo>
                  <a:pt x="10439" y="12045"/>
                </a:lnTo>
                <a:lnTo>
                  <a:pt x="10414" y="12021"/>
                </a:lnTo>
                <a:lnTo>
                  <a:pt x="10366" y="12045"/>
                </a:lnTo>
                <a:lnTo>
                  <a:pt x="10341" y="12094"/>
                </a:lnTo>
                <a:lnTo>
                  <a:pt x="10366" y="12118"/>
                </a:lnTo>
                <a:lnTo>
                  <a:pt x="10463" y="12288"/>
                </a:lnTo>
                <a:lnTo>
                  <a:pt x="10585" y="12434"/>
                </a:lnTo>
                <a:lnTo>
                  <a:pt x="10706" y="12580"/>
                </a:lnTo>
                <a:lnTo>
                  <a:pt x="10877" y="12702"/>
                </a:lnTo>
                <a:lnTo>
                  <a:pt x="11193" y="12945"/>
                </a:lnTo>
                <a:lnTo>
                  <a:pt x="11363" y="13067"/>
                </a:lnTo>
                <a:lnTo>
                  <a:pt x="11509" y="13189"/>
                </a:lnTo>
                <a:lnTo>
                  <a:pt x="11582" y="13237"/>
                </a:lnTo>
                <a:lnTo>
                  <a:pt x="11631" y="13262"/>
                </a:lnTo>
                <a:lnTo>
                  <a:pt x="11266" y="13602"/>
                </a:lnTo>
                <a:lnTo>
                  <a:pt x="11217" y="13651"/>
                </a:lnTo>
                <a:lnTo>
                  <a:pt x="11169" y="13554"/>
                </a:lnTo>
                <a:lnTo>
                  <a:pt x="11096" y="13505"/>
                </a:lnTo>
                <a:lnTo>
                  <a:pt x="11023" y="13481"/>
                </a:lnTo>
                <a:lnTo>
                  <a:pt x="10877" y="13408"/>
                </a:lnTo>
                <a:lnTo>
                  <a:pt x="10682" y="13286"/>
                </a:lnTo>
                <a:lnTo>
                  <a:pt x="10487" y="13164"/>
                </a:lnTo>
                <a:lnTo>
                  <a:pt x="10366" y="13018"/>
                </a:lnTo>
                <a:lnTo>
                  <a:pt x="10244" y="12872"/>
                </a:lnTo>
                <a:lnTo>
                  <a:pt x="10025" y="12556"/>
                </a:lnTo>
                <a:lnTo>
                  <a:pt x="9976" y="12507"/>
                </a:lnTo>
                <a:lnTo>
                  <a:pt x="9952" y="12532"/>
                </a:lnTo>
                <a:lnTo>
                  <a:pt x="9928" y="12556"/>
                </a:lnTo>
                <a:lnTo>
                  <a:pt x="9879" y="12653"/>
                </a:lnTo>
                <a:lnTo>
                  <a:pt x="9855" y="12775"/>
                </a:lnTo>
                <a:lnTo>
                  <a:pt x="9855" y="12897"/>
                </a:lnTo>
                <a:lnTo>
                  <a:pt x="9903" y="12994"/>
                </a:lnTo>
                <a:lnTo>
                  <a:pt x="9952" y="13116"/>
                </a:lnTo>
                <a:lnTo>
                  <a:pt x="10025" y="13213"/>
                </a:lnTo>
                <a:lnTo>
                  <a:pt x="10171" y="13408"/>
                </a:lnTo>
                <a:lnTo>
                  <a:pt x="10317" y="13554"/>
                </a:lnTo>
                <a:lnTo>
                  <a:pt x="10512" y="13700"/>
                </a:lnTo>
                <a:lnTo>
                  <a:pt x="10731" y="13821"/>
                </a:lnTo>
                <a:lnTo>
                  <a:pt x="10852" y="13846"/>
                </a:lnTo>
                <a:lnTo>
                  <a:pt x="10950" y="13870"/>
                </a:lnTo>
                <a:lnTo>
                  <a:pt x="10512" y="14259"/>
                </a:lnTo>
                <a:lnTo>
                  <a:pt x="10414" y="14138"/>
                </a:lnTo>
                <a:lnTo>
                  <a:pt x="10293" y="14040"/>
                </a:lnTo>
                <a:lnTo>
                  <a:pt x="10025" y="13846"/>
                </a:lnTo>
                <a:lnTo>
                  <a:pt x="9855" y="13748"/>
                </a:lnTo>
                <a:lnTo>
                  <a:pt x="9684" y="13651"/>
                </a:lnTo>
                <a:lnTo>
                  <a:pt x="9514" y="13529"/>
                </a:lnTo>
                <a:lnTo>
                  <a:pt x="9465" y="13481"/>
                </a:lnTo>
                <a:lnTo>
                  <a:pt x="9417" y="13408"/>
                </a:lnTo>
                <a:lnTo>
                  <a:pt x="9392" y="13383"/>
                </a:lnTo>
                <a:lnTo>
                  <a:pt x="9368" y="13408"/>
                </a:lnTo>
                <a:lnTo>
                  <a:pt x="9417" y="13578"/>
                </a:lnTo>
                <a:lnTo>
                  <a:pt x="9465" y="13748"/>
                </a:lnTo>
                <a:lnTo>
                  <a:pt x="9563" y="13894"/>
                </a:lnTo>
                <a:lnTo>
                  <a:pt x="9660" y="14016"/>
                </a:lnTo>
                <a:lnTo>
                  <a:pt x="9806" y="14162"/>
                </a:lnTo>
                <a:lnTo>
                  <a:pt x="9952" y="14284"/>
                </a:lnTo>
                <a:lnTo>
                  <a:pt x="10098" y="14405"/>
                </a:lnTo>
                <a:lnTo>
                  <a:pt x="10244" y="14527"/>
                </a:lnTo>
                <a:lnTo>
                  <a:pt x="9976" y="14746"/>
                </a:lnTo>
                <a:lnTo>
                  <a:pt x="9806" y="14673"/>
                </a:lnTo>
                <a:lnTo>
                  <a:pt x="9636" y="14624"/>
                </a:lnTo>
                <a:lnTo>
                  <a:pt x="9344" y="14527"/>
                </a:lnTo>
                <a:lnTo>
                  <a:pt x="9052" y="14381"/>
                </a:lnTo>
                <a:lnTo>
                  <a:pt x="8882" y="14259"/>
                </a:lnTo>
                <a:lnTo>
                  <a:pt x="8687" y="14138"/>
                </a:lnTo>
                <a:lnTo>
                  <a:pt x="8468" y="14016"/>
                </a:lnTo>
                <a:lnTo>
                  <a:pt x="8371" y="13967"/>
                </a:lnTo>
                <a:lnTo>
                  <a:pt x="8273" y="13967"/>
                </a:lnTo>
                <a:lnTo>
                  <a:pt x="8225" y="13992"/>
                </a:lnTo>
                <a:lnTo>
                  <a:pt x="8200" y="14040"/>
                </a:lnTo>
                <a:lnTo>
                  <a:pt x="8225" y="14162"/>
                </a:lnTo>
                <a:lnTo>
                  <a:pt x="8273" y="14259"/>
                </a:lnTo>
                <a:lnTo>
                  <a:pt x="8346" y="14357"/>
                </a:lnTo>
                <a:lnTo>
                  <a:pt x="8444" y="14454"/>
                </a:lnTo>
                <a:lnTo>
                  <a:pt x="8663" y="14600"/>
                </a:lnTo>
                <a:lnTo>
                  <a:pt x="8857" y="14746"/>
                </a:lnTo>
                <a:lnTo>
                  <a:pt x="9198" y="14941"/>
                </a:lnTo>
                <a:lnTo>
                  <a:pt x="9392" y="15014"/>
                </a:lnTo>
                <a:lnTo>
                  <a:pt x="9611" y="15087"/>
                </a:lnTo>
                <a:lnTo>
                  <a:pt x="9198" y="15476"/>
                </a:lnTo>
                <a:lnTo>
                  <a:pt x="8346" y="14941"/>
                </a:lnTo>
                <a:lnTo>
                  <a:pt x="8176" y="14819"/>
                </a:lnTo>
                <a:lnTo>
                  <a:pt x="7981" y="14697"/>
                </a:lnTo>
                <a:lnTo>
                  <a:pt x="7787" y="14624"/>
                </a:lnTo>
                <a:lnTo>
                  <a:pt x="7689" y="14600"/>
                </a:lnTo>
                <a:lnTo>
                  <a:pt x="7592" y="14600"/>
                </a:lnTo>
                <a:lnTo>
                  <a:pt x="7568" y="14624"/>
                </a:lnTo>
                <a:lnTo>
                  <a:pt x="7568" y="14722"/>
                </a:lnTo>
                <a:lnTo>
                  <a:pt x="7616" y="14819"/>
                </a:lnTo>
                <a:lnTo>
                  <a:pt x="7665" y="14892"/>
                </a:lnTo>
                <a:lnTo>
                  <a:pt x="7738" y="14965"/>
                </a:lnTo>
                <a:lnTo>
                  <a:pt x="7908" y="15111"/>
                </a:lnTo>
                <a:lnTo>
                  <a:pt x="8054" y="15233"/>
                </a:lnTo>
                <a:lnTo>
                  <a:pt x="8444" y="15525"/>
                </a:lnTo>
                <a:lnTo>
                  <a:pt x="8857" y="15768"/>
                </a:lnTo>
                <a:lnTo>
                  <a:pt x="8492" y="16133"/>
                </a:lnTo>
                <a:lnTo>
                  <a:pt x="8371" y="16035"/>
                </a:lnTo>
                <a:lnTo>
                  <a:pt x="8273" y="15938"/>
                </a:lnTo>
                <a:lnTo>
                  <a:pt x="8030" y="15768"/>
                </a:lnTo>
                <a:lnTo>
                  <a:pt x="7543" y="15476"/>
                </a:lnTo>
                <a:lnTo>
                  <a:pt x="7324" y="15330"/>
                </a:lnTo>
                <a:lnTo>
                  <a:pt x="7105" y="15160"/>
                </a:lnTo>
                <a:lnTo>
                  <a:pt x="7057" y="15135"/>
                </a:lnTo>
                <a:lnTo>
                  <a:pt x="7032" y="15160"/>
                </a:lnTo>
                <a:lnTo>
                  <a:pt x="6984" y="15184"/>
                </a:lnTo>
                <a:lnTo>
                  <a:pt x="6984" y="15233"/>
                </a:lnTo>
                <a:lnTo>
                  <a:pt x="7032" y="15330"/>
                </a:lnTo>
                <a:lnTo>
                  <a:pt x="7081" y="15452"/>
                </a:lnTo>
                <a:lnTo>
                  <a:pt x="7203" y="15622"/>
                </a:lnTo>
                <a:lnTo>
                  <a:pt x="7373" y="15792"/>
                </a:lnTo>
                <a:lnTo>
                  <a:pt x="7568" y="15938"/>
                </a:lnTo>
                <a:lnTo>
                  <a:pt x="7762" y="16084"/>
                </a:lnTo>
                <a:lnTo>
                  <a:pt x="7981" y="16230"/>
                </a:lnTo>
                <a:lnTo>
                  <a:pt x="8079" y="16327"/>
                </a:lnTo>
                <a:lnTo>
                  <a:pt x="8176" y="16449"/>
                </a:lnTo>
                <a:lnTo>
                  <a:pt x="7835" y="16765"/>
                </a:lnTo>
                <a:lnTo>
                  <a:pt x="7689" y="16936"/>
                </a:lnTo>
                <a:lnTo>
                  <a:pt x="7543" y="17106"/>
                </a:lnTo>
                <a:lnTo>
                  <a:pt x="7470" y="16936"/>
                </a:lnTo>
                <a:lnTo>
                  <a:pt x="7349" y="16765"/>
                </a:lnTo>
                <a:lnTo>
                  <a:pt x="7227" y="16619"/>
                </a:lnTo>
                <a:lnTo>
                  <a:pt x="7081" y="16473"/>
                </a:lnTo>
                <a:lnTo>
                  <a:pt x="6765" y="16206"/>
                </a:lnTo>
                <a:lnTo>
                  <a:pt x="6521" y="15962"/>
                </a:lnTo>
                <a:lnTo>
                  <a:pt x="5451" y="14965"/>
                </a:lnTo>
                <a:lnTo>
                  <a:pt x="4429" y="13919"/>
                </a:lnTo>
                <a:lnTo>
                  <a:pt x="3893" y="13408"/>
                </a:lnTo>
                <a:lnTo>
                  <a:pt x="3358" y="12897"/>
                </a:lnTo>
                <a:lnTo>
                  <a:pt x="2214" y="11972"/>
                </a:lnTo>
                <a:lnTo>
                  <a:pt x="1922" y="11729"/>
                </a:lnTo>
                <a:lnTo>
                  <a:pt x="1679" y="11461"/>
                </a:lnTo>
                <a:lnTo>
                  <a:pt x="1168" y="10950"/>
                </a:lnTo>
                <a:lnTo>
                  <a:pt x="828" y="10634"/>
                </a:lnTo>
                <a:lnTo>
                  <a:pt x="657" y="10488"/>
                </a:lnTo>
                <a:lnTo>
                  <a:pt x="463" y="10366"/>
                </a:lnTo>
                <a:lnTo>
                  <a:pt x="609" y="10220"/>
                </a:lnTo>
                <a:lnTo>
                  <a:pt x="779" y="10074"/>
                </a:lnTo>
                <a:lnTo>
                  <a:pt x="1046" y="9782"/>
                </a:lnTo>
                <a:lnTo>
                  <a:pt x="2774" y="8030"/>
                </a:lnTo>
                <a:lnTo>
                  <a:pt x="3772" y="7057"/>
                </a:lnTo>
                <a:lnTo>
                  <a:pt x="4769" y="6132"/>
                </a:lnTo>
                <a:lnTo>
                  <a:pt x="5767" y="5183"/>
                </a:lnTo>
                <a:lnTo>
                  <a:pt x="6254" y="4697"/>
                </a:lnTo>
                <a:lnTo>
                  <a:pt x="6740" y="4210"/>
                </a:lnTo>
                <a:lnTo>
                  <a:pt x="7349" y="3504"/>
                </a:lnTo>
                <a:lnTo>
                  <a:pt x="7933" y="2799"/>
                </a:lnTo>
                <a:lnTo>
                  <a:pt x="8541" y="2093"/>
                </a:lnTo>
                <a:lnTo>
                  <a:pt x="8857" y="1752"/>
                </a:lnTo>
                <a:lnTo>
                  <a:pt x="9173" y="1436"/>
                </a:lnTo>
                <a:lnTo>
                  <a:pt x="9368" y="1290"/>
                </a:lnTo>
                <a:lnTo>
                  <a:pt x="9563" y="1144"/>
                </a:lnTo>
                <a:lnTo>
                  <a:pt x="9757" y="1022"/>
                </a:lnTo>
                <a:lnTo>
                  <a:pt x="9976" y="925"/>
                </a:lnTo>
                <a:lnTo>
                  <a:pt x="10195" y="828"/>
                </a:lnTo>
                <a:lnTo>
                  <a:pt x="10414" y="755"/>
                </a:lnTo>
                <a:lnTo>
                  <a:pt x="10877" y="657"/>
                </a:lnTo>
                <a:lnTo>
                  <a:pt x="11339" y="584"/>
                </a:lnTo>
                <a:lnTo>
                  <a:pt x="11801" y="560"/>
                </a:lnTo>
                <a:close/>
                <a:moveTo>
                  <a:pt x="11534" y="0"/>
                </a:moveTo>
                <a:lnTo>
                  <a:pt x="11096" y="49"/>
                </a:lnTo>
                <a:lnTo>
                  <a:pt x="10658" y="122"/>
                </a:lnTo>
                <a:lnTo>
                  <a:pt x="10220" y="219"/>
                </a:lnTo>
                <a:lnTo>
                  <a:pt x="9830" y="365"/>
                </a:lnTo>
                <a:lnTo>
                  <a:pt x="9441" y="560"/>
                </a:lnTo>
                <a:lnTo>
                  <a:pt x="9100" y="803"/>
                </a:lnTo>
                <a:lnTo>
                  <a:pt x="8784" y="1071"/>
                </a:lnTo>
                <a:lnTo>
                  <a:pt x="8468" y="1363"/>
                </a:lnTo>
                <a:lnTo>
                  <a:pt x="8176" y="1704"/>
                </a:lnTo>
                <a:lnTo>
                  <a:pt x="7908" y="2020"/>
                </a:lnTo>
                <a:lnTo>
                  <a:pt x="7373" y="2677"/>
                </a:lnTo>
                <a:lnTo>
                  <a:pt x="6886" y="3261"/>
                </a:lnTo>
                <a:lnTo>
                  <a:pt x="6375" y="3821"/>
                </a:lnTo>
                <a:lnTo>
                  <a:pt x="5864" y="4356"/>
                </a:lnTo>
                <a:lnTo>
                  <a:pt x="5305" y="4891"/>
                </a:lnTo>
                <a:lnTo>
                  <a:pt x="4234" y="5913"/>
                </a:lnTo>
                <a:lnTo>
                  <a:pt x="3674" y="6449"/>
                </a:lnTo>
                <a:lnTo>
                  <a:pt x="3139" y="6984"/>
                </a:lnTo>
                <a:lnTo>
                  <a:pt x="2166" y="8006"/>
                </a:lnTo>
                <a:lnTo>
                  <a:pt x="1192" y="9028"/>
                </a:lnTo>
                <a:lnTo>
                  <a:pt x="414" y="9855"/>
                </a:lnTo>
                <a:lnTo>
                  <a:pt x="219" y="10098"/>
                </a:lnTo>
                <a:lnTo>
                  <a:pt x="73" y="10269"/>
                </a:lnTo>
                <a:lnTo>
                  <a:pt x="49" y="10293"/>
                </a:lnTo>
                <a:lnTo>
                  <a:pt x="25" y="10342"/>
                </a:lnTo>
                <a:lnTo>
                  <a:pt x="25" y="10415"/>
                </a:lnTo>
                <a:lnTo>
                  <a:pt x="0" y="10439"/>
                </a:lnTo>
                <a:lnTo>
                  <a:pt x="25" y="10439"/>
                </a:lnTo>
                <a:lnTo>
                  <a:pt x="0" y="10488"/>
                </a:lnTo>
                <a:lnTo>
                  <a:pt x="0" y="10536"/>
                </a:lnTo>
                <a:lnTo>
                  <a:pt x="49" y="10561"/>
                </a:lnTo>
                <a:lnTo>
                  <a:pt x="73" y="10585"/>
                </a:lnTo>
                <a:lnTo>
                  <a:pt x="244" y="10780"/>
                </a:lnTo>
                <a:lnTo>
                  <a:pt x="414" y="10950"/>
                </a:lnTo>
                <a:lnTo>
                  <a:pt x="633" y="11145"/>
                </a:lnTo>
                <a:lnTo>
                  <a:pt x="803" y="11315"/>
                </a:lnTo>
                <a:lnTo>
                  <a:pt x="1241" y="11777"/>
                </a:lnTo>
                <a:lnTo>
                  <a:pt x="1484" y="12021"/>
                </a:lnTo>
                <a:lnTo>
                  <a:pt x="1703" y="12240"/>
                </a:lnTo>
                <a:lnTo>
                  <a:pt x="2239" y="12678"/>
                </a:lnTo>
                <a:lnTo>
                  <a:pt x="2774" y="13091"/>
                </a:lnTo>
                <a:lnTo>
                  <a:pt x="3309" y="13554"/>
                </a:lnTo>
                <a:lnTo>
                  <a:pt x="3553" y="13773"/>
                </a:lnTo>
                <a:lnTo>
                  <a:pt x="3796" y="14040"/>
                </a:lnTo>
                <a:lnTo>
                  <a:pt x="4307" y="14576"/>
                </a:lnTo>
                <a:lnTo>
                  <a:pt x="4818" y="15087"/>
                </a:lnTo>
                <a:lnTo>
                  <a:pt x="5864" y="16108"/>
                </a:lnTo>
                <a:lnTo>
                  <a:pt x="6570" y="16741"/>
                </a:lnTo>
                <a:lnTo>
                  <a:pt x="6716" y="16911"/>
                </a:lnTo>
                <a:lnTo>
                  <a:pt x="6886" y="17082"/>
                </a:lnTo>
                <a:lnTo>
                  <a:pt x="7008" y="17276"/>
                </a:lnTo>
                <a:lnTo>
                  <a:pt x="7130" y="17471"/>
                </a:lnTo>
                <a:lnTo>
                  <a:pt x="7203" y="17568"/>
                </a:lnTo>
                <a:lnTo>
                  <a:pt x="7276" y="17593"/>
                </a:lnTo>
                <a:lnTo>
                  <a:pt x="7373" y="17593"/>
                </a:lnTo>
                <a:lnTo>
                  <a:pt x="7470" y="17568"/>
                </a:lnTo>
                <a:lnTo>
                  <a:pt x="7519" y="17568"/>
                </a:lnTo>
                <a:lnTo>
                  <a:pt x="7787" y="17447"/>
                </a:lnTo>
                <a:lnTo>
                  <a:pt x="8006" y="17276"/>
                </a:lnTo>
                <a:lnTo>
                  <a:pt x="8200" y="17106"/>
                </a:lnTo>
                <a:lnTo>
                  <a:pt x="8419" y="16911"/>
                </a:lnTo>
                <a:lnTo>
                  <a:pt x="9441" y="15962"/>
                </a:lnTo>
                <a:lnTo>
                  <a:pt x="10487" y="15038"/>
                </a:lnTo>
                <a:lnTo>
                  <a:pt x="11534" y="14113"/>
                </a:lnTo>
                <a:lnTo>
                  <a:pt x="12556" y="13189"/>
                </a:lnTo>
                <a:lnTo>
                  <a:pt x="13578" y="12264"/>
                </a:lnTo>
                <a:lnTo>
                  <a:pt x="14575" y="11315"/>
                </a:lnTo>
                <a:lnTo>
                  <a:pt x="15038" y="10828"/>
                </a:lnTo>
                <a:lnTo>
                  <a:pt x="15524" y="10317"/>
                </a:lnTo>
                <a:lnTo>
                  <a:pt x="15573" y="10293"/>
                </a:lnTo>
                <a:lnTo>
                  <a:pt x="15622" y="10244"/>
                </a:lnTo>
                <a:lnTo>
                  <a:pt x="16157" y="9539"/>
                </a:lnTo>
                <a:lnTo>
                  <a:pt x="16425" y="9174"/>
                </a:lnTo>
                <a:lnTo>
                  <a:pt x="16644" y="8809"/>
                </a:lnTo>
                <a:lnTo>
                  <a:pt x="16838" y="8444"/>
                </a:lnTo>
                <a:lnTo>
                  <a:pt x="17008" y="8030"/>
                </a:lnTo>
                <a:lnTo>
                  <a:pt x="17154" y="7616"/>
                </a:lnTo>
                <a:lnTo>
                  <a:pt x="17252" y="7179"/>
                </a:lnTo>
                <a:lnTo>
                  <a:pt x="17325" y="6692"/>
                </a:lnTo>
                <a:lnTo>
                  <a:pt x="17373" y="6181"/>
                </a:lnTo>
                <a:lnTo>
                  <a:pt x="17373" y="5670"/>
                </a:lnTo>
                <a:lnTo>
                  <a:pt x="17373" y="5159"/>
                </a:lnTo>
                <a:lnTo>
                  <a:pt x="17349" y="4137"/>
                </a:lnTo>
                <a:lnTo>
                  <a:pt x="17325" y="3626"/>
                </a:lnTo>
                <a:lnTo>
                  <a:pt x="17349" y="3115"/>
                </a:lnTo>
                <a:lnTo>
                  <a:pt x="17373" y="2726"/>
                </a:lnTo>
                <a:lnTo>
                  <a:pt x="17349" y="2336"/>
                </a:lnTo>
                <a:lnTo>
                  <a:pt x="17300" y="1947"/>
                </a:lnTo>
                <a:lnTo>
                  <a:pt x="17227" y="1582"/>
                </a:lnTo>
                <a:lnTo>
                  <a:pt x="17154" y="1412"/>
                </a:lnTo>
                <a:lnTo>
                  <a:pt x="17081" y="1241"/>
                </a:lnTo>
                <a:lnTo>
                  <a:pt x="16984" y="1095"/>
                </a:lnTo>
                <a:lnTo>
                  <a:pt x="16887" y="925"/>
                </a:lnTo>
                <a:lnTo>
                  <a:pt x="16765" y="803"/>
                </a:lnTo>
                <a:lnTo>
                  <a:pt x="16619" y="657"/>
                </a:lnTo>
                <a:lnTo>
                  <a:pt x="16449" y="560"/>
                </a:lnTo>
                <a:lnTo>
                  <a:pt x="16254" y="438"/>
                </a:lnTo>
                <a:lnTo>
                  <a:pt x="15914" y="317"/>
                </a:lnTo>
                <a:lnTo>
                  <a:pt x="15573" y="219"/>
                </a:lnTo>
                <a:lnTo>
                  <a:pt x="15208" y="146"/>
                </a:lnTo>
                <a:lnTo>
                  <a:pt x="14819" y="122"/>
                </a:lnTo>
                <a:lnTo>
                  <a:pt x="14064" y="98"/>
                </a:lnTo>
                <a:lnTo>
                  <a:pt x="13310" y="73"/>
                </a:lnTo>
                <a:lnTo>
                  <a:pt x="1243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2624667" y="926043"/>
            <a:ext cx="376518" cy="332917"/>
          </a:xfrm>
          <a:custGeom>
            <a:avLst/>
            <a:gdLst/>
            <a:ahLst/>
            <a:cxnLst/>
            <a:rect l="l" t="t" r="r" b="b"/>
            <a:pathLst>
              <a:path w="17228" h="15233" extrusionOk="0">
                <a:moveTo>
                  <a:pt x="3918" y="535"/>
                </a:moveTo>
                <a:lnTo>
                  <a:pt x="4380" y="584"/>
                </a:lnTo>
                <a:lnTo>
                  <a:pt x="4842" y="657"/>
                </a:lnTo>
                <a:lnTo>
                  <a:pt x="5280" y="779"/>
                </a:lnTo>
                <a:lnTo>
                  <a:pt x="5767" y="973"/>
                </a:lnTo>
                <a:lnTo>
                  <a:pt x="6253" y="1192"/>
                </a:lnTo>
                <a:lnTo>
                  <a:pt x="6716" y="1436"/>
                </a:lnTo>
                <a:lnTo>
                  <a:pt x="7154" y="1728"/>
                </a:lnTo>
                <a:lnTo>
                  <a:pt x="7446" y="1898"/>
                </a:lnTo>
                <a:lnTo>
                  <a:pt x="7762" y="2117"/>
                </a:lnTo>
                <a:lnTo>
                  <a:pt x="7908" y="2239"/>
                </a:lnTo>
                <a:lnTo>
                  <a:pt x="8054" y="2385"/>
                </a:lnTo>
                <a:lnTo>
                  <a:pt x="8200" y="2531"/>
                </a:lnTo>
                <a:lnTo>
                  <a:pt x="8297" y="2677"/>
                </a:lnTo>
                <a:lnTo>
                  <a:pt x="8297" y="2774"/>
                </a:lnTo>
                <a:lnTo>
                  <a:pt x="8297" y="2847"/>
                </a:lnTo>
                <a:lnTo>
                  <a:pt x="8346" y="2920"/>
                </a:lnTo>
                <a:lnTo>
                  <a:pt x="8395" y="2993"/>
                </a:lnTo>
                <a:lnTo>
                  <a:pt x="8395" y="3115"/>
                </a:lnTo>
                <a:lnTo>
                  <a:pt x="8419" y="3188"/>
                </a:lnTo>
                <a:lnTo>
                  <a:pt x="8468" y="3212"/>
                </a:lnTo>
                <a:lnTo>
                  <a:pt x="8541" y="3212"/>
                </a:lnTo>
                <a:lnTo>
                  <a:pt x="8589" y="3188"/>
                </a:lnTo>
                <a:lnTo>
                  <a:pt x="8711" y="3066"/>
                </a:lnTo>
                <a:lnTo>
                  <a:pt x="8784" y="2920"/>
                </a:lnTo>
                <a:lnTo>
                  <a:pt x="8833" y="2774"/>
                </a:lnTo>
                <a:lnTo>
                  <a:pt x="8808" y="2628"/>
                </a:lnTo>
                <a:lnTo>
                  <a:pt x="8930" y="2482"/>
                </a:lnTo>
                <a:lnTo>
                  <a:pt x="9076" y="2360"/>
                </a:lnTo>
                <a:lnTo>
                  <a:pt x="9441" y="2093"/>
                </a:lnTo>
                <a:lnTo>
                  <a:pt x="10001" y="1728"/>
                </a:lnTo>
                <a:lnTo>
                  <a:pt x="10439" y="1460"/>
                </a:lnTo>
                <a:lnTo>
                  <a:pt x="10925" y="1192"/>
                </a:lnTo>
                <a:lnTo>
                  <a:pt x="11412" y="949"/>
                </a:lnTo>
                <a:lnTo>
                  <a:pt x="11899" y="754"/>
                </a:lnTo>
                <a:lnTo>
                  <a:pt x="12045" y="681"/>
                </a:lnTo>
                <a:lnTo>
                  <a:pt x="12215" y="657"/>
                </a:lnTo>
                <a:lnTo>
                  <a:pt x="12580" y="608"/>
                </a:lnTo>
                <a:lnTo>
                  <a:pt x="12945" y="633"/>
                </a:lnTo>
                <a:lnTo>
                  <a:pt x="13286" y="633"/>
                </a:lnTo>
                <a:lnTo>
                  <a:pt x="13626" y="657"/>
                </a:lnTo>
                <a:lnTo>
                  <a:pt x="13967" y="730"/>
                </a:lnTo>
                <a:lnTo>
                  <a:pt x="14283" y="803"/>
                </a:lnTo>
                <a:lnTo>
                  <a:pt x="14599" y="925"/>
                </a:lnTo>
                <a:lnTo>
                  <a:pt x="14551" y="998"/>
                </a:lnTo>
                <a:lnTo>
                  <a:pt x="14526" y="1095"/>
                </a:lnTo>
                <a:lnTo>
                  <a:pt x="14551" y="1144"/>
                </a:lnTo>
                <a:lnTo>
                  <a:pt x="14575" y="1192"/>
                </a:lnTo>
                <a:lnTo>
                  <a:pt x="14624" y="1217"/>
                </a:lnTo>
                <a:lnTo>
                  <a:pt x="14672" y="1217"/>
                </a:lnTo>
                <a:lnTo>
                  <a:pt x="14770" y="1168"/>
                </a:lnTo>
                <a:lnTo>
                  <a:pt x="14867" y="1119"/>
                </a:lnTo>
                <a:lnTo>
                  <a:pt x="14964" y="1095"/>
                </a:lnTo>
                <a:lnTo>
                  <a:pt x="15135" y="1192"/>
                </a:lnTo>
                <a:lnTo>
                  <a:pt x="15062" y="1265"/>
                </a:lnTo>
                <a:lnTo>
                  <a:pt x="15013" y="1338"/>
                </a:lnTo>
                <a:lnTo>
                  <a:pt x="15013" y="1436"/>
                </a:lnTo>
                <a:lnTo>
                  <a:pt x="15037" y="1509"/>
                </a:lnTo>
                <a:lnTo>
                  <a:pt x="15110" y="1533"/>
                </a:lnTo>
                <a:lnTo>
                  <a:pt x="15208" y="1533"/>
                </a:lnTo>
                <a:lnTo>
                  <a:pt x="15427" y="1411"/>
                </a:lnTo>
                <a:lnTo>
                  <a:pt x="15573" y="1509"/>
                </a:lnTo>
                <a:lnTo>
                  <a:pt x="15451" y="1679"/>
                </a:lnTo>
                <a:lnTo>
                  <a:pt x="15378" y="1849"/>
                </a:lnTo>
                <a:lnTo>
                  <a:pt x="15378" y="1995"/>
                </a:lnTo>
                <a:lnTo>
                  <a:pt x="15378" y="2044"/>
                </a:lnTo>
                <a:lnTo>
                  <a:pt x="15427" y="2068"/>
                </a:lnTo>
                <a:lnTo>
                  <a:pt x="15524" y="2068"/>
                </a:lnTo>
                <a:lnTo>
                  <a:pt x="15597" y="2020"/>
                </a:lnTo>
                <a:lnTo>
                  <a:pt x="15743" y="1898"/>
                </a:lnTo>
                <a:lnTo>
                  <a:pt x="15840" y="1801"/>
                </a:lnTo>
                <a:lnTo>
                  <a:pt x="15986" y="1971"/>
                </a:lnTo>
                <a:lnTo>
                  <a:pt x="15865" y="2093"/>
                </a:lnTo>
                <a:lnTo>
                  <a:pt x="15767" y="2239"/>
                </a:lnTo>
                <a:lnTo>
                  <a:pt x="15694" y="2385"/>
                </a:lnTo>
                <a:lnTo>
                  <a:pt x="15670" y="2458"/>
                </a:lnTo>
                <a:lnTo>
                  <a:pt x="15670" y="2531"/>
                </a:lnTo>
                <a:lnTo>
                  <a:pt x="15719" y="2506"/>
                </a:lnTo>
                <a:lnTo>
                  <a:pt x="15792" y="2482"/>
                </a:lnTo>
                <a:lnTo>
                  <a:pt x="15889" y="2433"/>
                </a:lnTo>
                <a:lnTo>
                  <a:pt x="15986" y="2360"/>
                </a:lnTo>
                <a:lnTo>
                  <a:pt x="16157" y="2239"/>
                </a:lnTo>
                <a:lnTo>
                  <a:pt x="16327" y="2579"/>
                </a:lnTo>
                <a:lnTo>
                  <a:pt x="16157" y="2701"/>
                </a:lnTo>
                <a:lnTo>
                  <a:pt x="15913" y="2944"/>
                </a:lnTo>
                <a:lnTo>
                  <a:pt x="15792" y="3066"/>
                </a:lnTo>
                <a:lnTo>
                  <a:pt x="15694" y="3212"/>
                </a:lnTo>
                <a:lnTo>
                  <a:pt x="15694" y="3261"/>
                </a:lnTo>
                <a:lnTo>
                  <a:pt x="15694" y="3309"/>
                </a:lnTo>
                <a:lnTo>
                  <a:pt x="15743" y="3334"/>
                </a:lnTo>
                <a:lnTo>
                  <a:pt x="15792" y="3334"/>
                </a:lnTo>
                <a:lnTo>
                  <a:pt x="15938" y="3285"/>
                </a:lnTo>
                <a:lnTo>
                  <a:pt x="16059" y="3212"/>
                </a:lnTo>
                <a:lnTo>
                  <a:pt x="16327" y="3017"/>
                </a:lnTo>
                <a:lnTo>
                  <a:pt x="16449" y="2944"/>
                </a:lnTo>
                <a:lnTo>
                  <a:pt x="16570" y="3431"/>
                </a:lnTo>
                <a:lnTo>
                  <a:pt x="16497" y="3480"/>
                </a:lnTo>
                <a:lnTo>
                  <a:pt x="16400" y="3553"/>
                </a:lnTo>
                <a:lnTo>
                  <a:pt x="16303" y="3650"/>
                </a:lnTo>
                <a:lnTo>
                  <a:pt x="16181" y="3747"/>
                </a:lnTo>
                <a:lnTo>
                  <a:pt x="15962" y="3893"/>
                </a:lnTo>
                <a:lnTo>
                  <a:pt x="15889" y="3991"/>
                </a:lnTo>
                <a:lnTo>
                  <a:pt x="15816" y="4112"/>
                </a:lnTo>
                <a:lnTo>
                  <a:pt x="15792" y="4137"/>
                </a:lnTo>
                <a:lnTo>
                  <a:pt x="15816" y="4185"/>
                </a:lnTo>
                <a:lnTo>
                  <a:pt x="15865" y="4210"/>
                </a:lnTo>
                <a:lnTo>
                  <a:pt x="15889" y="4185"/>
                </a:lnTo>
                <a:lnTo>
                  <a:pt x="16254" y="4064"/>
                </a:lnTo>
                <a:lnTo>
                  <a:pt x="16449" y="3966"/>
                </a:lnTo>
                <a:lnTo>
                  <a:pt x="16643" y="3869"/>
                </a:lnTo>
                <a:lnTo>
                  <a:pt x="16643" y="4039"/>
                </a:lnTo>
                <a:lnTo>
                  <a:pt x="16668" y="4185"/>
                </a:lnTo>
                <a:lnTo>
                  <a:pt x="16546" y="4234"/>
                </a:lnTo>
                <a:lnTo>
                  <a:pt x="16424" y="4283"/>
                </a:lnTo>
                <a:lnTo>
                  <a:pt x="16205" y="4404"/>
                </a:lnTo>
                <a:lnTo>
                  <a:pt x="15962" y="4575"/>
                </a:lnTo>
                <a:lnTo>
                  <a:pt x="15840" y="4672"/>
                </a:lnTo>
                <a:lnTo>
                  <a:pt x="15719" y="4769"/>
                </a:lnTo>
                <a:lnTo>
                  <a:pt x="15719" y="4842"/>
                </a:lnTo>
                <a:lnTo>
                  <a:pt x="15743" y="4867"/>
                </a:lnTo>
                <a:lnTo>
                  <a:pt x="15767" y="4867"/>
                </a:lnTo>
                <a:lnTo>
                  <a:pt x="16059" y="4818"/>
                </a:lnTo>
                <a:lnTo>
                  <a:pt x="16351" y="4721"/>
                </a:lnTo>
                <a:lnTo>
                  <a:pt x="16692" y="4623"/>
                </a:lnTo>
                <a:lnTo>
                  <a:pt x="16668" y="4940"/>
                </a:lnTo>
                <a:lnTo>
                  <a:pt x="16668" y="5256"/>
                </a:lnTo>
                <a:lnTo>
                  <a:pt x="16449" y="5280"/>
                </a:lnTo>
                <a:lnTo>
                  <a:pt x="16230" y="5329"/>
                </a:lnTo>
                <a:lnTo>
                  <a:pt x="16059" y="5378"/>
                </a:lnTo>
                <a:lnTo>
                  <a:pt x="15889" y="5426"/>
                </a:lnTo>
                <a:lnTo>
                  <a:pt x="15548" y="5572"/>
                </a:lnTo>
                <a:lnTo>
                  <a:pt x="15548" y="5597"/>
                </a:lnTo>
                <a:lnTo>
                  <a:pt x="15573" y="5621"/>
                </a:lnTo>
                <a:lnTo>
                  <a:pt x="15816" y="5645"/>
                </a:lnTo>
                <a:lnTo>
                  <a:pt x="16084" y="5670"/>
                </a:lnTo>
                <a:lnTo>
                  <a:pt x="16351" y="5694"/>
                </a:lnTo>
                <a:lnTo>
                  <a:pt x="16619" y="5694"/>
                </a:lnTo>
                <a:lnTo>
                  <a:pt x="16546" y="6010"/>
                </a:lnTo>
                <a:lnTo>
                  <a:pt x="16473" y="6327"/>
                </a:lnTo>
                <a:lnTo>
                  <a:pt x="16351" y="6278"/>
                </a:lnTo>
                <a:lnTo>
                  <a:pt x="16205" y="6229"/>
                </a:lnTo>
                <a:lnTo>
                  <a:pt x="15938" y="6181"/>
                </a:lnTo>
                <a:lnTo>
                  <a:pt x="15670" y="6156"/>
                </a:lnTo>
                <a:lnTo>
                  <a:pt x="15402" y="6156"/>
                </a:lnTo>
                <a:lnTo>
                  <a:pt x="15354" y="6205"/>
                </a:lnTo>
                <a:lnTo>
                  <a:pt x="15354" y="6254"/>
                </a:lnTo>
                <a:lnTo>
                  <a:pt x="15378" y="6327"/>
                </a:lnTo>
                <a:lnTo>
                  <a:pt x="15427" y="6375"/>
                </a:lnTo>
                <a:lnTo>
                  <a:pt x="15500" y="6424"/>
                </a:lnTo>
                <a:lnTo>
                  <a:pt x="15573" y="6472"/>
                </a:lnTo>
                <a:lnTo>
                  <a:pt x="15743" y="6521"/>
                </a:lnTo>
                <a:lnTo>
                  <a:pt x="15889" y="6545"/>
                </a:lnTo>
                <a:lnTo>
                  <a:pt x="16108" y="6618"/>
                </a:lnTo>
                <a:lnTo>
                  <a:pt x="16351" y="6691"/>
                </a:lnTo>
                <a:lnTo>
                  <a:pt x="16376" y="6716"/>
                </a:lnTo>
                <a:lnTo>
                  <a:pt x="16254" y="7032"/>
                </a:lnTo>
                <a:lnTo>
                  <a:pt x="16084" y="7008"/>
                </a:lnTo>
                <a:lnTo>
                  <a:pt x="15889" y="6959"/>
                </a:lnTo>
                <a:lnTo>
                  <a:pt x="15524" y="6862"/>
                </a:lnTo>
                <a:lnTo>
                  <a:pt x="15329" y="6837"/>
                </a:lnTo>
                <a:lnTo>
                  <a:pt x="15159" y="6837"/>
                </a:lnTo>
                <a:lnTo>
                  <a:pt x="14964" y="6862"/>
                </a:lnTo>
                <a:lnTo>
                  <a:pt x="14794" y="6935"/>
                </a:lnTo>
                <a:lnTo>
                  <a:pt x="14770" y="6983"/>
                </a:lnTo>
                <a:lnTo>
                  <a:pt x="14770" y="7008"/>
                </a:lnTo>
                <a:lnTo>
                  <a:pt x="14770" y="7056"/>
                </a:lnTo>
                <a:lnTo>
                  <a:pt x="14818" y="7081"/>
                </a:lnTo>
                <a:lnTo>
                  <a:pt x="15135" y="7178"/>
                </a:lnTo>
                <a:lnTo>
                  <a:pt x="15451" y="7300"/>
                </a:lnTo>
                <a:lnTo>
                  <a:pt x="15767" y="7397"/>
                </a:lnTo>
                <a:lnTo>
                  <a:pt x="16084" y="7470"/>
                </a:lnTo>
                <a:lnTo>
                  <a:pt x="15889" y="7884"/>
                </a:lnTo>
                <a:lnTo>
                  <a:pt x="15719" y="7786"/>
                </a:lnTo>
                <a:lnTo>
                  <a:pt x="15524" y="7738"/>
                </a:lnTo>
                <a:lnTo>
                  <a:pt x="15183" y="7665"/>
                </a:lnTo>
                <a:lnTo>
                  <a:pt x="14940" y="7616"/>
                </a:lnTo>
                <a:lnTo>
                  <a:pt x="14721" y="7567"/>
                </a:lnTo>
                <a:lnTo>
                  <a:pt x="14502" y="7543"/>
                </a:lnTo>
                <a:lnTo>
                  <a:pt x="14259" y="7567"/>
                </a:lnTo>
                <a:lnTo>
                  <a:pt x="14210" y="7592"/>
                </a:lnTo>
                <a:lnTo>
                  <a:pt x="14186" y="7640"/>
                </a:lnTo>
                <a:lnTo>
                  <a:pt x="14186" y="7689"/>
                </a:lnTo>
                <a:lnTo>
                  <a:pt x="14234" y="7713"/>
                </a:lnTo>
                <a:lnTo>
                  <a:pt x="14721" y="7884"/>
                </a:lnTo>
                <a:lnTo>
                  <a:pt x="15183" y="8078"/>
                </a:lnTo>
                <a:lnTo>
                  <a:pt x="15427" y="8151"/>
                </a:lnTo>
                <a:lnTo>
                  <a:pt x="15573" y="8176"/>
                </a:lnTo>
                <a:lnTo>
                  <a:pt x="15694" y="8200"/>
                </a:lnTo>
                <a:lnTo>
                  <a:pt x="15427" y="8638"/>
                </a:lnTo>
                <a:lnTo>
                  <a:pt x="15378" y="8614"/>
                </a:lnTo>
                <a:lnTo>
                  <a:pt x="14818" y="8565"/>
                </a:lnTo>
                <a:lnTo>
                  <a:pt x="14551" y="8516"/>
                </a:lnTo>
                <a:lnTo>
                  <a:pt x="14283" y="8468"/>
                </a:lnTo>
                <a:lnTo>
                  <a:pt x="13821" y="8370"/>
                </a:lnTo>
                <a:lnTo>
                  <a:pt x="13578" y="8322"/>
                </a:lnTo>
                <a:lnTo>
                  <a:pt x="13334" y="8322"/>
                </a:lnTo>
                <a:lnTo>
                  <a:pt x="13310" y="8346"/>
                </a:lnTo>
                <a:lnTo>
                  <a:pt x="13286" y="8370"/>
                </a:lnTo>
                <a:lnTo>
                  <a:pt x="13286" y="8395"/>
                </a:lnTo>
                <a:lnTo>
                  <a:pt x="13310" y="8419"/>
                </a:lnTo>
                <a:lnTo>
                  <a:pt x="13553" y="8541"/>
                </a:lnTo>
                <a:lnTo>
                  <a:pt x="13821" y="8638"/>
                </a:lnTo>
                <a:lnTo>
                  <a:pt x="14332" y="8808"/>
                </a:lnTo>
                <a:lnTo>
                  <a:pt x="14551" y="8857"/>
                </a:lnTo>
                <a:lnTo>
                  <a:pt x="14770" y="8906"/>
                </a:lnTo>
                <a:lnTo>
                  <a:pt x="15013" y="8930"/>
                </a:lnTo>
                <a:lnTo>
                  <a:pt x="15232" y="8930"/>
                </a:lnTo>
                <a:lnTo>
                  <a:pt x="14818" y="9465"/>
                </a:lnTo>
                <a:lnTo>
                  <a:pt x="14648" y="9417"/>
                </a:lnTo>
                <a:lnTo>
                  <a:pt x="14453" y="9368"/>
                </a:lnTo>
                <a:lnTo>
                  <a:pt x="14088" y="9319"/>
                </a:lnTo>
                <a:lnTo>
                  <a:pt x="13797" y="9271"/>
                </a:lnTo>
                <a:lnTo>
                  <a:pt x="13480" y="9198"/>
                </a:lnTo>
                <a:lnTo>
                  <a:pt x="13188" y="9100"/>
                </a:lnTo>
                <a:lnTo>
                  <a:pt x="12921" y="8979"/>
                </a:lnTo>
                <a:lnTo>
                  <a:pt x="12872" y="8979"/>
                </a:lnTo>
                <a:lnTo>
                  <a:pt x="12872" y="9027"/>
                </a:lnTo>
                <a:lnTo>
                  <a:pt x="12945" y="9125"/>
                </a:lnTo>
                <a:lnTo>
                  <a:pt x="13018" y="9222"/>
                </a:lnTo>
                <a:lnTo>
                  <a:pt x="13115" y="9319"/>
                </a:lnTo>
                <a:lnTo>
                  <a:pt x="13213" y="9392"/>
                </a:lnTo>
                <a:lnTo>
                  <a:pt x="13432" y="9490"/>
                </a:lnTo>
                <a:lnTo>
                  <a:pt x="13675" y="9587"/>
                </a:lnTo>
                <a:lnTo>
                  <a:pt x="13991" y="9684"/>
                </a:lnTo>
                <a:lnTo>
                  <a:pt x="14332" y="9733"/>
                </a:lnTo>
                <a:lnTo>
                  <a:pt x="14551" y="9806"/>
                </a:lnTo>
                <a:lnTo>
                  <a:pt x="14186" y="10195"/>
                </a:lnTo>
                <a:lnTo>
                  <a:pt x="14137" y="10098"/>
                </a:lnTo>
                <a:lnTo>
                  <a:pt x="14064" y="10049"/>
                </a:lnTo>
                <a:lnTo>
                  <a:pt x="13651" y="9928"/>
                </a:lnTo>
                <a:lnTo>
                  <a:pt x="13213" y="9782"/>
                </a:lnTo>
                <a:lnTo>
                  <a:pt x="12799" y="9660"/>
                </a:lnTo>
                <a:lnTo>
                  <a:pt x="12580" y="9611"/>
                </a:lnTo>
                <a:lnTo>
                  <a:pt x="12337" y="9611"/>
                </a:lnTo>
                <a:lnTo>
                  <a:pt x="12337" y="9636"/>
                </a:lnTo>
                <a:lnTo>
                  <a:pt x="12337" y="9660"/>
                </a:lnTo>
                <a:lnTo>
                  <a:pt x="12702" y="9903"/>
                </a:lnTo>
                <a:lnTo>
                  <a:pt x="13115" y="10122"/>
                </a:lnTo>
                <a:lnTo>
                  <a:pt x="13529" y="10293"/>
                </a:lnTo>
                <a:lnTo>
                  <a:pt x="13967" y="10439"/>
                </a:lnTo>
                <a:lnTo>
                  <a:pt x="13505" y="10877"/>
                </a:lnTo>
                <a:lnTo>
                  <a:pt x="13286" y="10804"/>
                </a:lnTo>
                <a:lnTo>
                  <a:pt x="13042" y="10731"/>
                </a:lnTo>
                <a:lnTo>
                  <a:pt x="12799" y="10658"/>
                </a:lnTo>
                <a:lnTo>
                  <a:pt x="12580" y="10585"/>
                </a:lnTo>
                <a:lnTo>
                  <a:pt x="12045" y="10341"/>
                </a:lnTo>
                <a:lnTo>
                  <a:pt x="11777" y="10244"/>
                </a:lnTo>
                <a:lnTo>
                  <a:pt x="11631" y="10220"/>
                </a:lnTo>
                <a:lnTo>
                  <a:pt x="11485" y="10195"/>
                </a:lnTo>
                <a:lnTo>
                  <a:pt x="11436" y="10220"/>
                </a:lnTo>
                <a:lnTo>
                  <a:pt x="11436" y="10244"/>
                </a:lnTo>
                <a:lnTo>
                  <a:pt x="11412" y="10268"/>
                </a:lnTo>
                <a:lnTo>
                  <a:pt x="11436" y="10317"/>
                </a:lnTo>
                <a:lnTo>
                  <a:pt x="11680" y="10512"/>
                </a:lnTo>
                <a:lnTo>
                  <a:pt x="11972" y="10706"/>
                </a:lnTo>
                <a:lnTo>
                  <a:pt x="12264" y="10852"/>
                </a:lnTo>
                <a:lnTo>
                  <a:pt x="12556" y="10998"/>
                </a:lnTo>
                <a:lnTo>
                  <a:pt x="12848" y="11120"/>
                </a:lnTo>
                <a:lnTo>
                  <a:pt x="12994" y="11169"/>
                </a:lnTo>
                <a:lnTo>
                  <a:pt x="13164" y="11193"/>
                </a:lnTo>
                <a:lnTo>
                  <a:pt x="12799" y="11509"/>
                </a:lnTo>
                <a:lnTo>
                  <a:pt x="12702" y="11461"/>
                </a:lnTo>
                <a:lnTo>
                  <a:pt x="12580" y="11412"/>
                </a:lnTo>
                <a:lnTo>
                  <a:pt x="12337" y="11363"/>
                </a:lnTo>
                <a:lnTo>
                  <a:pt x="12069" y="11315"/>
                </a:lnTo>
                <a:lnTo>
                  <a:pt x="11826" y="11266"/>
                </a:lnTo>
                <a:lnTo>
                  <a:pt x="11315" y="11071"/>
                </a:lnTo>
                <a:lnTo>
                  <a:pt x="11047" y="10998"/>
                </a:lnTo>
                <a:lnTo>
                  <a:pt x="10901" y="10974"/>
                </a:lnTo>
                <a:lnTo>
                  <a:pt x="10755" y="10974"/>
                </a:lnTo>
                <a:lnTo>
                  <a:pt x="10706" y="10998"/>
                </a:lnTo>
                <a:lnTo>
                  <a:pt x="10682" y="11023"/>
                </a:lnTo>
                <a:lnTo>
                  <a:pt x="10682" y="11071"/>
                </a:lnTo>
                <a:lnTo>
                  <a:pt x="10706" y="11096"/>
                </a:lnTo>
                <a:lnTo>
                  <a:pt x="10828" y="11217"/>
                </a:lnTo>
                <a:lnTo>
                  <a:pt x="10998" y="11339"/>
                </a:lnTo>
                <a:lnTo>
                  <a:pt x="11217" y="11461"/>
                </a:lnTo>
                <a:lnTo>
                  <a:pt x="11436" y="11582"/>
                </a:lnTo>
                <a:lnTo>
                  <a:pt x="11655" y="11704"/>
                </a:lnTo>
                <a:lnTo>
                  <a:pt x="11899" y="11777"/>
                </a:lnTo>
                <a:lnTo>
                  <a:pt x="12142" y="11826"/>
                </a:lnTo>
                <a:lnTo>
                  <a:pt x="12385" y="11874"/>
                </a:lnTo>
                <a:lnTo>
                  <a:pt x="12045" y="12142"/>
                </a:lnTo>
                <a:lnTo>
                  <a:pt x="11874" y="12093"/>
                </a:lnTo>
                <a:lnTo>
                  <a:pt x="11704" y="12045"/>
                </a:lnTo>
                <a:lnTo>
                  <a:pt x="11412" y="11996"/>
                </a:lnTo>
                <a:lnTo>
                  <a:pt x="11242" y="11947"/>
                </a:lnTo>
                <a:lnTo>
                  <a:pt x="11071" y="11850"/>
                </a:lnTo>
                <a:lnTo>
                  <a:pt x="10682" y="11680"/>
                </a:lnTo>
                <a:lnTo>
                  <a:pt x="10487" y="11582"/>
                </a:lnTo>
                <a:lnTo>
                  <a:pt x="10293" y="11534"/>
                </a:lnTo>
                <a:lnTo>
                  <a:pt x="10098" y="11509"/>
                </a:lnTo>
                <a:lnTo>
                  <a:pt x="9903" y="11534"/>
                </a:lnTo>
                <a:lnTo>
                  <a:pt x="9879" y="11534"/>
                </a:lnTo>
                <a:lnTo>
                  <a:pt x="9879" y="11558"/>
                </a:lnTo>
                <a:lnTo>
                  <a:pt x="9879" y="11631"/>
                </a:lnTo>
                <a:lnTo>
                  <a:pt x="9976" y="11728"/>
                </a:lnTo>
                <a:lnTo>
                  <a:pt x="10098" y="11826"/>
                </a:lnTo>
                <a:lnTo>
                  <a:pt x="10366" y="11972"/>
                </a:lnTo>
                <a:lnTo>
                  <a:pt x="10925" y="12215"/>
                </a:lnTo>
                <a:lnTo>
                  <a:pt x="11266" y="12361"/>
                </a:lnTo>
                <a:lnTo>
                  <a:pt x="11607" y="12483"/>
                </a:lnTo>
                <a:lnTo>
                  <a:pt x="11169" y="12799"/>
                </a:lnTo>
                <a:lnTo>
                  <a:pt x="10925" y="12726"/>
                </a:lnTo>
                <a:lnTo>
                  <a:pt x="10585" y="12604"/>
                </a:lnTo>
                <a:lnTo>
                  <a:pt x="10244" y="12458"/>
                </a:lnTo>
                <a:lnTo>
                  <a:pt x="9782" y="12239"/>
                </a:lnTo>
                <a:lnTo>
                  <a:pt x="9538" y="12142"/>
                </a:lnTo>
                <a:lnTo>
                  <a:pt x="9417" y="12118"/>
                </a:lnTo>
                <a:lnTo>
                  <a:pt x="9295" y="12118"/>
                </a:lnTo>
                <a:lnTo>
                  <a:pt x="9271" y="12142"/>
                </a:lnTo>
                <a:lnTo>
                  <a:pt x="9271" y="12191"/>
                </a:lnTo>
                <a:lnTo>
                  <a:pt x="9344" y="12312"/>
                </a:lnTo>
                <a:lnTo>
                  <a:pt x="9441" y="12410"/>
                </a:lnTo>
                <a:lnTo>
                  <a:pt x="9563" y="12507"/>
                </a:lnTo>
                <a:lnTo>
                  <a:pt x="9684" y="12604"/>
                </a:lnTo>
                <a:lnTo>
                  <a:pt x="9976" y="12750"/>
                </a:lnTo>
                <a:lnTo>
                  <a:pt x="10244" y="12896"/>
                </a:lnTo>
                <a:lnTo>
                  <a:pt x="10463" y="12994"/>
                </a:lnTo>
                <a:lnTo>
                  <a:pt x="10731" y="13115"/>
                </a:lnTo>
                <a:lnTo>
                  <a:pt x="10220" y="13456"/>
                </a:lnTo>
                <a:lnTo>
                  <a:pt x="10220" y="13359"/>
                </a:lnTo>
                <a:lnTo>
                  <a:pt x="10195" y="13334"/>
                </a:lnTo>
                <a:lnTo>
                  <a:pt x="10147" y="13286"/>
                </a:lnTo>
                <a:lnTo>
                  <a:pt x="9976" y="13188"/>
                </a:lnTo>
                <a:lnTo>
                  <a:pt x="9782" y="13091"/>
                </a:lnTo>
                <a:lnTo>
                  <a:pt x="9417" y="12921"/>
                </a:lnTo>
                <a:lnTo>
                  <a:pt x="9222" y="12848"/>
                </a:lnTo>
                <a:lnTo>
                  <a:pt x="9052" y="12775"/>
                </a:lnTo>
                <a:lnTo>
                  <a:pt x="8857" y="12726"/>
                </a:lnTo>
                <a:lnTo>
                  <a:pt x="8662" y="12726"/>
                </a:lnTo>
                <a:lnTo>
                  <a:pt x="8638" y="12750"/>
                </a:lnTo>
                <a:lnTo>
                  <a:pt x="8638" y="12775"/>
                </a:lnTo>
                <a:lnTo>
                  <a:pt x="8979" y="13018"/>
                </a:lnTo>
                <a:lnTo>
                  <a:pt x="9319" y="13261"/>
                </a:lnTo>
                <a:lnTo>
                  <a:pt x="9490" y="13383"/>
                </a:lnTo>
                <a:lnTo>
                  <a:pt x="9660" y="13480"/>
                </a:lnTo>
                <a:lnTo>
                  <a:pt x="9855" y="13553"/>
                </a:lnTo>
                <a:lnTo>
                  <a:pt x="10049" y="13602"/>
                </a:lnTo>
                <a:lnTo>
                  <a:pt x="9538" y="13943"/>
                </a:lnTo>
                <a:lnTo>
                  <a:pt x="9538" y="13918"/>
                </a:lnTo>
                <a:lnTo>
                  <a:pt x="9465" y="13870"/>
                </a:lnTo>
                <a:lnTo>
                  <a:pt x="9368" y="13821"/>
                </a:lnTo>
                <a:lnTo>
                  <a:pt x="9222" y="13724"/>
                </a:lnTo>
                <a:lnTo>
                  <a:pt x="8808" y="13407"/>
                </a:lnTo>
                <a:lnTo>
                  <a:pt x="8662" y="13286"/>
                </a:lnTo>
                <a:lnTo>
                  <a:pt x="8492" y="13140"/>
                </a:lnTo>
                <a:lnTo>
                  <a:pt x="8297" y="13042"/>
                </a:lnTo>
                <a:lnTo>
                  <a:pt x="8200" y="12994"/>
                </a:lnTo>
                <a:lnTo>
                  <a:pt x="8054" y="12994"/>
                </a:lnTo>
                <a:lnTo>
                  <a:pt x="8030" y="13018"/>
                </a:lnTo>
                <a:lnTo>
                  <a:pt x="7957" y="13091"/>
                </a:lnTo>
                <a:lnTo>
                  <a:pt x="7957" y="13164"/>
                </a:lnTo>
                <a:lnTo>
                  <a:pt x="7981" y="13213"/>
                </a:lnTo>
                <a:lnTo>
                  <a:pt x="8005" y="13261"/>
                </a:lnTo>
                <a:lnTo>
                  <a:pt x="8297" y="13529"/>
                </a:lnTo>
                <a:lnTo>
                  <a:pt x="8614" y="13772"/>
                </a:lnTo>
                <a:lnTo>
                  <a:pt x="8881" y="13991"/>
                </a:lnTo>
                <a:lnTo>
                  <a:pt x="9027" y="14113"/>
                </a:lnTo>
                <a:lnTo>
                  <a:pt x="9173" y="14210"/>
                </a:lnTo>
                <a:lnTo>
                  <a:pt x="8784" y="14478"/>
                </a:lnTo>
                <a:lnTo>
                  <a:pt x="8711" y="14502"/>
                </a:lnTo>
                <a:lnTo>
                  <a:pt x="8565" y="14381"/>
                </a:lnTo>
                <a:lnTo>
                  <a:pt x="8419" y="14259"/>
                </a:lnTo>
                <a:lnTo>
                  <a:pt x="8103" y="14040"/>
                </a:lnTo>
                <a:lnTo>
                  <a:pt x="7713" y="13797"/>
                </a:lnTo>
                <a:lnTo>
                  <a:pt x="7348" y="13578"/>
                </a:lnTo>
                <a:lnTo>
                  <a:pt x="6570" y="13115"/>
                </a:lnTo>
                <a:lnTo>
                  <a:pt x="6180" y="12872"/>
                </a:lnTo>
                <a:lnTo>
                  <a:pt x="5767" y="12604"/>
                </a:lnTo>
                <a:lnTo>
                  <a:pt x="5402" y="12312"/>
                </a:lnTo>
                <a:lnTo>
                  <a:pt x="5037" y="11996"/>
                </a:lnTo>
                <a:lnTo>
                  <a:pt x="4623" y="11680"/>
                </a:lnTo>
                <a:lnTo>
                  <a:pt x="4210" y="11363"/>
                </a:lnTo>
                <a:lnTo>
                  <a:pt x="3820" y="11023"/>
                </a:lnTo>
                <a:lnTo>
                  <a:pt x="3626" y="10852"/>
                </a:lnTo>
                <a:lnTo>
                  <a:pt x="3455" y="10658"/>
                </a:lnTo>
                <a:lnTo>
                  <a:pt x="2847" y="9952"/>
                </a:lnTo>
                <a:lnTo>
                  <a:pt x="2263" y="9222"/>
                </a:lnTo>
                <a:lnTo>
                  <a:pt x="1971" y="8857"/>
                </a:lnTo>
                <a:lnTo>
                  <a:pt x="1728" y="8468"/>
                </a:lnTo>
                <a:lnTo>
                  <a:pt x="1484" y="8054"/>
                </a:lnTo>
                <a:lnTo>
                  <a:pt x="1265" y="7640"/>
                </a:lnTo>
                <a:lnTo>
                  <a:pt x="1095" y="7227"/>
                </a:lnTo>
                <a:lnTo>
                  <a:pt x="949" y="6789"/>
                </a:lnTo>
                <a:lnTo>
                  <a:pt x="827" y="6351"/>
                </a:lnTo>
                <a:lnTo>
                  <a:pt x="730" y="5889"/>
                </a:lnTo>
                <a:lnTo>
                  <a:pt x="657" y="5451"/>
                </a:lnTo>
                <a:lnTo>
                  <a:pt x="633" y="4988"/>
                </a:lnTo>
                <a:lnTo>
                  <a:pt x="608" y="4526"/>
                </a:lnTo>
                <a:lnTo>
                  <a:pt x="608" y="4064"/>
                </a:lnTo>
                <a:lnTo>
                  <a:pt x="608" y="3674"/>
                </a:lnTo>
                <a:lnTo>
                  <a:pt x="657" y="3261"/>
                </a:lnTo>
                <a:lnTo>
                  <a:pt x="706" y="2871"/>
                </a:lnTo>
                <a:lnTo>
                  <a:pt x="827" y="2482"/>
                </a:lnTo>
                <a:lnTo>
                  <a:pt x="973" y="2117"/>
                </a:lnTo>
                <a:lnTo>
                  <a:pt x="1046" y="1947"/>
                </a:lnTo>
                <a:lnTo>
                  <a:pt x="1168" y="1776"/>
                </a:lnTo>
                <a:lnTo>
                  <a:pt x="1265" y="1630"/>
                </a:lnTo>
                <a:lnTo>
                  <a:pt x="1411" y="1460"/>
                </a:lnTo>
                <a:lnTo>
                  <a:pt x="1557" y="1338"/>
                </a:lnTo>
                <a:lnTo>
                  <a:pt x="1728" y="1192"/>
                </a:lnTo>
                <a:lnTo>
                  <a:pt x="1922" y="1071"/>
                </a:lnTo>
                <a:lnTo>
                  <a:pt x="2117" y="949"/>
                </a:lnTo>
                <a:lnTo>
                  <a:pt x="2336" y="852"/>
                </a:lnTo>
                <a:lnTo>
                  <a:pt x="2531" y="779"/>
                </a:lnTo>
                <a:lnTo>
                  <a:pt x="2774" y="706"/>
                </a:lnTo>
                <a:lnTo>
                  <a:pt x="2993" y="633"/>
                </a:lnTo>
                <a:lnTo>
                  <a:pt x="3455" y="560"/>
                </a:lnTo>
                <a:lnTo>
                  <a:pt x="3918" y="535"/>
                </a:lnTo>
                <a:close/>
                <a:moveTo>
                  <a:pt x="3358" y="0"/>
                </a:moveTo>
                <a:lnTo>
                  <a:pt x="2969" y="73"/>
                </a:lnTo>
                <a:lnTo>
                  <a:pt x="2579" y="146"/>
                </a:lnTo>
                <a:lnTo>
                  <a:pt x="2239" y="268"/>
                </a:lnTo>
                <a:lnTo>
                  <a:pt x="1874" y="414"/>
                </a:lnTo>
                <a:lnTo>
                  <a:pt x="1557" y="608"/>
                </a:lnTo>
                <a:lnTo>
                  <a:pt x="1241" y="827"/>
                </a:lnTo>
                <a:lnTo>
                  <a:pt x="949" y="1095"/>
                </a:lnTo>
                <a:lnTo>
                  <a:pt x="706" y="1387"/>
                </a:lnTo>
                <a:lnTo>
                  <a:pt x="487" y="1728"/>
                </a:lnTo>
                <a:lnTo>
                  <a:pt x="316" y="2093"/>
                </a:lnTo>
                <a:lnTo>
                  <a:pt x="195" y="2482"/>
                </a:lnTo>
                <a:lnTo>
                  <a:pt x="97" y="2896"/>
                </a:lnTo>
                <a:lnTo>
                  <a:pt x="49" y="3309"/>
                </a:lnTo>
                <a:lnTo>
                  <a:pt x="0" y="3747"/>
                </a:lnTo>
                <a:lnTo>
                  <a:pt x="0" y="4161"/>
                </a:lnTo>
                <a:lnTo>
                  <a:pt x="24" y="4988"/>
                </a:lnTo>
                <a:lnTo>
                  <a:pt x="73" y="5451"/>
                </a:lnTo>
                <a:lnTo>
                  <a:pt x="146" y="5913"/>
                </a:lnTo>
                <a:lnTo>
                  <a:pt x="219" y="6351"/>
                </a:lnTo>
                <a:lnTo>
                  <a:pt x="341" y="6789"/>
                </a:lnTo>
                <a:lnTo>
                  <a:pt x="487" y="7227"/>
                </a:lnTo>
                <a:lnTo>
                  <a:pt x="633" y="7665"/>
                </a:lnTo>
                <a:lnTo>
                  <a:pt x="827" y="8078"/>
                </a:lnTo>
                <a:lnTo>
                  <a:pt x="1046" y="8492"/>
                </a:lnTo>
                <a:lnTo>
                  <a:pt x="1265" y="8881"/>
                </a:lnTo>
                <a:lnTo>
                  <a:pt x="1533" y="9246"/>
                </a:lnTo>
                <a:lnTo>
                  <a:pt x="1801" y="9587"/>
                </a:lnTo>
                <a:lnTo>
                  <a:pt x="2093" y="9928"/>
                </a:lnTo>
                <a:lnTo>
                  <a:pt x="2458" y="10341"/>
                </a:lnTo>
                <a:lnTo>
                  <a:pt x="2798" y="10779"/>
                </a:lnTo>
                <a:lnTo>
                  <a:pt x="3139" y="11169"/>
                </a:lnTo>
                <a:lnTo>
                  <a:pt x="3334" y="11363"/>
                </a:lnTo>
                <a:lnTo>
                  <a:pt x="3553" y="11558"/>
                </a:lnTo>
                <a:lnTo>
                  <a:pt x="4331" y="12215"/>
                </a:lnTo>
                <a:lnTo>
                  <a:pt x="5134" y="12823"/>
                </a:lnTo>
                <a:lnTo>
                  <a:pt x="5961" y="13432"/>
                </a:lnTo>
                <a:lnTo>
                  <a:pt x="6399" y="13724"/>
                </a:lnTo>
                <a:lnTo>
                  <a:pt x="6837" y="13991"/>
                </a:lnTo>
                <a:lnTo>
                  <a:pt x="7275" y="14235"/>
                </a:lnTo>
                <a:lnTo>
                  <a:pt x="7689" y="14502"/>
                </a:lnTo>
                <a:lnTo>
                  <a:pt x="7981" y="14672"/>
                </a:lnTo>
                <a:lnTo>
                  <a:pt x="8127" y="14770"/>
                </a:lnTo>
                <a:lnTo>
                  <a:pt x="8249" y="14891"/>
                </a:lnTo>
                <a:lnTo>
                  <a:pt x="8249" y="14964"/>
                </a:lnTo>
                <a:lnTo>
                  <a:pt x="8249" y="15062"/>
                </a:lnTo>
                <a:lnTo>
                  <a:pt x="8297" y="15110"/>
                </a:lnTo>
                <a:lnTo>
                  <a:pt x="8370" y="15183"/>
                </a:lnTo>
                <a:lnTo>
                  <a:pt x="8443" y="15208"/>
                </a:lnTo>
                <a:lnTo>
                  <a:pt x="8516" y="15232"/>
                </a:lnTo>
                <a:lnTo>
                  <a:pt x="8614" y="15232"/>
                </a:lnTo>
                <a:lnTo>
                  <a:pt x="8711" y="15183"/>
                </a:lnTo>
                <a:lnTo>
                  <a:pt x="8735" y="15159"/>
                </a:lnTo>
                <a:lnTo>
                  <a:pt x="8784" y="15110"/>
                </a:lnTo>
                <a:lnTo>
                  <a:pt x="9490" y="14599"/>
                </a:lnTo>
                <a:lnTo>
                  <a:pt x="10220" y="14113"/>
                </a:lnTo>
                <a:lnTo>
                  <a:pt x="10925" y="13602"/>
                </a:lnTo>
                <a:lnTo>
                  <a:pt x="11631" y="13115"/>
                </a:lnTo>
                <a:lnTo>
                  <a:pt x="12312" y="12604"/>
                </a:lnTo>
                <a:lnTo>
                  <a:pt x="12969" y="12069"/>
                </a:lnTo>
                <a:lnTo>
                  <a:pt x="13578" y="11509"/>
                </a:lnTo>
                <a:lnTo>
                  <a:pt x="14186" y="10925"/>
                </a:lnTo>
                <a:lnTo>
                  <a:pt x="14745" y="10341"/>
                </a:lnTo>
                <a:lnTo>
                  <a:pt x="15256" y="9733"/>
                </a:lnTo>
                <a:lnTo>
                  <a:pt x="15743" y="9076"/>
                </a:lnTo>
                <a:lnTo>
                  <a:pt x="15962" y="8735"/>
                </a:lnTo>
                <a:lnTo>
                  <a:pt x="16157" y="8395"/>
                </a:lnTo>
                <a:lnTo>
                  <a:pt x="16351" y="8054"/>
                </a:lnTo>
                <a:lnTo>
                  <a:pt x="16522" y="7689"/>
                </a:lnTo>
                <a:lnTo>
                  <a:pt x="16668" y="7324"/>
                </a:lnTo>
                <a:lnTo>
                  <a:pt x="16814" y="6959"/>
                </a:lnTo>
                <a:lnTo>
                  <a:pt x="16935" y="6570"/>
                </a:lnTo>
                <a:lnTo>
                  <a:pt x="17033" y="6181"/>
                </a:lnTo>
                <a:lnTo>
                  <a:pt x="17106" y="5791"/>
                </a:lnTo>
                <a:lnTo>
                  <a:pt x="17179" y="5378"/>
                </a:lnTo>
                <a:lnTo>
                  <a:pt x="17203" y="5013"/>
                </a:lnTo>
                <a:lnTo>
                  <a:pt x="17227" y="4623"/>
                </a:lnTo>
                <a:lnTo>
                  <a:pt x="17227" y="4210"/>
                </a:lnTo>
                <a:lnTo>
                  <a:pt x="17203" y="3820"/>
                </a:lnTo>
                <a:lnTo>
                  <a:pt x="17130" y="3407"/>
                </a:lnTo>
                <a:lnTo>
                  <a:pt x="17057" y="3017"/>
                </a:lnTo>
                <a:lnTo>
                  <a:pt x="16960" y="2652"/>
                </a:lnTo>
                <a:lnTo>
                  <a:pt x="16814" y="2287"/>
                </a:lnTo>
                <a:lnTo>
                  <a:pt x="16643" y="1947"/>
                </a:lnTo>
                <a:lnTo>
                  <a:pt x="16449" y="1655"/>
                </a:lnTo>
                <a:lnTo>
                  <a:pt x="16205" y="1363"/>
                </a:lnTo>
                <a:lnTo>
                  <a:pt x="15938" y="1119"/>
                </a:lnTo>
                <a:lnTo>
                  <a:pt x="15646" y="876"/>
                </a:lnTo>
                <a:lnTo>
                  <a:pt x="15329" y="681"/>
                </a:lnTo>
                <a:lnTo>
                  <a:pt x="14989" y="511"/>
                </a:lnTo>
                <a:lnTo>
                  <a:pt x="14648" y="365"/>
                </a:lnTo>
                <a:lnTo>
                  <a:pt x="14332" y="243"/>
                </a:lnTo>
                <a:lnTo>
                  <a:pt x="13967" y="170"/>
                </a:lnTo>
                <a:lnTo>
                  <a:pt x="13578" y="97"/>
                </a:lnTo>
                <a:lnTo>
                  <a:pt x="13188" y="73"/>
                </a:lnTo>
                <a:lnTo>
                  <a:pt x="12799" y="49"/>
                </a:lnTo>
                <a:lnTo>
                  <a:pt x="12410" y="73"/>
                </a:lnTo>
                <a:lnTo>
                  <a:pt x="12045" y="146"/>
                </a:lnTo>
                <a:lnTo>
                  <a:pt x="11704" y="243"/>
                </a:lnTo>
                <a:lnTo>
                  <a:pt x="11217" y="462"/>
                </a:lnTo>
                <a:lnTo>
                  <a:pt x="10731" y="706"/>
                </a:lnTo>
                <a:lnTo>
                  <a:pt x="10268" y="949"/>
                </a:lnTo>
                <a:lnTo>
                  <a:pt x="9806" y="1241"/>
                </a:lnTo>
                <a:lnTo>
                  <a:pt x="9611" y="1363"/>
                </a:lnTo>
                <a:lnTo>
                  <a:pt x="9271" y="1582"/>
                </a:lnTo>
                <a:lnTo>
                  <a:pt x="8906" y="1874"/>
                </a:lnTo>
                <a:lnTo>
                  <a:pt x="8735" y="2044"/>
                </a:lnTo>
                <a:lnTo>
                  <a:pt x="8589" y="2190"/>
                </a:lnTo>
                <a:lnTo>
                  <a:pt x="8468" y="2044"/>
                </a:lnTo>
                <a:lnTo>
                  <a:pt x="8322" y="1922"/>
                </a:lnTo>
                <a:lnTo>
                  <a:pt x="7981" y="1630"/>
                </a:lnTo>
                <a:lnTo>
                  <a:pt x="7592" y="1363"/>
                </a:lnTo>
                <a:lnTo>
                  <a:pt x="7202" y="1119"/>
                </a:lnTo>
                <a:lnTo>
                  <a:pt x="6813" y="900"/>
                </a:lnTo>
                <a:lnTo>
                  <a:pt x="6472" y="706"/>
                </a:lnTo>
                <a:lnTo>
                  <a:pt x="5986" y="487"/>
                </a:lnTo>
                <a:lnTo>
                  <a:pt x="5645" y="341"/>
                </a:lnTo>
                <a:lnTo>
                  <a:pt x="5280" y="219"/>
                </a:lnTo>
                <a:lnTo>
                  <a:pt x="4915" y="122"/>
                </a:lnTo>
                <a:lnTo>
                  <a:pt x="4526" y="49"/>
                </a:lnTo>
                <a:lnTo>
                  <a:pt x="41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3218647" y="926043"/>
            <a:ext cx="365350" cy="336633"/>
          </a:xfrm>
          <a:custGeom>
            <a:avLst/>
            <a:gdLst/>
            <a:ahLst/>
            <a:cxnLst/>
            <a:rect l="l" t="t" r="r" b="b"/>
            <a:pathLst>
              <a:path w="16717" h="15403" extrusionOk="0">
                <a:moveTo>
                  <a:pt x="9149" y="511"/>
                </a:moveTo>
                <a:lnTo>
                  <a:pt x="9587" y="560"/>
                </a:lnTo>
                <a:lnTo>
                  <a:pt x="10025" y="608"/>
                </a:lnTo>
                <a:lnTo>
                  <a:pt x="10439" y="681"/>
                </a:lnTo>
                <a:lnTo>
                  <a:pt x="10877" y="779"/>
                </a:lnTo>
                <a:lnTo>
                  <a:pt x="11290" y="900"/>
                </a:lnTo>
                <a:lnTo>
                  <a:pt x="11704" y="1046"/>
                </a:lnTo>
                <a:lnTo>
                  <a:pt x="12093" y="1217"/>
                </a:lnTo>
                <a:lnTo>
                  <a:pt x="12483" y="1411"/>
                </a:lnTo>
                <a:lnTo>
                  <a:pt x="12994" y="1703"/>
                </a:lnTo>
                <a:lnTo>
                  <a:pt x="13505" y="2020"/>
                </a:lnTo>
                <a:lnTo>
                  <a:pt x="13967" y="2360"/>
                </a:lnTo>
                <a:lnTo>
                  <a:pt x="14210" y="2555"/>
                </a:lnTo>
                <a:lnTo>
                  <a:pt x="14405" y="2750"/>
                </a:lnTo>
                <a:lnTo>
                  <a:pt x="14332" y="2871"/>
                </a:lnTo>
                <a:lnTo>
                  <a:pt x="14308" y="3017"/>
                </a:lnTo>
                <a:lnTo>
                  <a:pt x="14308" y="3066"/>
                </a:lnTo>
                <a:lnTo>
                  <a:pt x="14332" y="3090"/>
                </a:lnTo>
                <a:lnTo>
                  <a:pt x="14405" y="3139"/>
                </a:lnTo>
                <a:lnTo>
                  <a:pt x="14478" y="3139"/>
                </a:lnTo>
                <a:lnTo>
                  <a:pt x="14551" y="3090"/>
                </a:lnTo>
                <a:lnTo>
                  <a:pt x="14624" y="2993"/>
                </a:lnTo>
                <a:lnTo>
                  <a:pt x="14867" y="3285"/>
                </a:lnTo>
                <a:lnTo>
                  <a:pt x="14770" y="3358"/>
                </a:lnTo>
                <a:lnTo>
                  <a:pt x="14697" y="3431"/>
                </a:lnTo>
                <a:lnTo>
                  <a:pt x="14600" y="3601"/>
                </a:lnTo>
                <a:lnTo>
                  <a:pt x="14575" y="3674"/>
                </a:lnTo>
                <a:lnTo>
                  <a:pt x="14575" y="3723"/>
                </a:lnTo>
                <a:lnTo>
                  <a:pt x="14575" y="3772"/>
                </a:lnTo>
                <a:lnTo>
                  <a:pt x="14600" y="3796"/>
                </a:lnTo>
                <a:lnTo>
                  <a:pt x="14648" y="3796"/>
                </a:lnTo>
                <a:lnTo>
                  <a:pt x="14721" y="3772"/>
                </a:lnTo>
                <a:lnTo>
                  <a:pt x="14867" y="3699"/>
                </a:lnTo>
                <a:lnTo>
                  <a:pt x="15086" y="3601"/>
                </a:lnTo>
                <a:lnTo>
                  <a:pt x="15208" y="3820"/>
                </a:lnTo>
                <a:lnTo>
                  <a:pt x="15305" y="4064"/>
                </a:lnTo>
                <a:lnTo>
                  <a:pt x="15111" y="4137"/>
                </a:lnTo>
                <a:lnTo>
                  <a:pt x="15013" y="4185"/>
                </a:lnTo>
                <a:lnTo>
                  <a:pt x="14916" y="4234"/>
                </a:lnTo>
                <a:lnTo>
                  <a:pt x="14892" y="4307"/>
                </a:lnTo>
                <a:lnTo>
                  <a:pt x="14892" y="4380"/>
                </a:lnTo>
                <a:lnTo>
                  <a:pt x="14940" y="4429"/>
                </a:lnTo>
                <a:lnTo>
                  <a:pt x="15013" y="4453"/>
                </a:lnTo>
                <a:lnTo>
                  <a:pt x="15135" y="4453"/>
                </a:lnTo>
                <a:lnTo>
                  <a:pt x="15232" y="4429"/>
                </a:lnTo>
                <a:lnTo>
                  <a:pt x="15427" y="4380"/>
                </a:lnTo>
                <a:lnTo>
                  <a:pt x="15573" y="4915"/>
                </a:lnTo>
                <a:lnTo>
                  <a:pt x="15403" y="4964"/>
                </a:lnTo>
                <a:lnTo>
                  <a:pt x="15232" y="5061"/>
                </a:lnTo>
                <a:lnTo>
                  <a:pt x="15086" y="5183"/>
                </a:lnTo>
                <a:lnTo>
                  <a:pt x="15038" y="5256"/>
                </a:lnTo>
                <a:lnTo>
                  <a:pt x="15013" y="5329"/>
                </a:lnTo>
                <a:lnTo>
                  <a:pt x="15013" y="5378"/>
                </a:lnTo>
                <a:lnTo>
                  <a:pt x="15038" y="5402"/>
                </a:lnTo>
                <a:lnTo>
                  <a:pt x="15062" y="5426"/>
                </a:lnTo>
                <a:lnTo>
                  <a:pt x="15111" y="5451"/>
                </a:lnTo>
                <a:lnTo>
                  <a:pt x="15208" y="5451"/>
                </a:lnTo>
                <a:lnTo>
                  <a:pt x="15305" y="5426"/>
                </a:lnTo>
                <a:lnTo>
                  <a:pt x="15476" y="5353"/>
                </a:lnTo>
                <a:lnTo>
                  <a:pt x="15695" y="5305"/>
                </a:lnTo>
                <a:lnTo>
                  <a:pt x="15792" y="5743"/>
                </a:lnTo>
                <a:lnTo>
                  <a:pt x="15622" y="5816"/>
                </a:lnTo>
                <a:lnTo>
                  <a:pt x="15451" y="5864"/>
                </a:lnTo>
                <a:lnTo>
                  <a:pt x="15305" y="5937"/>
                </a:lnTo>
                <a:lnTo>
                  <a:pt x="15159" y="6035"/>
                </a:lnTo>
                <a:lnTo>
                  <a:pt x="15013" y="6132"/>
                </a:lnTo>
                <a:lnTo>
                  <a:pt x="15013" y="6181"/>
                </a:lnTo>
                <a:lnTo>
                  <a:pt x="15013" y="6205"/>
                </a:lnTo>
                <a:lnTo>
                  <a:pt x="15038" y="6229"/>
                </a:lnTo>
                <a:lnTo>
                  <a:pt x="15403" y="6229"/>
                </a:lnTo>
                <a:lnTo>
                  <a:pt x="15719" y="6181"/>
                </a:lnTo>
                <a:lnTo>
                  <a:pt x="15914" y="6156"/>
                </a:lnTo>
                <a:lnTo>
                  <a:pt x="16035" y="6594"/>
                </a:lnTo>
                <a:lnTo>
                  <a:pt x="15768" y="6691"/>
                </a:lnTo>
                <a:lnTo>
                  <a:pt x="15549" y="6764"/>
                </a:lnTo>
                <a:lnTo>
                  <a:pt x="15184" y="6910"/>
                </a:lnTo>
                <a:lnTo>
                  <a:pt x="15135" y="6935"/>
                </a:lnTo>
                <a:lnTo>
                  <a:pt x="15062" y="6983"/>
                </a:lnTo>
                <a:lnTo>
                  <a:pt x="15038" y="7032"/>
                </a:lnTo>
                <a:lnTo>
                  <a:pt x="15013" y="7081"/>
                </a:lnTo>
                <a:lnTo>
                  <a:pt x="15038" y="7056"/>
                </a:lnTo>
                <a:lnTo>
                  <a:pt x="15013" y="7105"/>
                </a:lnTo>
                <a:lnTo>
                  <a:pt x="15013" y="7129"/>
                </a:lnTo>
                <a:lnTo>
                  <a:pt x="15038" y="7154"/>
                </a:lnTo>
                <a:lnTo>
                  <a:pt x="15086" y="7202"/>
                </a:lnTo>
                <a:lnTo>
                  <a:pt x="15208" y="7227"/>
                </a:lnTo>
                <a:lnTo>
                  <a:pt x="15403" y="7227"/>
                </a:lnTo>
                <a:lnTo>
                  <a:pt x="15622" y="7178"/>
                </a:lnTo>
                <a:lnTo>
                  <a:pt x="15841" y="7129"/>
                </a:lnTo>
                <a:lnTo>
                  <a:pt x="16108" y="7056"/>
                </a:lnTo>
                <a:lnTo>
                  <a:pt x="16108" y="7397"/>
                </a:lnTo>
                <a:lnTo>
                  <a:pt x="16108" y="7713"/>
                </a:lnTo>
                <a:lnTo>
                  <a:pt x="16035" y="7713"/>
                </a:lnTo>
                <a:lnTo>
                  <a:pt x="15670" y="7762"/>
                </a:lnTo>
                <a:lnTo>
                  <a:pt x="15330" y="7786"/>
                </a:lnTo>
                <a:lnTo>
                  <a:pt x="14965" y="7835"/>
                </a:lnTo>
                <a:lnTo>
                  <a:pt x="14600" y="7932"/>
                </a:lnTo>
                <a:lnTo>
                  <a:pt x="14575" y="7957"/>
                </a:lnTo>
                <a:lnTo>
                  <a:pt x="14575" y="7981"/>
                </a:lnTo>
                <a:lnTo>
                  <a:pt x="14575" y="8005"/>
                </a:lnTo>
                <a:lnTo>
                  <a:pt x="14600" y="8030"/>
                </a:lnTo>
                <a:lnTo>
                  <a:pt x="15330" y="8151"/>
                </a:lnTo>
                <a:lnTo>
                  <a:pt x="15500" y="8176"/>
                </a:lnTo>
                <a:lnTo>
                  <a:pt x="15695" y="8200"/>
                </a:lnTo>
                <a:lnTo>
                  <a:pt x="15865" y="8176"/>
                </a:lnTo>
                <a:lnTo>
                  <a:pt x="16035" y="8127"/>
                </a:lnTo>
                <a:lnTo>
                  <a:pt x="16035" y="8176"/>
                </a:lnTo>
                <a:lnTo>
                  <a:pt x="15938" y="8565"/>
                </a:lnTo>
                <a:lnTo>
                  <a:pt x="15816" y="8930"/>
                </a:lnTo>
                <a:lnTo>
                  <a:pt x="15524" y="8881"/>
                </a:lnTo>
                <a:lnTo>
                  <a:pt x="15232" y="8833"/>
                </a:lnTo>
                <a:lnTo>
                  <a:pt x="15013" y="8784"/>
                </a:lnTo>
                <a:lnTo>
                  <a:pt x="14794" y="8760"/>
                </a:lnTo>
                <a:lnTo>
                  <a:pt x="14332" y="8784"/>
                </a:lnTo>
                <a:lnTo>
                  <a:pt x="14308" y="8784"/>
                </a:lnTo>
                <a:lnTo>
                  <a:pt x="14308" y="8808"/>
                </a:lnTo>
                <a:lnTo>
                  <a:pt x="14308" y="8833"/>
                </a:lnTo>
                <a:lnTo>
                  <a:pt x="14332" y="8833"/>
                </a:lnTo>
                <a:lnTo>
                  <a:pt x="14478" y="8881"/>
                </a:lnTo>
                <a:lnTo>
                  <a:pt x="14624" y="8954"/>
                </a:lnTo>
                <a:lnTo>
                  <a:pt x="14965" y="9125"/>
                </a:lnTo>
                <a:lnTo>
                  <a:pt x="15281" y="9271"/>
                </a:lnTo>
                <a:lnTo>
                  <a:pt x="15451" y="9319"/>
                </a:lnTo>
                <a:lnTo>
                  <a:pt x="15622" y="9368"/>
                </a:lnTo>
                <a:lnTo>
                  <a:pt x="15500" y="9636"/>
                </a:lnTo>
                <a:lnTo>
                  <a:pt x="15354" y="9903"/>
                </a:lnTo>
                <a:lnTo>
                  <a:pt x="15135" y="9782"/>
                </a:lnTo>
                <a:lnTo>
                  <a:pt x="14916" y="9684"/>
                </a:lnTo>
                <a:lnTo>
                  <a:pt x="14429" y="9563"/>
                </a:lnTo>
                <a:lnTo>
                  <a:pt x="14210" y="9490"/>
                </a:lnTo>
                <a:lnTo>
                  <a:pt x="13943" y="9441"/>
                </a:lnTo>
                <a:lnTo>
                  <a:pt x="13699" y="9417"/>
                </a:lnTo>
                <a:lnTo>
                  <a:pt x="13553" y="9417"/>
                </a:lnTo>
                <a:lnTo>
                  <a:pt x="13456" y="9465"/>
                </a:lnTo>
                <a:lnTo>
                  <a:pt x="13432" y="9490"/>
                </a:lnTo>
                <a:lnTo>
                  <a:pt x="13432" y="9514"/>
                </a:lnTo>
                <a:lnTo>
                  <a:pt x="13578" y="9636"/>
                </a:lnTo>
                <a:lnTo>
                  <a:pt x="13772" y="9733"/>
                </a:lnTo>
                <a:lnTo>
                  <a:pt x="14137" y="9855"/>
                </a:lnTo>
                <a:lnTo>
                  <a:pt x="14648" y="10049"/>
                </a:lnTo>
                <a:lnTo>
                  <a:pt x="14892" y="10147"/>
                </a:lnTo>
                <a:lnTo>
                  <a:pt x="15135" y="10244"/>
                </a:lnTo>
                <a:lnTo>
                  <a:pt x="14794" y="10706"/>
                </a:lnTo>
                <a:lnTo>
                  <a:pt x="14721" y="10658"/>
                </a:lnTo>
                <a:lnTo>
                  <a:pt x="14624" y="10633"/>
                </a:lnTo>
                <a:lnTo>
                  <a:pt x="14405" y="10560"/>
                </a:lnTo>
                <a:lnTo>
                  <a:pt x="13991" y="10512"/>
                </a:lnTo>
                <a:lnTo>
                  <a:pt x="13772" y="10439"/>
                </a:lnTo>
                <a:lnTo>
                  <a:pt x="13505" y="10366"/>
                </a:lnTo>
                <a:lnTo>
                  <a:pt x="13359" y="10341"/>
                </a:lnTo>
                <a:lnTo>
                  <a:pt x="13213" y="10317"/>
                </a:lnTo>
                <a:lnTo>
                  <a:pt x="13115" y="10341"/>
                </a:lnTo>
                <a:lnTo>
                  <a:pt x="12994" y="10390"/>
                </a:lnTo>
                <a:lnTo>
                  <a:pt x="12994" y="10414"/>
                </a:lnTo>
                <a:lnTo>
                  <a:pt x="13018" y="10536"/>
                </a:lnTo>
                <a:lnTo>
                  <a:pt x="13091" y="10609"/>
                </a:lnTo>
                <a:lnTo>
                  <a:pt x="13188" y="10682"/>
                </a:lnTo>
                <a:lnTo>
                  <a:pt x="13310" y="10731"/>
                </a:lnTo>
                <a:lnTo>
                  <a:pt x="13553" y="10828"/>
                </a:lnTo>
                <a:lnTo>
                  <a:pt x="13772" y="10877"/>
                </a:lnTo>
                <a:lnTo>
                  <a:pt x="14113" y="10998"/>
                </a:lnTo>
                <a:lnTo>
                  <a:pt x="14308" y="11047"/>
                </a:lnTo>
                <a:lnTo>
                  <a:pt x="14502" y="11071"/>
                </a:lnTo>
                <a:lnTo>
                  <a:pt x="14089" y="11509"/>
                </a:lnTo>
                <a:lnTo>
                  <a:pt x="13943" y="11412"/>
                </a:lnTo>
                <a:lnTo>
                  <a:pt x="13772" y="11339"/>
                </a:lnTo>
                <a:lnTo>
                  <a:pt x="13432" y="11242"/>
                </a:lnTo>
                <a:lnTo>
                  <a:pt x="13067" y="11144"/>
                </a:lnTo>
                <a:lnTo>
                  <a:pt x="12702" y="11071"/>
                </a:lnTo>
                <a:lnTo>
                  <a:pt x="12337" y="11047"/>
                </a:lnTo>
                <a:lnTo>
                  <a:pt x="11972" y="11096"/>
                </a:lnTo>
                <a:lnTo>
                  <a:pt x="11947" y="11096"/>
                </a:lnTo>
                <a:lnTo>
                  <a:pt x="11899" y="11120"/>
                </a:lnTo>
                <a:lnTo>
                  <a:pt x="11874" y="11193"/>
                </a:lnTo>
                <a:lnTo>
                  <a:pt x="11850" y="11266"/>
                </a:lnTo>
                <a:lnTo>
                  <a:pt x="11874" y="11290"/>
                </a:lnTo>
                <a:lnTo>
                  <a:pt x="11899" y="11363"/>
                </a:lnTo>
                <a:lnTo>
                  <a:pt x="11972" y="11412"/>
                </a:lnTo>
                <a:lnTo>
                  <a:pt x="12580" y="11509"/>
                </a:lnTo>
                <a:lnTo>
                  <a:pt x="12872" y="11582"/>
                </a:lnTo>
                <a:lnTo>
                  <a:pt x="13164" y="11655"/>
                </a:lnTo>
                <a:lnTo>
                  <a:pt x="13432" y="11753"/>
                </a:lnTo>
                <a:lnTo>
                  <a:pt x="13675" y="11850"/>
                </a:lnTo>
                <a:lnTo>
                  <a:pt x="13359" y="12118"/>
                </a:lnTo>
                <a:lnTo>
                  <a:pt x="13018" y="12337"/>
                </a:lnTo>
                <a:lnTo>
                  <a:pt x="12994" y="12288"/>
                </a:lnTo>
                <a:lnTo>
                  <a:pt x="12945" y="12239"/>
                </a:lnTo>
                <a:lnTo>
                  <a:pt x="12775" y="12166"/>
                </a:lnTo>
                <a:lnTo>
                  <a:pt x="12604" y="12142"/>
                </a:lnTo>
                <a:lnTo>
                  <a:pt x="12410" y="12118"/>
                </a:lnTo>
                <a:lnTo>
                  <a:pt x="12215" y="12069"/>
                </a:lnTo>
                <a:lnTo>
                  <a:pt x="11850" y="11947"/>
                </a:lnTo>
                <a:lnTo>
                  <a:pt x="11558" y="11826"/>
                </a:lnTo>
                <a:lnTo>
                  <a:pt x="11242" y="11704"/>
                </a:lnTo>
                <a:lnTo>
                  <a:pt x="11096" y="11655"/>
                </a:lnTo>
                <a:lnTo>
                  <a:pt x="10950" y="11607"/>
                </a:lnTo>
                <a:lnTo>
                  <a:pt x="10779" y="11582"/>
                </a:lnTo>
                <a:lnTo>
                  <a:pt x="10633" y="11582"/>
                </a:lnTo>
                <a:lnTo>
                  <a:pt x="10609" y="11607"/>
                </a:lnTo>
                <a:lnTo>
                  <a:pt x="10609" y="11655"/>
                </a:lnTo>
                <a:lnTo>
                  <a:pt x="10682" y="11753"/>
                </a:lnTo>
                <a:lnTo>
                  <a:pt x="10804" y="11874"/>
                </a:lnTo>
                <a:lnTo>
                  <a:pt x="10925" y="11947"/>
                </a:lnTo>
                <a:lnTo>
                  <a:pt x="11047" y="12045"/>
                </a:lnTo>
                <a:lnTo>
                  <a:pt x="11315" y="12166"/>
                </a:lnTo>
                <a:lnTo>
                  <a:pt x="11582" y="12288"/>
                </a:lnTo>
                <a:lnTo>
                  <a:pt x="11826" y="12385"/>
                </a:lnTo>
                <a:lnTo>
                  <a:pt x="12093" y="12483"/>
                </a:lnTo>
                <a:lnTo>
                  <a:pt x="12361" y="12556"/>
                </a:lnTo>
                <a:lnTo>
                  <a:pt x="12507" y="12580"/>
                </a:lnTo>
                <a:lnTo>
                  <a:pt x="12629" y="12580"/>
                </a:lnTo>
                <a:lnTo>
                  <a:pt x="12239" y="12799"/>
                </a:lnTo>
                <a:lnTo>
                  <a:pt x="11850" y="12969"/>
                </a:lnTo>
                <a:lnTo>
                  <a:pt x="11801" y="12921"/>
                </a:lnTo>
                <a:lnTo>
                  <a:pt x="11680" y="12823"/>
                </a:lnTo>
                <a:lnTo>
                  <a:pt x="11558" y="12775"/>
                </a:lnTo>
                <a:lnTo>
                  <a:pt x="11266" y="12677"/>
                </a:lnTo>
                <a:lnTo>
                  <a:pt x="10998" y="12604"/>
                </a:lnTo>
                <a:lnTo>
                  <a:pt x="10731" y="12531"/>
                </a:lnTo>
                <a:lnTo>
                  <a:pt x="10585" y="12458"/>
                </a:lnTo>
                <a:lnTo>
                  <a:pt x="10439" y="12385"/>
                </a:lnTo>
                <a:lnTo>
                  <a:pt x="10171" y="12239"/>
                </a:lnTo>
                <a:lnTo>
                  <a:pt x="10025" y="12166"/>
                </a:lnTo>
                <a:lnTo>
                  <a:pt x="9879" y="12118"/>
                </a:lnTo>
                <a:lnTo>
                  <a:pt x="9733" y="12093"/>
                </a:lnTo>
                <a:lnTo>
                  <a:pt x="9563" y="12093"/>
                </a:lnTo>
                <a:lnTo>
                  <a:pt x="9514" y="12118"/>
                </a:lnTo>
                <a:lnTo>
                  <a:pt x="9490" y="12142"/>
                </a:lnTo>
                <a:lnTo>
                  <a:pt x="9490" y="12191"/>
                </a:lnTo>
                <a:lnTo>
                  <a:pt x="9514" y="12215"/>
                </a:lnTo>
                <a:lnTo>
                  <a:pt x="9733" y="12410"/>
                </a:lnTo>
                <a:lnTo>
                  <a:pt x="9952" y="12580"/>
                </a:lnTo>
                <a:lnTo>
                  <a:pt x="10220" y="12750"/>
                </a:lnTo>
                <a:lnTo>
                  <a:pt x="10463" y="12872"/>
                </a:lnTo>
                <a:lnTo>
                  <a:pt x="10682" y="12969"/>
                </a:lnTo>
                <a:lnTo>
                  <a:pt x="10901" y="13042"/>
                </a:lnTo>
                <a:lnTo>
                  <a:pt x="11363" y="13188"/>
                </a:lnTo>
                <a:lnTo>
                  <a:pt x="10852" y="13359"/>
                </a:lnTo>
                <a:lnTo>
                  <a:pt x="10317" y="13505"/>
                </a:lnTo>
                <a:lnTo>
                  <a:pt x="10317" y="13480"/>
                </a:lnTo>
                <a:lnTo>
                  <a:pt x="10366" y="13359"/>
                </a:lnTo>
                <a:lnTo>
                  <a:pt x="10366" y="13310"/>
                </a:lnTo>
                <a:lnTo>
                  <a:pt x="10342" y="13261"/>
                </a:lnTo>
                <a:lnTo>
                  <a:pt x="10293" y="13213"/>
                </a:lnTo>
                <a:lnTo>
                  <a:pt x="10244" y="13164"/>
                </a:lnTo>
                <a:lnTo>
                  <a:pt x="9198" y="12604"/>
                </a:lnTo>
                <a:lnTo>
                  <a:pt x="9028" y="12507"/>
                </a:lnTo>
                <a:lnTo>
                  <a:pt x="8809" y="12410"/>
                </a:lnTo>
                <a:lnTo>
                  <a:pt x="8711" y="12385"/>
                </a:lnTo>
                <a:lnTo>
                  <a:pt x="8590" y="12361"/>
                </a:lnTo>
                <a:lnTo>
                  <a:pt x="8492" y="12385"/>
                </a:lnTo>
                <a:lnTo>
                  <a:pt x="8419" y="12434"/>
                </a:lnTo>
                <a:lnTo>
                  <a:pt x="8419" y="12458"/>
                </a:lnTo>
                <a:lnTo>
                  <a:pt x="8444" y="12556"/>
                </a:lnTo>
                <a:lnTo>
                  <a:pt x="8517" y="12629"/>
                </a:lnTo>
                <a:lnTo>
                  <a:pt x="8687" y="12799"/>
                </a:lnTo>
                <a:lnTo>
                  <a:pt x="9028" y="13042"/>
                </a:lnTo>
                <a:lnTo>
                  <a:pt x="9490" y="13334"/>
                </a:lnTo>
                <a:lnTo>
                  <a:pt x="9733" y="13456"/>
                </a:lnTo>
                <a:lnTo>
                  <a:pt x="10001" y="13553"/>
                </a:lnTo>
                <a:lnTo>
                  <a:pt x="9539" y="13651"/>
                </a:lnTo>
                <a:lnTo>
                  <a:pt x="9076" y="13699"/>
                </a:lnTo>
                <a:lnTo>
                  <a:pt x="9052" y="13651"/>
                </a:lnTo>
                <a:lnTo>
                  <a:pt x="8857" y="13480"/>
                </a:lnTo>
                <a:lnTo>
                  <a:pt x="8638" y="13334"/>
                </a:lnTo>
                <a:lnTo>
                  <a:pt x="8176" y="13067"/>
                </a:lnTo>
                <a:lnTo>
                  <a:pt x="7762" y="12799"/>
                </a:lnTo>
                <a:lnTo>
                  <a:pt x="7568" y="12677"/>
                </a:lnTo>
                <a:lnTo>
                  <a:pt x="7349" y="12604"/>
                </a:lnTo>
                <a:lnTo>
                  <a:pt x="7300" y="12604"/>
                </a:lnTo>
                <a:lnTo>
                  <a:pt x="7276" y="12653"/>
                </a:lnTo>
                <a:lnTo>
                  <a:pt x="7276" y="12775"/>
                </a:lnTo>
                <a:lnTo>
                  <a:pt x="7300" y="12872"/>
                </a:lnTo>
                <a:lnTo>
                  <a:pt x="7373" y="12969"/>
                </a:lnTo>
                <a:lnTo>
                  <a:pt x="7446" y="13042"/>
                </a:lnTo>
                <a:lnTo>
                  <a:pt x="7616" y="13213"/>
                </a:lnTo>
                <a:lnTo>
                  <a:pt x="7787" y="13334"/>
                </a:lnTo>
                <a:lnTo>
                  <a:pt x="8103" y="13553"/>
                </a:lnTo>
                <a:lnTo>
                  <a:pt x="8444" y="13748"/>
                </a:lnTo>
                <a:lnTo>
                  <a:pt x="8346" y="13748"/>
                </a:lnTo>
                <a:lnTo>
                  <a:pt x="7835" y="13772"/>
                </a:lnTo>
                <a:lnTo>
                  <a:pt x="7349" y="13724"/>
                </a:lnTo>
                <a:lnTo>
                  <a:pt x="7373" y="13699"/>
                </a:lnTo>
                <a:lnTo>
                  <a:pt x="7397" y="13651"/>
                </a:lnTo>
                <a:lnTo>
                  <a:pt x="7422" y="13578"/>
                </a:lnTo>
                <a:lnTo>
                  <a:pt x="7397" y="13529"/>
                </a:lnTo>
                <a:lnTo>
                  <a:pt x="7373" y="13456"/>
                </a:lnTo>
                <a:lnTo>
                  <a:pt x="7324" y="13383"/>
                </a:lnTo>
                <a:lnTo>
                  <a:pt x="7203" y="13286"/>
                </a:lnTo>
                <a:lnTo>
                  <a:pt x="6911" y="13091"/>
                </a:lnTo>
                <a:lnTo>
                  <a:pt x="6643" y="12872"/>
                </a:lnTo>
                <a:lnTo>
                  <a:pt x="6521" y="12799"/>
                </a:lnTo>
                <a:lnTo>
                  <a:pt x="6448" y="12750"/>
                </a:lnTo>
                <a:lnTo>
                  <a:pt x="6424" y="12702"/>
                </a:lnTo>
                <a:lnTo>
                  <a:pt x="6424" y="12677"/>
                </a:lnTo>
                <a:lnTo>
                  <a:pt x="6400" y="12677"/>
                </a:lnTo>
                <a:lnTo>
                  <a:pt x="6375" y="12702"/>
                </a:lnTo>
                <a:lnTo>
                  <a:pt x="6351" y="12775"/>
                </a:lnTo>
                <a:lnTo>
                  <a:pt x="6327" y="12823"/>
                </a:lnTo>
                <a:lnTo>
                  <a:pt x="6351" y="12969"/>
                </a:lnTo>
                <a:lnTo>
                  <a:pt x="6400" y="13042"/>
                </a:lnTo>
                <a:lnTo>
                  <a:pt x="6448" y="13140"/>
                </a:lnTo>
                <a:lnTo>
                  <a:pt x="6570" y="13286"/>
                </a:lnTo>
                <a:lnTo>
                  <a:pt x="6716" y="13432"/>
                </a:lnTo>
                <a:lnTo>
                  <a:pt x="6862" y="13553"/>
                </a:lnTo>
                <a:lnTo>
                  <a:pt x="7032" y="13675"/>
                </a:lnTo>
                <a:lnTo>
                  <a:pt x="7032" y="13675"/>
                </a:lnTo>
                <a:lnTo>
                  <a:pt x="6619" y="13578"/>
                </a:lnTo>
                <a:lnTo>
                  <a:pt x="6229" y="13456"/>
                </a:lnTo>
                <a:lnTo>
                  <a:pt x="5864" y="13334"/>
                </a:lnTo>
                <a:lnTo>
                  <a:pt x="5670" y="13286"/>
                </a:lnTo>
                <a:lnTo>
                  <a:pt x="5475" y="13261"/>
                </a:lnTo>
                <a:lnTo>
                  <a:pt x="5280" y="13237"/>
                </a:lnTo>
                <a:lnTo>
                  <a:pt x="5086" y="13261"/>
                </a:lnTo>
                <a:lnTo>
                  <a:pt x="4988" y="13286"/>
                </a:lnTo>
                <a:lnTo>
                  <a:pt x="4915" y="13334"/>
                </a:lnTo>
                <a:lnTo>
                  <a:pt x="4842" y="13407"/>
                </a:lnTo>
                <a:lnTo>
                  <a:pt x="4818" y="13505"/>
                </a:lnTo>
                <a:lnTo>
                  <a:pt x="4672" y="13651"/>
                </a:lnTo>
                <a:lnTo>
                  <a:pt x="4502" y="13797"/>
                </a:lnTo>
                <a:lnTo>
                  <a:pt x="4331" y="13943"/>
                </a:lnTo>
                <a:lnTo>
                  <a:pt x="4161" y="14064"/>
                </a:lnTo>
                <a:lnTo>
                  <a:pt x="3869" y="14259"/>
                </a:lnTo>
                <a:lnTo>
                  <a:pt x="3553" y="14405"/>
                </a:lnTo>
                <a:lnTo>
                  <a:pt x="3212" y="14551"/>
                </a:lnTo>
                <a:lnTo>
                  <a:pt x="2896" y="14648"/>
                </a:lnTo>
                <a:lnTo>
                  <a:pt x="2555" y="14745"/>
                </a:lnTo>
                <a:lnTo>
                  <a:pt x="2190" y="14818"/>
                </a:lnTo>
                <a:lnTo>
                  <a:pt x="1825" y="14867"/>
                </a:lnTo>
                <a:lnTo>
                  <a:pt x="1485" y="14891"/>
                </a:lnTo>
                <a:lnTo>
                  <a:pt x="1314" y="14891"/>
                </a:lnTo>
                <a:lnTo>
                  <a:pt x="1144" y="14867"/>
                </a:lnTo>
                <a:lnTo>
                  <a:pt x="1436" y="14672"/>
                </a:lnTo>
                <a:lnTo>
                  <a:pt x="1728" y="14453"/>
                </a:lnTo>
                <a:lnTo>
                  <a:pt x="1996" y="14210"/>
                </a:lnTo>
                <a:lnTo>
                  <a:pt x="2239" y="13991"/>
                </a:lnTo>
                <a:lnTo>
                  <a:pt x="2604" y="13626"/>
                </a:lnTo>
                <a:lnTo>
                  <a:pt x="2774" y="13432"/>
                </a:lnTo>
                <a:lnTo>
                  <a:pt x="2944" y="13188"/>
                </a:lnTo>
                <a:lnTo>
                  <a:pt x="3066" y="12945"/>
                </a:lnTo>
                <a:lnTo>
                  <a:pt x="3163" y="12702"/>
                </a:lnTo>
                <a:lnTo>
                  <a:pt x="3212" y="12458"/>
                </a:lnTo>
                <a:lnTo>
                  <a:pt x="3212" y="12337"/>
                </a:lnTo>
                <a:lnTo>
                  <a:pt x="3212" y="12215"/>
                </a:lnTo>
                <a:lnTo>
                  <a:pt x="3236" y="12118"/>
                </a:lnTo>
                <a:lnTo>
                  <a:pt x="3212" y="12045"/>
                </a:lnTo>
                <a:lnTo>
                  <a:pt x="3188" y="11972"/>
                </a:lnTo>
                <a:lnTo>
                  <a:pt x="3115" y="11923"/>
                </a:lnTo>
                <a:lnTo>
                  <a:pt x="2920" y="11826"/>
                </a:lnTo>
                <a:lnTo>
                  <a:pt x="2750" y="11704"/>
                </a:lnTo>
                <a:lnTo>
                  <a:pt x="2409" y="11461"/>
                </a:lnTo>
                <a:lnTo>
                  <a:pt x="2117" y="11169"/>
                </a:lnTo>
                <a:lnTo>
                  <a:pt x="1850" y="10852"/>
                </a:lnTo>
                <a:lnTo>
                  <a:pt x="1631" y="10512"/>
                </a:lnTo>
                <a:lnTo>
                  <a:pt x="1412" y="10147"/>
                </a:lnTo>
                <a:lnTo>
                  <a:pt x="1241" y="9757"/>
                </a:lnTo>
                <a:lnTo>
                  <a:pt x="1095" y="9368"/>
                </a:lnTo>
                <a:lnTo>
                  <a:pt x="949" y="8979"/>
                </a:lnTo>
                <a:lnTo>
                  <a:pt x="828" y="8565"/>
                </a:lnTo>
                <a:lnTo>
                  <a:pt x="755" y="8127"/>
                </a:lnTo>
                <a:lnTo>
                  <a:pt x="682" y="7689"/>
                </a:lnTo>
                <a:lnTo>
                  <a:pt x="657" y="7251"/>
                </a:lnTo>
                <a:lnTo>
                  <a:pt x="657" y="6837"/>
                </a:lnTo>
                <a:lnTo>
                  <a:pt x="706" y="6399"/>
                </a:lnTo>
                <a:lnTo>
                  <a:pt x="803" y="5986"/>
                </a:lnTo>
                <a:lnTo>
                  <a:pt x="925" y="5548"/>
                </a:lnTo>
                <a:lnTo>
                  <a:pt x="1120" y="5110"/>
                </a:lnTo>
                <a:lnTo>
                  <a:pt x="1339" y="4696"/>
                </a:lnTo>
                <a:lnTo>
                  <a:pt x="1606" y="4307"/>
                </a:lnTo>
                <a:lnTo>
                  <a:pt x="1898" y="3869"/>
                </a:lnTo>
                <a:lnTo>
                  <a:pt x="2166" y="3431"/>
                </a:lnTo>
                <a:lnTo>
                  <a:pt x="2434" y="3017"/>
                </a:lnTo>
                <a:lnTo>
                  <a:pt x="2604" y="2823"/>
                </a:lnTo>
                <a:lnTo>
                  <a:pt x="2774" y="2628"/>
                </a:lnTo>
                <a:lnTo>
                  <a:pt x="3115" y="2336"/>
                </a:lnTo>
                <a:lnTo>
                  <a:pt x="3431" y="2068"/>
                </a:lnTo>
                <a:lnTo>
                  <a:pt x="3772" y="1825"/>
                </a:lnTo>
                <a:lnTo>
                  <a:pt x="4137" y="1582"/>
                </a:lnTo>
                <a:lnTo>
                  <a:pt x="4502" y="1387"/>
                </a:lnTo>
                <a:lnTo>
                  <a:pt x="4867" y="1192"/>
                </a:lnTo>
                <a:lnTo>
                  <a:pt x="5256" y="1046"/>
                </a:lnTo>
                <a:lnTo>
                  <a:pt x="5670" y="900"/>
                </a:lnTo>
                <a:lnTo>
                  <a:pt x="6083" y="803"/>
                </a:lnTo>
                <a:lnTo>
                  <a:pt x="6497" y="706"/>
                </a:lnTo>
                <a:lnTo>
                  <a:pt x="6935" y="633"/>
                </a:lnTo>
                <a:lnTo>
                  <a:pt x="7373" y="584"/>
                </a:lnTo>
                <a:lnTo>
                  <a:pt x="7811" y="535"/>
                </a:lnTo>
                <a:lnTo>
                  <a:pt x="8249" y="511"/>
                </a:lnTo>
                <a:close/>
                <a:moveTo>
                  <a:pt x="8444" y="0"/>
                </a:moveTo>
                <a:lnTo>
                  <a:pt x="7641" y="24"/>
                </a:lnTo>
                <a:lnTo>
                  <a:pt x="6838" y="122"/>
                </a:lnTo>
                <a:lnTo>
                  <a:pt x="6351" y="195"/>
                </a:lnTo>
                <a:lnTo>
                  <a:pt x="5889" y="292"/>
                </a:lnTo>
                <a:lnTo>
                  <a:pt x="5426" y="414"/>
                </a:lnTo>
                <a:lnTo>
                  <a:pt x="4964" y="560"/>
                </a:lnTo>
                <a:lnTo>
                  <a:pt x="4502" y="730"/>
                </a:lnTo>
                <a:lnTo>
                  <a:pt x="4088" y="949"/>
                </a:lnTo>
                <a:lnTo>
                  <a:pt x="3674" y="1217"/>
                </a:lnTo>
                <a:lnTo>
                  <a:pt x="3285" y="1509"/>
                </a:lnTo>
                <a:lnTo>
                  <a:pt x="2823" y="1922"/>
                </a:lnTo>
                <a:lnTo>
                  <a:pt x="2385" y="2312"/>
                </a:lnTo>
                <a:lnTo>
                  <a:pt x="2166" y="2531"/>
                </a:lnTo>
                <a:lnTo>
                  <a:pt x="1947" y="2725"/>
                </a:lnTo>
                <a:lnTo>
                  <a:pt x="1752" y="2969"/>
                </a:lnTo>
                <a:lnTo>
                  <a:pt x="1582" y="3212"/>
                </a:lnTo>
                <a:lnTo>
                  <a:pt x="1266" y="3723"/>
                </a:lnTo>
                <a:lnTo>
                  <a:pt x="974" y="4283"/>
                </a:lnTo>
                <a:lnTo>
                  <a:pt x="682" y="4842"/>
                </a:lnTo>
                <a:lnTo>
                  <a:pt x="438" y="5402"/>
                </a:lnTo>
                <a:lnTo>
                  <a:pt x="341" y="5645"/>
                </a:lnTo>
                <a:lnTo>
                  <a:pt x="268" y="5889"/>
                </a:lnTo>
                <a:lnTo>
                  <a:pt x="195" y="6132"/>
                </a:lnTo>
                <a:lnTo>
                  <a:pt x="146" y="6375"/>
                </a:lnTo>
                <a:lnTo>
                  <a:pt x="122" y="6886"/>
                </a:lnTo>
                <a:lnTo>
                  <a:pt x="122" y="7397"/>
                </a:lnTo>
                <a:lnTo>
                  <a:pt x="171" y="7908"/>
                </a:lnTo>
                <a:lnTo>
                  <a:pt x="268" y="8419"/>
                </a:lnTo>
                <a:lnTo>
                  <a:pt x="390" y="8906"/>
                </a:lnTo>
                <a:lnTo>
                  <a:pt x="536" y="9392"/>
                </a:lnTo>
                <a:lnTo>
                  <a:pt x="682" y="9830"/>
                </a:lnTo>
                <a:lnTo>
                  <a:pt x="876" y="10244"/>
                </a:lnTo>
                <a:lnTo>
                  <a:pt x="1095" y="10658"/>
                </a:lnTo>
                <a:lnTo>
                  <a:pt x="1339" y="11047"/>
                </a:lnTo>
                <a:lnTo>
                  <a:pt x="1631" y="11412"/>
                </a:lnTo>
                <a:lnTo>
                  <a:pt x="1947" y="11728"/>
                </a:lnTo>
                <a:lnTo>
                  <a:pt x="2117" y="11874"/>
                </a:lnTo>
                <a:lnTo>
                  <a:pt x="2312" y="12020"/>
                </a:lnTo>
                <a:lnTo>
                  <a:pt x="2507" y="12142"/>
                </a:lnTo>
                <a:lnTo>
                  <a:pt x="2701" y="12239"/>
                </a:lnTo>
                <a:lnTo>
                  <a:pt x="2677" y="12458"/>
                </a:lnTo>
                <a:lnTo>
                  <a:pt x="2604" y="12653"/>
                </a:lnTo>
                <a:lnTo>
                  <a:pt x="2482" y="12848"/>
                </a:lnTo>
                <a:lnTo>
                  <a:pt x="2361" y="13042"/>
                </a:lnTo>
                <a:lnTo>
                  <a:pt x="2215" y="13213"/>
                </a:lnTo>
                <a:lnTo>
                  <a:pt x="2069" y="13359"/>
                </a:lnTo>
                <a:lnTo>
                  <a:pt x="1752" y="13675"/>
                </a:lnTo>
                <a:lnTo>
                  <a:pt x="1412" y="13967"/>
                </a:lnTo>
                <a:lnTo>
                  <a:pt x="1047" y="14259"/>
                </a:lnTo>
                <a:lnTo>
                  <a:pt x="828" y="14381"/>
                </a:lnTo>
                <a:lnTo>
                  <a:pt x="633" y="14478"/>
                </a:lnTo>
                <a:lnTo>
                  <a:pt x="414" y="14575"/>
                </a:lnTo>
                <a:lnTo>
                  <a:pt x="195" y="14648"/>
                </a:lnTo>
                <a:lnTo>
                  <a:pt x="98" y="14697"/>
                </a:lnTo>
                <a:lnTo>
                  <a:pt x="25" y="14794"/>
                </a:lnTo>
                <a:lnTo>
                  <a:pt x="0" y="14891"/>
                </a:lnTo>
                <a:lnTo>
                  <a:pt x="25" y="14989"/>
                </a:lnTo>
                <a:lnTo>
                  <a:pt x="49" y="15086"/>
                </a:lnTo>
                <a:lnTo>
                  <a:pt x="146" y="15159"/>
                </a:lnTo>
                <a:lnTo>
                  <a:pt x="244" y="15208"/>
                </a:lnTo>
                <a:lnTo>
                  <a:pt x="365" y="15208"/>
                </a:lnTo>
                <a:lnTo>
                  <a:pt x="414" y="15183"/>
                </a:lnTo>
                <a:lnTo>
                  <a:pt x="560" y="15256"/>
                </a:lnTo>
                <a:lnTo>
                  <a:pt x="682" y="15305"/>
                </a:lnTo>
                <a:lnTo>
                  <a:pt x="998" y="15378"/>
                </a:lnTo>
                <a:lnTo>
                  <a:pt x="1314" y="15402"/>
                </a:lnTo>
                <a:lnTo>
                  <a:pt x="1679" y="15402"/>
                </a:lnTo>
                <a:lnTo>
                  <a:pt x="2020" y="15354"/>
                </a:lnTo>
                <a:lnTo>
                  <a:pt x="2336" y="15305"/>
                </a:lnTo>
                <a:lnTo>
                  <a:pt x="2896" y="15183"/>
                </a:lnTo>
                <a:lnTo>
                  <a:pt x="3261" y="15062"/>
                </a:lnTo>
                <a:lnTo>
                  <a:pt x="3626" y="14916"/>
                </a:lnTo>
                <a:lnTo>
                  <a:pt x="3991" y="14770"/>
                </a:lnTo>
                <a:lnTo>
                  <a:pt x="4331" y="14575"/>
                </a:lnTo>
                <a:lnTo>
                  <a:pt x="4575" y="14429"/>
                </a:lnTo>
                <a:lnTo>
                  <a:pt x="4818" y="14259"/>
                </a:lnTo>
                <a:lnTo>
                  <a:pt x="5037" y="14040"/>
                </a:lnTo>
                <a:lnTo>
                  <a:pt x="5134" y="13918"/>
                </a:lnTo>
                <a:lnTo>
                  <a:pt x="5207" y="13797"/>
                </a:lnTo>
                <a:lnTo>
                  <a:pt x="5426" y="13821"/>
                </a:lnTo>
                <a:lnTo>
                  <a:pt x="5645" y="13845"/>
                </a:lnTo>
                <a:lnTo>
                  <a:pt x="6059" y="13967"/>
                </a:lnTo>
                <a:lnTo>
                  <a:pt x="6497" y="14113"/>
                </a:lnTo>
                <a:lnTo>
                  <a:pt x="6692" y="14186"/>
                </a:lnTo>
                <a:lnTo>
                  <a:pt x="6911" y="14235"/>
                </a:lnTo>
                <a:lnTo>
                  <a:pt x="7178" y="14283"/>
                </a:lnTo>
                <a:lnTo>
                  <a:pt x="7446" y="14308"/>
                </a:lnTo>
                <a:lnTo>
                  <a:pt x="7981" y="14332"/>
                </a:lnTo>
                <a:lnTo>
                  <a:pt x="8517" y="14308"/>
                </a:lnTo>
                <a:lnTo>
                  <a:pt x="9052" y="14259"/>
                </a:lnTo>
                <a:lnTo>
                  <a:pt x="9490" y="14210"/>
                </a:lnTo>
                <a:lnTo>
                  <a:pt x="9952" y="14137"/>
                </a:lnTo>
                <a:lnTo>
                  <a:pt x="10390" y="14040"/>
                </a:lnTo>
                <a:lnTo>
                  <a:pt x="10828" y="13918"/>
                </a:lnTo>
                <a:lnTo>
                  <a:pt x="11266" y="13797"/>
                </a:lnTo>
                <a:lnTo>
                  <a:pt x="11680" y="13651"/>
                </a:lnTo>
                <a:lnTo>
                  <a:pt x="12093" y="13480"/>
                </a:lnTo>
                <a:lnTo>
                  <a:pt x="12507" y="13286"/>
                </a:lnTo>
                <a:lnTo>
                  <a:pt x="12921" y="13067"/>
                </a:lnTo>
                <a:lnTo>
                  <a:pt x="13310" y="12823"/>
                </a:lnTo>
                <a:lnTo>
                  <a:pt x="13699" y="12556"/>
                </a:lnTo>
                <a:lnTo>
                  <a:pt x="14089" y="12264"/>
                </a:lnTo>
                <a:lnTo>
                  <a:pt x="14429" y="11947"/>
                </a:lnTo>
                <a:lnTo>
                  <a:pt x="14770" y="11607"/>
                </a:lnTo>
                <a:lnTo>
                  <a:pt x="15111" y="11266"/>
                </a:lnTo>
                <a:lnTo>
                  <a:pt x="15403" y="10901"/>
                </a:lnTo>
                <a:lnTo>
                  <a:pt x="15670" y="10512"/>
                </a:lnTo>
                <a:lnTo>
                  <a:pt x="15914" y="10098"/>
                </a:lnTo>
                <a:lnTo>
                  <a:pt x="16133" y="9684"/>
                </a:lnTo>
                <a:lnTo>
                  <a:pt x="16327" y="9246"/>
                </a:lnTo>
                <a:lnTo>
                  <a:pt x="16473" y="8808"/>
                </a:lnTo>
                <a:lnTo>
                  <a:pt x="16595" y="8346"/>
                </a:lnTo>
                <a:lnTo>
                  <a:pt x="16668" y="7884"/>
                </a:lnTo>
                <a:lnTo>
                  <a:pt x="16717" y="7421"/>
                </a:lnTo>
                <a:lnTo>
                  <a:pt x="16717" y="7178"/>
                </a:lnTo>
                <a:lnTo>
                  <a:pt x="16692" y="6959"/>
                </a:lnTo>
                <a:lnTo>
                  <a:pt x="16595" y="6497"/>
                </a:lnTo>
                <a:lnTo>
                  <a:pt x="16473" y="6035"/>
                </a:lnTo>
                <a:lnTo>
                  <a:pt x="16352" y="5597"/>
                </a:lnTo>
                <a:lnTo>
                  <a:pt x="16206" y="5134"/>
                </a:lnTo>
                <a:lnTo>
                  <a:pt x="16084" y="4672"/>
                </a:lnTo>
                <a:lnTo>
                  <a:pt x="15962" y="4210"/>
                </a:lnTo>
                <a:lnTo>
                  <a:pt x="15792" y="3772"/>
                </a:lnTo>
                <a:lnTo>
                  <a:pt x="15597" y="3358"/>
                </a:lnTo>
                <a:lnTo>
                  <a:pt x="15354" y="2993"/>
                </a:lnTo>
                <a:lnTo>
                  <a:pt x="15062" y="2652"/>
                </a:lnTo>
                <a:lnTo>
                  <a:pt x="14770" y="2336"/>
                </a:lnTo>
                <a:lnTo>
                  <a:pt x="14429" y="2044"/>
                </a:lnTo>
                <a:lnTo>
                  <a:pt x="14089" y="1776"/>
                </a:lnTo>
                <a:lnTo>
                  <a:pt x="13724" y="1509"/>
                </a:lnTo>
                <a:lnTo>
                  <a:pt x="13334" y="1265"/>
                </a:lnTo>
                <a:lnTo>
                  <a:pt x="12969" y="1046"/>
                </a:lnTo>
                <a:lnTo>
                  <a:pt x="12580" y="827"/>
                </a:lnTo>
                <a:lnTo>
                  <a:pt x="12166" y="633"/>
                </a:lnTo>
                <a:lnTo>
                  <a:pt x="11777" y="487"/>
                </a:lnTo>
                <a:lnTo>
                  <a:pt x="11363" y="341"/>
                </a:lnTo>
                <a:lnTo>
                  <a:pt x="10950" y="219"/>
                </a:lnTo>
                <a:lnTo>
                  <a:pt x="10512" y="146"/>
                </a:lnTo>
                <a:lnTo>
                  <a:pt x="10074" y="73"/>
                </a:lnTo>
                <a:lnTo>
                  <a:pt x="92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2"/>
          <p:cNvSpPr/>
          <p:nvPr/>
        </p:nvSpPr>
        <p:spPr>
          <a:xfrm>
            <a:off x="3815818" y="929758"/>
            <a:ext cx="338774" cy="329202"/>
          </a:xfrm>
          <a:custGeom>
            <a:avLst/>
            <a:gdLst/>
            <a:ahLst/>
            <a:cxnLst/>
            <a:rect l="l" t="t" r="r" b="b"/>
            <a:pathLst>
              <a:path w="15501" h="15063" extrusionOk="0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"/>
          <p:cNvSpPr/>
          <p:nvPr/>
        </p:nvSpPr>
        <p:spPr>
          <a:xfrm>
            <a:off x="4384820" y="911138"/>
            <a:ext cx="375447" cy="368016"/>
          </a:xfrm>
          <a:custGeom>
            <a:avLst/>
            <a:gdLst/>
            <a:ahLst/>
            <a:cxnLst/>
            <a:rect l="l" t="t" r="r" b="b"/>
            <a:pathLst>
              <a:path w="17179" h="16839" extrusionOk="0">
                <a:moveTo>
                  <a:pt x="4064" y="1461"/>
                </a:moveTo>
                <a:lnTo>
                  <a:pt x="4307" y="1801"/>
                </a:lnTo>
                <a:lnTo>
                  <a:pt x="4550" y="2093"/>
                </a:lnTo>
                <a:lnTo>
                  <a:pt x="4794" y="2385"/>
                </a:lnTo>
                <a:lnTo>
                  <a:pt x="5037" y="2677"/>
                </a:lnTo>
                <a:lnTo>
                  <a:pt x="5231" y="2872"/>
                </a:lnTo>
                <a:lnTo>
                  <a:pt x="5329" y="2969"/>
                </a:lnTo>
                <a:lnTo>
                  <a:pt x="5450" y="3018"/>
                </a:lnTo>
                <a:lnTo>
                  <a:pt x="5548" y="2994"/>
                </a:lnTo>
                <a:lnTo>
                  <a:pt x="5815" y="3042"/>
                </a:lnTo>
                <a:lnTo>
                  <a:pt x="6083" y="3042"/>
                </a:lnTo>
                <a:lnTo>
                  <a:pt x="6594" y="3018"/>
                </a:lnTo>
                <a:lnTo>
                  <a:pt x="7129" y="2994"/>
                </a:lnTo>
                <a:lnTo>
                  <a:pt x="7129" y="2994"/>
                </a:lnTo>
                <a:lnTo>
                  <a:pt x="6935" y="3310"/>
                </a:lnTo>
                <a:lnTo>
                  <a:pt x="6740" y="3651"/>
                </a:lnTo>
                <a:lnTo>
                  <a:pt x="6545" y="3991"/>
                </a:lnTo>
                <a:lnTo>
                  <a:pt x="6375" y="4332"/>
                </a:lnTo>
                <a:lnTo>
                  <a:pt x="6351" y="4381"/>
                </a:lnTo>
                <a:lnTo>
                  <a:pt x="6351" y="4429"/>
                </a:lnTo>
                <a:lnTo>
                  <a:pt x="6375" y="4648"/>
                </a:lnTo>
                <a:lnTo>
                  <a:pt x="6424" y="4892"/>
                </a:lnTo>
                <a:lnTo>
                  <a:pt x="6618" y="5305"/>
                </a:lnTo>
                <a:lnTo>
                  <a:pt x="6935" y="6133"/>
                </a:lnTo>
                <a:lnTo>
                  <a:pt x="6424" y="5962"/>
                </a:lnTo>
                <a:lnTo>
                  <a:pt x="5864" y="5768"/>
                </a:lnTo>
                <a:lnTo>
                  <a:pt x="5572" y="5719"/>
                </a:lnTo>
                <a:lnTo>
                  <a:pt x="5450" y="5695"/>
                </a:lnTo>
                <a:lnTo>
                  <a:pt x="5231" y="5695"/>
                </a:lnTo>
                <a:lnTo>
                  <a:pt x="5183" y="5743"/>
                </a:lnTo>
                <a:lnTo>
                  <a:pt x="5158" y="5768"/>
                </a:lnTo>
                <a:lnTo>
                  <a:pt x="5158" y="5841"/>
                </a:lnTo>
                <a:lnTo>
                  <a:pt x="4794" y="6133"/>
                </a:lnTo>
                <a:lnTo>
                  <a:pt x="4453" y="6473"/>
                </a:lnTo>
                <a:lnTo>
                  <a:pt x="4210" y="6692"/>
                </a:lnTo>
                <a:lnTo>
                  <a:pt x="3966" y="6911"/>
                </a:lnTo>
                <a:lnTo>
                  <a:pt x="3699" y="7081"/>
                </a:lnTo>
                <a:lnTo>
                  <a:pt x="3650" y="6644"/>
                </a:lnTo>
                <a:lnTo>
                  <a:pt x="3650" y="6206"/>
                </a:lnTo>
                <a:lnTo>
                  <a:pt x="3650" y="5841"/>
                </a:lnTo>
                <a:lnTo>
                  <a:pt x="3650" y="5646"/>
                </a:lnTo>
                <a:lnTo>
                  <a:pt x="3626" y="5451"/>
                </a:lnTo>
                <a:lnTo>
                  <a:pt x="3650" y="5403"/>
                </a:lnTo>
                <a:lnTo>
                  <a:pt x="3650" y="5330"/>
                </a:lnTo>
                <a:lnTo>
                  <a:pt x="3650" y="5257"/>
                </a:lnTo>
                <a:lnTo>
                  <a:pt x="3601" y="5208"/>
                </a:lnTo>
                <a:lnTo>
                  <a:pt x="3188" y="4892"/>
                </a:lnTo>
                <a:lnTo>
                  <a:pt x="2774" y="4600"/>
                </a:lnTo>
                <a:lnTo>
                  <a:pt x="2312" y="4332"/>
                </a:lnTo>
                <a:lnTo>
                  <a:pt x="1874" y="4089"/>
                </a:lnTo>
                <a:lnTo>
                  <a:pt x="2214" y="3943"/>
                </a:lnTo>
                <a:lnTo>
                  <a:pt x="2555" y="3797"/>
                </a:lnTo>
                <a:lnTo>
                  <a:pt x="2944" y="3699"/>
                </a:lnTo>
                <a:lnTo>
                  <a:pt x="3139" y="3626"/>
                </a:lnTo>
                <a:lnTo>
                  <a:pt x="3334" y="3553"/>
                </a:lnTo>
                <a:lnTo>
                  <a:pt x="3431" y="3578"/>
                </a:lnTo>
                <a:lnTo>
                  <a:pt x="3528" y="3578"/>
                </a:lnTo>
                <a:lnTo>
                  <a:pt x="3626" y="3529"/>
                </a:lnTo>
                <a:lnTo>
                  <a:pt x="3650" y="3480"/>
                </a:lnTo>
                <a:lnTo>
                  <a:pt x="3674" y="3432"/>
                </a:lnTo>
                <a:lnTo>
                  <a:pt x="3820" y="2945"/>
                </a:lnTo>
                <a:lnTo>
                  <a:pt x="3918" y="2458"/>
                </a:lnTo>
                <a:lnTo>
                  <a:pt x="4064" y="1461"/>
                </a:lnTo>
                <a:close/>
                <a:moveTo>
                  <a:pt x="3991" y="755"/>
                </a:moveTo>
                <a:lnTo>
                  <a:pt x="3918" y="779"/>
                </a:lnTo>
                <a:lnTo>
                  <a:pt x="3869" y="804"/>
                </a:lnTo>
                <a:lnTo>
                  <a:pt x="3820" y="877"/>
                </a:lnTo>
                <a:lnTo>
                  <a:pt x="3723" y="1144"/>
                </a:lnTo>
                <a:lnTo>
                  <a:pt x="3650" y="1436"/>
                </a:lnTo>
                <a:lnTo>
                  <a:pt x="3504" y="1996"/>
                </a:lnTo>
                <a:lnTo>
                  <a:pt x="3407" y="2556"/>
                </a:lnTo>
                <a:lnTo>
                  <a:pt x="3285" y="3115"/>
                </a:lnTo>
                <a:lnTo>
                  <a:pt x="3163" y="3140"/>
                </a:lnTo>
                <a:lnTo>
                  <a:pt x="3017" y="3188"/>
                </a:lnTo>
                <a:lnTo>
                  <a:pt x="2774" y="3261"/>
                </a:lnTo>
                <a:lnTo>
                  <a:pt x="2312" y="3480"/>
                </a:lnTo>
                <a:lnTo>
                  <a:pt x="2020" y="3578"/>
                </a:lnTo>
                <a:lnTo>
                  <a:pt x="1752" y="3699"/>
                </a:lnTo>
                <a:lnTo>
                  <a:pt x="1630" y="3772"/>
                </a:lnTo>
                <a:lnTo>
                  <a:pt x="1509" y="3845"/>
                </a:lnTo>
                <a:lnTo>
                  <a:pt x="1387" y="3943"/>
                </a:lnTo>
                <a:lnTo>
                  <a:pt x="1290" y="4040"/>
                </a:lnTo>
                <a:lnTo>
                  <a:pt x="1265" y="4089"/>
                </a:lnTo>
                <a:lnTo>
                  <a:pt x="1290" y="4137"/>
                </a:lnTo>
                <a:lnTo>
                  <a:pt x="1314" y="4162"/>
                </a:lnTo>
                <a:lnTo>
                  <a:pt x="1363" y="4186"/>
                </a:lnTo>
                <a:lnTo>
                  <a:pt x="1436" y="4162"/>
                </a:lnTo>
                <a:lnTo>
                  <a:pt x="1460" y="4210"/>
                </a:lnTo>
                <a:lnTo>
                  <a:pt x="1509" y="4259"/>
                </a:lnTo>
                <a:lnTo>
                  <a:pt x="3285" y="5476"/>
                </a:lnTo>
                <a:lnTo>
                  <a:pt x="3261" y="5646"/>
                </a:lnTo>
                <a:lnTo>
                  <a:pt x="3261" y="5841"/>
                </a:lnTo>
                <a:lnTo>
                  <a:pt x="3261" y="6206"/>
                </a:lnTo>
                <a:lnTo>
                  <a:pt x="3261" y="6546"/>
                </a:lnTo>
                <a:lnTo>
                  <a:pt x="3261" y="6863"/>
                </a:lnTo>
                <a:lnTo>
                  <a:pt x="3309" y="7179"/>
                </a:lnTo>
                <a:lnTo>
                  <a:pt x="3358" y="7495"/>
                </a:lnTo>
                <a:lnTo>
                  <a:pt x="3382" y="7568"/>
                </a:lnTo>
                <a:lnTo>
                  <a:pt x="3431" y="7617"/>
                </a:lnTo>
                <a:lnTo>
                  <a:pt x="3504" y="7641"/>
                </a:lnTo>
                <a:lnTo>
                  <a:pt x="3577" y="7641"/>
                </a:lnTo>
                <a:lnTo>
                  <a:pt x="3626" y="7617"/>
                </a:lnTo>
                <a:lnTo>
                  <a:pt x="3699" y="7568"/>
                </a:lnTo>
                <a:lnTo>
                  <a:pt x="3723" y="7519"/>
                </a:lnTo>
                <a:lnTo>
                  <a:pt x="3747" y="7446"/>
                </a:lnTo>
                <a:lnTo>
                  <a:pt x="3942" y="7349"/>
                </a:lnTo>
                <a:lnTo>
                  <a:pt x="4137" y="7227"/>
                </a:lnTo>
                <a:lnTo>
                  <a:pt x="4477" y="6960"/>
                </a:lnTo>
                <a:lnTo>
                  <a:pt x="4964" y="6522"/>
                </a:lnTo>
                <a:lnTo>
                  <a:pt x="5183" y="6303"/>
                </a:lnTo>
                <a:lnTo>
                  <a:pt x="5450" y="6108"/>
                </a:lnTo>
                <a:lnTo>
                  <a:pt x="5742" y="6206"/>
                </a:lnTo>
                <a:lnTo>
                  <a:pt x="6059" y="6303"/>
                </a:lnTo>
                <a:lnTo>
                  <a:pt x="6643" y="6473"/>
                </a:lnTo>
                <a:lnTo>
                  <a:pt x="6910" y="6595"/>
                </a:lnTo>
                <a:lnTo>
                  <a:pt x="7202" y="6717"/>
                </a:lnTo>
                <a:lnTo>
                  <a:pt x="7275" y="6741"/>
                </a:lnTo>
                <a:lnTo>
                  <a:pt x="7348" y="6717"/>
                </a:lnTo>
                <a:lnTo>
                  <a:pt x="7421" y="6692"/>
                </a:lnTo>
                <a:lnTo>
                  <a:pt x="7470" y="6644"/>
                </a:lnTo>
                <a:lnTo>
                  <a:pt x="7494" y="6571"/>
                </a:lnTo>
                <a:lnTo>
                  <a:pt x="7519" y="6522"/>
                </a:lnTo>
                <a:lnTo>
                  <a:pt x="7519" y="6449"/>
                </a:lnTo>
                <a:lnTo>
                  <a:pt x="7470" y="6376"/>
                </a:lnTo>
                <a:lnTo>
                  <a:pt x="7470" y="6327"/>
                </a:lnTo>
                <a:lnTo>
                  <a:pt x="7300" y="5841"/>
                </a:lnTo>
                <a:lnTo>
                  <a:pt x="7105" y="5354"/>
                </a:lnTo>
                <a:lnTo>
                  <a:pt x="6910" y="4916"/>
                </a:lnTo>
                <a:lnTo>
                  <a:pt x="6813" y="4697"/>
                </a:lnTo>
                <a:lnTo>
                  <a:pt x="6691" y="4478"/>
                </a:lnTo>
                <a:lnTo>
                  <a:pt x="7227" y="3675"/>
                </a:lnTo>
                <a:lnTo>
                  <a:pt x="7470" y="3261"/>
                </a:lnTo>
                <a:lnTo>
                  <a:pt x="7592" y="3042"/>
                </a:lnTo>
                <a:lnTo>
                  <a:pt x="7665" y="2799"/>
                </a:lnTo>
                <a:lnTo>
                  <a:pt x="7713" y="2726"/>
                </a:lnTo>
                <a:lnTo>
                  <a:pt x="7713" y="2653"/>
                </a:lnTo>
                <a:lnTo>
                  <a:pt x="7738" y="2629"/>
                </a:lnTo>
                <a:lnTo>
                  <a:pt x="7738" y="2556"/>
                </a:lnTo>
                <a:lnTo>
                  <a:pt x="7713" y="2507"/>
                </a:lnTo>
                <a:lnTo>
                  <a:pt x="7689" y="2458"/>
                </a:lnTo>
                <a:lnTo>
                  <a:pt x="7640" y="2410"/>
                </a:lnTo>
                <a:lnTo>
                  <a:pt x="7592" y="2385"/>
                </a:lnTo>
                <a:lnTo>
                  <a:pt x="7519" y="2385"/>
                </a:lnTo>
                <a:lnTo>
                  <a:pt x="7446" y="2410"/>
                </a:lnTo>
                <a:lnTo>
                  <a:pt x="7397" y="2458"/>
                </a:lnTo>
                <a:lnTo>
                  <a:pt x="7202" y="2458"/>
                </a:lnTo>
                <a:lnTo>
                  <a:pt x="6983" y="2483"/>
                </a:lnTo>
                <a:lnTo>
                  <a:pt x="6594" y="2531"/>
                </a:lnTo>
                <a:lnTo>
                  <a:pt x="6326" y="2556"/>
                </a:lnTo>
                <a:lnTo>
                  <a:pt x="5815" y="2556"/>
                </a:lnTo>
                <a:lnTo>
                  <a:pt x="5548" y="2580"/>
                </a:lnTo>
                <a:lnTo>
                  <a:pt x="5426" y="2410"/>
                </a:lnTo>
                <a:lnTo>
                  <a:pt x="5280" y="2264"/>
                </a:lnTo>
                <a:lnTo>
                  <a:pt x="5012" y="1996"/>
                </a:lnTo>
                <a:lnTo>
                  <a:pt x="4769" y="1704"/>
                </a:lnTo>
                <a:lnTo>
                  <a:pt x="4575" y="1412"/>
                </a:lnTo>
                <a:lnTo>
                  <a:pt x="4356" y="1120"/>
                </a:lnTo>
                <a:lnTo>
                  <a:pt x="4161" y="804"/>
                </a:lnTo>
                <a:lnTo>
                  <a:pt x="4112" y="779"/>
                </a:lnTo>
                <a:lnTo>
                  <a:pt x="4039" y="779"/>
                </a:lnTo>
                <a:lnTo>
                  <a:pt x="3991" y="755"/>
                </a:lnTo>
                <a:close/>
                <a:moveTo>
                  <a:pt x="11169" y="536"/>
                </a:moveTo>
                <a:lnTo>
                  <a:pt x="11582" y="633"/>
                </a:lnTo>
                <a:lnTo>
                  <a:pt x="11972" y="779"/>
                </a:lnTo>
                <a:lnTo>
                  <a:pt x="12361" y="950"/>
                </a:lnTo>
                <a:lnTo>
                  <a:pt x="12726" y="1144"/>
                </a:lnTo>
                <a:lnTo>
                  <a:pt x="13066" y="1363"/>
                </a:lnTo>
                <a:lnTo>
                  <a:pt x="13431" y="1582"/>
                </a:lnTo>
                <a:lnTo>
                  <a:pt x="13748" y="1850"/>
                </a:lnTo>
                <a:lnTo>
                  <a:pt x="14064" y="2093"/>
                </a:lnTo>
                <a:lnTo>
                  <a:pt x="14332" y="2312"/>
                </a:lnTo>
                <a:lnTo>
                  <a:pt x="14551" y="2531"/>
                </a:lnTo>
                <a:lnTo>
                  <a:pt x="14770" y="2775"/>
                </a:lnTo>
                <a:lnTo>
                  <a:pt x="14964" y="3018"/>
                </a:lnTo>
                <a:lnTo>
                  <a:pt x="15305" y="3529"/>
                </a:lnTo>
                <a:lnTo>
                  <a:pt x="15621" y="4064"/>
                </a:lnTo>
                <a:lnTo>
                  <a:pt x="15548" y="4162"/>
                </a:lnTo>
                <a:lnTo>
                  <a:pt x="15475" y="4235"/>
                </a:lnTo>
                <a:lnTo>
                  <a:pt x="15475" y="4259"/>
                </a:lnTo>
                <a:lnTo>
                  <a:pt x="15475" y="4308"/>
                </a:lnTo>
                <a:lnTo>
                  <a:pt x="15500" y="4332"/>
                </a:lnTo>
                <a:lnTo>
                  <a:pt x="15646" y="4332"/>
                </a:lnTo>
                <a:lnTo>
                  <a:pt x="15743" y="4283"/>
                </a:lnTo>
                <a:lnTo>
                  <a:pt x="15938" y="4648"/>
                </a:lnTo>
                <a:lnTo>
                  <a:pt x="15865" y="4673"/>
                </a:lnTo>
                <a:lnTo>
                  <a:pt x="15767" y="4746"/>
                </a:lnTo>
                <a:lnTo>
                  <a:pt x="15719" y="4794"/>
                </a:lnTo>
                <a:lnTo>
                  <a:pt x="15694" y="4867"/>
                </a:lnTo>
                <a:lnTo>
                  <a:pt x="15694" y="4916"/>
                </a:lnTo>
                <a:lnTo>
                  <a:pt x="15743" y="4940"/>
                </a:lnTo>
                <a:lnTo>
                  <a:pt x="15816" y="4940"/>
                </a:lnTo>
                <a:lnTo>
                  <a:pt x="15889" y="4916"/>
                </a:lnTo>
                <a:lnTo>
                  <a:pt x="15962" y="4892"/>
                </a:lnTo>
                <a:lnTo>
                  <a:pt x="16035" y="4819"/>
                </a:lnTo>
                <a:lnTo>
                  <a:pt x="16205" y="5159"/>
                </a:lnTo>
                <a:lnTo>
                  <a:pt x="16108" y="5208"/>
                </a:lnTo>
                <a:lnTo>
                  <a:pt x="16011" y="5281"/>
                </a:lnTo>
                <a:lnTo>
                  <a:pt x="15938" y="5378"/>
                </a:lnTo>
                <a:lnTo>
                  <a:pt x="15889" y="5451"/>
                </a:lnTo>
                <a:lnTo>
                  <a:pt x="15865" y="5524"/>
                </a:lnTo>
                <a:lnTo>
                  <a:pt x="15889" y="5573"/>
                </a:lnTo>
                <a:lnTo>
                  <a:pt x="15938" y="5622"/>
                </a:lnTo>
                <a:lnTo>
                  <a:pt x="16011" y="5622"/>
                </a:lnTo>
                <a:lnTo>
                  <a:pt x="16108" y="5573"/>
                </a:lnTo>
                <a:lnTo>
                  <a:pt x="16205" y="5524"/>
                </a:lnTo>
                <a:lnTo>
                  <a:pt x="16327" y="5451"/>
                </a:lnTo>
                <a:lnTo>
                  <a:pt x="16424" y="5792"/>
                </a:lnTo>
                <a:lnTo>
                  <a:pt x="16254" y="5841"/>
                </a:lnTo>
                <a:lnTo>
                  <a:pt x="16108" y="5938"/>
                </a:lnTo>
                <a:lnTo>
                  <a:pt x="15986" y="6060"/>
                </a:lnTo>
                <a:lnTo>
                  <a:pt x="15938" y="6181"/>
                </a:lnTo>
                <a:lnTo>
                  <a:pt x="15938" y="6230"/>
                </a:lnTo>
                <a:lnTo>
                  <a:pt x="15962" y="6279"/>
                </a:lnTo>
                <a:lnTo>
                  <a:pt x="16011" y="6303"/>
                </a:lnTo>
                <a:lnTo>
                  <a:pt x="16059" y="6303"/>
                </a:lnTo>
                <a:lnTo>
                  <a:pt x="16132" y="6279"/>
                </a:lnTo>
                <a:lnTo>
                  <a:pt x="16205" y="6230"/>
                </a:lnTo>
                <a:lnTo>
                  <a:pt x="16376" y="6157"/>
                </a:lnTo>
                <a:lnTo>
                  <a:pt x="16497" y="6108"/>
                </a:lnTo>
                <a:lnTo>
                  <a:pt x="16570" y="6571"/>
                </a:lnTo>
                <a:lnTo>
                  <a:pt x="16522" y="6546"/>
                </a:lnTo>
                <a:lnTo>
                  <a:pt x="16473" y="6546"/>
                </a:lnTo>
                <a:lnTo>
                  <a:pt x="16376" y="6571"/>
                </a:lnTo>
                <a:lnTo>
                  <a:pt x="16254" y="6619"/>
                </a:lnTo>
                <a:lnTo>
                  <a:pt x="16181" y="6692"/>
                </a:lnTo>
                <a:lnTo>
                  <a:pt x="16108" y="6765"/>
                </a:lnTo>
                <a:lnTo>
                  <a:pt x="16084" y="6863"/>
                </a:lnTo>
                <a:lnTo>
                  <a:pt x="16084" y="6911"/>
                </a:lnTo>
                <a:lnTo>
                  <a:pt x="16108" y="6936"/>
                </a:lnTo>
                <a:lnTo>
                  <a:pt x="16108" y="6960"/>
                </a:lnTo>
                <a:lnTo>
                  <a:pt x="16205" y="6960"/>
                </a:lnTo>
                <a:lnTo>
                  <a:pt x="16278" y="6936"/>
                </a:lnTo>
                <a:lnTo>
                  <a:pt x="16449" y="6887"/>
                </a:lnTo>
                <a:lnTo>
                  <a:pt x="16546" y="6863"/>
                </a:lnTo>
                <a:lnTo>
                  <a:pt x="16619" y="6814"/>
                </a:lnTo>
                <a:lnTo>
                  <a:pt x="16668" y="7154"/>
                </a:lnTo>
                <a:lnTo>
                  <a:pt x="16351" y="7325"/>
                </a:lnTo>
                <a:lnTo>
                  <a:pt x="16230" y="7446"/>
                </a:lnTo>
                <a:lnTo>
                  <a:pt x="16108" y="7568"/>
                </a:lnTo>
                <a:lnTo>
                  <a:pt x="16084" y="7592"/>
                </a:lnTo>
                <a:lnTo>
                  <a:pt x="16108" y="7641"/>
                </a:lnTo>
                <a:lnTo>
                  <a:pt x="16132" y="7665"/>
                </a:lnTo>
                <a:lnTo>
                  <a:pt x="16278" y="7665"/>
                </a:lnTo>
                <a:lnTo>
                  <a:pt x="16424" y="7641"/>
                </a:lnTo>
                <a:lnTo>
                  <a:pt x="16570" y="7592"/>
                </a:lnTo>
                <a:lnTo>
                  <a:pt x="16716" y="7519"/>
                </a:lnTo>
                <a:lnTo>
                  <a:pt x="16765" y="7982"/>
                </a:lnTo>
                <a:lnTo>
                  <a:pt x="16570" y="8055"/>
                </a:lnTo>
                <a:lnTo>
                  <a:pt x="16376" y="8152"/>
                </a:lnTo>
                <a:lnTo>
                  <a:pt x="16205" y="8249"/>
                </a:lnTo>
                <a:lnTo>
                  <a:pt x="16108" y="8298"/>
                </a:lnTo>
                <a:lnTo>
                  <a:pt x="16035" y="8371"/>
                </a:lnTo>
                <a:lnTo>
                  <a:pt x="16035" y="8395"/>
                </a:lnTo>
                <a:lnTo>
                  <a:pt x="16132" y="8444"/>
                </a:lnTo>
                <a:lnTo>
                  <a:pt x="16254" y="8468"/>
                </a:lnTo>
                <a:lnTo>
                  <a:pt x="16449" y="8444"/>
                </a:lnTo>
                <a:lnTo>
                  <a:pt x="16619" y="8395"/>
                </a:lnTo>
                <a:lnTo>
                  <a:pt x="16789" y="8347"/>
                </a:lnTo>
                <a:lnTo>
                  <a:pt x="16814" y="8639"/>
                </a:lnTo>
                <a:lnTo>
                  <a:pt x="16814" y="8833"/>
                </a:lnTo>
                <a:lnTo>
                  <a:pt x="16497" y="8882"/>
                </a:lnTo>
                <a:lnTo>
                  <a:pt x="16205" y="8979"/>
                </a:lnTo>
                <a:lnTo>
                  <a:pt x="16084" y="9028"/>
                </a:lnTo>
                <a:lnTo>
                  <a:pt x="15962" y="9101"/>
                </a:lnTo>
                <a:lnTo>
                  <a:pt x="15889" y="9198"/>
                </a:lnTo>
                <a:lnTo>
                  <a:pt x="15840" y="9247"/>
                </a:lnTo>
                <a:lnTo>
                  <a:pt x="15840" y="9320"/>
                </a:lnTo>
                <a:lnTo>
                  <a:pt x="15840" y="9369"/>
                </a:lnTo>
                <a:lnTo>
                  <a:pt x="15889" y="9393"/>
                </a:lnTo>
                <a:lnTo>
                  <a:pt x="16011" y="9417"/>
                </a:lnTo>
                <a:lnTo>
                  <a:pt x="16132" y="9393"/>
                </a:lnTo>
                <a:lnTo>
                  <a:pt x="16351" y="9320"/>
                </a:lnTo>
                <a:lnTo>
                  <a:pt x="16716" y="9247"/>
                </a:lnTo>
                <a:lnTo>
                  <a:pt x="16546" y="9807"/>
                </a:lnTo>
                <a:lnTo>
                  <a:pt x="16522" y="9807"/>
                </a:lnTo>
                <a:lnTo>
                  <a:pt x="16132" y="9831"/>
                </a:lnTo>
                <a:lnTo>
                  <a:pt x="15986" y="9831"/>
                </a:lnTo>
                <a:lnTo>
                  <a:pt x="15865" y="9880"/>
                </a:lnTo>
                <a:lnTo>
                  <a:pt x="15743" y="9928"/>
                </a:lnTo>
                <a:lnTo>
                  <a:pt x="15646" y="10026"/>
                </a:lnTo>
                <a:lnTo>
                  <a:pt x="15646" y="10074"/>
                </a:lnTo>
                <a:lnTo>
                  <a:pt x="15646" y="10123"/>
                </a:lnTo>
                <a:lnTo>
                  <a:pt x="15670" y="10147"/>
                </a:lnTo>
                <a:lnTo>
                  <a:pt x="15719" y="10172"/>
                </a:lnTo>
                <a:lnTo>
                  <a:pt x="15986" y="10196"/>
                </a:lnTo>
                <a:lnTo>
                  <a:pt x="16424" y="10196"/>
                </a:lnTo>
                <a:lnTo>
                  <a:pt x="16376" y="10342"/>
                </a:lnTo>
                <a:lnTo>
                  <a:pt x="16230" y="10731"/>
                </a:lnTo>
                <a:lnTo>
                  <a:pt x="15889" y="10731"/>
                </a:lnTo>
                <a:lnTo>
                  <a:pt x="15573" y="10683"/>
                </a:lnTo>
                <a:lnTo>
                  <a:pt x="15402" y="10683"/>
                </a:lnTo>
                <a:lnTo>
                  <a:pt x="15256" y="10707"/>
                </a:lnTo>
                <a:lnTo>
                  <a:pt x="15232" y="10731"/>
                </a:lnTo>
                <a:lnTo>
                  <a:pt x="15232" y="10780"/>
                </a:lnTo>
                <a:lnTo>
                  <a:pt x="15281" y="10853"/>
                </a:lnTo>
                <a:lnTo>
                  <a:pt x="15329" y="10877"/>
                </a:lnTo>
                <a:lnTo>
                  <a:pt x="15475" y="10950"/>
                </a:lnTo>
                <a:lnTo>
                  <a:pt x="15621" y="10999"/>
                </a:lnTo>
                <a:lnTo>
                  <a:pt x="15767" y="11023"/>
                </a:lnTo>
                <a:lnTo>
                  <a:pt x="16108" y="11072"/>
                </a:lnTo>
                <a:lnTo>
                  <a:pt x="15938" y="11486"/>
                </a:lnTo>
                <a:lnTo>
                  <a:pt x="15646" y="11413"/>
                </a:lnTo>
                <a:lnTo>
                  <a:pt x="15378" y="11364"/>
                </a:lnTo>
                <a:lnTo>
                  <a:pt x="15232" y="11340"/>
                </a:lnTo>
                <a:lnTo>
                  <a:pt x="15086" y="11340"/>
                </a:lnTo>
                <a:lnTo>
                  <a:pt x="14940" y="11364"/>
                </a:lnTo>
                <a:lnTo>
                  <a:pt x="14794" y="11437"/>
                </a:lnTo>
                <a:lnTo>
                  <a:pt x="14770" y="11461"/>
                </a:lnTo>
                <a:lnTo>
                  <a:pt x="14794" y="11486"/>
                </a:lnTo>
                <a:lnTo>
                  <a:pt x="14794" y="11510"/>
                </a:lnTo>
                <a:lnTo>
                  <a:pt x="14964" y="11583"/>
                </a:lnTo>
                <a:lnTo>
                  <a:pt x="15110" y="11656"/>
                </a:lnTo>
                <a:lnTo>
                  <a:pt x="15427" y="11753"/>
                </a:lnTo>
                <a:lnTo>
                  <a:pt x="15597" y="11802"/>
                </a:lnTo>
                <a:lnTo>
                  <a:pt x="15767" y="11826"/>
                </a:lnTo>
                <a:lnTo>
                  <a:pt x="15719" y="11948"/>
                </a:lnTo>
                <a:lnTo>
                  <a:pt x="15475" y="12362"/>
                </a:lnTo>
                <a:lnTo>
                  <a:pt x="15427" y="12362"/>
                </a:lnTo>
                <a:lnTo>
                  <a:pt x="15135" y="12289"/>
                </a:lnTo>
                <a:lnTo>
                  <a:pt x="14867" y="12191"/>
                </a:lnTo>
                <a:lnTo>
                  <a:pt x="14624" y="12094"/>
                </a:lnTo>
                <a:lnTo>
                  <a:pt x="14502" y="12070"/>
                </a:lnTo>
                <a:lnTo>
                  <a:pt x="14380" y="12045"/>
                </a:lnTo>
                <a:lnTo>
                  <a:pt x="14332" y="12045"/>
                </a:lnTo>
                <a:lnTo>
                  <a:pt x="14307" y="12070"/>
                </a:lnTo>
                <a:lnTo>
                  <a:pt x="14307" y="12118"/>
                </a:lnTo>
                <a:lnTo>
                  <a:pt x="14307" y="12167"/>
                </a:lnTo>
                <a:lnTo>
                  <a:pt x="14380" y="12264"/>
                </a:lnTo>
                <a:lnTo>
                  <a:pt x="14478" y="12362"/>
                </a:lnTo>
                <a:lnTo>
                  <a:pt x="14599" y="12459"/>
                </a:lnTo>
                <a:lnTo>
                  <a:pt x="14721" y="12508"/>
                </a:lnTo>
                <a:lnTo>
                  <a:pt x="14989" y="12629"/>
                </a:lnTo>
                <a:lnTo>
                  <a:pt x="15281" y="12702"/>
                </a:lnTo>
                <a:lnTo>
                  <a:pt x="14916" y="13189"/>
                </a:lnTo>
                <a:lnTo>
                  <a:pt x="14599" y="13067"/>
                </a:lnTo>
                <a:lnTo>
                  <a:pt x="14283" y="12946"/>
                </a:lnTo>
                <a:lnTo>
                  <a:pt x="13967" y="12824"/>
                </a:lnTo>
                <a:lnTo>
                  <a:pt x="13796" y="12775"/>
                </a:lnTo>
                <a:lnTo>
                  <a:pt x="13723" y="12775"/>
                </a:lnTo>
                <a:lnTo>
                  <a:pt x="13650" y="12800"/>
                </a:lnTo>
                <a:lnTo>
                  <a:pt x="13626" y="12824"/>
                </a:lnTo>
                <a:lnTo>
                  <a:pt x="13626" y="12848"/>
                </a:lnTo>
                <a:lnTo>
                  <a:pt x="13650" y="12897"/>
                </a:lnTo>
                <a:lnTo>
                  <a:pt x="13675" y="12970"/>
                </a:lnTo>
                <a:lnTo>
                  <a:pt x="13772" y="13067"/>
                </a:lnTo>
                <a:lnTo>
                  <a:pt x="13991" y="13213"/>
                </a:lnTo>
                <a:lnTo>
                  <a:pt x="14307" y="13384"/>
                </a:lnTo>
                <a:lnTo>
                  <a:pt x="14648" y="13530"/>
                </a:lnTo>
                <a:lnTo>
                  <a:pt x="14210" y="13992"/>
                </a:lnTo>
                <a:lnTo>
                  <a:pt x="14186" y="13968"/>
                </a:lnTo>
                <a:lnTo>
                  <a:pt x="13772" y="13700"/>
                </a:lnTo>
                <a:lnTo>
                  <a:pt x="13602" y="13578"/>
                </a:lnTo>
                <a:lnTo>
                  <a:pt x="13431" y="13505"/>
                </a:lnTo>
                <a:lnTo>
                  <a:pt x="13261" y="13457"/>
                </a:lnTo>
                <a:lnTo>
                  <a:pt x="13066" y="13432"/>
                </a:lnTo>
                <a:lnTo>
                  <a:pt x="13042" y="13432"/>
                </a:lnTo>
                <a:lnTo>
                  <a:pt x="13066" y="13457"/>
                </a:lnTo>
                <a:lnTo>
                  <a:pt x="13188" y="13603"/>
                </a:lnTo>
                <a:lnTo>
                  <a:pt x="13334" y="13724"/>
                </a:lnTo>
                <a:lnTo>
                  <a:pt x="13650" y="13968"/>
                </a:lnTo>
                <a:lnTo>
                  <a:pt x="13796" y="14089"/>
                </a:lnTo>
                <a:lnTo>
                  <a:pt x="13967" y="14211"/>
                </a:lnTo>
                <a:lnTo>
                  <a:pt x="13699" y="14454"/>
                </a:lnTo>
                <a:lnTo>
                  <a:pt x="13334" y="14260"/>
                </a:lnTo>
                <a:lnTo>
                  <a:pt x="12969" y="14016"/>
                </a:lnTo>
                <a:lnTo>
                  <a:pt x="12774" y="13919"/>
                </a:lnTo>
                <a:lnTo>
                  <a:pt x="12556" y="13822"/>
                </a:lnTo>
                <a:lnTo>
                  <a:pt x="12531" y="13822"/>
                </a:lnTo>
                <a:lnTo>
                  <a:pt x="12531" y="13846"/>
                </a:lnTo>
                <a:lnTo>
                  <a:pt x="12507" y="13870"/>
                </a:lnTo>
                <a:lnTo>
                  <a:pt x="12531" y="13895"/>
                </a:lnTo>
                <a:lnTo>
                  <a:pt x="12653" y="14065"/>
                </a:lnTo>
                <a:lnTo>
                  <a:pt x="12823" y="14235"/>
                </a:lnTo>
                <a:lnTo>
                  <a:pt x="13018" y="14381"/>
                </a:lnTo>
                <a:lnTo>
                  <a:pt x="13188" y="14503"/>
                </a:lnTo>
                <a:lnTo>
                  <a:pt x="13431" y="14673"/>
                </a:lnTo>
                <a:lnTo>
                  <a:pt x="12872" y="15063"/>
                </a:lnTo>
                <a:lnTo>
                  <a:pt x="12799" y="14990"/>
                </a:lnTo>
                <a:lnTo>
                  <a:pt x="12726" y="14917"/>
                </a:lnTo>
                <a:lnTo>
                  <a:pt x="12531" y="14746"/>
                </a:lnTo>
                <a:lnTo>
                  <a:pt x="12361" y="14576"/>
                </a:lnTo>
                <a:lnTo>
                  <a:pt x="12215" y="14430"/>
                </a:lnTo>
                <a:lnTo>
                  <a:pt x="12045" y="14308"/>
                </a:lnTo>
                <a:lnTo>
                  <a:pt x="11972" y="14260"/>
                </a:lnTo>
                <a:lnTo>
                  <a:pt x="11874" y="14235"/>
                </a:lnTo>
                <a:lnTo>
                  <a:pt x="11777" y="14235"/>
                </a:lnTo>
                <a:lnTo>
                  <a:pt x="11704" y="14260"/>
                </a:lnTo>
                <a:lnTo>
                  <a:pt x="11680" y="14284"/>
                </a:lnTo>
                <a:lnTo>
                  <a:pt x="11680" y="14308"/>
                </a:lnTo>
                <a:lnTo>
                  <a:pt x="11704" y="14381"/>
                </a:lnTo>
                <a:lnTo>
                  <a:pt x="11728" y="14430"/>
                </a:lnTo>
                <a:lnTo>
                  <a:pt x="11850" y="14552"/>
                </a:lnTo>
                <a:lnTo>
                  <a:pt x="12020" y="14746"/>
                </a:lnTo>
                <a:lnTo>
                  <a:pt x="12191" y="14917"/>
                </a:lnTo>
                <a:lnTo>
                  <a:pt x="12337" y="15087"/>
                </a:lnTo>
                <a:lnTo>
                  <a:pt x="12434" y="15184"/>
                </a:lnTo>
                <a:lnTo>
                  <a:pt x="12531" y="15257"/>
                </a:lnTo>
                <a:lnTo>
                  <a:pt x="11947" y="15573"/>
                </a:lnTo>
                <a:lnTo>
                  <a:pt x="11680" y="15306"/>
                </a:lnTo>
                <a:lnTo>
                  <a:pt x="11436" y="15038"/>
                </a:lnTo>
                <a:lnTo>
                  <a:pt x="11193" y="14771"/>
                </a:lnTo>
                <a:lnTo>
                  <a:pt x="11071" y="14673"/>
                </a:lnTo>
                <a:lnTo>
                  <a:pt x="10901" y="14576"/>
                </a:lnTo>
                <a:lnTo>
                  <a:pt x="10877" y="14600"/>
                </a:lnTo>
                <a:lnTo>
                  <a:pt x="10877" y="14625"/>
                </a:lnTo>
                <a:lnTo>
                  <a:pt x="10925" y="14819"/>
                </a:lnTo>
                <a:lnTo>
                  <a:pt x="10998" y="14990"/>
                </a:lnTo>
                <a:lnTo>
                  <a:pt x="11096" y="15135"/>
                </a:lnTo>
                <a:lnTo>
                  <a:pt x="11217" y="15281"/>
                </a:lnTo>
                <a:lnTo>
                  <a:pt x="11388" y="15525"/>
                </a:lnTo>
                <a:lnTo>
                  <a:pt x="11582" y="15744"/>
                </a:lnTo>
                <a:lnTo>
                  <a:pt x="11096" y="15914"/>
                </a:lnTo>
                <a:lnTo>
                  <a:pt x="11071" y="15865"/>
                </a:lnTo>
                <a:lnTo>
                  <a:pt x="11023" y="15841"/>
                </a:lnTo>
                <a:lnTo>
                  <a:pt x="10731" y="15598"/>
                </a:lnTo>
                <a:lnTo>
                  <a:pt x="10439" y="15330"/>
                </a:lnTo>
                <a:lnTo>
                  <a:pt x="10293" y="15233"/>
                </a:lnTo>
                <a:lnTo>
                  <a:pt x="10147" y="15111"/>
                </a:lnTo>
                <a:lnTo>
                  <a:pt x="9976" y="15014"/>
                </a:lnTo>
                <a:lnTo>
                  <a:pt x="9806" y="14965"/>
                </a:lnTo>
                <a:lnTo>
                  <a:pt x="9782" y="14965"/>
                </a:lnTo>
                <a:lnTo>
                  <a:pt x="9782" y="14990"/>
                </a:lnTo>
                <a:lnTo>
                  <a:pt x="9976" y="15281"/>
                </a:lnTo>
                <a:lnTo>
                  <a:pt x="10220" y="15549"/>
                </a:lnTo>
                <a:lnTo>
                  <a:pt x="10463" y="15817"/>
                </a:lnTo>
                <a:lnTo>
                  <a:pt x="10585" y="15938"/>
                </a:lnTo>
                <a:lnTo>
                  <a:pt x="10731" y="16036"/>
                </a:lnTo>
                <a:lnTo>
                  <a:pt x="10122" y="16182"/>
                </a:lnTo>
                <a:lnTo>
                  <a:pt x="10074" y="16133"/>
                </a:lnTo>
                <a:lnTo>
                  <a:pt x="10001" y="16109"/>
                </a:lnTo>
                <a:lnTo>
                  <a:pt x="9903" y="16060"/>
                </a:lnTo>
                <a:lnTo>
                  <a:pt x="9830" y="16011"/>
                </a:lnTo>
                <a:lnTo>
                  <a:pt x="9684" y="15890"/>
                </a:lnTo>
                <a:lnTo>
                  <a:pt x="9587" y="15719"/>
                </a:lnTo>
                <a:lnTo>
                  <a:pt x="9465" y="15549"/>
                </a:lnTo>
                <a:lnTo>
                  <a:pt x="9368" y="15379"/>
                </a:lnTo>
                <a:lnTo>
                  <a:pt x="9246" y="15257"/>
                </a:lnTo>
                <a:lnTo>
                  <a:pt x="9125" y="15160"/>
                </a:lnTo>
                <a:lnTo>
                  <a:pt x="8954" y="15063"/>
                </a:lnTo>
                <a:lnTo>
                  <a:pt x="8930" y="15087"/>
                </a:lnTo>
                <a:lnTo>
                  <a:pt x="8979" y="15160"/>
                </a:lnTo>
                <a:lnTo>
                  <a:pt x="9027" y="15257"/>
                </a:lnTo>
                <a:lnTo>
                  <a:pt x="9076" y="15476"/>
                </a:lnTo>
                <a:lnTo>
                  <a:pt x="9173" y="15695"/>
                </a:lnTo>
                <a:lnTo>
                  <a:pt x="9295" y="15914"/>
                </a:lnTo>
                <a:lnTo>
                  <a:pt x="9417" y="16109"/>
                </a:lnTo>
                <a:lnTo>
                  <a:pt x="9587" y="16279"/>
                </a:lnTo>
                <a:lnTo>
                  <a:pt x="9222" y="16328"/>
                </a:lnTo>
                <a:lnTo>
                  <a:pt x="8857" y="16352"/>
                </a:lnTo>
                <a:lnTo>
                  <a:pt x="8857" y="16328"/>
                </a:lnTo>
                <a:lnTo>
                  <a:pt x="8808" y="16255"/>
                </a:lnTo>
                <a:lnTo>
                  <a:pt x="8760" y="16182"/>
                </a:lnTo>
                <a:lnTo>
                  <a:pt x="8638" y="16060"/>
                </a:lnTo>
                <a:lnTo>
                  <a:pt x="8516" y="15865"/>
                </a:lnTo>
                <a:lnTo>
                  <a:pt x="8419" y="15622"/>
                </a:lnTo>
                <a:lnTo>
                  <a:pt x="8346" y="15452"/>
                </a:lnTo>
                <a:lnTo>
                  <a:pt x="8273" y="15281"/>
                </a:lnTo>
                <a:lnTo>
                  <a:pt x="8224" y="15208"/>
                </a:lnTo>
                <a:lnTo>
                  <a:pt x="8151" y="15135"/>
                </a:lnTo>
                <a:lnTo>
                  <a:pt x="8078" y="15087"/>
                </a:lnTo>
                <a:lnTo>
                  <a:pt x="7981" y="15038"/>
                </a:lnTo>
                <a:lnTo>
                  <a:pt x="7957" y="15063"/>
                </a:lnTo>
                <a:lnTo>
                  <a:pt x="7932" y="15160"/>
                </a:lnTo>
                <a:lnTo>
                  <a:pt x="7957" y="15306"/>
                </a:lnTo>
                <a:lnTo>
                  <a:pt x="7981" y="15476"/>
                </a:lnTo>
                <a:lnTo>
                  <a:pt x="8005" y="15671"/>
                </a:lnTo>
                <a:lnTo>
                  <a:pt x="8078" y="15841"/>
                </a:lnTo>
                <a:lnTo>
                  <a:pt x="8151" y="16036"/>
                </a:lnTo>
                <a:lnTo>
                  <a:pt x="8249" y="16206"/>
                </a:lnTo>
                <a:lnTo>
                  <a:pt x="8346" y="16352"/>
                </a:lnTo>
                <a:lnTo>
                  <a:pt x="7835" y="16328"/>
                </a:lnTo>
                <a:lnTo>
                  <a:pt x="7762" y="16230"/>
                </a:lnTo>
                <a:lnTo>
                  <a:pt x="7689" y="16109"/>
                </a:lnTo>
                <a:lnTo>
                  <a:pt x="7640" y="15987"/>
                </a:lnTo>
                <a:lnTo>
                  <a:pt x="7567" y="15719"/>
                </a:lnTo>
                <a:lnTo>
                  <a:pt x="7446" y="15330"/>
                </a:lnTo>
                <a:lnTo>
                  <a:pt x="7373" y="15135"/>
                </a:lnTo>
                <a:lnTo>
                  <a:pt x="7300" y="15063"/>
                </a:lnTo>
                <a:lnTo>
                  <a:pt x="7227" y="14990"/>
                </a:lnTo>
                <a:lnTo>
                  <a:pt x="7178" y="14990"/>
                </a:lnTo>
                <a:lnTo>
                  <a:pt x="7154" y="15038"/>
                </a:lnTo>
                <a:lnTo>
                  <a:pt x="7129" y="15135"/>
                </a:lnTo>
                <a:lnTo>
                  <a:pt x="7129" y="15233"/>
                </a:lnTo>
                <a:lnTo>
                  <a:pt x="7154" y="15452"/>
                </a:lnTo>
                <a:lnTo>
                  <a:pt x="7202" y="15695"/>
                </a:lnTo>
                <a:lnTo>
                  <a:pt x="7275" y="15890"/>
                </a:lnTo>
                <a:lnTo>
                  <a:pt x="7324" y="16084"/>
                </a:lnTo>
                <a:lnTo>
                  <a:pt x="7397" y="16279"/>
                </a:lnTo>
                <a:lnTo>
                  <a:pt x="6740" y="16157"/>
                </a:lnTo>
                <a:lnTo>
                  <a:pt x="6691" y="15963"/>
                </a:lnTo>
                <a:lnTo>
                  <a:pt x="6618" y="15792"/>
                </a:lnTo>
                <a:lnTo>
                  <a:pt x="6521" y="15598"/>
                </a:lnTo>
                <a:lnTo>
                  <a:pt x="6472" y="15427"/>
                </a:lnTo>
                <a:lnTo>
                  <a:pt x="6399" y="15135"/>
                </a:lnTo>
                <a:lnTo>
                  <a:pt x="6351" y="14990"/>
                </a:lnTo>
                <a:lnTo>
                  <a:pt x="6278" y="14892"/>
                </a:lnTo>
                <a:lnTo>
                  <a:pt x="6253" y="14868"/>
                </a:lnTo>
                <a:lnTo>
                  <a:pt x="6205" y="14917"/>
                </a:lnTo>
                <a:lnTo>
                  <a:pt x="6156" y="14941"/>
                </a:lnTo>
                <a:lnTo>
                  <a:pt x="6107" y="15063"/>
                </a:lnTo>
                <a:lnTo>
                  <a:pt x="6083" y="15208"/>
                </a:lnTo>
                <a:lnTo>
                  <a:pt x="6107" y="15354"/>
                </a:lnTo>
                <a:lnTo>
                  <a:pt x="6156" y="15549"/>
                </a:lnTo>
                <a:lnTo>
                  <a:pt x="6205" y="15719"/>
                </a:lnTo>
                <a:lnTo>
                  <a:pt x="6326" y="16060"/>
                </a:lnTo>
                <a:lnTo>
                  <a:pt x="6326" y="16060"/>
                </a:lnTo>
                <a:lnTo>
                  <a:pt x="5742" y="15865"/>
                </a:lnTo>
                <a:lnTo>
                  <a:pt x="5742" y="15792"/>
                </a:lnTo>
                <a:lnTo>
                  <a:pt x="5694" y="15719"/>
                </a:lnTo>
                <a:lnTo>
                  <a:pt x="5621" y="15622"/>
                </a:lnTo>
                <a:lnTo>
                  <a:pt x="5572" y="15549"/>
                </a:lnTo>
                <a:lnTo>
                  <a:pt x="5523" y="15379"/>
                </a:lnTo>
                <a:lnTo>
                  <a:pt x="5450" y="15014"/>
                </a:lnTo>
                <a:lnTo>
                  <a:pt x="5377" y="14819"/>
                </a:lnTo>
                <a:lnTo>
                  <a:pt x="5329" y="14698"/>
                </a:lnTo>
                <a:lnTo>
                  <a:pt x="5280" y="14673"/>
                </a:lnTo>
                <a:lnTo>
                  <a:pt x="5231" y="14698"/>
                </a:lnTo>
                <a:lnTo>
                  <a:pt x="5183" y="14746"/>
                </a:lnTo>
                <a:lnTo>
                  <a:pt x="5158" y="14795"/>
                </a:lnTo>
                <a:lnTo>
                  <a:pt x="5110" y="14941"/>
                </a:lnTo>
                <a:lnTo>
                  <a:pt x="5110" y="15111"/>
                </a:lnTo>
                <a:lnTo>
                  <a:pt x="5110" y="15257"/>
                </a:lnTo>
                <a:lnTo>
                  <a:pt x="5134" y="15452"/>
                </a:lnTo>
                <a:lnTo>
                  <a:pt x="5207" y="15646"/>
                </a:lnTo>
                <a:lnTo>
                  <a:pt x="5207" y="15646"/>
                </a:lnTo>
                <a:lnTo>
                  <a:pt x="4769" y="15452"/>
                </a:lnTo>
                <a:lnTo>
                  <a:pt x="4721" y="15233"/>
                </a:lnTo>
                <a:lnTo>
                  <a:pt x="4672" y="15014"/>
                </a:lnTo>
                <a:lnTo>
                  <a:pt x="4623" y="14771"/>
                </a:lnTo>
                <a:lnTo>
                  <a:pt x="4599" y="14503"/>
                </a:lnTo>
                <a:lnTo>
                  <a:pt x="4575" y="14479"/>
                </a:lnTo>
                <a:lnTo>
                  <a:pt x="4502" y="14479"/>
                </a:lnTo>
                <a:lnTo>
                  <a:pt x="4453" y="14552"/>
                </a:lnTo>
                <a:lnTo>
                  <a:pt x="4404" y="14649"/>
                </a:lnTo>
                <a:lnTo>
                  <a:pt x="4380" y="14819"/>
                </a:lnTo>
                <a:lnTo>
                  <a:pt x="4356" y="15038"/>
                </a:lnTo>
                <a:lnTo>
                  <a:pt x="4380" y="15257"/>
                </a:lnTo>
                <a:lnTo>
                  <a:pt x="4112" y="15111"/>
                </a:lnTo>
                <a:lnTo>
                  <a:pt x="4112" y="15063"/>
                </a:lnTo>
                <a:lnTo>
                  <a:pt x="4088" y="14990"/>
                </a:lnTo>
                <a:lnTo>
                  <a:pt x="4064" y="14892"/>
                </a:lnTo>
                <a:lnTo>
                  <a:pt x="4039" y="14795"/>
                </a:lnTo>
                <a:lnTo>
                  <a:pt x="4039" y="14552"/>
                </a:lnTo>
                <a:lnTo>
                  <a:pt x="4039" y="14333"/>
                </a:lnTo>
                <a:lnTo>
                  <a:pt x="4015" y="14235"/>
                </a:lnTo>
                <a:lnTo>
                  <a:pt x="3966" y="14138"/>
                </a:lnTo>
                <a:lnTo>
                  <a:pt x="3942" y="14114"/>
                </a:lnTo>
                <a:lnTo>
                  <a:pt x="3893" y="14114"/>
                </a:lnTo>
                <a:lnTo>
                  <a:pt x="3796" y="14235"/>
                </a:lnTo>
                <a:lnTo>
                  <a:pt x="3747" y="14381"/>
                </a:lnTo>
                <a:lnTo>
                  <a:pt x="3723" y="14527"/>
                </a:lnTo>
                <a:lnTo>
                  <a:pt x="3723" y="14649"/>
                </a:lnTo>
                <a:lnTo>
                  <a:pt x="3723" y="14868"/>
                </a:lnTo>
                <a:lnTo>
                  <a:pt x="3382" y="14649"/>
                </a:lnTo>
                <a:lnTo>
                  <a:pt x="3407" y="14600"/>
                </a:lnTo>
                <a:lnTo>
                  <a:pt x="3407" y="14503"/>
                </a:lnTo>
                <a:lnTo>
                  <a:pt x="3407" y="14406"/>
                </a:lnTo>
                <a:lnTo>
                  <a:pt x="3382" y="14211"/>
                </a:lnTo>
                <a:lnTo>
                  <a:pt x="3382" y="14065"/>
                </a:lnTo>
                <a:lnTo>
                  <a:pt x="3358" y="13968"/>
                </a:lnTo>
                <a:lnTo>
                  <a:pt x="3334" y="13919"/>
                </a:lnTo>
                <a:lnTo>
                  <a:pt x="3309" y="13870"/>
                </a:lnTo>
                <a:lnTo>
                  <a:pt x="3261" y="13870"/>
                </a:lnTo>
                <a:lnTo>
                  <a:pt x="3188" y="13919"/>
                </a:lnTo>
                <a:lnTo>
                  <a:pt x="3139" y="13992"/>
                </a:lnTo>
                <a:lnTo>
                  <a:pt x="3115" y="14089"/>
                </a:lnTo>
                <a:lnTo>
                  <a:pt x="3090" y="14187"/>
                </a:lnTo>
                <a:lnTo>
                  <a:pt x="3066" y="14406"/>
                </a:lnTo>
                <a:lnTo>
                  <a:pt x="2725" y="14114"/>
                </a:lnTo>
                <a:lnTo>
                  <a:pt x="2750" y="14041"/>
                </a:lnTo>
                <a:lnTo>
                  <a:pt x="2725" y="13919"/>
                </a:lnTo>
                <a:lnTo>
                  <a:pt x="2701" y="13797"/>
                </a:lnTo>
                <a:lnTo>
                  <a:pt x="2725" y="13627"/>
                </a:lnTo>
                <a:lnTo>
                  <a:pt x="2725" y="13481"/>
                </a:lnTo>
                <a:lnTo>
                  <a:pt x="2701" y="13408"/>
                </a:lnTo>
                <a:lnTo>
                  <a:pt x="2652" y="13384"/>
                </a:lnTo>
                <a:lnTo>
                  <a:pt x="2579" y="13384"/>
                </a:lnTo>
                <a:lnTo>
                  <a:pt x="2506" y="13432"/>
                </a:lnTo>
                <a:lnTo>
                  <a:pt x="2433" y="13578"/>
                </a:lnTo>
                <a:lnTo>
                  <a:pt x="2385" y="13773"/>
                </a:lnTo>
                <a:lnTo>
                  <a:pt x="2117" y="13505"/>
                </a:lnTo>
                <a:lnTo>
                  <a:pt x="2117" y="13481"/>
                </a:lnTo>
                <a:lnTo>
                  <a:pt x="2166" y="13432"/>
                </a:lnTo>
                <a:lnTo>
                  <a:pt x="2190" y="13359"/>
                </a:lnTo>
                <a:lnTo>
                  <a:pt x="2214" y="13213"/>
                </a:lnTo>
                <a:lnTo>
                  <a:pt x="2214" y="13116"/>
                </a:lnTo>
                <a:lnTo>
                  <a:pt x="2190" y="13019"/>
                </a:lnTo>
                <a:lnTo>
                  <a:pt x="2166" y="12970"/>
                </a:lnTo>
                <a:lnTo>
                  <a:pt x="2093" y="12921"/>
                </a:lnTo>
                <a:lnTo>
                  <a:pt x="2020" y="12946"/>
                </a:lnTo>
                <a:lnTo>
                  <a:pt x="1971" y="12994"/>
                </a:lnTo>
                <a:lnTo>
                  <a:pt x="1922" y="13067"/>
                </a:lnTo>
                <a:lnTo>
                  <a:pt x="1898" y="13165"/>
                </a:lnTo>
                <a:lnTo>
                  <a:pt x="1874" y="13213"/>
                </a:lnTo>
                <a:lnTo>
                  <a:pt x="1533" y="12751"/>
                </a:lnTo>
                <a:lnTo>
                  <a:pt x="1217" y="12264"/>
                </a:lnTo>
                <a:lnTo>
                  <a:pt x="925" y="11753"/>
                </a:lnTo>
                <a:lnTo>
                  <a:pt x="657" y="11218"/>
                </a:lnTo>
                <a:lnTo>
                  <a:pt x="827" y="11340"/>
                </a:lnTo>
                <a:lnTo>
                  <a:pt x="998" y="11461"/>
                </a:lnTo>
                <a:lnTo>
                  <a:pt x="1363" y="11680"/>
                </a:lnTo>
                <a:lnTo>
                  <a:pt x="1728" y="11875"/>
                </a:lnTo>
                <a:lnTo>
                  <a:pt x="2044" y="12021"/>
                </a:lnTo>
                <a:lnTo>
                  <a:pt x="2409" y="12167"/>
                </a:lnTo>
                <a:lnTo>
                  <a:pt x="2798" y="12289"/>
                </a:lnTo>
                <a:lnTo>
                  <a:pt x="3188" y="12410"/>
                </a:lnTo>
                <a:lnTo>
                  <a:pt x="3577" y="12483"/>
                </a:lnTo>
                <a:lnTo>
                  <a:pt x="3966" y="12556"/>
                </a:lnTo>
                <a:lnTo>
                  <a:pt x="4380" y="12581"/>
                </a:lnTo>
                <a:lnTo>
                  <a:pt x="4769" y="12605"/>
                </a:lnTo>
                <a:lnTo>
                  <a:pt x="5183" y="12629"/>
                </a:lnTo>
                <a:lnTo>
                  <a:pt x="5572" y="12605"/>
                </a:lnTo>
                <a:lnTo>
                  <a:pt x="5961" y="12581"/>
                </a:lnTo>
                <a:lnTo>
                  <a:pt x="6351" y="12508"/>
                </a:lnTo>
                <a:lnTo>
                  <a:pt x="6716" y="12435"/>
                </a:lnTo>
                <a:lnTo>
                  <a:pt x="7105" y="12337"/>
                </a:lnTo>
                <a:lnTo>
                  <a:pt x="7494" y="12216"/>
                </a:lnTo>
                <a:lnTo>
                  <a:pt x="7859" y="12094"/>
                </a:lnTo>
                <a:lnTo>
                  <a:pt x="8224" y="11924"/>
                </a:lnTo>
                <a:lnTo>
                  <a:pt x="8565" y="11753"/>
                </a:lnTo>
                <a:lnTo>
                  <a:pt x="8930" y="11559"/>
                </a:lnTo>
                <a:lnTo>
                  <a:pt x="9271" y="11364"/>
                </a:lnTo>
                <a:lnTo>
                  <a:pt x="9587" y="11145"/>
                </a:lnTo>
                <a:lnTo>
                  <a:pt x="9903" y="10902"/>
                </a:lnTo>
                <a:lnTo>
                  <a:pt x="10195" y="10658"/>
                </a:lnTo>
                <a:lnTo>
                  <a:pt x="10487" y="10391"/>
                </a:lnTo>
                <a:lnTo>
                  <a:pt x="10755" y="10123"/>
                </a:lnTo>
                <a:lnTo>
                  <a:pt x="11023" y="9831"/>
                </a:lnTo>
                <a:lnTo>
                  <a:pt x="11242" y="9539"/>
                </a:lnTo>
                <a:lnTo>
                  <a:pt x="11461" y="9247"/>
                </a:lnTo>
                <a:lnTo>
                  <a:pt x="11655" y="8931"/>
                </a:lnTo>
                <a:lnTo>
                  <a:pt x="11850" y="8590"/>
                </a:lnTo>
                <a:lnTo>
                  <a:pt x="11996" y="8249"/>
                </a:lnTo>
                <a:lnTo>
                  <a:pt x="12142" y="7884"/>
                </a:lnTo>
                <a:lnTo>
                  <a:pt x="12288" y="7519"/>
                </a:lnTo>
                <a:lnTo>
                  <a:pt x="12385" y="7154"/>
                </a:lnTo>
                <a:lnTo>
                  <a:pt x="12483" y="6790"/>
                </a:lnTo>
                <a:lnTo>
                  <a:pt x="12556" y="6425"/>
                </a:lnTo>
                <a:lnTo>
                  <a:pt x="12629" y="6035"/>
                </a:lnTo>
                <a:lnTo>
                  <a:pt x="12653" y="5670"/>
                </a:lnTo>
                <a:lnTo>
                  <a:pt x="12677" y="5281"/>
                </a:lnTo>
                <a:lnTo>
                  <a:pt x="12677" y="4916"/>
                </a:lnTo>
                <a:lnTo>
                  <a:pt x="12677" y="4551"/>
                </a:lnTo>
                <a:lnTo>
                  <a:pt x="12629" y="4210"/>
                </a:lnTo>
                <a:lnTo>
                  <a:pt x="12580" y="3870"/>
                </a:lnTo>
                <a:lnTo>
                  <a:pt x="12483" y="3529"/>
                </a:lnTo>
                <a:lnTo>
                  <a:pt x="12385" y="3213"/>
                </a:lnTo>
                <a:lnTo>
                  <a:pt x="12142" y="2580"/>
                </a:lnTo>
                <a:lnTo>
                  <a:pt x="11874" y="1947"/>
                </a:lnTo>
                <a:lnTo>
                  <a:pt x="11558" y="1242"/>
                </a:lnTo>
                <a:lnTo>
                  <a:pt x="11388" y="877"/>
                </a:lnTo>
                <a:lnTo>
                  <a:pt x="11169" y="536"/>
                </a:lnTo>
                <a:close/>
                <a:moveTo>
                  <a:pt x="10706" y="1"/>
                </a:moveTo>
                <a:lnTo>
                  <a:pt x="10609" y="25"/>
                </a:lnTo>
                <a:lnTo>
                  <a:pt x="10560" y="49"/>
                </a:lnTo>
                <a:lnTo>
                  <a:pt x="10512" y="98"/>
                </a:lnTo>
                <a:lnTo>
                  <a:pt x="10487" y="171"/>
                </a:lnTo>
                <a:lnTo>
                  <a:pt x="10463" y="195"/>
                </a:lnTo>
                <a:lnTo>
                  <a:pt x="10414" y="268"/>
                </a:lnTo>
                <a:lnTo>
                  <a:pt x="10414" y="317"/>
                </a:lnTo>
                <a:lnTo>
                  <a:pt x="10414" y="390"/>
                </a:lnTo>
                <a:lnTo>
                  <a:pt x="10439" y="439"/>
                </a:lnTo>
                <a:lnTo>
                  <a:pt x="10487" y="487"/>
                </a:lnTo>
                <a:lnTo>
                  <a:pt x="10536" y="512"/>
                </a:lnTo>
                <a:lnTo>
                  <a:pt x="10585" y="536"/>
                </a:lnTo>
                <a:lnTo>
                  <a:pt x="10658" y="536"/>
                </a:lnTo>
                <a:lnTo>
                  <a:pt x="10779" y="682"/>
                </a:lnTo>
                <a:lnTo>
                  <a:pt x="10925" y="852"/>
                </a:lnTo>
                <a:lnTo>
                  <a:pt x="11023" y="1047"/>
                </a:lnTo>
                <a:lnTo>
                  <a:pt x="11144" y="1266"/>
                </a:lnTo>
                <a:lnTo>
                  <a:pt x="11315" y="1680"/>
                </a:lnTo>
                <a:lnTo>
                  <a:pt x="11485" y="2045"/>
                </a:lnTo>
                <a:lnTo>
                  <a:pt x="11728" y="2604"/>
                </a:lnTo>
                <a:lnTo>
                  <a:pt x="11947" y="3188"/>
                </a:lnTo>
                <a:lnTo>
                  <a:pt x="12045" y="3480"/>
                </a:lnTo>
                <a:lnTo>
                  <a:pt x="12142" y="3772"/>
                </a:lnTo>
                <a:lnTo>
                  <a:pt x="12215" y="4064"/>
                </a:lnTo>
                <a:lnTo>
                  <a:pt x="12264" y="4381"/>
                </a:lnTo>
                <a:lnTo>
                  <a:pt x="12288" y="4721"/>
                </a:lnTo>
                <a:lnTo>
                  <a:pt x="12288" y="5062"/>
                </a:lnTo>
                <a:lnTo>
                  <a:pt x="12288" y="5403"/>
                </a:lnTo>
                <a:lnTo>
                  <a:pt x="12264" y="5768"/>
                </a:lnTo>
                <a:lnTo>
                  <a:pt x="12215" y="6108"/>
                </a:lnTo>
                <a:lnTo>
                  <a:pt x="12166" y="6473"/>
                </a:lnTo>
                <a:lnTo>
                  <a:pt x="12069" y="6814"/>
                </a:lnTo>
                <a:lnTo>
                  <a:pt x="11996" y="7154"/>
                </a:lnTo>
                <a:lnTo>
                  <a:pt x="11874" y="7495"/>
                </a:lnTo>
                <a:lnTo>
                  <a:pt x="11753" y="7836"/>
                </a:lnTo>
                <a:lnTo>
                  <a:pt x="11607" y="8152"/>
                </a:lnTo>
                <a:lnTo>
                  <a:pt x="11461" y="8493"/>
                </a:lnTo>
                <a:lnTo>
                  <a:pt x="11290" y="8785"/>
                </a:lnTo>
                <a:lnTo>
                  <a:pt x="11096" y="9077"/>
                </a:lnTo>
                <a:lnTo>
                  <a:pt x="10901" y="9369"/>
                </a:lnTo>
                <a:lnTo>
                  <a:pt x="10682" y="9636"/>
                </a:lnTo>
                <a:lnTo>
                  <a:pt x="10463" y="9880"/>
                </a:lnTo>
                <a:lnTo>
                  <a:pt x="10220" y="10123"/>
                </a:lnTo>
                <a:lnTo>
                  <a:pt x="9952" y="10342"/>
                </a:lnTo>
                <a:lnTo>
                  <a:pt x="9684" y="10537"/>
                </a:lnTo>
                <a:lnTo>
                  <a:pt x="9125" y="10902"/>
                </a:lnTo>
                <a:lnTo>
                  <a:pt x="8516" y="11218"/>
                </a:lnTo>
                <a:lnTo>
                  <a:pt x="7884" y="11534"/>
                </a:lnTo>
                <a:lnTo>
                  <a:pt x="7543" y="11680"/>
                </a:lnTo>
                <a:lnTo>
                  <a:pt x="7202" y="11802"/>
                </a:lnTo>
                <a:lnTo>
                  <a:pt x="6862" y="11899"/>
                </a:lnTo>
                <a:lnTo>
                  <a:pt x="6521" y="11997"/>
                </a:lnTo>
                <a:lnTo>
                  <a:pt x="6156" y="12045"/>
                </a:lnTo>
                <a:lnTo>
                  <a:pt x="5791" y="12118"/>
                </a:lnTo>
                <a:lnTo>
                  <a:pt x="5426" y="12143"/>
                </a:lnTo>
                <a:lnTo>
                  <a:pt x="4696" y="12143"/>
                </a:lnTo>
                <a:lnTo>
                  <a:pt x="4331" y="12094"/>
                </a:lnTo>
                <a:lnTo>
                  <a:pt x="3966" y="12045"/>
                </a:lnTo>
                <a:lnTo>
                  <a:pt x="3601" y="11997"/>
                </a:lnTo>
                <a:lnTo>
                  <a:pt x="2896" y="11826"/>
                </a:lnTo>
                <a:lnTo>
                  <a:pt x="2555" y="11729"/>
                </a:lnTo>
                <a:lnTo>
                  <a:pt x="2239" y="11607"/>
                </a:lnTo>
                <a:lnTo>
                  <a:pt x="1922" y="11461"/>
                </a:lnTo>
                <a:lnTo>
                  <a:pt x="1630" y="11291"/>
                </a:lnTo>
                <a:lnTo>
                  <a:pt x="1338" y="11145"/>
                </a:lnTo>
                <a:lnTo>
                  <a:pt x="998" y="10950"/>
                </a:lnTo>
                <a:lnTo>
                  <a:pt x="852" y="10829"/>
                </a:lnTo>
                <a:lnTo>
                  <a:pt x="730" y="10707"/>
                </a:lnTo>
                <a:lnTo>
                  <a:pt x="633" y="10585"/>
                </a:lnTo>
                <a:lnTo>
                  <a:pt x="584" y="10415"/>
                </a:lnTo>
                <a:lnTo>
                  <a:pt x="560" y="10366"/>
                </a:lnTo>
                <a:lnTo>
                  <a:pt x="535" y="10342"/>
                </a:lnTo>
                <a:lnTo>
                  <a:pt x="462" y="10318"/>
                </a:lnTo>
                <a:lnTo>
                  <a:pt x="365" y="10342"/>
                </a:lnTo>
                <a:lnTo>
                  <a:pt x="316" y="10391"/>
                </a:lnTo>
                <a:lnTo>
                  <a:pt x="243" y="10366"/>
                </a:lnTo>
                <a:lnTo>
                  <a:pt x="146" y="10391"/>
                </a:lnTo>
                <a:lnTo>
                  <a:pt x="73" y="10439"/>
                </a:lnTo>
                <a:lnTo>
                  <a:pt x="0" y="10512"/>
                </a:lnTo>
                <a:lnTo>
                  <a:pt x="0" y="10561"/>
                </a:lnTo>
                <a:lnTo>
                  <a:pt x="0" y="10610"/>
                </a:lnTo>
                <a:lnTo>
                  <a:pt x="146" y="11048"/>
                </a:lnTo>
                <a:lnTo>
                  <a:pt x="316" y="11461"/>
                </a:lnTo>
                <a:lnTo>
                  <a:pt x="487" y="11875"/>
                </a:lnTo>
                <a:lnTo>
                  <a:pt x="681" y="12264"/>
                </a:lnTo>
                <a:lnTo>
                  <a:pt x="900" y="12629"/>
                </a:lnTo>
                <a:lnTo>
                  <a:pt x="1144" y="12994"/>
                </a:lnTo>
                <a:lnTo>
                  <a:pt x="1411" y="13359"/>
                </a:lnTo>
                <a:lnTo>
                  <a:pt x="1679" y="13676"/>
                </a:lnTo>
                <a:lnTo>
                  <a:pt x="1971" y="13992"/>
                </a:lnTo>
                <a:lnTo>
                  <a:pt x="2263" y="14308"/>
                </a:lnTo>
                <a:lnTo>
                  <a:pt x="2604" y="14600"/>
                </a:lnTo>
                <a:lnTo>
                  <a:pt x="2920" y="14868"/>
                </a:lnTo>
                <a:lnTo>
                  <a:pt x="3285" y="15135"/>
                </a:lnTo>
                <a:lnTo>
                  <a:pt x="3650" y="15379"/>
                </a:lnTo>
                <a:lnTo>
                  <a:pt x="4039" y="15598"/>
                </a:lnTo>
                <a:lnTo>
                  <a:pt x="4429" y="15817"/>
                </a:lnTo>
                <a:lnTo>
                  <a:pt x="4866" y="16036"/>
                </a:lnTo>
                <a:lnTo>
                  <a:pt x="5280" y="16230"/>
                </a:lnTo>
                <a:lnTo>
                  <a:pt x="5718" y="16376"/>
                </a:lnTo>
                <a:lnTo>
                  <a:pt x="6156" y="16522"/>
                </a:lnTo>
                <a:lnTo>
                  <a:pt x="6618" y="16644"/>
                </a:lnTo>
                <a:lnTo>
                  <a:pt x="7056" y="16717"/>
                </a:lnTo>
                <a:lnTo>
                  <a:pt x="7494" y="16790"/>
                </a:lnTo>
                <a:lnTo>
                  <a:pt x="7957" y="16839"/>
                </a:lnTo>
                <a:lnTo>
                  <a:pt x="8857" y="16839"/>
                </a:lnTo>
                <a:lnTo>
                  <a:pt x="9319" y="16814"/>
                </a:lnTo>
                <a:lnTo>
                  <a:pt x="9757" y="16741"/>
                </a:lnTo>
                <a:lnTo>
                  <a:pt x="10220" y="16668"/>
                </a:lnTo>
                <a:lnTo>
                  <a:pt x="10658" y="16571"/>
                </a:lnTo>
                <a:lnTo>
                  <a:pt x="11120" y="16425"/>
                </a:lnTo>
                <a:lnTo>
                  <a:pt x="11558" y="16279"/>
                </a:lnTo>
                <a:lnTo>
                  <a:pt x="11923" y="16133"/>
                </a:lnTo>
                <a:lnTo>
                  <a:pt x="12264" y="15987"/>
                </a:lnTo>
                <a:lnTo>
                  <a:pt x="12604" y="15817"/>
                </a:lnTo>
                <a:lnTo>
                  <a:pt x="12920" y="15622"/>
                </a:lnTo>
                <a:lnTo>
                  <a:pt x="13237" y="15427"/>
                </a:lnTo>
                <a:lnTo>
                  <a:pt x="13553" y="15208"/>
                </a:lnTo>
                <a:lnTo>
                  <a:pt x="13845" y="14990"/>
                </a:lnTo>
                <a:lnTo>
                  <a:pt x="14137" y="14746"/>
                </a:lnTo>
                <a:lnTo>
                  <a:pt x="14405" y="14479"/>
                </a:lnTo>
                <a:lnTo>
                  <a:pt x="14672" y="14211"/>
                </a:lnTo>
                <a:lnTo>
                  <a:pt x="14940" y="13943"/>
                </a:lnTo>
                <a:lnTo>
                  <a:pt x="15183" y="13651"/>
                </a:lnTo>
                <a:lnTo>
                  <a:pt x="15402" y="13359"/>
                </a:lnTo>
                <a:lnTo>
                  <a:pt x="15621" y="13043"/>
                </a:lnTo>
                <a:lnTo>
                  <a:pt x="15840" y="12727"/>
                </a:lnTo>
                <a:lnTo>
                  <a:pt x="16035" y="12410"/>
                </a:lnTo>
                <a:lnTo>
                  <a:pt x="16205" y="12070"/>
                </a:lnTo>
                <a:lnTo>
                  <a:pt x="16376" y="11705"/>
                </a:lnTo>
                <a:lnTo>
                  <a:pt x="16546" y="11340"/>
                </a:lnTo>
                <a:lnTo>
                  <a:pt x="16668" y="10975"/>
                </a:lnTo>
                <a:lnTo>
                  <a:pt x="16911" y="10220"/>
                </a:lnTo>
                <a:lnTo>
                  <a:pt x="17106" y="9466"/>
                </a:lnTo>
                <a:lnTo>
                  <a:pt x="17154" y="9101"/>
                </a:lnTo>
                <a:lnTo>
                  <a:pt x="17179" y="8663"/>
                </a:lnTo>
                <a:lnTo>
                  <a:pt x="17179" y="8176"/>
                </a:lnTo>
                <a:lnTo>
                  <a:pt x="17179" y="7665"/>
                </a:lnTo>
                <a:lnTo>
                  <a:pt x="17106" y="6717"/>
                </a:lnTo>
                <a:lnTo>
                  <a:pt x="17057" y="6352"/>
                </a:lnTo>
                <a:lnTo>
                  <a:pt x="17008" y="6108"/>
                </a:lnTo>
                <a:lnTo>
                  <a:pt x="16814" y="5524"/>
                </a:lnTo>
                <a:lnTo>
                  <a:pt x="16619" y="4965"/>
                </a:lnTo>
                <a:lnTo>
                  <a:pt x="16376" y="4429"/>
                </a:lnTo>
                <a:lnTo>
                  <a:pt x="16108" y="3918"/>
                </a:lnTo>
                <a:lnTo>
                  <a:pt x="15816" y="3432"/>
                </a:lnTo>
                <a:lnTo>
                  <a:pt x="15475" y="2969"/>
                </a:lnTo>
                <a:lnTo>
                  <a:pt x="15110" y="2507"/>
                </a:lnTo>
                <a:lnTo>
                  <a:pt x="14697" y="2093"/>
                </a:lnTo>
                <a:lnTo>
                  <a:pt x="14283" y="1704"/>
                </a:lnTo>
                <a:lnTo>
                  <a:pt x="13845" y="1363"/>
                </a:lnTo>
                <a:lnTo>
                  <a:pt x="13358" y="1023"/>
                </a:lnTo>
                <a:lnTo>
                  <a:pt x="12872" y="706"/>
                </a:lnTo>
                <a:lnTo>
                  <a:pt x="12361" y="439"/>
                </a:lnTo>
                <a:lnTo>
                  <a:pt x="12093" y="341"/>
                </a:lnTo>
                <a:lnTo>
                  <a:pt x="11826" y="244"/>
                </a:lnTo>
                <a:lnTo>
                  <a:pt x="11558" y="147"/>
                </a:lnTo>
                <a:lnTo>
                  <a:pt x="11266" y="98"/>
                </a:lnTo>
                <a:lnTo>
                  <a:pt x="10998" y="49"/>
                </a:lnTo>
                <a:lnTo>
                  <a:pt x="1070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2"/>
          <p:cNvSpPr/>
          <p:nvPr/>
        </p:nvSpPr>
        <p:spPr>
          <a:xfrm>
            <a:off x="4934129" y="870729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5532896" y="886683"/>
            <a:ext cx="429691" cy="410568"/>
          </a:xfrm>
          <a:custGeom>
            <a:avLst/>
            <a:gdLst/>
            <a:ahLst/>
            <a:cxnLst/>
            <a:rect l="l" t="t" r="r" b="b"/>
            <a:pathLst>
              <a:path w="19661" h="18786" extrusionOk="0">
                <a:moveTo>
                  <a:pt x="10269" y="1460"/>
                </a:moveTo>
                <a:lnTo>
                  <a:pt x="10755" y="1485"/>
                </a:lnTo>
                <a:lnTo>
                  <a:pt x="11266" y="1533"/>
                </a:lnTo>
                <a:lnTo>
                  <a:pt x="11753" y="1631"/>
                </a:lnTo>
                <a:lnTo>
                  <a:pt x="11680" y="1728"/>
                </a:lnTo>
                <a:lnTo>
                  <a:pt x="11631" y="1850"/>
                </a:lnTo>
                <a:lnTo>
                  <a:pt x="11631" y="1874"/>
                </a:lnTo>
                <a:lnTo>
                  <a:pt x="11656" y="1874"/>
                </a:lnTo>
                <a:lnTo>
                  <a:pt x="11753" y="1850"/>
                </a:lnTo>
                <a:lnTo>
                  <a:pt x="11826" y="1825"/>
                </a:lnTo>
                <a:lnTo>
                  <a:pt x="12021" y="1752"/>
                </a:lnTo>
                <a:lnTo>
                  <a:pt x="12069" y="1728"/>
                </a:lnTo>
                <a:lnTo>
                  <a:pt x="12386" y="1825"/>
                </a:lnTo>
                <a:lnTo>
                  <a:pt x="12361" y="1850"/>
                </a:lnTo>
                <a:lnTo>
                  <a:pt x="12264" y="1923"/>
                </a:lnTo>
                <a:lnTo>
                  <a:pt x="12167" y="2020"/>
                </a:lnTo>
                <a:lnTo>
                  <a:pt x="12021" y="2239"/>
                </a:lnTo>
                <a:lnTo>
                  <a:pt x="12021" y="2263"/>
                </a:lnTo>
                <a:lnTo>
                  <a:pt x="12045" y="2263"/>
                </a:lnTo>
                <a:lnTo>
                  <a:pt x="12264" y="2166"/>
                </a:lnTo>
                <a:lnTo>
                  <a:pt x="12483" y="2069"/>
                </a:lnTo>
                <a:lnTo>
                  <a:pt x="12605" y="2020"/>
                </a:lnTo>
                <a:lnTo>
                  <a:pt x="12751" y="1971"/>
                </a:lnTo>
                <a:lnTo>
                  <a:pt x="13091" y="2142"/>
                </a:lnTo>
                <a:lnTo>
                  <a:pt x="13164" y="2166"/>
                </a:lnTo>
                <a:lnTo>
                  <a:pt x="12970" y="2239"/>
                </a:lnTo>
                <a:lnTo>
                  <a:pt x="12799" y="2336"/>
                </a:lnTo>
                <a:lnTo>
                  <a:pt x="12629" y="2434"/>
                </a:lnTo>
                <a:lnTo>
                  <a:pt x="12483" y="2580"/>
                </a:lnTo>
                <a:lnTo>
                  <a:pt x="12459" y="2628"/>
                </a:lnTo>
                <a:lnTo>
                  <a:pt x="12459" y="2677"/>
                </a:lnTo>
                <a:lnTo>
                  <a:pt x="12507" y="2701"/>
                </a:lnTo>
                <a:lnTo>
                  <a:pt x="12556" y="2701"/>
                </a:lnTo>
                <a:lnTo>
                  <a:pt x="12726" y="2653"/>
                </a:lnTo>
                <a:lnTo>
                  <a:pt x="12897" y="2604"/>
                </a:lnTo>
                <a:lnTo>
                  <a:pt x="13237" y="2458"/>
                </a:lnTo>
                <a:lnTo>
                  <a:pt x="13408" y="2409"/>
                </a:lnTo>
                <a:lnTo>
                  <a:pt x="13578" y="2385"/>
                </a:lnTo>
                <a:lnTo>
                  <a:pt x="14162" y="2701"/>
                </a:lnTo>
                <a:lnTo>
                  <a:pt x="13967" y="2750"/>
                </a:lnTo>
                <a:lnTo>
                  <a:pt x="13578" y="2847"/>
                </a:lnTo>
                <a:lnTo>
                  <a:pt x="13383" y="2945"/>
                </a:lnTo>
                <a:lnTo>
                  <a:pt x="13310" y="2993"/>
                </a:lnTo>
                <a:lnTo>
                  <a:pt x="13262" y="3066"/>
                </a:lnTo>
                <a:lnTo>
                  <a:pt x="13310" y="3115"/>
                </a:lnTo>
                <a:lnTo>
                  <a:pt x="13383" y="3139"/>
                </a:lnTo>
                <a:lnTo>
                  <a:pt x="13554" y="3139"/>
                </a:lnTo>
                <a:lnTo>
                  <a:pt x="13846" y="3042"/>
                </a:lnTo>
                <a:lnTo>
                  <a:pt x="14186" y="2993"/>
                </a:lnTo>
                <a:lnTo>
                  <a:pt x="14551" y="2920"/>
                </a:lnTo>
                <a:lnTo>
                  <a:pt x="14916" y="3139"/>
                </a:lnTo>
                <a:lnTo>
                  <a:pt x="14527" y="3261"/>
                </a:lnTo>
                <a:lnTo>
                  <a:pt x="14162" y="3407"/>
                </a:lnTo>
                <a:lnTo>
                  <a:pt x="13870" y="3553"/>
                </a:lnTo>
                <a:lnTo>
                  <a:pt x="13651" y="3675"/>
                </a:lnTo>
                <a:lnTo>
                  <a:pt x="13627" y="3723"/>
                </a:lnTo>
                <a:lnTo>
                  <a:pt x="13602" y="3772"/>
                </a:lnTo>
                <a:lnTo>
                  <a:pt x="13651" y="3821"/>
                </a:lnTo>
                <a:lnTo>
                  <a:pt x="13700" y="3845"/>
                </a:lnTo>
                <a:lnTo>
                  <a:pt x="13846" y="3845"/>
                </a:lnTo>
                <a:lnTo>
                  <a:pt x="13967" y="3821"/>
                </a:lnTo>
                <a:lnTo>
                  <a:pt x="14235" y="3748"/>
                </a:lnTo>
                <a:lnTo>
                  <a:pt x="14770" y="3553"/>
                </a:lnTo>
                <a:lnTo>
                  <a:pt x="15087" y="3480"/>
                </a:lnTo>
                <a:lnTo>
                  <a:pt x="15379" y="3431"/>
                </a:lnTo>
                <a:lnTo>
                  <a:pt x="15865" y="3772"/>
                </a:lnTo>
                <a:lnTo>
                  <a:pt x="16036" y="3894"/>
                </a:lnTo>
                <a:lnTo>
                  <a:pt x="15792" y="3918"/>
                </a:lnTo>
                <a:lnTo>
                  <a:pt x="15525" y="3942"/>
                </a:lnTo>
                <a:lnTo>
                  <a:pt x="15038" y="4064"/>
                </a:lnTo>
                <a:lnTo>
                  <a:pt x="14551" y="4210"/>
                </a:lnTo>
                <a:lnTo>
                  <a:pt x="14138" y="4356"/>
                </a:lnTo>
                <a:lnTo>
                  <a:pt x="14113" y="4380"/>
                </a:lnTo>
                <a:lnTo>
                  <a:pt x="14138" y="4405"/>
                </a:lnTo>
                <a:lnTo>
                  <a:pt x="14284" y="4405"/>
                </a:lnTo>
                <a:lnTo>
                  <a:pt x="14600" y="4380"/>
                </a:lnTo>
                <a:lnTo>
                  <a:pt x="15257" y="4283"/>
                </a:lnTo>
                <a:lnTo>
                  <a:pt x="15841" y="4210"/>
                </a:lnTo>
                <a:lnTo>
                  <a:pt x="16400" y="4186"/>
                </a:lnTo>
                <a:lnTo>
                  <a:pt x="16644" y="4405"/>
                </a:lnTo>
                <a:lnTo>
                  <a:pt x="16863" y="4648"/>
                </a:lnTo>
                <a:lnTo>
                  <a:pt x="16741" y="4599"/>
                </a:lnTo>
                <a:lnTo>
                  <a:pt x="16619" y="4575"/>
                </a:lnTo>
                <a:lnTo>
                  <a:pt x="16376" y="4575"/>
                </a:lnTo>
                <a:lnTo>
                  <a:pt x="16133" y="4599"/>
                </a:lnTo>
                <a:lnTo>
                  <a:pt x="15914" y="4648"/>
                </a:lnTo>
                <a:lnTo>
                  <a:pt x="15306" y="4770"/>
                </a:lnTo>
                <a:lnTo>
                  <a:pt x="15160" y="4794"/>
                </a:lnTo>
                <a:lnTo>
                  <a:pt x="15014" y="4867"/>
                </a:lnTo>
                <a:lnTo>
                  <a:pt x="14868" y="4916"/>
                </a:lnTo>
                <a:lnTo>
                  <a:pt x="14722" y="4964"/>
                </a:lnTo>
                <a:lnTo>
                  <a:pt x="14941" y="4989"/>
                </a:lnTo>
                <a:lnTo>
                  <a:pt x="15184" y="5037"/>
                </a:lnTo>
                <a:lnTo>
                  <a:pt x="15427" y="5013"/>
                </a:lnTo>
                <a:lnTo>
                  <a:pt x="15671" y="4964"/>
                </a:lnTo>
                <a:lnTo>
                  <a:pt x="15987" y="4916"/>
                </a:lnTo>
                <a:lnTo>
                  <a:pt x="16279" y="4891"/>
                </a:lnTo>
                <a:lnTo>
                  <a:pt x="16595" y="4867"/>
                </a:lnTo>
                <a:lnTo>
                  <a:pt x="16887" y="4794"/>
                </a:lnTo>
                <a:lnTo>
                  <a:pt x="16911" y="4770"/>
                </a:lnTo>
                <a:lnTo>
                  <a:pt x="16936" y="4721"/>
                </a:lnTo>
                <a:lnTo>
                  <a:pt x="17276" y="5135"/>
                </a:lnTo>
                <a:lnTo>
                  <a:pt x="17568" y="5597"/>
                </a:lnTo>
                <a:lnTo>
                  <a:pt x="17447" y="5524"/>
                </a:lnTo>
                <a:lnTo>
                  <a:pt x="17301" y="5475"/>
                </a:lnTo>
                <a:lnTo>
                  <a:pt x="17009" y="5402"/>
                </a:lnTo>
                <a:lnTo>
                  <a:pt x="16717" y="5402"/>
                </a:lnTo>
                <a:lnTo>
                  <a:pt x="16425" y="5427"/>
                </a:lnTo>
                <a:lnTo>
                  <a:pt x="16230" y="5451"/>
                </a:lnTo>
                <a:lnTo>
                  <a:pt x="16036" y="5500"/>
                </a:lnTo>
                <a:lnTo>
                  <a:pt x="15646" y="5621"/>
                </a:lnTo>
                <a:lnTo>
                  <a:pt x="15281" y="5767"/>
                </a:lnTo>
                <a:lnTo>
                  <a:pt x="14916" y="5889"/>
                </a:lnTo>
                <a:lnTo>
                  <a:pt x="14916" y="5889"/>
                </a:lnTo>
                <a:lnTo>
                  <a:pt x="15549" y="5840"/>
                </a:lnTo>
                <a:lnTo>
                  <a:pt x="16181" y="5743"/>
                </a:lnTo>
                <a:lnTo>
                  <a:pt x="16546" y="5719"/>
                </a:lnTo>
                <a:lnTo>
                  <a:pt x="16911" y="5719"/>
                </a:lnTo>
                <a:lnTo>
                  <a:pt x="17252" y="5792"/>
                </a:lnTo>
                <a:lnTo>
                  <a:pt x="17617" y="5913"/>
                </a:lnTo>
                <a:lnTo>
                  <a:pt x="17690" y="5913"/>
                </a:lnTo>
                <a:lnTo>
                  <a:pt x="17739" y="5865"/>
                </a:lnTo>
                <a:lnTo>
                  <a:pt x="17982" y="6376"/>
                </a:lnTo>
                <a:lnTo>
                  <a:pt x="17885" y="6278"/>
                </a:lnTo>
                <a:lnTo>
                  <a:pt x="17763" y="6230"/>
                </a:lnTo>
                <a:lnTo>
                  <a:pt x="17617" y="6181"/>
                </a:lnTo>
                <a:lnTo>
                  <a:pt x="17471" y="6157"/>
                </a:lnTo>
                <a:lnTo>
                  <a:pt x="17130" y="6132"/>
                </a:lnTo>
                <a:lnTo>
                  <a:pt x="16765" y="6157"/>
                </a:lnTo>
                <a:lnTo>
                  <a:pt x="16425" y="6230"/>
                </a:lnTo>
                <a:lnTo>
                  <a:pt x="16084" y="6303"/>
                </a:lnTo>
                <a:lnTo>
                  <a:pt x="15549" y="6449"/>
                </a:lnTo>
                <a:lnTo>
                  <a:pt x="15525" y="6473"/>
                </a:lnTo>
                <a:lnTo>
                  <a:pt x="15549" y="6497"/>
                </a:lnTo>
                <a:lnTo>
                  <a:pt x="15817" y="6522"/>
                </a:lnTo>
                <a:lnTo>
                  <a:pt x="16108" y="6522"/>
                </a:lnTo>
                <a:lnTo>
                  <a:pt x="16400" y="6497"/>
                </a:lnTo>
                <a:lnTo>
                  <a:pt x="16668" y="6473"/>
                </a:lnTo>
                <a:lnTo>
                  <a:pt x="17082" y="6449"/>
                </a:lnTo>
                <a:lnTo>
                  <a:pt x="17301" y="6449"/>
                </a:lnTo>
                <a:lnTo>
                  <a:pt x="17495" y="6473"/>
                </a:lnTo>
                <a:lnTo>
                  <a:pt x="17641" y="6522"/>
                </a:lnTo>
                <a:lnTo>
                  <a:pt x="17763" y="6570"/>
                </a:lnTo>
                <a:lnTo>
                  <a:pt x="17885" y="6619"/>
                </a:lnTo>
                <a:lnTo>
                  <a:pt x="18031" y="6643"/>
                </a:lnTo>
                <a:lnTo>
                  <a:pt x="18055" y="6643"/>
                </a:lnTo>
                <a:lnTo>
                  <a:pt x="18079" y="6619"/>
                </a:lnTo>
                <a:lnTo>
                  <a:pt x="18225" y="6984"/>
                </a:lnTo>
                <a:lnTo>
                  <a:pt x="17958" y="6911"/>
                </a:lnTo>
                <a:lnTo>
                  <a:pt x="17641" y="6862"/>
                </a:lnTo>
                <a:lnTo>
                  <a:pt x="17301" y="6862"/>
                </a:lnTo>
                <a:lnTo>
                  <a:pt x="16984" y="6911"/>
                </a:lnTo>
                <a:lnTo>
                  <a:pt x="16644" y="6984"/>
                </a:lnTo>
                <a:lnTo>
                  <a:pt x="16327" y="7081"/>
                </a:lnTo>
                <a:lnTo>
                  <a:pt x="16036" y="7203"/>
                </a:lnTo>
                <a:lnTo>
                  <a:pt x="15768" y="7325"/>
                </a:lnTo>
                <a:lnTo>
                  <a:pt x="15768" y="7349"/>
                </a:lnTo>
                <a:lnTo>
                  <a:pt x="15792" y="7373"/>
                </a:lnTo>
                <a:lnTo>
                  <a:pt x="16108" y="7349"/>
                </a:lnTo>
                <a:lnTo>
                  <a:pt x="16400" y="7325"/>
                </a:lnTo>
                <a:lnTo>
                  <a:pt x="17009" y="7252"/>
                </a:lnTo>
                <a:lnTo>
                  <a:pt x="17325" y="7227"/>
                </a:lnTo>
                <a:lnTo>
                  <a:pt x="17641" y="7203"/>
                </a:lnTo>
                <a:lnTo>
                  <a:pt x="17933" y="7179"/>
                </a:lnTo>
                <a:lnTo>
                  <a:pt x="18250" y="7130"/>
                </a:lnTo>
                <a:lnTo>
                  <a:pt x="18274" y="7106"/>
                </a:lnTo>
                <a:lnTo>
                  <a:pt x="18542" y="7909"/>
                </a:lnTo>
                <a:lnTo>
                  <a:pt x="18298" y="7860"/>
                </a:lnTo>
                <a:lnTo>
                  <a:pt x="18055" y="7860"/>
                </a:lnTo>
                <a:lnTo>
                  <a:pt x="17568" y="7836"/>
                </a:lnTo>
                <a:lnTo>
                  <a:pt x="17179" y="7811"/>
                </a:lnTo>
                <a:lnTo>
                  <a:pt x="16765" y="7836"/>
                </a:lnTo>
                <a:lnTo>
                  <a:pt x="16571" y="7860"/>
                </a:lnTo>
                <a:lnTo>
                  <a:pt x="16376" y="7909"/>
                </a:lnTo>
                <a:lnTo>
                  <a:pt x="16206" y="7957"/>
                </a:lnTo>
                <a:lnTo>
                  <a:pt x="16011" y="8055"/>
                </a:lnTo>
                <a:lnTo>
                  <a:pt x="15987" y="8055"/>
                </a:lnTo>
                <a:lnTo>
                  <a:pt x="15987" y="8079"/>
                </a:lnTo>
                <a:lnTo>
                  <a:pt x="16011" y="8103"/>
                </a:lnTo>
                <a:lnTo>
                  <a:pt x="16036" y="8128"/>
                </a:lnTo>
                <a:lnTo>
                  <a:pt x="16425" y="8152"/>
                </a:lnTo>
                <a:lnTo>
                  <a:pt x="16790" y="8128"/>
                </a:lnTo>
                <a:lnTo>
                  <a:pt x="17568" y="8128"/>
                </a:lnTo>
                <a:lnTo>
                  <a:pt x="17836" y="8152"/>
                </a:lnTo>
                <a:lnTo>
                  <a:pt x="18104" y="8200"/>
                </a:lnTo>
                <a:lnTo>
                  <a:pt x="18371" y="8225"/>
                </a:lnTo>
                <a:lnTo>
                  <a:pt x="18639" y="8249"/>
                </a:lnTo>
                <a:lnTo>
                  <a:pt x="18858" y="9076"/>
                </a:lnTo>
                <a:lnTo>
                  <a:pt x="18566" y="8882"/>
                </a:lnTo>
                <a:lnTo>
                  <a:pt x="18225" y="8711"/>
                </a:lnTo>
                <a:lnTo>
                  <a:pt x="17885" y="8565"/>
                </a:lnTo>
                <a:lnTo>
                  <a:pt x="17568" y="8444"/>
                </a:lnTo>
                <a:lnTo>
                  <a:pt x="17276" y="8371"/>
                </a:lnTo>
                <a:lnTo>
                  <a:pt x="17082" y="8322"/>
                </a:lnTo>
                <a:lnTo>
                  <a:pt x="16887" y="8298"/>
                </a:lnTo>
                <a:lnTo>
                  <a:pt x="16717" y="8298"/>
                </a:lnTo>
                <a:lnTo>
                  <a:pt x="16546" y="8322"/>
                </a:lnTo>
                <a:lnTo>
                  <a:pt x="16473" y="8346"/>
                </a:lnTo>
                <a:lnTo>
                  <a:pt x="16400" y="8395"/>
                </a:lnTo>
                <a:lnTo>
                  <a:pt x="16352" y="8444"/>
                </a:lnTo>
                <a:lnTo>
                  <a:pt x="16303" y="8517"/>
                </a:lnTo>
                <a:lnTo>
                  <a:pt x="16327" y="8541"/>
                </a:lnTo>
                <a:lnTo>
                  <a:pt x="16449" y="8590"/>
                </a:lnTo>
                <a:lnTo>
                  <a:pt x="16595" y="8614"/>
                </a:lnTo>
                <a:lnTo>
                  <a:pt x="16887" y="8687"/>
                </a:lnTo>
                <a:lnTo>
                  <a:pt x="17179" y="8711"/>
                </a:lnTo>
                <a:lnTo>
                  <a:pt x="17471" y="8784"/>
                </a:lnTo>
                <a:lnTo>
                  <a:pt x="17812" y="8930"/>
                </a:lnTo>
                <a:lnTo>
                  <a:pt x="18128" y="9076"/>
                </a:lnTo>
                <a:lnTo>
                  <a:pt x="18420" y="9271"/>
                </a:lnTo>
                <a:lnTo>
                  <a:pt x="18712" y="9466"/>
                </a:lnTo>
                <a:lnTo>
                  <a:pt x="18420" y="9295"/>
                </a:lnTo>
                <a:lnTo>
                  <a:pt x="18250" y="9198"/>
                </a:lnTo>
                <a:lnTo>
                  <a:pt x="18055" y="9101"/>
                </a:lnTo>
                <a:lnTo>
                  <a:pt x="17690" y="9003"/>
                </a:lnTo>
                <a:lnTo>
                  <a:pt x="17276" y="8930"/>
                </a:lnTo>
                <a:lnTo>
                  <a:pt x="16887" y="8906"/>
                </a:lnTo>
                <a:lnTo>
                  <a:pt x="16473" y="8930"/>
                </a:lnTo>
                <a:lnTo>
                  <a:pt x="16084" y="8979"/>
                </a:lnTo>
                <a:lnTo>
                  <a:pt x="15695" y="9101"/>
                </a:lnTo>
                <a:lnTo>
                  <a:pt x="15330" y="9247"/>
                </a:lnTo>
                <a:lnTo>
                  <a:pt x="15160" y="9344"/>
                </a:lnTo>
                <a:lnTo>
                  <a:pt x="14941" y="9441"/>
                </a:lnTo>
                <a:lnTo>
                  <a:pt x="14746" y="9587"/>
                </a:lnTo>
                <a:lnTo>
                  <a:pt x="14551" y="9758"/>
                </a:lnTo>
                <a:lnTo>
                  <a:pt x="14478" y="9198"/>
                </a:lnTo>
                <a:lnTo>
                  <a:pt x="14381" y="8638"/>
                </a:lnTo>
                <a:lnTo>
                  <a:pt x="14259" y="8103"/>
                </a:lnTo>
                <a:lnTo>
                  <a:pt x="14113" y="7568"/>
                </a:lnTo>
                <a:lnTo>
                  <a:pt x="13943" y="7033"/>
                </a:lnTo>
                <a:lnTo>
                  <a:pt x="13748" y="6497"/>
                </a:lnTo>
                <a:lnTo>
                  <a:pt x="13529" y="5986"/>
                </a:lnTo>
                <a:lnTo>
                  <a:pt x="13286" y="5500"/>
                </a:lnTo>
                <a:lnTo>
                  <a:pt x="12799" y="4526"/>
                </a:lnTo>
                <a:lnTo>
                  <a:pt x="12532" y="4040"/>
                </a:lnTo>
                <a:lnTo>
                  <a:pt x="12264" y="3577"/>
                </a:lnTo>
                <a:lnTo>
                  <a:pt x="12045" y="3237"/>
                </a:lnTo>
                <a:lnTo>
                  <a:pt x="11802" y="2896"/>
                </a:lnTo>
                <a:lnTo>
                  <a:pt x="11656" y="2726"/>
                </a:lnTo>
                <a:lnTo>
                  <a:pt x="11485" y="2580"/>
                </a:lnTo>
                <a:lnTo>
                  <a:pt x="11339" y="2482"/>
                </a:lnTo>
                <a:lnTo>
                  <a:pt x="11145" y="2385"/>
                </a:lnTo>
                <a:lnTo>
                  <a:pt x="11072" y="2385"/>
                </a:lnTo>
                <a:lnTo>
                  <a:pt x="11047" y="2434"/>
                </a:lnTo>
                <a:lnTo>
                  <a:pt x="11023" y="2482"/>
                </a:lnTo>
                <a:lnTo>
                  <a:pt x="11047" y="2555"/>
                </a:lnTo>
                <a:lnTo>
                  <a:pt x="11339" y="2896"/>
                </a:lnTo>
                <a:lnTo>
                  <a:pt x="11631" y="3285"/>
                </a:lnTo>
                <a:lnTo>
                  <a:pt x="11875" y="3650"/>
                </a:lnTo>
                <a:lnTo>
                  <a:pt x="12118" y="4040"/>
                </a:lnTo>
                <a:lnTo>
                  <a:pt x="12556" y="4843"/>
                </a:lnTo>
                <a:lnTo>
                  <a:pt x="12970" y="5670"/>
                </a:lnTo>
                <a:lnTo>
                  <a:pt x="13189" y="6157"/>
                </a:lnTo>
                <a:lnTo>
                  <a:pt x="13383" y="6643"/>
                </a:lnTo>
                <a:lnTo>
                  <a:pt x="13578" y="7154"/>
                </a:lnTo>
                <a:lnTo>
                  <a:pt x="13724" y="7665"/>
                </a:lnTo>
                <a:lnTo>
                  <a:pt x="13870" y="8176"/>
                </a:lnTo>
                <a:lnTo>
                  <a:pt x="13992" y="8687"/>
                </a:lnTo>
                <a:lnTo>
                  <a:pt x="14089" y="9222"/>
                </a:lnTo>
                <a:lnTo>
                  <a:pt x="14138" y="9733"/>
                </a:lnTo>
                <a:lnTo>
                  <a:pt x="13967" y="9563"/>
                </a:lnTo>
                <a:lnTo>
                  <a:pt x="13773" y="9393"/>
                </a:lnTo>
                <a:lnTo>
                  <a:pt x="13578" y="9222"/>
                </a:lnTo>
                <a:lnTo>
                  <a:pt x="13383" y="9101"/>
                </a:lnTo>
                <a:lnTo>
                  <a:pt x="13213" y="9003"/>
                </a:lnTo>
                <a:lnTo>
                  <a:pt x="13043" y="8930"/>
                </a:lnTo>
                <a:lnTo>
                  <a:pt x="12702" y="8833"/>
                </a:lnTo>
                <a:lnTo>
                  <a:pt x="12337" y="8784"/>
                </a:lnTo>
                <a:lnTo>
                  <a:pt x="11972" y="8760"/>
                </a:lnTo>
                <a:lnTo>
                  <a:pt x="11631" y="8760"/>
                </a:lnTo>
                <a:lnTo>
                  <a:pt x="11315" y="8833"/>
                </a:lnTo>
                <a:lnTo>
                  <a:pt x="10999" y="8930"/>
                </a:lnTo>
                <a:lnTo>
                  <a:pt x="10682" y="9052"/>
                </a:lnTo>
                <a:lnTo>
                  <a:pt x="10390" y="9222"/>
                </a:lnTo>
                <a:lnTo>
                  <a:pt x="10220" y="9295"/>
                </a:lnTo>
                <a:lnTo>
                  <a:pt x="10074" y="9417"/>
                </a:lnTo>
                <a:lnTo>
                  <a:pt x="10123" y="9271"/>
                </a:lnTo>
                <a:lnTo>
                  <a:pt x="10171" y="9125"/>
                </a:lnTo>
                <a:lnTo>
                  <a:pt x="10220" y="8833"/>
                </a:lnTo>
                <a:lnTo>
                  <a:pt x="10244" y="8225"/>
                </a:lnTo>
                <a:lnTo>
                  <a:pt x="10269" y="7738"/>
                </a:lnTo>
                <a:lnTo>
                  <a:pt x="10269" y="7227"/>
                </a:lnTo>
                <a:lnTo>
                  <a:pt x="10244" y="6230"/>
                </a:lnTo>
                <a:lnTo>
                  <a:pt x="10171" y="4186"/>
                </a:lnTo>
                <a:lnTo>
                  <a:pt x="10171" y="3772"/>
                </a:lnTo>
                <a:lnTo>
                  <a:pt x="10171" y="3310"/>
                </a:lnTo>
                <a:lnTo>
                  <a:pt x="10147" y="2872"/>
                </a:lnTo>
                <a:lnTo>
                  <a:pt x="10123" y="2653"/>
                </a:lnTo>
                <a:lnTo>
                  <a:pt x="10074" y="2458"/>
                </a:lnTo>
                <a:lnTo>
                  <a:pt x="10050" y="2409"/>
                </a:lnTo>
                <a:lnTo>
                  <a:pt x="10025" y="2385"/>
                </a:lnTo>
                <a:lnTo>
                  <a:pt x="9952" y="2361"/>
                </a:lnTo>
                <a:lnTo>
                  <a:pt x="9879" y="2385"/>
                </a:lnTo>
                <a:lnTo>
                  <a:pt x="9831" y="2458"/>
                </a:lnTo>
                <a:lnTo>
                  <a:pt x="9782" y="2628"/>
                </a:lnTo>
                <a:lnTo>
                  <a:pt x="9733" y="2823"/>
                </a:lnTo>
                <a:lnTo>
                  <a:pt x="9709" y="3042"/>
                </a:lnTo>
                <a:lnTo>
                  <a:pt x="9685" y="3237"/>
                </a:lnTo>
                <a:lnTo>
                  <a:pt x="9685" y="3650"/>
                </a:lnTo>
                <a:lnTo>
                  <a:pt x="9685" y="4040"/>
                </a:lnTo>
                <a:lnTo>
                  <a:pt x="9709" y="4989"/>
                </a:lnTo>
                <a:lnTo>
                  <a:pt x="9758" y="5913"/>
                </a:lnTo>
                <a:lnTo>
                  <a:pt x="9782" y="6862"/>
                </a:lnTo>
                <a:lnTo>
                  <a:pt x="9782" y="7787"/>
                </a:lnTo>
                <a:lnTo>
                  <a:pt x="9733" y="8638"/>
                </a:lnTo>
                <a:lnTo>
                  <a:pt x="9685" y="8930"/>
                </a:lnTo>
                <a:lnTo>
                  <a:pt x="9660" y="9198"/>
                </a:lnTo>
                <a:lnTo>
                  <a:pt x="9441" y="9052"/>
                </a:lnTo>
                <a:lnTo>
                  <a:pt x="9222" y="8930"/>
                </a:lnTo>
                <a:lnTo>
                  <a:pt x="8979" y="8833"/>
                </a:lnTo>
                <a:lnTo>
                  <a:pt x="8711" y="8760"/>
                </a:lnTo>
                <a:lnTo>
                  <a:pt x="8444" y="8711"/>
                </a:lnTo>
                <a:lnTo>
                  <a:pt x="7690" y="8711"/>
                </a:lnTo>
                <a:lnTo>
                  <a:pt x="7325" y="8784"/>
                </a:lnTo>
                <a:lnTo>
                  <a:pt x="6960" y="8882"/>
                </a:lnTo>
                <a:lnTo>
                  <a:pt x="6619" y="8979"/>
                </a:lnTo>
                <a:lnTo>
                  <a:pt x="6278" y="9125"/>
                </a:lnTo>
                <a:lnTo>
                  <a:pt x="5913" y="9295"/>
                </a:lnTo>
                <a:lnTo>
                  <a:pt x="5548" y="9514"/>
                </a:lnTo>
                <a:lnTo>
                  <a:pt x="5548" y="9393"/>
                </a:lnTo>
                <a:lnTo>
                  <a:pt x="5548" y="9295"/>
                </a:lnTo>
                <a:lnTo>
                  <a:pt x="5646" y="8760"/>
                </a:lnTo>
                <a:lnTo>
                  <a:pt x="5792" y="8249"/>
                </a:lnTo>
                <a:lnTo>
                  <a:pt x="5938" y="7763"/>
                </a:lnTo>
                <a:lnTo>
                  <a:pt x="6132" y="7252"/>
                </a:lnTo>
                <a:lnTo>
                  <a:pt x="6400" y="6473"/>
                </a:lnTo>
                <a:lnTo>
                  <a:pt x="6570" y="6084"/>
                </a:lnTo>
                <a:lnTo>
                  <a:pt x="6741" y="5719"/>
                </a:lnTo>
                <a:lnTo>
                  <a:pt x="7227" y="4867"/>
                </a:lnTo>
                <a:lnTo>
                  <a:pt x="7738" y="4015"/>
                </a:lnTo>
                <a:lnTo>
                  <a:pt x="8249" y="3212"/>
                </a:lnTo>
                <a:lnTo>
                  <a:pt x="8492" y="2799"/>
                </a:lnTo>
                <a:lnTo>
                  <a:pt x="8590" y="2580"/>
                </a:lnTo>
                <a:lnTo>
                  <a:pt x="8687" y="2361"/>
                </a:lnTo>
                <a:lnTo>
                  <a:pt x="8663" y="2312"/>
                </a:lnTo>
                <a:lnTo>
                  <a:pt x="8638" y="2263"/>
                </a:lnTo>
                <a:lnTo>
                  <a:pt x="8590" y="2239"/>
                </a:lnTo>
                <a:lnTo>
                  <a:pt x="8517" y="2263"/>
                </a:lnTo>
                <a:lnTo>
                  <a:pt x="8371" y="2434"/>
                </a:lnTo>
                <a:lnTo>
                  <a:pt x="8225" y="2580"/>
                </a:lnTo>
                <a:lnTo>
                  <a:pt x="7933" y="2920"/>
                </a:lnTo>
                <a:lnTo>
                  <a:pt x="7690" y="3285"/>
                </a:lnTo>
                <a:lnTo>
                  <a:pt x="7422" y="3650"/>
                </a:lnTo>
                <a:lnTo>
                  <a:pt x="7154" y="4064"/>
                </a:lnTo>
                <a:lnTo>
                  <a:pt x="6911" y="4478"/>
                </a:lnTo>
                <a:lnTo>
                  <a:pt x="6424" y="5329"/>
                </a:lnTo>
                <a:lnTo>
                  <a:pt x="6230" y="5694"/>
                </a:lnTo>
                <a:lnTo>
                  <a:pt x="6059" y="6084"/>
                </a:lnTo>
                <a:lnTo>
                  <a:pt x="5767" y="6838"/>
                </a:lnTo>
                <a:lnTo>
                  <a:pt x="5621" y="7227"/>
                </a:lnTo>
                <a:lnTo>
                  <a:pt x="5402" y="7933"/>
                </a:lnTo>
                <a:lnTo>
                  <a:pt x="5281" y="8346"/>
                </a:lnTo>
                <a:lnTo>
                  <a:pt x="5159" y="8784"/>
                </a:lnTo>
                <a:lnTo>
                  <a:pt x="5086" y="9174"/>
                </a:lnTo>
                <a:lnTo>
                  <a:pt x="5062" y="9514"/>
                </a:lnTo>
                <a:lnTo>
                  <a:pt x="4916" y="9393"/>
                </a:lnTo>
                <a:lnTo>
                  <a:pt x="4770" y="9295"/>
                </a:lnTo>
                <a:lnTo>
                  <a:pt x="4478" y="9101"/>
                </a:lnTo>
                <a:lnTo>
                  <a:pt x="4283" y="9003"/>
                </a:lnTo>
                <a:lnTo>
                  <a:pt x="4088" y="8930"/>
                </a:lnTo>
                <a:lnTo>
                  <a:pt x="3869" y="8857"/>
                </a:lnTo>
                <a:lnTo>
                  <a:pt x="3650" y="8809"/>
                </a:lnTo>
                <a:lnTo>
                  <a:pt x="3212" y="8760"/>
                </a:lnTo>
                <a:lnTo>
                  <a:pt x="2774" y="8736"/>
                </a:lnTo>
                <a:lnTo>
                  <a:pt x="2507" y="8760"/>
                </a:lnTo>
                <a:lnTo>
                  <a:pt x="2215" y="8784"/>
                </a:lnTo>
                <a:lnTo>
                  <a:pt x="1874" y="8857"/>
                </a:lnTo>
                <a:lnTo>
                  <a:pt x="1558" y="8930"/>
                </a:lnTo>
                <a:lnTo>
                  <a:pt x="1241" y="9052"/>
                </a:lnTo>
                <a:lnTo>
                  <a:pt x="949" y="9198"/>
                </a:lnTo>
                <a:lnTo>
                  <a:pt x="682" y="9393"/>
                </a:lnTo>
                <a:lnTo>
                  <a:pt x="463" y="9612"/>
                </a:lnTo>
                <a:lnTo>
                  <a:pt x="584" y="9198"/>
                </a:lnTo>
                <a:lnTo>
                  <a:pt x="682" y="8809"/>
                </a:lnTo>
                <a:lnTo>
                  <a:pt x="803" y="8322"/>
                </a:lnTo>
                <a:lnTo>
                  <a:pt x="925" y="7836"/>
                </a:lnTo>
                <a:lnTo>
                  <a:pt x="1095" y="7373"/>
                </a:lnTo>
                <a:lnTo>
                  <a:pt x="1266" y="6911"/>
                </a:lnTo>
                <a:lnTo>
                  <a:pt x="1460" y="6497"/>
                </a:lnTo>
                <a:lnTo>
                  <a:pt x="1679" y="6108"/>
                </a:lnTo>
                <a:lnTo>
                  <a:pt x="1923" y="5719"/>
                </a:lnTo>
                <a:lnTo>
                  <a:pt x="2166" y="5329"/>
                </a:lnTo>
                <a:lnTo>
                  <a:pt x="2458" y="4964"/>
                </a:lnTo>
                <a:lnTo>
                  <a:pt x="2726" y="4624"/>
                </a:lnTo>
                <a:lnTo>
                  <a:pt x="3042" y="4283"/>
                </a:lnTo>
                <a:lnTo>
                  <a:pt x="3334" y="3942"/>
                </a:lnTo>
                <a:lnTo>
                  <a:pt x="3675" y="3626"/>
                </a:lnTo>
                <a:lnTo>
                  <a:pt x="4015" y="3358"/>
                </a:lnTo>
                <a:lnTo>
                  <a:pt x="4356" y="3091"/>
                </a:lnTo>
                <a:lnTo>
                  <a:pt x="4721" y="2847"/>
                </a:lnTo>
                <a:lnTo>
                  <a:pt x="5110" y="2604"/>
                </a:lnTo>
                <a:lnTo>
                  <a:pt x="5500" y="2409"/>
                </a:lnTo>
                <a:lnTo>
                  <a:pt x="5889" y="2239"/>
                </a:lnTo>
                <a:lnTo>
                  <a:pt x="6303" y="2069"/>
                </a:lnTo>
                <a:lnTo>
                  <a:pt x="6716" y="1947"/>
                </a:lnTo>
                <a:lnTo>
                  <a:pt x="7130" y="1825"/>
                </a:lnTo>
                <a:lnTo>
                  <a:pt x="7568" y="1704"/>
                </a:lnTo>
                <a:lnTo>
                  <a:pt x="8006" y="1631"/>
                </a:lnTo>
                <a:lnTo>
                  <a:pt x="8444" y="1558"/>
                </a:lnTo>
                <a:lnTo>
                  <a:pt x="8882" y="1509"/>
                </a:lnTo>
                <a:lnTo>
                  <a:pt x="9320" y="1485"/>
                </a:lnTo>
                <a:lnTo>
                  <a:pt x="9782" y="1460"/>
                </a:lnTo>
                <a:close/>
                <a:moveTo>
                  <a:pt x="9855" y="1"/>
                </a:moveTo>
                <a:lnTo>
                  <a:pt x="9782" y="49"/>
                </a:lnTo>
                <a:lnTo>
                  <a:pt x="9709" y="146"/>
                </a:lnTo>
                <a:lnTo>
                  <a:pt x="9660" y="292"/>
                </a:lnTo>
                <a:lnTo>
                  <a:pt x="9612" y="438"/>
                </a:lnTo>
                <a:lnTo>
                  <a:pt x="9612" y="560"/>
                </a:lnTo>
                <a:lnTo>
                  <a:pt x="9587" y="779"/>
                </a:lnTo>
                <a:lnTo>
                  <a:pt x="9612" y="998"/>
                </a:lnTo>
                <a:lnTo>
                  <a:pt x="9174" y="1022"/>
                </a:lnTo>
                <a:lnTo>
                  <a:pt x="8760" y="1047"/>
                </a:lnTo>
                <a:lnTo>
                  <a:pt x="8346" y="1095"/>
                </a:lnTo>
                <a:lnTo>
                  <a:pt x="7933" y="1168"/>
                </a:lnTo>
                <a:lnTo>
                  <a:pt x="7519" y="1241"/>
                </a:lnTo>
                <a:lnTo>
                  <a:pt x="7130" y="1339"/>
                </a:lnTo>
                <a:lnTo>
                  <a:pt x="6716" y="1460"/>
                </a:lnTo>
                <a:lnTo>
                  <a:pt x="6327" y="1582"/>
                </a:lnTo>
                <a:lnTo>
                  <a:pt x="5938" y="1728"/>
                </a:lnTo>
                <a:lnTo>
                  <a:pt x="5548" y="1898"/>
                </a:lnTo>
                <a:lnTo>
                  <a:pt x="5183" y="2069"/>
                </a:lnTo>
                <a:lnTo>
                  <a:pt x="4818" y="2263"/>
                </a:lnTo>
                <a:lnTo>
                  <a:pt x="4453" y="2482"/>
                </a:lnTo>
                <a:lnTo>
                  <a:pt x="4113" y="2726"/>
                </a:lnTo>
                <a:lnTo>
                  <a:pt x="3772" y="2969"/>
                </a:lnTo>
                <a:lnTo>
                  <a:pt x="3456" y="3237"/>
                </a:lnTo>
                <a:lnTo>
                  <a:pt x="3115" y="3553"/>
                </a:lnTo>
                <a:lnTo>
                  <a:pt x="2799" y="3869"/>
                </a:lnTo>
                <a:lnTo>
                  <a:pt x="2507" y="4210"/>
                </a:lnTo>
                <a:lnTo>
                  <a:pt x="2215" y="4551"/>
                </a:lnTo>
                <a:lnTo>
                  <a:pt x="1947" y="4916"/>
                </a:lnTo>
                <a:lnTo>
                  <a:pt x="1704" y="5305"/>
                </a:lnTo>
                <a:lnTo>
                  <a:pt x="1217" y="6084"/>
                </a:lnTo>
                <a:lnTo>
                  <a:pt x="998" y="6497"/>
                </a:lnTo>
                <a:lnTo>
                  <a:pt x="803" y="6960"/>
                </a:lnTo>
                <a:lnTo>
                  <a:pt x="633" y="7398"/>
                </a:lnTo>
                <a:lnTo>
                  <a:pt x="487" y="7860"/>
                </a:lnTo>
                <a:lnTo>
                  <a:pt x="244" y="8857"/>
                </a:lnTo>
                <a:lnTo>
                  <a:pt x="122" y="9344"/>
                </a:lnTo>
                <a:lnTo>
                  <a:pt x="25" y="9831"/>
                </a:lnTo>
                <a:lnTo>
                  <a:pt x="1" y="10001"/>
                </a:lnTo>
                <a:lnTo>
                  <a:pt x="25" y="10171"/>
                </a:lnTo>
                <a:lnTo>
                  <a:pt x="49" y="10317"/>
                </a:lnTo>
                <a:lnTo>
                  <a:pt x="122" y="10463"/>
                </a:lnTo>
                <a:lnTo>
                  <a:pt x="171" y="10512"/>
                </a:lnTo>
                <a:lnTo>
                  <a:pt x="219" y="10536"/>
                </a:lnTo>
                <a:lnTo>
                  <a:pt x="268" y="10512"/>
                </a:lnTo>
                <a:lnTo>
                  <a:pt x="317" y="10463"/>
                </a:lnTo>
                <a:lnTo>
                  <a:pt x="365" y="10463"/>
                </a:lnTo>
                <a:lnTo>
                  <a:pt x="390" y="10439"/>
                </a:lnTo>
                <a:lnTo>
                  <a:pt x="609" y="10196"/>
                </a:lnTo>
                <a:lnTo>
                  <a:pt x="803" y="9952"/>
                </a:lnTo>
                <a:lnTo>
                  <a:pt x="1047" y="9758"/>
                </a:lnTo>
                <a:lnTo>
                  <a:pt x="1168" y="9660"/>
                </a:lnTo>
                <a:lnTo>
                  <a:pt x="1314" y="9587"/>
                </a:lnTo>
                <a:lnTo>
                  <a:pt x="1655" y="9417"/>
                </a:lnTo>
                <a:lnTo>
                  <a:pt x="2020" y="9320"/>
                </a:lnTo>
                <a:lnTo>
                  <a:pt x="2409" y="9271"/>
                </a:lnTo>
                <a:lnTo>
                  <a:pt x="2774" y="9247"/>
                </a:lnTo>
                <a:lnTo>
                  <a:pt x="3139" y="9247"/>
                </a:lnTo>
                <a:lnTo>
                  <a:pt x="3480" y="9295"/>
                </a:lnTo>
                <a:lnTo>
                  <a:pt x="3821" y="9393"/>
                </a:lnTo>
                <a:lnTo>
                  <a:pt x="4137" y="9514"/>
                </a:lnTo>
                <a:lnTo>
                  <a:pt x="4405" y="9660"/>
                </a:lnTo>
                <a:lnTo>
                  <a:pt x="4648" y="9855"/>
                </a:lnTo>
                <a:lnTo>
                  <a:pt x="4745" y="9952"/>
                </a:lnTo>
                <a:lnTo>
                  <a:pt x="4818" y="10074"/>
                </a:lnTo>
                <a:lnTo>
                  <a:pt x="4916" y="10196"/>
                </a:lnTo>
                <a:lnTo>
                  <a:pt x="5037" y="10293"/>
                </a:lnTo>
                <a:lnTo>
                  <a:pt x="5110" y="10317"/>
                </a:lnTo>
                <a:lnTo>
                  <a:pt x="5208" y="10293"/>
                </a:lnTo>
                <a:lnTo>
                  <a:pt x="5281" y="10244"/>
                </a:lnTo>
                <a:lnTo>
                  <a:pt x="5329" y="10171"/>
                </a:lnTo>
                <a:lnTo>
                  <a:pt x="5329" y="10147"/>
                </a:lnTo>
                <a:lnTo>
                  <a:pt x="5548" y="10050"/>
                </a:lnTo>
                <a:lnTo>
                  <a:pt x="5767" y="9904"/>
                </a:lnTo>
                <a:lnTo>
                  <a:pt x="5962" y="9782"/>
                </a:lnTo>
                <a:lnTo>
                  <a:pt x="6181" y="9660"/>
                </a:lnTo>
                <a:lnTo>
                  <a:pt x="6473" y="9514"/>
                </a:lnTo>
                <a:lnTo>
                  <a:pt x="6789" y="9393"/>
                </a:lnTo>
                <a:lnTo>
                  <a:pt x="7106" y="9295"/>
                </a:lnTo>
                <a:lnTo>
                  <a:pt x="7422" y="9222"/>
                </a:lnTo>
                <a:lnTo>
                  <a:pt x="7738" y="9149"/>
                </a:lnTo>
                <a:lnTo>
                  <a:pt x="8371" y="9149"/>
                </a:lnTo>
                <a:lnTo>
                  <a:pt x="8687" y="9222"/>
                </a:lnTo>
                <a:lnTo>
                  <a:pt x="8833" y="9271"/>
                </a:lnTo>
                <a:lnTo>
                  <a:pt x="8979" y="9320"/>
                </a:lnTo>
                <a:lnTo>
                  <a:pt x="9101" y="9393"/>
                </a:lnTo>
                <a:lnTo>
                  <a:pt x="9198" y="9490"/>
                </a:lnTo>
                <a:lnTo>
                  <a:pt x="9417" y="9685"/>
                </a:lnTo>
                <a:lnTo>
                  <a:pt x="9587" y="9904"/>
                </a:lnTo>
                <a:lnTo>
                  <a:pt x="9587" y="10317"/>
                </a:lnTo>
                <a:lnTo>
                  <a:pt x="9612" y="10780"/>
                </a:lnTo>
                <a:lnTo>
                  <a:pt x="9636" y="11218"/>
                </a:lnTo>
                <a:lnTo>
                  <a:pt x="9636" y="11631"/>
                </a:lnTo>
                <a:lnTo>
                  <a:pt x="9612" y="12726"/>
                </a:lnTo>
                <a:lnTo>
                  <a:pt x="9587" y="13797"/>
                </a:lnTo>
                <a:lnTo>
                  <a:pt x="9587" y="14649"/>
                </a:lnTo>
                <a:lnTo>
                  <a:pt x="9587" y="15062"/>
                </a:lnTo>
                <a:lnTo>
                  <a:pt x="9587" y="15500"/>
                </a:lnTo>
                <a:lnTo>
                  <a:pt x="9563" y="16352"/>
                </a:lnTo>
                <a:lnTo>
                  <a:pt x="9563" y="16790"/>
                </a:lnTo>
                <a:lnTo>
                  <a:pt x="9612" y="17203"/>
                </a:lnTo>
                <a:lnTo>
                  <a:pt x="9660" y="17495"/>
                </a:lnTo>
                <a:lnTo>
                  <a:pt x="9758" y="17787"/>
                </a:lnTo>
                <a:lnTo>
                  <a:pt x="9879" y="18031"/>
                </a:lnTo>
                <a:lnTo>
                  <a:pt x="10025" y="18250"/>
                </a:lnTo>
                <a:lnTo>
                  <a:pt x="10220" y="18444"/>
                </a:lnTo>
                <a:lnTo>
                  <a:pt x="10439" y="18590"/>
                </a:lnTo>
                <a:lnTo>
                  <a:pt x="10707" y="18712"/>
                </a:lnTo>
                <a:lnTo>
                  <a:pt x="10853" y="18761"/>
                </a:lnTo>
                <a:lnTo>
                  <a:pt x="10999" y="18785"/>
                </a:lnTo>
                <a:lnTo>
                  <a:pt x="11291" y="18785"/>
                </a:lnTo>
                <a:lnTo>
                  <a:pt x="11412" y="18761"/>
                </a:lnTo>
                <a:lnTo>
                  <a:pt x="11534" y="18712"/>
                </a:lnTo>
                <a:lnTo>
                  <a:pt x="11631" y="18663"/>
                </a:lnTo>
                <a:lnTo>
                  <a:pt x="11753" y="18590"/>
                </a:lnTo>
                <a:lnTo>
                  <a:pt x="11948" y="18420"/>
                </a:lnTo>
                <a:lnTo>
                  <a:pt x="12094" y="18225"/>
                </a:lnTo>
                <a:lnTo>
                  <a:pt x="12215" y="18006"/>
                </a:lnTo>
                <a:lnTo>
                  <a:pt x="12313" y="17763"/>
                </a:lnTo>
                <a:lnTo>
                  <a:pt x="12386" y="17495"/>
                </a:lnTo>
                <a:lnTo>
                  <a:pt x="12386" y="17398"/>
                </a:lnTo>
                <a:lnTo>
                  <a:pt x="12361" y="17301"/>
                </a:lnTo>
                <a:lnTo>
                  <a:pt x="12313" y="17228"/>
                </a:lnTo>
                <a:lnTo>
                  <a:pt x="12215" y="17179"/>
                </a:lnTo>
                <a:lnTo>
                  <a:pt x="12142" y="17155"/>
                </a:lnTo>
                <a:lnTo>
                  <a:pt x="12045" y="17155"/>
                </a:lnTo>
                <a:lnTo>
                  <a:pt x="11972" y="17203"/>
                </a:lnTo>
                <a:lnTo>
                  <a:pt x="11899" y="17301"/>
                </a:lnTo>
                <a:lnTo>
                  <a:pt x="11802" y="17520"/>
                </a:lnTo>
                <a:lnTo>
                  <a:pt x="11729" y="17714"/>
                </a:lnTo>
                <a:lnTo>
                  <a:pt x="11704" y="17836"/>
                </a:lnTo>
                <a:lnTo>
                  <a:pt x="11631" y="17933"/>
                </a:lnTo>
                <a:lnTo>
                  <a:pt x="11558" y="18006"/>
                </a:lnTo>
                <a:lnTo>
                  <a:pt x="11461" y="18104"/>
                </a:lnTo>
                <a:lnTo>
                  <a:pt x="11364" y="18152"/>
                </a:lnTo>
                <a:lnTo>
                  <a:pt x="11266" y="18201"/>
                </a:lnTo>
                <a:lnTo>
                  <a:pt x="11145" y="18225"/>
                </a:lnTo>
                <a:lnTo>
                  <a:pt x="11023" y="18225"/>
                </a:lnTo>
                <a:lnTo>
                  <a:pt x="10926" y="18201"/>
                </a:lnTo>
                <a:lnTo>
                  <a:pt x="10804" y="18177"/>
                </a:lnTo>
                <a:lnTo>
                  <a:pt x="10609" y="18079"/>
                </a:lnTo>
                <a:lnTo>
                  <a:pt x="10488" y="17982"/>
                </a:lnTo>
                <a:lnTo>
                  <a:pt x="10366" y="17860"/>
                </a:lnTo>
                <a:lnTo>
                  <a:pt x="10293" y="17739"/>
                </a:lnTo>
                <a:lnTo>
                  <a:pt x="10220" y="17593"/>
                </a:lnTo>
                <a:lnTo>
                  <a:pt x="10171" y="17447"/>
                </a:lnTo>
                <a:lnTo>
                  <a:pt x="10123" y="17301"/>
                </a:lnTo>
                <a:lnTo>
                  <a:pt x="10074" y="16960"/>
                </a:lnTo>
                <a:lnTo>
                  <a:pt x="10074" y="16595"/>
                </a:lnTo>
                <a:lnTo>
                  <a:pt x="10074" y="16254"/>
                </a:lnTo>
                <a:lnTo>
                  <a:pt x="10098" y="15646"/>
                </a:lnTo>
                <a:lnTo>
                  <a:pt x="10123" y="14916"/>
                </a:lnTo>
                <a:lnTo>
                  <a:pt x="10123" y="14186"/>
                </a:lnTo>
                <a:lnTo>
                  <a:pt x="10098" y="13456"/>
                </a:lnTo>
                <a:lnTo>
                  <a:pt x="10123" y="12726"/>
                </a:lnTo>
                <a:lnTo>
                  <a:pt x="10147" y="12069"/>
                </a:lnTo>
                <a:lnTo>
                  <a:pt x="10171" y="11364"/>
                </a:lnTo>
                <a:lnTo>
                  <a:pt x="10171" y="10999"/>
                </a:lnTo>
                <a:lnTo>
                  <a:pt x="10147" y="10658"/>
                </a:lnTo>
                <a:lnTo>
                  <a:pt x="10098" y="10317"/>
                </a:lnTo>
                <a:lnTo>
                  <a:pt x="10001" y="10001"/>
                </a:lnTo>
                <a:lnTo>
                  <a:pt x="10050" y="9928"/>
                </a:lnTo>
                <a:lnTo>
                  <a:pt x="10244" y="9831"/>
                </a:lnTo>
                <a:lnTo>
                  <a:pt x="10415" y="9709"/>
                </a:lnTo>
                <a:lnTo>
                  <a:pt x="10585" y="9587"/>
                </a:lnTo>
                <a:lnTo>
                  <a:pt x="10780" y="9490"/>
                </a:lnTo>
                <a:lnTo>
                  <a:pt x="11096" y="9368"/>
                </a:lnTo>
                <a:lnTo>
                  <a:pt x="11437" y="9271"/>
                </a:lnTo>
                <a:lnTo>
                  <a:pt x="11777" y="9247"/>
                </a:lnTo>
                <a:lnTo>
                  <a:pt x="12142" y="9222"/>
                </a:lnTo>
                <a:lnTo>
                  <a:pt x="12313" y="9247"/>
                </a:lnTo>
                <a:lnTo>
                  <a:pt x="12507" y="9271"/>
                </a:lnTo>
                <a:lnTo>
                  <a:pt x="12702" y="9320"/>
                </a:lnTo>
                <a:lnTo>
                  <a:pt x="12872" y="9393"/>
                </a:lnTo>
                <a:lnTo>
                  <a:pt x="13043" y="9466"/>
                </a:lnTo>
                <a:lnTo>
                  <a:pt x="13213" y="9563"/>
                </a:lnTo>
                <a:lnTo>
                  <a:pt x="13383" y="9660"/>
                </a:lnTo>
                <a:lnTo>
                  <a:pt x="13529" y="9782"/>
                </a:lnTo>
                <a:lnTo>
                  <a:pt x="13919" y="10147"/>
                </a:lnTo>
                <a:lnTo>
                  <a:pt x="14113" y="10293"/>
                </a:lnTo>
                <a:lnTo>
                  <a:pt x="14235" y="10342"/>
                </a:lnTo>
                <a:lnTo>
                  <a:pt x="14357" y="10390"/>
                </a:lnTo>
                <a:lnTo>
                  <a:pt x="14478" y="10415"/>
                </a:lnTo>
                <a:lnTo>
                  <a:pt x="14576" y="10366"/>
                </a:lnTo>
                <a:lnTo>
                  <a:pt x="14624" y="10293"/>
                </a:lnTo>
                <a:lnTo>
                  <a:pt x="14649" y="10196"/>
                </a:lnTo>
                <a:lnTo>
                  <a:pt x="14892" y="10001"/>
                </a:lnTo>
                <a:lnTo>
                  <a:pt x="15038" y="9904"/>
                </a:lnTo>
                <a:lnTo>
                  <a:pt x="15184" y="9806"/>
                </a:lnTo>
                <a:lnTo>
                  <a:pt x="15500" y="9660"/>
                </a:lnTo>
                <a:lnTo>
                  <a:pt x="15841" y="9539"/>
                </a:lnTo>
                <a:lnTo>
                  <a:pt x="16181" y="9466"/>
                </a:lnTo>
                <a:lnTo>
                  <a:pt x="16522" y="9417"/>
                </a:lnTo>
                <a:lnTo>
                  <a:pt x="16887" y="9393"/>
                </a:lnTo>
                <a:lnTo>
                  <a:pt x="17252" y="9417"/>
                </a:lnTo>
                <a:lnTo>
                  <a:pt x="17617" y="9490"/>
                </a:lnTo>
                <a:lnTo>
                  <a:pt x="17958" y="9612"/>
                </a:lnTo>
                <a:lnTo>
                  <a:pt x="18298" y="9782"/>
                </a:lnTo>
                <a:lnTo>
                  <a:pt x="18493" y="9928"/>
                </a:lnTo>
                <a:lnTo>
                  <a:pt x="18688" y="10098"/>
                </a:lnTo>
                <a:lnTo>
                  <a:pt x="18907" y="10293"/>
                </a:lnTo>
                <a:lnTo>
                  <a:pt x="19004" y="10366"/>
                </a:lnTo>
                <a:lnTo>
                  <a:pt x="19126" y="10415"/>
                </a:lnTo>
                <a:lnTo>
                  <a:pt x="19150" y="10536"/>
                </a:lnTo>
                <a:lnTo>
                  <a:pt x="19174" y="10634"/>
                </a:lnTo>
                <a:lnTo>
                  <a:pt x="19247" y="10682"/>
                </a:lnTo>
                <a:lnTo>
                  <a:pt x="19320" y="10707"/>
                </a:lnTo>
                <a:lnTo>
                  <a:pt x="19418" y="10707"/>
                </a:lnTo>
                <a:lnTo>
                  <a:pt x="19515" y="10682"/>
                </a:lnTo>
                <a:lnTo>
                  <a:pt x="19588" y="10634"/>
                </a:lnTo>
                <a:lnTo>
                  <a:pt x="19637" y="10561"/>
                </a:lnTo>
                <a:lnTo>
                  <a:pt x="19661" y="10463"/>
                </a:lnTo>
                <a:lnTo>
                  <a:pt x="19588" y="9977"/>
                </a:lnTo>
                <a:lnTo>
                  <a:pt x="19515" y="9490"/>
                </a:lnTo>
                <a:lnTo>
                  <a:pt x="19418" y="9028"/>
                </a:lnTo>
                <a:lnTo>
                  <a:pt x="19320" y="8541"/>
                </a:lnTo>
                <a:lnTo>
                  <a:pt x="19199" y="8055"/>
                </a:lnTo>
                <a:lnTo>
                  <a:pt x="19053" y="7592"/>
                </a:lnTo>
                <a:lnTo>
                  <a:pt x="18882" y="7106"/>
                </a:lnTo>
                <a:lnTo>
                  <a:pt x="18712" y="6668"/>
                </a:lnTo>
                <a:lnTo>
                  <a:pt x="18493" y="6205"/>
                </a:lnTo>
                <a:lnTo>
                  <a:pt x="18274" y="5767"/>
                </a:lnTo>
                <a:lnTo>
                  <a:pt x="18031" y="5354"/>
                </a:lnTo>
                <a:lnTo>
                  <a:pt x="17763" y="4940"/>
                </a:lnTo>
                <a:lnTo>
                  <a:pt x="17447" y="4575"/>
                </a:lnTo>
                <a:lnTo>
                  <a:pt x="17130" y="4210"/>
                </a:lnTo>
                <a:lnTo>
                  <a:pt x="16790" y="3869"/>
                </a:lnTo>
                <a:lnTo>
                  <a:pt x="16400" y="3529"/>
                </a:lnTo>
                <a:lnTo>
                  <a:pt x="15987" y="3212"/>
                </a:lnTo>
                <a:lnTo>
                  <a:pt x="15865" y="3139"/>
                </a:lnTo>
                <a:lnTo>
                  <a:pt x="15281" y="2774"/>
                </a:lnTo>
                <a:lnTo>
                  <a:pt x="14673" y="2409"/>
                </a:lnTo>
                <a:lnTo>
                  <a:pt x="14065" y="2093"/>
                </a:lnTo>
                <a:lnTo>
                  <a:pt x="13456" y="1777"/>
                </a:lnTo>
                <a:lnTo>
                  <a:pt x="13043" y="1582"/>
                </a:lnTo>
                <a:lnTo>
                  <a:pt x="12629" y="1436"/>
                </a:lnTo>
                <a:lnTo>
                  <a:pt x="12580" y="1387"/>
                </a:lnTo>
                <a:lnTo>
                  <a:pt x="12532" y="1363"/>
                </a:lnTo>
                <a:lnTo>
                  <a:pt x="12483" y="1363"/>
                </a:lnTo>
                <a:lnTo>
                  <a:pt x="11899" y="1217"/>
                </a:lnTo>
                <a:lnTo>
                  <a:pt x="11315" y="1095"/>
                </a:lnTo>
                <a:lnTo>
                  <a:pt x="10707" y="1022"/>
                </a:lnTo>
                <a:lnTo>
                  <a:pt x="10074" y="998"/>
                </a:lnTo>
                <a:lnTo>
                  <a:pt x="10025" y="657"/>
                </a:lnTo>
                <a:lnTo>
                  <a:pt x="10050" y="438"/>
                </a:lnTo>
                <a:lnTo>
                  <a:pt x="10098" y="219"/>
                </a:lnTo>
                <a:lnTo>
                  <a:pt x="10098" y="146"/>
                </a:lnTo>
                <a:lnTo>
                  <a:pt x="10074" y="98"/>
                </a:lnTo>
                <a:lnTo>
                  <a:pt x="10050" y="49"/>
                </a:lnTo>
                <a:lnTo>
                  <a:pt x="10001" y="25"/>
                </a:lnTo>
                <a:lnTo>
                  <a:pt x="995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252963" y="1538097"/>
            <a:ext cx="421211" cy="298889"/>
          </a:xfrm>
          <a:custGeom>
            <a:avLst/>
            <a:gdLst/>
            <a:ahLst/>
            <a:cxnLst/>
            <a:rect l="l" t="t" r="r" b="b"/>
            <a:pathLst>
              <a:path w="19273" h="13676" extrusionOk="0">
                <a:moveTo>
                  <a:pt x="5354" y="536"/>
                </a:moveTo>
                <a:lnTo>
                  <a:pt x="6717" y="560"/>
                </a:lnTo>
                <a:lnTo>
                  <a:pt x="8079" y="633"/>
                </a:lnTo>
                <a:lnTo>
                  <a:pt x="10805" y="779"/>
                </a:lnTo>
                <a:lnTo>
                  <a:pt x="12143" y="804"/>
                </a:lnTo>
                <a:lnTo>
                  <a:pt x="13481" y="804"/>
                </a:lnTo>
                <a:lnTo>
                  <a:pt x="14795" y="779"/>
                </a:lnTo>
                <a:lnTo>
                  <a:pt x="16133" y="706"/>
                </a:lnTo>
                <a:lnTo>
                  <a:pt x="16571" y="706"/>
                </a:lnTo>
                <a:lnTo>
                  <a:pt x="16985" y="731"/>
                </a:lnTo>
                <a:lnTo>
                  <a:pt x="17861" y="804"/>
                </a:lnTo>
                <a:lnTo>
                  <a:pt x="18275" y="828"/>
                </a:lnTo>
                <a:lnTo>
                  <a:pt x="18494" y="852"/>
                </a:lnTo>
                <a:lnTo>
                  <a:pt x="18713" y="828"/>
                </a:lnTo>
                <a:lnTo>
                  <a:pt x="18713" y="828"/>
                </a:lnTo>
                <a:lnTo>
                  <a:pt x="18664" y="1096"/>
                </a:lnTo>
                <a:lnTo>
                  <a:pt x="18640" y="1363"/>
                </a:lnTo>
                <a:lnTo>
                  <a:pt x="18615" y="1534"/>
                </a:lnTo>
                <a:lnTo>
                  <a:pt x="18421" y="1461"/>
                </a:lnTo>
                <a:lnTo>
                  <a:pt x="18226" y="1363"/>
                </a:lnTo>
                <a:lnTo>
                  <a:pt x="17788" y="1144"/>
                </a:lnTo>
                <a:lnTo>
                  <a:pt x="17545" y="1047"/>
                </a:lnTo>
                <a:lnTo>
                  <a:pt x="17447" y="1023"/>
                </a:lnTo>
                <a:lnTo>
                  <a:pt x="17326" y="998"/>
                </a:lnTo>
                <a:lnTo>
                  <a:pt x="17277" y="1023"/>
                </a:lnTo>
                <a:lnTo>
                  <a:pt x="17253" y="1047"/>
                </a:lnTo>
                <a:lnTo>
                  <a:pt x="17228" y="1096"/>
                </a:lnTo>
                <a:lnTo>
                  <a:pt x="17253" y="1144"/>
                </a:lnTo>
                <a:lnTo>
                  <a:pt x="17326" y="1242"/>
                </a:lnTo>
                <a:lnTo>
                  <a:pt x="17399" y="1339"/>
                </a:lnTo>
                <a:lnTo>
                  <a:pt x="17642" y="1509"/>
                </a:lnTo>
                <a:lnTo>
                  <a:pt x="17885" y="1655"/>
                </a:lnTo>
                <a:lnTo>
                  <a:pt x="18104" y="1777"/>
                </a:lnTo>
                <a:lnTo>
                  <a:pt x="18445" y="1947"/>
                </a:lnTo>
                <a:lnTo>
                  <a:pt x="18153" y="2191"/>
                </a:lnTo>
                <a:lnTo>
                  <a:pt x="17788" y="2045"/>
                </a:lnTo>
                <a:lnTo>
                  <a:pt x="17423" y="1874"/>
                </a:lnTo>
                <a:lnTo>
                  <a:pt x="17107" y="1728"/>
                </a:lnTo>
                <a:lnTo>
                  <a:pt x="16912" y="1680"/>
                </a:lnTo>
                <a:lnTo>
                  <a:pt x="16742" y="1655"/>
                </a:lnTo>
                <a:lnTo>
                  <a:pt x="16669" y="1704"/>
                </a:lnTo>
                <a:lnTo>
                  <a:pt x="16620" y="1753"/>
                </a:lnTo>
                <a:lnTo>
                  <a:pt x="16620" y="1826"/>
                </a:lnTo>
                <a:lnTo>
                  <a:pt x="16693" y="1899"/>
                </a:lnTo>
                <a:lnTo>
                  <a:pt x="16985" y="2093"/>
                </a:lnTo>
                <a:lnTo>
                  <a:pt x="17301" y="2264"/>
                </a:lnTo>
                <a:lnTo>
                  <a:pt x="17520" y="2361"/>
                </a:lnTo>
                <a:lnTo>
                  <a:pt x="17739" y="2458"/>
                </a:lnTo>
                <a:lnTo>
                  <a:pt x="17618" y="2531"/>
                </a:lnTo>
                <a:lnTo>
                  <a:pt x="17545" y="2580"/>
                </a:lnTo>
                <a:lnTo>
                  <a:pt x="17253" y="2507"/>
                </a:lnTo>
                <a:lnTo>
                  <a:pt x="16961" y="2434"/>
                </a:lnTo>
                <a:lnTo>
                  <a:pt x="16450" y="2288"/>
                </a:lnTo>
                <a:lnTo>
                  <a:pt x="16182" y="2215"/>
                </a:lnTo>
                <a:lnTo>
                  <a:pt x="15890" y="2215"/>
                </a:lnTo>
                <a:lnTo>
                  <a:pt x="15866" y="2239"/>
                </a:lnTo>
                <a:lnTo>
                  <a:pt x="15866" y="2264"/>
                </a:lnTo>
                <a:lnTo>
                  <a:pt x="15866" y="2312"/>
                </a:lnTo>
                <a:lnTo>
                  <a:pt x="16060" y="2458"/>
                </a:lnTo>
                <a:lnTo>
                  <a:pt x="16279" y="2556"/>
                </a:lnTo>
                <a:lnTo>
                  <a:pt x="16498" y="2653"/>
                </a:lnTo>
                <a:lnTo>
                  <a:pt x="16742" y="2750"/>
                </a:lnTo>
                <a:lnTo>
                  <a:pt x="17034" y="2847"/>
                </a:lnTo>
                <a:lnTo>
                  <a:pt x="16717" y="3042"/>
                </a:lnTo>
                <a:lnTo>
                  <a:pt x="16425" y="3212"/>
                </a:lnTo>
                <a:lnTo>
                  <a:pt x="16109" y="3139"/>
                </a:lnTo>
                <a:lnTo>
                  <a:pt x="15793" y="3042"/>
                </a:lnTo>
                <a:lnTo>
                  <a:pt x="15647" y="2969"/>
                </a:lnTo>
                <a:lnTo>
                  <a:pt x="15501" y="2896"/>
                </a:lnTo>
                <a:lnTo>
                  <a:pt x="15330" y="2823"/>
                </a:lnTo>
                <a:lnTo>
                  <a:pt x="15184" y="2799"/>
                </a:lnTo>
                <a:lnTo>
                  <a:pt x="15136" y="2823"/>
                </a:lnTo>
                <a:lnTo>
                  <a:pt x="15136" y="2872"/>
                </a:lnTo>
                <a:lnTo>
                  <a:pt x="15160" y="2945"/>
                </a:lnTo>
                <a:lnTo>
                  <a:pt x="15209" y="2993"/>
                </a:lnTo>
                <a:lnTo>
                  <a:pt x="15306" y="3115"/>
                </a:lnTo>
                <a:lnTo>
                  <a:pt x="15452" y="3212"/>
                </a:lnTo>
                <a:lnTo>
                  <a:pt x="15598" y="3310"/>
                </a:lnTo>
                <a:lnTo>
                  <a:pt x="15793" y="3407"/>
                </a:lnTo>
                <a:lnTo>
                  <a:pt x="16012" y="3480"/>
                </a:lnTo>
                <a:lnTo>
                  <a:pt x="15720" y="3699"/>
                </a:lnTo>
                <a:lnTo>
                  <a:pt x="15379" y="3504"/>
                </a:lnTo>
                <a:lnTo>
                  <a:pt x="15014" y="3334"/>
                </a:lnTo>
                <a:lnTo>
                  <a:pt x="14819" y="3237"/>
                </a:lnTo>
                <a:lnTo>
                  <a:pt x="14625" y="3188"/>
                </a:lnTo>
                <a:lnTo>
                  <a:pt x="14552" y="3188"/>
                </a:lnTo>
                <a:lnTo>
                  <a:pt x="14479" y="3212"/>
                </a:lnTo>
                <a:lnTo>
                  <a:pt x="14357" y="3261"/>
                </a:lnTo>
                <a:lnTo>
                  <a:pt x="14333" y="3285"/>
                </a:lnTo>
                <a:lnTo>
                  <a:pt x="14333" y="3310"/>
                </a:lnTo>
                <a:lnTo>
                  <a:pt x="14454" y="3383"/>
                </a:lnTo>
                <a:lnTo>
                  <a:pt x="14552" y="3456"/>
                </a:lnTo>
                <a:lnTo>
                  <a:pt x="14990" y="3723"/>
                </a:lnTo>
                <a:lnTo>
                  <a:pt x="15379" y="3942"/>
                </a:lnTo>
                <a:lnTo>
                  <a:pt x="15038" y="4234"/>
                </a:lnTo>
                <a:lnTo>
                  <a:pt x="14698" y="4137"/>
                </a:lnTo>
                <a:lnTo>
                  <a:pt x="14357" y="3991"/>
                </a:lnTo>
                <a:lnTo>
                  <a:pt x="14138" y="3894"/>
                </a:lnTo>
                <a:lnTo>
                  <a:pt x="13943" y="3748"/>
                </a:lnTo>
                <a:lnTo>
                  <a:pt x="13554" y="3456"/>
                </a:lnTo>
                <a:lnTo>
                  <a:pt x="13530" y="3456"/>
                </a:lnTo>
                <a:lnTo>
                  <a:pt x="13505" y="3480"/>
                </a:lnTo>
                <a:lnTo>
                  <a:pt x="13530" y="3602"/>
                </a:lnTo>
                <a:lnTo>
                  <a:pt x="13554" y="3723"/>
                </a:lnTo>
                <a:lnTo>
                  <a:pt x="13627" y="3821"/>
                </a:lnTo>
                <a:lnTo>
                  <a:pt x="13724" y="3918"/>
                </a:lnTo>
                <a:lnTo>
                  <a:pt x="13919" y="4088"/>
                </a:lnTo>
                <a:lnTo>
                  <a:pt x="14114" y="4210"/>
                </a:lnTo>
                <a:lnTo>
                  <a:pt x="14381" y="4356"/>
                </a:lnTo>
                <a:lnTo>
                  <a:pt x="14698" y="4502"/>
                </a:lnTo>
                <a:lnTo>
                  <a:pt x="14479" y="4672"/>
                </a:lnTo>
                <a:lnTo>
                  <a:pt x="14357" y="4624"/>
                </a:lnTo>
                <a:lnTo>
                  <a:pt x="14041" y="4526"/>
                </a:lnTo>
                <a:lnTo>
                  <a:pt x="13749" y="4380"/>
                </a:lnTo>
                <a:lnTo>
                  <a:pt x="13505" y="4259"/>
                </a:lnTo>
                <a:lnTo>
                  <a:pt x="13262" y="4161"/>
                </a:lnTo>
                <a:lnTo>
                  <a:pt x="13019" y="4088"/>
                </a:lnTo>
                <a:lnTo>
                  <a:pt x="12897" y="4064"/>
                </a:lnTo>
                <a:lnTo>
                  <a:pt x="12751" y="4064"/>
                </a:lnTo>
                <a:lnTo>
                  <a:pt x="12727" y="4088"/>
                </a:lnTo>
                <a:lnTo>
                  <a:pt x="12702" y="4113"/>
                </a:lnTo>
                <a:lnTo>
                  <a:pt x="12702" y="4137"/>
                </a:lnTo>
                <a:lnTo>
                  <a:pt x="12727" y="4161"/>
                </a:lnTo>
                <a:lnTo>
                  <a:pt x="13213" y="4478"/>
                </a:lnTo>
                <a:lnTo>
                  <a:pt x="13724" y="4794"/>
                </a:lnTo>
                <a:lnTo>
                  <a:pt x="13919" y="4891"/>
                </a:lnTo>
                <a:lnTo>
                  <a:pt x="14138" y="4964"/>
                </a:lnTo>
                <a:lnTo>
                  <a:pt x="13797" y="5256"/>
                </a:lnTo>
                <a:lnTo>
                  <a:pt x="13554" y="5451"/>
                </a:lnTo>
                <a:lnTo>
                  <a:pt x="13530" y="5402"/>
                </a:lnTo>
                <a:lnTo>
                  <a:pt x="13481" y="5354"/>
                </a:lnTo>
                <a:lnTo>
                  <a:pt x="13067" y="5135"/>
                </a:lnTo>
                <a:lnTo>
                  <a:pt x="12678" y="4891"/>
                </a:lnTo>
                <a:lnTo>
                  <a:pt x="12508" y="4794"/>
                </a:lnTo>
                <a:lnTo>
                  <a:pt x="12337" y="4697"/>
                </a:lnTo>
                <a:lnTo>
                  <a:pt x="12167" y="4624"/>
                </a:lnTo>
                <a:lnTo>
                  <a:pt x="11972" y="4575"/>
                </a:lnTo>
                <a:lnTo>
                  <a:pt x="11948" y="4599"/>
                </a:lnTo>
                <a:lnTo>
                  <a:pt x="11924" y="4624"/>
                </a:lnTo>
                <a:lnTo>
                  <a:pt x="11899" y="4648"/>
                </a:lnTo>
                <a:lnTo>
                  <a:pt x="11924" y="4672"/>
                </a:lnTo>
                <a:lnTo>
                  <a:pt x="12045" y="4843"/>
                </a:lnTo>
                <a:lnTo>
                  <a:pt x="12191" y="4989"/>
                </a:lnTo>
                <a:lnTo>
                  <a:pt x="12532" y="5256"/>
                </a:lnTo>
                <a:lnTo>
                  <a:pt x="12897" y="5500"/>
                </a:lnTo>
                <a:lnTo>
                  <a:pt x="13262" y="5670"/>
                </a:lnTo>
                <a:lnTo>
                  <a:pt x="12921" y="5962"/>
                </a:lnTo>
                <a:lnTo>
                  <a:pt x="12824" y="5840"/>
                </a:lnTo>
                <a:lnTo>
                  <a:pt x="12678" y="5743"/>
                </a:lnTo>
                <a:lnTo>
                  <a:pt x="12362" y="5573"/>
                </a:lnTo>
                <a:lnTo>
                  <a:pt x="11948" y="5329"/>
                </a:lnTo>
                <a:lnTo>
                  <a:pt x="11705" y="5232"/>
                </a:lnTo>
                <a:lnTo>
                  <a:pt x="11486" y="5135"/>
                </a:lnTo>
                <a:lnTo>
                  <a:pt x="11388" y="5135"/>
                </a:lnTo>
                <a:lnTo>
                  <a:pt x="11340" y="5183"/>
                </a:lnTo>
                <a:lnTo>
                  <a:pt x="11291" y="5281"/>
                </a:lnTo>
                <a:lnTo>
                  <a:pt x="11291" y="5305"/>
                </a:lnTo>
                <a:lnTo>
                  <a:pt x="11315" y="5354"/>
                </a:lnTo>
                <a:lnTo>
                  <a:pt x="11388" y="5451"/>
                </a:lnTo>
                <a:lnTo>
                  <a:pt x="11461" y="5524"/>
                </a:lnTo>
                <a:lnTo>
                  <a:pt x="11632" y="5646"/>
                </a:lnTo>
                <a:lnTo>
                  <a:pt x="11997" y="5865"/>
                </a:lnTo>
                <a:lnTo>
                  <a:pt x="12459" y="6132"/>
                </a:lnTo>
                <a:lnTo>
                  <a:pt x="12605" y="6230"/>
                </a:lnTo>
                <a:lnTo>
                  <a:pt x="12313" y="6473"/>
                </a:lnTo>
                <a:lnTo>
                  <a:pt x="12289" y="6400"/>
                </a:lnTo>
                <a:lnTo>
                  <a:pt x="12264" y="6351"/>
                </a:lnTo>
                <a:lnTo>
                  <a:pt x="12216" y="6327"/>
                </a:lnTo>
                <a:lnTo>
                  <a:pt x="11997" y="6230"/>
                </a:lnTo>
                <a:lnTo>
                  <a:pt x="11802" y="6157"/>
                </a:lnTo>
                <a:lnTo>
                  <a:pt x="11364" y="6011"/>
                </a:lnTo>
                <a:lnTo>
                  <a:pt x="10853" y="5840"/>
                </a:lnTo>
                <a:lnTo>
                  <a:pt x="10659" y="5792"/>
                </a:lnTo>
                <a:lnTo>
                  <a:pt x="10561" y="5767"/>
                </a:lnTo>
                <a:lnTo>
                  <a:pt x="10488" y="5743"/>
                </a:lnTo>
                <a:lnTo>
                  <a:pt x="10440" y="5743"/>
                </a:lnTo>
                <a:lnTo>
                  <a:pt x="10440" y="5767"/>
                </a:lnTo>
                <a:lnTo>
                  <a:pt x="10440" y="5792"/>
                </a:lnTo>
                <a:lnTo>
                  <a:pt x="10537" y="5962"/>
                </a:lnTo>
                <a:lnTo>
                  <a:pt x="10659" y="6084"/>
                </a:lnTo>
                <a:lnTo>
                  <a:pt x="10805" y="6205"/>
                </a:lnTo>
                <a:lnTo>
                  <a:pt x="10999" y="6278"/>
                </a:lnTo>
                <a:lnTo>
                  <a:pt x="11510" y="6473"/>
                </a:lnTo>
                <a:lnTo>
                  <a:pt x="12021" y="6668"/>
                </a:lnTo>
                <a:lnTo>
                  <a:pt x="12070" y="6692"/>
                </a:lnTo>
                <a:lnTo>
                  <a:pt x="11510" y="7130"/>
                </a:lnTo>
                <a:lnTo>
                  <a:pt x="11461" y="7106"/>
                </a:lnTo>
                <a:lnTo>
                  <a:pt x="11291" y="6984"/>
                </a:lnTo>
                <a:lnTo>
                  <a:pt x="11072" y="6911"/>
                </a:lnTo>
                <a:lnTo>
                  <a:pt x="10853" y="6814"/>
                </a:lnTo>
                <a:lnTo>
                  <a:pt x="10659" y="6741"/>
                </a:lnTo>
                <a:lnTo>
                  <a:pt x="10221" y="6497"/>
                </a:lnTo>
                <a:lnTo>
                  <a:pt x="10002" y="6376"/>
                </a:lnTo>
                <a:lnTo>
                  <a:pt x="9783" y="6278"/>
                </a:lnTo>
                <a:lnTo>
                  <a:pt x="9710" y="6278"/>
                </a:lnTo>
                <a:lnTo>
                  <a:pt x="9637" y="6327"/>
                </a:lnTo>
                <a:lnTo>
                  <a:pt x="9612" y="6400"/>
                </a:lnTo>
                <a:lnTo>
                  <a:pt x="9637" y="6473"/>
                </a:lnTo>
                <a:lnTo>
                  <a:pt x="9710" y="6570"/>
                </a:lnTo>
                <a:lnTo>
                  <a:pt x="9783" y="6668"/>
                </a:lnTo>
                <a:lnTo>
                  <a:pt x="9977" y="6838"/>
                </a:lnTo>
                <a:lnTo>
                  <a:pt x="10221" y="6984"/>
                </a:lnTo>
                <a:lnTo>
                  <a:pt x="10440" y="7106"/>
                </a:lnTo>
                <a:lnTo>
                  <a:pt x="10756" y="7276"/>
                </a:lnTo>
                <a:lnTo>
                  <a:pt x="10950" y="7373"/>
                </a:lnTo>
                <a:lnTo>
                  <a:pt x="11121" y="7422"/>
                </a:lnTo>
                <a:lnTo>
                  <a:pt x="10780" y="7665"/>
                </a:lnTo>
                <a:lnTo>
                  <a:pt x="10561" y="7544"/>
                </a:lnTo>
                <a:lnTo>
                  <a:pt x="10342" y="7422"/>
                </a:lnTo>
                <a:lnTo>
                  <a:pt x="10099" y="7325"/>
                </a:lnTo>
                <a:lnTo>
                  <a:pt x="9880" y="7227"/>
                </a:lnTo>
                <a:lnTo>
                  <a:pt x="9369" y="6911"/>
                </a:lnTo>
                <a:lnTo>
                  <a:pt x="9296" y="6887"/>
                </a:lnTo>
                <a:lnTo>
                  <a:pt x="9199" y="6862"/>
                </a:lnTo>
                <a:lnTo>
                  <a:pt x="9077" y="6814"/>
                </a:lnTo>
                <a:lnTo>
                  <a:pt x="9028" y="6814"/>
                </a:lnTo>
                <a:lnTo>
                  <a:pt x="9028" y="6838"/>
                </a:lnTo>
                <a:lnTo>
                  <a:pt x="9028" y="6960"/>
                </a:lnTo>
                <a:lnTo>
                  <a:pt x="9053" y="7057"/>
                </a:lnTo>
                <a:lnTo>
                  <a:pt x="9101" y="7154"/>
                </a:lnTo>
                <a:lnTo>
                  <a:pt x="9174" y="7227"/>
                </a:lnTo>
                <a:lnTo>
                  <a:pt x="9345" y="7373"/>
                </a:lnTo>
                <a:lnTo>
                  <a:pt x="9539" y="7495"/>
                </a:lnTo>
                <a:lnTo>
                  <a:pt x="9904" y="7714"/>
                </a:lnTo>
                <a:lnTo>
                  <a:pt x="10123" y="7836"/>
                </a:lnTo>
                <a:lnTo>
                  <a:pt x="10342" y="7933"/>
                </a:lnTo>
                <a:lnTo>
                  <a:pt x="10050" y="8103"/>
                </a:lnTo>
                <a:lnTo>
                  <a:pt x="10002" y="8030"/>
                </a:lnTo>
                <a:lnTo>
                  <a:pt x="9904" y="7982"/>
                </a:lnTo>
                <a:lnTo>
                  <a:pt x="9564" y="7884"/>
                </a:lnTo>
                <a:lnTo>
                  <a:pt x="9223" y="7763"/>
                </a:lnTo>
                <a:lnTo>
                  <a:pt x="8882" y="7617"/>
                </a:lnTo>
                <a:lnTo>
                  <a:pt x="8566" y="7471"/>
                </a:lnTo>
                <a:lnTo>
                  <a:pt x="8250" y="7300"/>
                </a:lnTo>
                <a:lnTo>
                  <a:pt x="7933" y="7130"/>
                </a:lnTo>
                <a:lnTo>
                  <a:pt x="7349" y="6716"/>
                </a:lnTo>
                <a:lnTo>
                  <a:pt x="6765" y="6303"/>
                </a:lnTo>
                <a:lnTo>
                  <a:pt x="6206" y="5865"/>
                </a:lnTo>
                <a:lnTo>
                  <a:pt x="5086" y="4940"/>
                </a:lnTo>
                <a:lnTo>
                  <a:pt x="4527" y="4502"/>
                </a:lnTo>
                <a:lnTo>
                  <a:pt x="3943" y="4064"/>
                </a:lnTo>
                <a:lnTo>
                  <a:pt x="3359" y="3650"/>
                </a:lnTo>
                <a:lnTo>
                  <a:pt x="2751" y="3237"/>
                </a:lnTo>
                <a:lnTo>
                  <a:pt x="1510" y="2458"/>
                </a:lnTo>
                <a:lnTo>
                  <a:pt x="1072" y="2142"/>
                </a:lnTo>
                <a:lnTo>
                  <a:pt x="853" y="1996"/>
                </a:lnTo>
                <a:lnTo>
                  <a:pt x="609" y="1850"/>
                </a:lnTo>
                <a:lnTo>
                  <a:pt x="609" y="1412"/>
                </a:lnTo>
                <a:lnTo>
                  <a:pt x="585" y="998"/>
                </a:lnTo>
                <a:lnTo>
                  <a:pt x="561" y="779"/>
                </a:lnTo>
                <a:lnTo>
                  <a:pt x="585" y="585"/>
                </a:lnTo>
                <a:lnTo>
                  <a:pt x="780" y="560"/>
                </a:lnTo>
                <a:lnTo>
                  <a:pt x="974" y="536"/>
                </a:lnTo>
                <a:lnTo>
                  <a:pt x="1364" y="560"/>
                </a:lnTo>
                <a:lnTo>
                  <a:pt x="2580" y="560"/>
                </a:lnTo>
                <a:lnTo>
                  <a:pt x="3967" y="536"/>
                </a:lnTo>
                <a:close/>
                <a:moveTo>
                  <a:pt x="609" y="2312"/>
                </a:moveTo>
                <a:lnTo>
                  <a:pt x="804" y="2507"/>
                </a:lnTo>
                <a:lnTo>
                  <a:pt x="1023" y="2677"/>
                </a:lnTo>
                <a:lnTo>
                  <a:pt x="1461" y="2993"/>
                </a:lnTo>
                <a:lnTo>
                  <a:pt x="2361" y="3577"/>
                </a:lnTo>
                <a:lnTo>
                  <a:pt x="3042" y="4040"/>
                </a:lnTo>
                <a:lnTo>
                  <a:pt x="3699" y="4526"/>
                </a:lnTo>
                <a:lnTo>
                  <a:pt x="4332" y="5013"/>
                </a:lnTo>
                <a:lnTo>
                  <a:pt x="4965" y="5524"/>
                </a:lnTo>
                <a:lnTo>
                  <a:pt x="6011" y="6376"/>
                </a:lnTo>
                <a:lnTo>
                  <a:pt x="6546" y="6814"/>
                </a:lnTo>
                <a:lnTo>
                  <a:pt x="7106" y="7203"/>
                </a:lnTo>
                <a:lnTo>
                  <a:pt x="7690" y="7592"/>
                </a:lnTo>
                <a:lnTo>
                  <a:pt x="8274" y="7933"/>
                </a:lnTo>
                <a:lnTo>
                  <a:pt x="8590" y="8079"/>
                </a:lnTo>
                <a:lnTo>
                  <a:pt x="8907" y="8225"/>
                </a:lnTo>
                <a:lnTo>
                  <a:pt x="9223" y="8347"/>
                </a:lnTo>
                <a:lnTo>
                  <a:pt x="9539" y="8444"/>
                </a:lnTo>
                <a:lnTo>
                  <a:pt x="9515" y="8493"/>
                </a:lnTo>
                <a:lnTo>
                  <a:pt x="9491" y="8541"/>
                </a:lnTo>
                <a:lnTo>
                  <a:pt x="9515" y="8639"/>
                </a:lnTo>
                <a:lnTo>
                  <a:pt x="9539" y="8663"/>
                </a:lnTo>
                <a:lnTo>
                  <a:pt x="9564" y="8687"/>
                </a:lnTo>
                <a:lnTo>
                  <a:pt x="9612" y="8712"/>
                </a:lnTo>
                <a:lnTo>
                  <a:pt x="9661" y="8712"/>
                </a:lnTo>
                <a:lnTo>
                  <a:pt x="9880" y="8639"/>
                </a:lnTo>
                <a:lnTo>
                  <a:pt x="10099" y="8541"/>
                </a:lnTo>
                <a:lnTo>
                  <a:pt x="10537" y="8322"/>
                </a:lnTo>
                <a:lnTo>
                  <a:pt x="10950" y="8079"/>
                </a:lnTo>
                <a:lnTo>
                  <a:pt x="11340" y="7836"/>
                </a:lnTo>
                <a:lnTo>
                  <a:pt x="11656" y="7617"/>
                </a:lnTo>
                <a:lnTo>
                  <a:pt x="11972" y="7373"/>
                </a:lnTo>
                <a:lnTo>
                  <a:pt x="12605" y="6862"/>
                </a:lnTo>
                <a:lnTo>
                  <a:pt x="13213" y="6327"/>
                </a:lnTo>
                <a:lnTo>
                  <a:pt x="13846" y="5816"/>
                </a:lnTo>
                <a:lnTo>
                  <a:pt x="15257" y="4672"/>
                </a:lnTo>
                <a:lnTo>
                  <a:pt x="15987" y="4113"/>
                </a:lnTo>
                <a:lnTo>
                  <a:pt x="16352" y="3845"/>
                </a:lnTo>
                <a:lnTo>
                  <a:pt x="16742" y="3602"/>
                </a:lnTo>
                <a:lnTo>
                  <a:pt x="17180" y="3358"/>
                </a:lnTo>
                <a:lnTo>
                  <a:pt x="17666" y="3115"/>
                </a:lnTo>
                <a:lnTo>
                  <a:pt x="18153" y="2847"/>
                </a:lnTo>
                <a:lnTo>
                  <a:pt x="18372" y="2701"/>
                </a:lnTo>
                <a:lnTo>
                  <a:pt x="18591" y="2556"/>
                </a:lnTo>
                <a:lnTo>
                  <a:pt x="18591" y="3018"/>
                </a:lnTo>
                <a:lnTo>
                  <a:pt x="18664" y="4721"/>
                </a:lnTo>
                <a:lnTo>
                  <a:pt x="18688" y="5573"/>
                </a:lnTo>
                <a:lnTo>
                  <a:pt x="18713" y="6424"/>
                </a:lnTo>
                <a:lnTo>
                  <a:pt x="18688" y="8347"/>
                </a:lnTo>
                <a:lnTo>
                  <a:pt x="18640" y="10269"/>
                </a:lnTo>
                <a:lnTo>
                  <a:pt x="18591" y="12191"/>
                </a:lnTo>
                <a:lnTo>
                  <a:pt x="18567" y="12532"/>
                </a:lnTo>
                <a:lnTo>
                  <a:pt x="18469" y="12386"/>
                </a:lnTo>
                <a:lnTo>
                  <a:pt x="18348" y="12240"/>
                </a:lnTo>
                <a:lnTo>
                  <a:pt x="18104" y="11996"/>
                </a:lnTo>
                <a:lnTo>
                  <a:pt x="17812" y="11704"/>
                </a:lnTo>
                <a:lnTo>
                  <a:pt x="17496" y="11412"/>
                </a:lnTo>
                <a:lnTo>
                  <a:pt x="16863" y="10853"/>
                </a:lnTo>
                <a:lnTo>
                  <a:pt x="16206" y="10366"/>
                </a:lnTo>
                <a:lnTo>
                  <a:pt x="15549" y="9904"/>
                </a:lnTo>
                <a:lnTo>
                  <a:pt x="15136" y="9612"/>
                </a:lnTo>
                <a:lnTo>
                  <a:pt x="14722" y="9320"/>
                </a:lnTo>
                <a:lnTo>
                  <a:pt x="14503" y="9198"/>
                </a:lnTo>
                <a:lnTo>
                  <a:pt x="14260" y="9077"/>
                </a:lnTo>
                <a:lnTo>
                  <a:pt x="14041" y="8955"/>
                </a:lnTo>
                <a:lnTo>
                  <a:pt x="13797" y="8882"/>
                </a:lnTo>
                <a:lnTo>
                  <a:pt x="13724" y="8882"/>
                </a:lnTo>
                <a:lnTo>
                  <a:pt x="13676" y="8931"/>
                </a:lnTo>
                <a:lnTo>
                  <a:pt x="13676" y="8979"/>
                </a:lnTo>
                <a:lnTo>
                  <a:pt x="13700" y="9052"/>
                </a:lnTo>
                <a:lnTo>
                  <a:pt x="13846" y="9223"/>
                </a:lnTo>
                <a:lnTo>
                  <a:pt x="13992" y="9369"/>
                </a:lnTo>
                <a:lnTo>
                  <a:pt x="14333" y="9612"/>
                </a:lnTo>
                <a:lnTo>
                  <a:pt x="15038" y="10099"/>
                </a:lnTo>
                <a:lnTo>
                  <a:pt x="15720" y="10610"/>
                </a:lnTo>
                <a:lnTo>
                  <a:pt x="16401" y="11120"/>
                </a:lnTo>
                <a:lnTo>
                  <a:pt x="16985" y="11631"/>
                </a:lnTo>
                <a:lnTo>
                  <a:pt x="17545" y="12167"/>
                </a:lnTo>
                <a:lnTo>
                  <a:pt x="17837" y="12459"/>
                </a:lnTo>
                <a:lnTo>
                  <a:pt x="18104" y="12775"/>
                </a:lnTo>
                <a:lnTo>
                  <a:pt x="18202" y="12945"/>
                </a:lnTo>
                <a:lnTo>
                  <a:pt x="17934" y="12970"/>
                </a:lnTo>
                <a:lnTo>
                  <a:pt x="17642" y="12994"/>
                </a:lnTo>
                <a:lnTo>
                  <a:pt x="17082" y="12970"/>
                </a:lnTo>
                <a:lnTo>
                  <a:pt x="16182" y="12945"/>
                </a:lnTo>
                <a:lnTo>
                  <a:pt x="15282" y="12945"/>
                </a:lnTo>
                <a:lnTo>
                  <a:pt x="13968" y="12970"/>
                </a:lnTo>
                <a:lnTo>
                  <a:pt x="12654" y="13018"/>
                </a:lnTo>
                <a:lnTo>
                  <a:pt x="10026" y="13116"/>
                </a:lnTo>
                <a:lnTo>
                  <a:pt x="8761" y="13140"/>
                </a:lnTo>
                <a:lnTo>
                  <a:pt x="7520" y="13116"/>
                </a:lnTo>
                <a:lnTo>
                  <a:pt x="6254" y="13091"/>
                </a:lnTo>
                <a:lnTo>
                  <a:pt x="5013" y="13018"/>
                </a:lnTo>
                <a:lnTo>
                  <a:pt x="3772" y="12970"/>
                </a:lnTo>
                <a:lnTo>
                  <a:pt x="2556" y="12945"/>
                </a:lnTo>
                <a:lnTo>
                  <a:pt x="2118" y="12945"/>
                </a:lnTo>
                <a:lnTo>
                  <a:pt x="1680" y="12970"/>
                </a:lnTo>
                <a:lnTo>
                  <a:pt x="1242" y="13018"/>
                </a:lnTo>
                <a:lnTo>
                  <a:pt x="1023" y="13043"/>
                </a:lnTo>
                <a:lnTo>
                  <a:pt x="804" y="13091"/>
                </a:lnTo>
                <a:lnTo>
                  <a:pt x="804" y="13067"/>
                </a:lnTo>
                <a:lnTo>
                  <a:pt x="999" y="12921"/>
                </a:lnTo>
                <a:lnTo>
                  <a:pt x="1193" y="12775"/>
                </a:lnTo>
                <a:lnTo>
                  <a:pt x="1558" y="12410"/>
                </a:lnTo>
                <a:lnTo>
                  <a:pt x="2167" y="11826"/>
                </a:lnTo>
                <a:lnTo>
                  <a:pt x="2799" y="11291"/>
                </a:lnTo>
                <a:lnTo>
                  <a:pt x="3432" y="10755"/>
                </a:lnTo>
                <a:lnTo>
                  <a:pt x="4064" y="10245"/>
                </a:lnTo>
                <a:lnTo>
                  <a:pt x="4721" y="9734"/>
                </a:lnTo>
                <a:lnTo>
                  <a:pt x="5354" y="9223"/>
                </a:lnTo>
                <a:lnTo>
                  <a:pt x="5403" y="9125"/>
                </a:lnTo>
                <a:lnTo>
                  <a:pt x="5427" y="9028"/>
                </a:lnTo>
                <a:lnTo>
                  <a:pt x="5403" y="8955"/>
                </a:lnTo>
                <a:lnTo>
                  <a:pt x="5354" y="8858"/>
                </a:lnTo>
                <a:lnTo>
                  <a:pt x="5281" y="8809"/>
                </a:lnTo>
                <a:lnTo>
                  <a:pt x="5184" y="8785"/>
                </a:lnTo>
                <a:lnTo>
                  <a:pt x="5086" y="8785"/>
                </a:lnTo>
                <a:lnTo>
                  <a:pt x="4965" y="8833"/>
                </a:lnTo>
                <a:lnTo>
                  <a:pt x="3772" y="9807"/>
                </a:lnTo>
                <a:lnTo>
                  <a:pt x="2580" y="10804"/>
                </a:lnTo>
                <a:lnTo>
                  <a:pt x="1948" y="11388"/>
                </a:lnTo>
                <a:lnTo>
                  <a:pt x="1339" y="11972"/>
                </a:lnTo>
                <a:lnTo>
                  <a:pt x="1047" y="12264"/>
                </a:lnTo>
                <a:lnTo>
                  <a:pt x="901" y="12434"/>
                </a:lnTo>
                <a:lnTo>
                  <a:pt x="780" y="12580"/>
                </a:lnTo>
                <a:lnTo>
                  <a:pt x="780" y="12045"/>
                </a:lnTo>
                <a:lnTo>
                  <a:pt x="804" y="11510"/>
                </a:lnTo>
                <a:lnTo>
                  <a:pt x="804" y="11072"/>
                </a:lnTo>
                <a:lnTo>
                  <a:pt x="780" y="10634"/>
                </a:lnTo>
                <a:lnTo>
                  <a:pt x="731" y="9782"/>
                </a:lnTo>
                <a:lnTo>
                  <a:pt x="634" y="7933"/>
                </a:lnTo>
                <a:lnTo>
                  <a:pt x="536" y="6108"/>
                </a:lnTo>
                <a:lnTo>
                  <a:pt x="512" y="5232"/>
                </a:lnTo>
                <a:lnTo>
                  <a:pt x="512" y="4332"/>
                </a:lnTo>
                <a:lnTo>
                  <a:pt x="561" y="3456"/>
                </a:lnTo>
                <a:lnTo>
                  <a:pt x="585" y="2580"/>
                </a:lnTo>
                <a:lnTo>
                  <a:pt x="609" y="2312"/>
                </a:lnTo>
                <a:close/>
                <a:moveTo>
                  <a:pt x="3042" y="1"/>
                </a:moveTo>
                <a:lnTo>
                  <a:pt x="1656" y="49"/>
                </a:lnTo>
                <a:lnTo>
                  <a:pt x="1364" y="49"/>
                </a:lnTo>
                <a:lnTo>
                  <a:pt x="1047" y="74"/>
                </a:lnTo>
                <a:lnTo>
                  <a:pt x="877" y="74"/>
                </a:lnTo>
                <a:lnTo>
                  <a:pt x="731" y="122"/>
                </a:lnTo>
                <a:lnTo>
                  <a:pt x="585" y="171"/>
                </a:lnTo>
                <a:lnTo>
                  <a:pt x="463" y="220"/>
                </a:lnTo>
                <a:lnTo>
                  <a:pt x="390" y="244"/>
                </a:lnTo>
                <a:lnTo>
                  <a:pt x="317" y="293"/>
                </a:lnTo>
                <a:lnTo>
                  <a:pt x="244" y="366"/>
                </a:lnTo>
                <a:lnTo>
                  <a:pt x="196" y="463"/>
                </a:lnTo>
                <a:lnTo>
                  <a:pt x="147" y="658"/>
                </a:lnTo>
                <a:lnTo>
                  <a:pt x="123" y="901"/>
                </a:lnTo>
                <a:lnTo>
                  <a:pt x="123" y="1144"/>
                </a:lnTo>
                <a:lnTo>
                  <a:pt x="147" y="1631"/>
                </a:lnTo>
                <a:lnTo>
                  <a:pt x="147" y="1850"/>
                </a:lnTo>
                <a:lnTo>
                  <a:pt x="147" y="2045"/>
                </a:lnTo>
                <a:lnTo>
                  <a:pt x="25" y="3894"/>
                </a:lnTo>
                <a:lnTo>
                  <a:pt x="1" y="4794"/>
                </a:lnTo>
                <a:lnTo>
                  <a:pt x="1" y="5719"/>
                </a:lnTo>
                <a:lnTo>
                  <a:pt x="25" y="6668"/>
                </a:lnTo>
                <a:lnTo>
                  <a:pt x="74" y="7641"/>
                </a:lnTo>
                <a:lnTo>
                  <a:pt x="171" y="9588"/>
                </a:lnTo>
                <a:lnTo>
                  <a:pt x="220" y="10537"/>
                </a:lnTo>
                <a:lnTo>
                  <a:pt x="269" y="11510"/>
                </a:lnTo>
                <a:lnTo>
                  <a:pt x="244" y="11948"/>
                </a:lnTo>
                <a:lnTo>
                  <a:pt x="244" y="12361"/>
                </a:lnTo>
                <a:lnTo>
                  <a:pt x="220" y="12775"/>
                </a:lnTo>
                <a:lnTo>
                  <a:pt x="269" y="13213"/>
                </a:lnTo>
                <a:lnTo>
                  <a:pt x="269" y="13310"/>
                </a:lnTo>
                <a:lnTo>
                  <a:pt x="317" y="13359"/>
                </a:lnTo>
                <a:lnTo>
                  <a:pt x="366" y="13432"/>
                </a:lnTo>
                <a:lnTo>
                  <a:pt x="415" y="13456"/>
                </a:lnTo>
                <a:lnTo>
                  <a:pt x="463" y="13505"/>
                </a:lnTo>
                <a:lnTo>
                  <a:pt x="536" y="13529"/>
                </a:lnTo>
                <a:lnTo>
                  <a:pt x="828" y="13554"/>
                </a:lnTo>
                <a:lnTo>
                  <a:pt x="1120" y="13554"/>
                </a:lnTo>
                <a:lnTo>
                  <a:pt x="1704" y="13529"/>
                </a:lnTo>
                <a:lnTo>
                  <a:pt x="2313" y="13481"/>
                </a:lnTo>
                <a:lnTo>
                  <a:pt x="2897" y="13481"/>
                </a:lnTo>
                <a:lnTo>
                  <a:pt x="4137" y="13505"/>
                </a:lnTo>
                <a:lnTo>
                  <a:pt x="5354" y="13578"/>
                </a:lnTo>
                <a:lnTo>
                  <a:pt x="6619" y="13651"/>
                </a:lnTo>
                <a:lnTo>
                  <a:pt x="7885" y="13675"/>
                </a:lnTo>
                <a:lnTo>
                  <a:pt x="9150" y="13675"/>
                </a:lnTo>
                <a:lnTo>
                  <a:pt x="10391" y="13651"/>
                </a:lnTo>
                <a:lnTo>
                  <a:pt x="15574" y="13481"/>
                </a:lnTo>
                <a:lnTo>
                  <a:pt x="15963" y="13481"/>
                </a:lnTo>
                <a:lnTo>
                  <a:pt x="16352" y="13505"/>
                </a:lnTo>
                <a:lnTo>
                  <a:pt x="17155" y="13578"/>
                </a:lnTo>
                <a:lnTo>
                  <a:pt x="17569" y="13578"/>
                </a:lnTo>
                <a:lnTo>
                  <a:pt x="17958" y="13554"/>
                </a:lnTo>
                <a:lnTo>
                  <a:pt x="18348" y="13505"/>
                </a:lnTo>
                <a:lnTo>
                  <a:pt x="18542" y="13456"/>
                </a:lnTo>
                <a:lnTo>
                  <a:pt x="18713" y="13383"/>
                </a:lnTo>
                <a:lnTo>
                  <a:pt x="18786" y="13408"/>
                </a:lnTo>
                <a:lnTo>
                  <a:pt x="18883" y="13408"/>
                </a:lnTo>
                <a:lnTo>
                  <a:pt x="18956" y="13359"/>
                </a:lnTo>
                <a:lnTo>
                  <a:pt x="19029" y="13262"/>
                </a:lnTo>
                <a:lnTo>
                  <a:pt x="19102" y="13164"/>
                </a:lnTo>
                <a:lnTo>
                  <a:pt x="19126" y="13043"/>
                </a:lnTo>
                <a:lnTo>
                  <a:pt x="19175" y="12872"/>
                </a:lnTo>
                <a:lnTo>
                  <a:pt x="19199" y="12532"/>
                </a:lnTo>
                <a:lnTo>
                  <a:pt x="19223" y="12191"/>
                </a:lnTo>
                <a:lnTo>
                  <a:pt x="19199" y="11850"/>
                </a:lnTo>
                <a:lnTo>
                  <a:pt x="19199" y="11412"/>
                </a:lnTo>
                <a:lnTo>
                  <a:pt x="19248" y="9417"/>
                </a:lnTo>
                <a:lnTo>
                  <a:pt x="19272" y="7398"/>
                </a:lnTo>
                <a:lnTo>
                  <a:pt x="19272" y="5548"/>
                </a:lnTo>
                <a:lnTo>
                  <a:pt x="19199" y="3699"/>
                </a:lnTo>
                <a:lnTo>
                  <a:pt x="19150" y="2872"/>
                </a:lnTo>
                <a:lnTo>
                  <a:pt x="19150" y="2020"/>
                </a:lnTo>
                <a:lnTo>
                  <a:pt x="19199" y="1972"/>
                </a:lnTo>
                <a:lnTo>
                  <a:pt x="19223" y="1874"/>
                </a:lnTo>
                <a:lnTo>
                  <a:pt x="19223" y="1777"/>
                </a:lnTo>
                <a:lnTo>
                  <a:pt x="19199" y="1753"/>
                </a:lnTo>
                <a:lnTo>
                  <a:pt x="19150" y="1728"/>
                </a:lnTo>
                <a:lnTo>
                  <a:pt x="19199" y="1193"/>
                </a:lnTo>
                <a:lnTo>
                  <a:pt x="19199" y="925"/>
                </a:lnTo>
                <a:lnTo>
                  <a:pt x="19199" y="658"/>
                </a:lnTo>
                <a:lnTo>
                  <a:pt x="19248" y="560"/>
                </a:lnTo>
                <a:lnTo>
                  <a:pt x="19272" y="487"/>
                </a:lnTo>
                <a:lnTo>
                  <a:pt x="19248" y="390"/>
                </a:lnTo>
                <a:lnTo>
                  <a:pt x="19199" y="317"/>
                </a:lnTo>
                <a:lnTo>
                  <a:pt x="19126" y="244"/>
                </a:lnTo>
                <a:lnTo>
                  <a:pt x="19053" y="195"/>
                </a:lnTo>
                <a:lnTo>
                  <a:pt x="18956" y="195"/>
                </a:lnTo>
                <a:lnTo>
                  <a:pt x="18834" y="220"/>
                </a:lnTo>
                <a:lnTo>
                  <a:pt x="18688" y="268"/>
                </a:lnTo>
                <a:lnTo>
                  <a:pt x="18542" y="293"/>
                </a:lnTo>
                <a:lnTo>
                  <a:pt x="18348" y="293"/>
                </a:lnTo>
                <a:lnTo>
                  <a:pt x="18177" y="268"/>
                </a:lnTo>
                <a:lnTo>
                  <a:pt x="17496" y="195"/>
                </a:lnTo>
                <a:lnTo>
                  <a:pt x="17009" y="171"/>
                </a:lnTo>
                <a:lnTo>
                  <a:pt x="16547" y="147"/>
                </a:lnTo>
                <a:lnTo>
                  <a:pt x="16085" y="171"/>
                </a:lnTo>
                <a:lnTo>
                  <a:pt x="15598" y="171"/>
                </a:lnTo>
                <a:lnTo>
                  <a:pt x="14211" y="244"/>
                </a:lnTo>
                <a:lnTo>
                  <a:pt x="12824" y="268"/>
                </a:lnTo>
                <a:lnTo>
                  <a:pt x="11437" y="244"/>
                </a:lnTo>
                <a:lnTo>
                  <a:pt x="10050" y="171"/>
                </a:lnTo>
                <a:lnTo>
                  <a:pt x="7252" y="49"/>
                </a:lnTo>
                <a:lnTo>
                  <a:pt x="584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842704" y="1481734"/>
            <a:ext cx="417999" cy="404711"/>
          </a:xfrm>
          <a:custGeom>
            <a:avLst/>
            <a:gdLst/>
            <a:ahLst/>
            <a:cxnLst/>
            <a:rect l="l" t="t" r="r" b="b"/>
            <a:pathLst>
              <a:path w="19126" h="18518" extrusionOk="0">
                <a:moveTo>
                  <a:pt x="10098" y="2409"/>
                </a:moveTo>
                <a:lnTo>
                  <a:pt x="10512" y="2701"/>
                </a:lnTo>
                <a:lnTo>
                  <a:pt x="10074" y="2969"/>
                </a:lnTo>
                <a:lnTo>
                  <a:pt x="9636" y="3285"/>
                </a:lnTo>
                <a:lnTo>
                  <a:pt x="9198" y="3602"/>
                </a:lnTo>
                <a:lnTo>
                  <a:pt x="8760" y="3918"/>
                </a:lnTo>
                <a:lnTo>
                  <a:pt x="8517" y="4040"/>
                </a:lnTo>
                <a:lnTo>
                  <a:pt x="8249" y="4234"/>
                </a:lnTo>
                <a:lnTo>
                  <a:pt x="7981" y="4429"/>
                </a:lnTo>
                <a:lnTo>
                  <a:pt x="7884" y="4551"/>
                </a:lnTo>
                <a:lnTo>
                  <a:pt x="7811" y="4672"/>
                </a:lnTo>
                <a:lnTo>
                  <a:pt x="7349" y="4672"/>
                </a:lnTo>
                <a:lnTo>
                  <a:pt x="6814" y="4697"/>
                </a:lnTo>
                <a:lnTo>
                  <a:pt x="7081" y="4526"/>
                </a:lnTo>
                <a:lnTo>
                  <a:pt x="7641" y="4161"/>
                </a:lnTo>
                <a:lnTo>
                  <a:pt x="8200" y="3796"/>
                </a:lnTo>
                <a:lnTo>
                  <a:pt x="8784" y="3480"/>
                </a:lnTo>
                <a:lnTo>
                  <a:pt x="9320" y="3115"/>
                </a:lnTo>
                <a:lnTo>
                  <a:pt x="9539" y="2969"/>
                </a:lnTo>
                <a:lnTo>
                  <a:pt x="9758" y="2823"/>
                </a:lnTo>
                <a:lnTo>
                  <a:pt x="9952" y="2628"/>
                </a:lnTo>
                <a:lnTo>
                  <a:pt x="10025" y="2531"/>
                </a:lnTo>
                <a:lnTo>
                  <a:pt x="10074" y="2409"/>
                </a:lnTo>
                <a:close/>
                <a:moveTo>
                  <a:pt x="10804" y="2847"/>
                </a:moveTo>
                <a:lnTo>
                  <a:pt x="11193" y="3115"/>
                </a:lnTo>
                <a:lnTo>
                  <a:pt x="10974" y="3237"/>
                </a:lnTo>
                <a:lnTo>
                  <a:pt x="10755" y="3407"/>
                </a:lnTo>
                <a:lnTo>
                  <a:pt x="10561" y="3577"/>
                </a:lnTo>
                <a:lnTo>
                  <a:pt x="10366" y="3723"/>
                </a:lnTo>
                <a:lnTo>
                  <a:pt x="9709" y="4161"/>
                </a:lnTo>
                <a:lnTo>
                  <a:pt x="9368" y="4429"/>
                </a:lnTo>
                <a:lnTo>
                  <a:pt x="9222" y="4551"/>
                </a:lnTo>
                <a:lnTo>
                  <a:pt x="9101" y="4721"/>
                </a:lnTo>
                <a:lnTo>
                  <a:pt x="8176" y="4672"/>
                </a:lnTo>
                <a:lnTo>
                  <a:pt x="8322" y="4551"/>
                </a:lnTo>
                <a:lnTo>
                  <a:pt x="8663" y="4332"/>
                </a:lnTo>
                <a:lnTo>
                  <a:pt x="9028" y="4113"/>
                </a:lnTo>
                <a:lnTo>
                  <a:pt x="9466" y="3821"/>
                </a:lnTo>
                <a:lnTo>
                  <a:pt x="9879" y="3529"/>
                </a:lnTo>
                <a:lnTo>
                  <a:pt x="10317" y="3212"/>
                </a:lnTo>
                <a:lnTo>
                  <a:pt x="10731" y="2920"/>
                </a:lnTo>
                <a:lnTo>
                  <a:pt x="10804" y="2847"/>
                </a:lnTo>
                <a:close/>
                <a:moveTo>
                  <a:pt x="9490" y="1850"/>
                </a:moveTo>
                <a:lnTo>
                  <a:pt x="9685" y="2069"/>
                </a:lnTo>
                <a:lnTo>
                  <a:pt x="9904" y="2263"/>
                </a:lnTo>
                <a:lnTo>
                  <a:pt x="9709" y="2385"/>
                </a:lnTo>
                <a:lnTo>
                  <a:pt x="9514" y="2507"/>
                </a:lnTo>
                <a:lnTo>
                  <a:pt x="9149" y="2799"/>
                </a:lnTo>
                <a:lnTo>
                  <a:pt x="8590" y="3164"/>
                </a:lnTo>
                <a:lnTo>
                  <a:pt x="8006" y="3480"/>
                </a:lnTo>
                <a:lnTo>
                  <a:pt x="7519" y="3796"/>
                </a:lnTo>
                <a:lnTo>
                  <a:pt x="7033" y="4113"/>
                </a:lnTo>
                <a:lnTo>
                  <a:pt x="6595" y="4405"/>
                </a:lnTo>
                <a:lnTo>
                  <a:pt x="6400" y="4551"/>
                </a:lnTo>
                <a:lnTo>
                  <a:pt x="6205" y="4745"/>
                </a:lnTo>
                <a:lnTo>
                  <a:pt x="5792" y="4770"/>
                </a:lnTo>
                <a:lnTo>
                  <a:pt x="6059" y="4551"/>
                </a:lnTo>
                <a:lnTo>
                  <a:pt x="6327" y="4307"/>
                </a:lnTo>
                <a:lnTo>
                  <a:pt x="6838" y="3845"/>
                </a:lnTo>
                <a:lnTo>
                  <a:pt x="7495" y="3334"/>
                </a:lnTo>
                <a:lnTo>
                  <a:pt x="7811" y="3091"/>
                </a:lnTo>
                <a:lnTo>
                  <a:pt x="8152" y="2847"/>
                </a:lnTo>
                <a:lnTo>
                  <a:pt x="8492" y="2604"/>
                </a:lnTo>
                <a:lnTo>
                  <a:pt x="8809" y="2336"/>
                </a:lnTo>
                <a:lnTo>
                  <a:pt x="9149" y="2069"/>
                </a:lnTo>
                <a:lnTo>
                  <a:pt x="9490" y="1850"/>
                </a:lnTo>
                <a:close/>
                <a:moveTo>
                  <a:pt x="12775" y="4307"/>
                </a:moveTo>
                <a:lnTo>
                  <a:pt x="13359" y="4697"/>
                </a:lnTo>
                <a:lnTo>
                  <a:pt x="13116" y="4697"/>
                </a:lnTo>
                <a:lnTo>
                  <a:pt x="12045" y="4794"/>
                </a:lnTo>
                <a:lnTo>
                  <a:pt x="12410" y="4551"/>
                </a:lnTo>
                <a:lnTo>
                  <a:pt x="12580" y="4429"/>
                </a:lnTo>
                <a:lnTo>
                  <a:pt x="12775" y="4307"/>
                </a:lnTo>
                <a:close/>
                <a:moveTo>
                  <a:pt x="11510" y="3358"/>
                </a:moveTo>
                <a:lnTo>
                  <a:pt x="11923" y="3699"/>
                </a:lnTo>
                <a:lnTo>
                  <a:pt x="11826" y="3699"/>
                </a:lnTo>
                <a:lnTo>
                  <a:pt x="11729" y="3723"/>
                </a:lnTo>
                <a:lnTo>
                  <a:pt x="11558" y="3845"/>
                </a:lnTo>
                <a:lnTo>
                  <a:pt x="11388" y="3967"/>
                </a:lnTo>
                <a:lnTo>
                  <a:pt x="11242" y="4113"/>
                </a:lnTo>
                <a:lnTo>
                  <a:pt x="10877" y="4453"/>
                </a:lnTo>
                <a:lnTo>
                  <a:pt x="10682" y="4624"/>
                </a:lnTo>
                <a:lnTo>
                  <a:pt x="10536" y="4818"/>
                </a:lnTo>
                <a:lnTo>
                  <a:pt x="9587" y="4745"/>
                </a:lnTo>
                <a:lnTo>
                  <a:pt x="9831" y="4575"/>
                </a:lnTo>
                <a:lnTo>
                  <a:pt x="10074" y="4380"/>
                </a:lnTo>
                <a:lnTo>
                  <a:pt x="10317" y="4210"/>
                </a:lnTo>
                <a:lnTo>
                  <a:pt x="10561" y="4040"/>
                </a:lnTo>
                <a:lnTo>
                  <a:pt x="11047" y="3723"/>
                </a:lnTo>
                <a:lnTo>
                  <a:pt x="11510" y="3358"/>
                </a:lnTo>
                <a:close/>
                <a:moveTo>
                  <a:pt x="12021" y="3772"/>
                </a:moveTo>
                <a:lnTo>
                  <a:pt x="12532" y="4137"/>
                </a:lnTo>
                <a:lnTo>
                  <a:pt x="12313" y="4307"/>
                </a:lnTo>
                <a:lnTo>
                  <a:pt x="12021" y="4551"/>
                </a:lnTo>
                <a:lnTo>
                  <a:pt x="11899" y="4672"/>
                </a:lnTo>
                <a:lnTo>
                  <a:pt x="11777" y="4818"/>
                </a:lnTo>
                <a:lnTo>
                  <a:pt x="11412" y="4843"/>
                </a:lnTo>
                <a:lnTo>
                  <a:pt x="11072" y="4843"/>
                </a:lnTo>
                <a:lnTo>
                  <a:pt x="10828" y="4818"/>
                </a:lnTo>
                <a:lnTo>
                  <a:pt x="11072" y="4648"/>
                </a:lnTo>
                <a:lnTo>
                  <a:pt x="11315" y="4453"/>
                </a:lnTo>
                <a:lnTo>
                  <a:pt x="11534" y="4259"/>
                </a:lnTo>
                <a:lnTo>
                  <a:pt x="11777" y="4064"/>
                </a:lnTo>
                <a:lnTo>
                  <a:pt x="11923" y="3967"/>
                </a:lnTo>
                <a:lnTo>
                  <a:pt x="11996" y="3894"/>
                </a:lnTo>
                <a:lnTo>
                  <a:pt x="12021" y="3821"/>
                </a:lnTo>
                <a:lnTo>
                  <a:pt x="12021" y="3772"/>
                </a:lnTo>
                <a:close/>
                <a:moveTo>
                  <a:pt x="15038" y="6156"/>
                </a:moveTo>
                <a:lnTo>
                  <a:pt x="15281" y="6327"/>
                </a:lnTo>
                <a:lnTo>
                  <a:pt x="15525" y="6473"/>
                </a:lnTo>
                <a:lnTo>
                  <a:pt x="15354" y="6594"/>
                </a:lnTo>
                <a:lnTo>
                  <a:pt x="15184" y="6740"/>
                </a:lnTo>
                <a:lnTo>
                  <a:pt x="15062" y="6862"/>
                </a:lnTo>
                <a:lnTo>
                  <a:pt x="15038" y="6156"/>
                </a:lnTo>
                <a:close/>
                <a:moveTo>
                  <a:pt x="9782" y="511"/>
                </a:moveTo>
                <a:lnTo>
                  <a:pt x="10244" y="925"/>
                </a:lnTo>
                <a:lnTo>
                  <a:pt x="10512" y="1144"/>
                </a:lnTo>
                <a:lnTo>
                  <a:pt x="10804" y="1363"/>
                </a:lnTo>
                <a:lnTo>
                  <a:pt x="11364" y="1777"/>
                </a:lnTo>
                <a:lnTo>
                  <a:pt x="12021" y="2239"/>
                </a:lnTo>
                <a:lnTo>
                  <a:pt x="12629" y="2726"/>
                </a:lnTo>
                <a:lnTo>
                  <a:pt x="13237" y="3237"/>
                </a:lnTo>
                <a:lnTo>
                  <a:pt x="13846" y="3723"/>
                </a:lnTo>
                <a:lnTo>
                  <a:pt x="15111" y="4672"/>
                </a:lnTo>
                <a:lnTo>
                  <a:pt x="15744" y="5135"/>
                </a:lnTo>
                <a:lnTo>
                  <a:pt x="16352" y="5621"/>
                </a:lnTo>
                <a:lnTo>
                  <a:pt x="16838" y="5986"/>
                </a:lnTo>
                <a:lnTo>
                  <a:pt x="17325" y="6302"/>
                </a:lnTo>
                <a:lnTo>
                  <a:pt x="17836" y="6619"/>
                </a:lnTo>
                <a:lnTo>
                  <a:pt x="18347" y="6886"/>
                </a:lnTo>
                <a:lnTo>
                  <a:pt x="18274" y="6959"/>
                </a:lnTo>
                <a:lnTo>
                  <a:pt x="18104" y="7105"/>
                </a:lnTo>
                <a:lnTo>
                  <a:pt x="17909" y="7203"/>
                </a:lnTo>
                <a:lnTo>
                  <a:pt x="17617" y="7373"/>
                </a:lnTo>
                <a:lnTo>
                  <a:pt x="17568" y="7300"/>
                </a:lnTo>
                <a:lnTo>
                  <a:pt x="17520" y="7276"/>
                </a:lnTo>
                <a:lnTo>
                  <a:pt x="17471" y="7251"/>
                </a:lnTo>
                <a:lnTo>
                  <a:pt x="17276" y="7178"/>
                </a:lnTo>
                <a:lnTo>
                  <a:pt x="17106" y="7081"/>
                </a:lnTo>
                <a:lnTo>
                  <a:pt x="16936" y="6959"/>
                </a:lnTo>
                <a:lnTo>
                  <a:pt x="16790" y="6838"/>
                </a:lnTo>
                <a:lnTo>
                  <a:pt x="16473" y="6570"/>
                </a:lnTo>
                <a:lnTo>
                  <a:pt x="16303" y="6473"/>
                </a:lnTo>
                <a:lnTo>
                  <a:pt x="16133" y="6375"/>
                </a:lnTo>
                <a:lnTo>
                  <a:pt x="15865" y="6229"/>
                </a:lnTo>
                <a:lnTo>
                  <a:pt x="15598" y="6059"/>
                </a:lnTo>
                <a:lnTo>
                  <a:pt x="15306" y="5889"/>
                </a:lnTo>
                <a:lnTo>
                  <a:pt x="15160" y="5816"/>
                </a:lnTo>
                <a:lnTo>
                  <a:pt x="15038" y="5767"/>
                </a:lnTo>
                <a:lnTo>
                  <a:pt x="15014" y="5426"/>
                </a:lnTo>
                <a:lnTo>
                  <a:pt x="14989" y="5256"/>
                </a:lnTo>
                <a:lnTo>
                  <a:pt x="14916" y="5110"/>
                </a:lnTo>
                <a:lnTo>
                  <a:pt x="14916" y="5037"/>
                </a:lnTo>
                <a:lnTo>
                  <a:pt x="14892" y="4964"/>
                </a:lnTo>
                <a:lnTo>
                  <a:pt x="14868" y="4916"/>
                </a:lnTo>
                <a:lnTo>
                  <a:pt x="14795" y="4867"/>
                </a:lnTo>
                <a:lnTo>
                  <a:pt x="14624" y="4770"/>
                </a:lnTo>
                <a:lnTo>
                  <a:pt x="14430" y="4721"/>
                </a:lnTo>
                <a:lnTo>
                  <a:pt x="14235" y="4697"/>
                </a:lnTo>
                <a:lnTo>
                  <a:pt x="14040" y="4672"/>
                </a:lnTo>
                <a:lnTo>
                  <a:pt x="12751" y="3796"/>
                </a:lnTo>
                <a:lnTo>
                  <a:pt x="12118" y="3334"/>
                </a:lnTo>
                <a:lnTo>
                  <a:pt x="11485" y="2872"/>
                </a:lnTo>
                <a:lnTo>
                  <a:pt x="11242" y="2701"/>
                </a:lnTo>
                <a:lnTo>
                  <a:pt x="10974" y="2531"/>
                </a:lnTo>
                <a:lnTo>
                  <a:pt x="10463" y="2239"/>
                </a:lnTo>
                <a:lnTo>
                  <a:pt x="10269" y="2093"/>
                </a:lnTo>
                <a:lnTo>
                  <a:pt x="10098" y="1947"/>
                </a:lnTo>
                <a:lnTo>
                  <a:pt x="9928" y="1801"/>
                </a:lnTo>
                <a:lnTo>
                  <a:pt x="9758" y="1655"/>
                </a:lnTo>
                <a:lnTo>
                  <a:pt x="9733" y="1558"/>
                </a:lnTo>
                <a:lnTo>
                  <a:pt x="9685" y="1485"/>
                </a:lnTo>
                <a:lnTo>
                  <a:pt x="9587" y="1436"/>
                </a:lnTo>
                <a:lnTo>
                  <a:pt x="9539" y="1436"/>
                </a:lnTo>
                <a:lnTo>
                  <a:pt x="9466" y="1460"/>
                </a:lnTo>
                <a:lnTo>
                  <a:pt x="9271" y="1558"/>
                </a:lnTo>
                <a:lnTo>
                  <a:pt x="9101" y="1655"/>
                </a:lnTo>
                <a:lnTo>
                  <a:pt x="8784" y="1923"/>
                </a:lnTo>
                <a:lnTo>
                  <a:pt x="8444" y="2190"/>
                </a:lnTo>
                <a:lnTo>
                  <a:pt x="8127" y="2434"/>
                </a:lnTo>
                <a:lnTo>
                  <a:pt x="7738" y="2677"/>
                </a:lnTo>
                <a:lnTo>
                  <a:pt x="7373" y="2969"/>
                </a:lnTo>
                <a:lnTo>
                  <a:pt x="6668" y="3529"/>
                </a:lnTo>
                <a:lnTo>
                  <a:pt x="5913" y="4137"/>
                </a:lnTo>
                <a:lnTo>
                  <a:pt x="5524" y="4453"/>
                </a:lnTo>
                <a:lnTo>
                  <a:pt x="5183" y="4794"/>
                </a:lnTo>
                <a:lnTo>
                  <a:pt x="5183" y="4818"/>
                </a:lnTo>
                <a:lnTo>
                  <a:pt x="4624" y="4867"/>
                </a:lnTo>
                <a:lnTo>
                  <a:pt x="4234" y="4891"/>
                </a:lnTo>
                <a:lnTo>
                  <a:pt x="4015" y="4940"/>
                </a:lnTo>
                <a:lnTo>
                  <a:pt x="3942" y="4989"/>
                </a:lnTo>
                <a:lnTo>
                  <a:pt x="3869" y="5062"/>
                </a:lnTo>
                <a:lnTo>
                  <a:pt x="3796" y="5037"/>
                </a:lnTo>
                <a:lnTo>
                  <a:pt x="3723" y="5062"/>
                </a:lnTo>
                <a:lnTo>
                  <a:pt x="3675" y="5110"/>
                </a:lnTo>
                <a:lnTo>
                  <a:pt x="3650" y="5183"/>
                </a:lnTo>
                <a:lnTo>
                  <a:pt x="3602" y="5402"/>
                </a:lnTo>
                <a:lnTo>
                  <a:pt x="3602" y="5621"/>
                </a:lnTo>
                <a:lnTo>
                  <a:pt x="3480" y="5645"/>
                </a:lnTo>
                <a:lnTo>
                  <a:pt x="3358" y="5694"/>
                </a:lnTo>
                <a:lnTo>
                  <a:pt x="3237" y="5767"/>
                </a:lnTo>
                <a:lnTo>
                  <a:pt x="3115" y="5864"/>
                </a:lnTo>
                <a:lnTo>
                  <a:pt x="2920" y="6035"/>
                </a:lnTo>
                <a:lnTo>
                  <a:pt x="2726" y="6229"/>
                </a:lnTo>
                <a:lnTo>
                  <a:pt x="2166" y="6765"/>
                </a:lnTo>
                <a:lnTo>
                  <a:pt x="1874" y="7008"/>
                </a:lnTo>
                <a:lnTo>
                  <a:pt x="1582" y="7227"/>
                </a:lnTo>
                <a:lnTo>
                  <a:pt x="1509" y="7300"/>
                </a:lnTo>
                <a:lnTo>
                  <a:pt x="1241" y="7203"/>
                </a:lnTo>
                <a:lnTo>
                  <a:pt x="998" y="7130"/>
                </a:lnTo>
                <a:lnTo>
                  <a:pt x="779" y="7008"/>
                </a:lnTo>
                <a:lnTo>
                  <a:pt x="584" y="6838"/>
                </a:lnTo>
                <a:lnTo>
                  <a:pt x="901" y="6667"/>
                </a:lnTo>
                <a:lnTo>
                  <a:pt x="1217" y="6473"/>
                </a:lnTo>
                <a:lnTo>
                  <a:pt x="1825" y="6035"/>
                </a:lnTo>
                <a:lnTo>
                  <a:pt x="3018" y="5135"/>
                </a:lnTo>
                <a:lnTo>
                  <a:pt x="4307" y="4161"/>
                </a:lnTo>
                <a:lnTo>
                  <a:pt x="5646" y="3164"/>
                </a:lnTo>
                <a:lnTo>
                  <a:pt x="6814" y="2361"/>
                </a:lnTo>
                <a:lnTo>
                  <a:pt x="7981" y="1558"/>
                </a:lnTo>
                <a:lnTo>
                  <a:pt x="8395" y="1266"/>
                </a:lnTo>
                <a:lnTo>
                  <a:pt x="8833" y="949"/>
                </a:lnTo>
                <a:lnTo>
                  <a:pt x="9076" y="828"/>
                </a:lnTo>
                <a:lnTo>
                  <a:pt x="9295" y="706"/>
                </a:lnTo>
                <a:lnTo>
                  <a:pt x="9539" y="584"/>
                </a:lnTo>
                <a:lnTo>
                  <a:pt x="9782" y="511"/>
                </a:lnTo>
                <a:close/>
                <a:moveTo>
                  <a:pt x="3577" y="6132"/>
                </a:moveTo>
                <a:lnTo>
                  <a:pt x="3577" y="6497"/>
                </a:lnTo>
                <a:lnTo>
                  <a:pt x="3383" y="6643"/>
                </a:lnTo>
                <a:lnTo>
                  <a:pt x="3188" y="6813"/>
                </a:lnTo>
                <a:lnTo>
                  <a:pt x="2847" y="7130"/>
                </a:lnTo>
                <a:lnTo>
                  <a:pt x="2531" y="7397"/>
                </a:lnTo>
                <a:lnTo>
                  <a:pt x="2385" y="7543"/>
                </a:lnTo>
                <a:lnTo>
                  <a:pt x="2263" y="7714"/>
                </a:lnTo>
                <a:lnTo>
                  <a:pt x="1971" y="7519"/>
                </a:lnTo>
                <a:lnTo>
                  <a:pt x="2190" y="7373"/>
                </a:lnTo>
                <a:lnTo>
                  <a:pt x="2409" y="7178"/>
                </a:lnTo>
                <a:lnTo>
                  <a:pt x="2823" y="6813"/>
                </a:lnTo>
                <a:lnTo>
                  <a:pt x="3334" y="6327"/>
                </a:lnTo>
                <a:lnTo>
                  <a:pt x="3456" y="6229"/>
                </a:lnTo>
                <a:lnTo>
                  <a:pt x="3577" y="6132"/>
                </a:lnTo>
                <a:close/>
                <a:moveTo>
                  <a:pt x="7738" y="7008"/>
                </a:moveTo>
                <a:lnTo>
                  <a:pt x="7690" y="7032"/>
                </a:lnTo>
                <a:lnTo>
                  <a:pt x="7641" y="7057"/>
                </a:lnTo>
                <a:lnTo>
                  <a:pt x="7422" y="7251"/>
                </a:lnTo>
                <a:lnTo>
                  <a:pt x="7203" y="7397"/>
                </a:lnTo>
                <a:lnTo>
                  <a:pt x="7081" y="7446"/>
                </a:lnTo>
                <a:lnTo>
                  <a:pt x="6935" y="7495"/>
                </a:lnTo>
                <a:lnTo>
                  <a:pt x="6814" y="7519"/>
                </a:lnTo>
                <a:lnTo>
                  <a:pt x="6668" y="7519"/>
                </a:lnTo>
                <a:lnTo>
                  <a:pt x="6765" y="7130"/>
                </a:lnTo>
                <a:lnTo>
                  <a:pt x="6765" y="7105"/>
                </a:lnTo>
                <a:lnTo>
                  <a:pt x="6716" y="7105"/>
                </a:lnTo>
                <a:lnTo>
                  <a:pt x="6595" y="7178"/>
                </a:lnTo>
                <a:lnTo>
                  <a:pt x="6522" y="7300"/>
                </a:lnTo>
                <a:lnTo>
                  <a:pt x="6449" y="7422"/>
                </a:lnTo>
                <a:lnTo>
                  <a:pt x="6376" y="7543"/>
                </a:lnTo>
                <a:lnTo>
                  <a:pt x="6351" y="7616"/>
                </a:lnTo>
                <a:lnTo>
                  <a:pt x="6376" y="7665"/>
                </a:lnTo>
                <a:lnTo>
                  <a:pt x="6400" y="7714"/>
                </a:lnTo>
                <a:lnTo>
                  <a:pt x="6449" y="7738"/>
                </a:lnTo>
                <a:lnTo>
                  <a:pt x="6619" y="7787"/>
                </a:lnTo>
                <a:lnTo>
                  <a:pt x="6765" y="7811"/>
                </a:lnTo>
                <a:lnTo>
                  <a:pt x="6935" y="7811"/>
                </a:lnTo>
                <a:lnTo>
                  <a:pt x="7081" y="7762"/>
                </a:lnTo>
                <a:lnTo>
                  <a:pt x="7227" y="7714"/>
                </a:lnTo>
                <a:lnTo>
                  <a:pt x="7373" y="7641"/>
                </a:lnTo>
                <a:lnTo>
                  <a:pt x="7641" y="7495"/>
                </a:lnTo>
                <a:lnTo>
                  <a:pt x="7690" y="7568"/>
                </a:lnTo>
                <a:lnTo>
                  <a:pt x="7738" y="7641"/>
                </a:lnTo>
                <a:lnTo>
                  <a:pt x="7811" y="7714"/>
                </a:lnTo>
                <a:lnTo>
                  <a:pt x="7908" y="7738"/>
                </a:lnTo>
                <a:lnTo>
                  <a:pt x="8006" y="7787"/>
                </a:lnTo>
                <a:lnTo>
                  <a:pt x="8371" y="7787"/>
                </a:lnTo>
                <a:lnTo>
                  <a:pt x="8517" y="7762"/>
                </a:lnTo>
                <a:lnTo>
                  <a:pt x="8687" y="7714"/>
                </a:lnTo>
                <a:lnTo>
                  <a:pt x="8760" y="7689"/>
                </a:lnTo>
                <a:lnTo>
                  <a:pt x="8809" y="7689"/>
                </a:lnTo>
                <a:lnTo>
                  <a:pt x="8979" y="7714"/>
                </a:lnTo>
                <a:lnTo>
                  <a:pt x="9125" y="7714"/>
                </a:lnTo>
                <a:lnTo>
                  <a:pt x="9247" y="7665"/>
                </a:lnTo>
                <a:lnTo>
                  <a:pt x="9393" y="7592"/>
                </a:lnTo>
                <a:lnTo>
                  <a:pt x="9514" y="7495"/>
                </a:lnTo>
                <a:lnTo>
                  <a:pt x="9563" y="7568"/>
                </a:lnTo>
                <a:lnTo>
                  <a:pt x="9612" y="7616"/>
                </a:lnTo>
                <a:lnTo>
                  <a:pt x="9709" y="7665"/>
                </a:lnTo>
                <a:lnTo>
                  <a:pt x="9782" y="7689"/>
                </a:lnTo>
                <a:lnTo>
                  <a:pt x="9879" y="7689"/>
                </a:lnTo>
                <a:lnTo>
                  <a:pt x="9977" y="7665"/>
                </a:lnTo>
                <a:lnTo>
                  <a:pt x="10171" y="7592"/>
                </a:lnTo>
                <a:lnTo>
                  <a:pt x="10317" y="7592"/>
                </a:lnTo>
                <a:lnTo>
                  <a:pt x="10512" y="7665"/>
                </a:lnTo>
                <a:lnTo>
                  <a:pt x="10755" y="7714"/>
                </a:lnTo>
                <a:lnTo>
                  <a:pt x="11023" y="7738"/>
                </a:lnTo>
                <a:lnTo>
                  <a:pt x="11315" y="7762"/>
                </a:lnTo>
                <a:lnTo>
                  <a:pt x="11875" y="7762"/>
                </a:lnTo>
                <a:lnTo>
                  <a:pt x="12167" y="7714"/>
                </a:lnTo>
                <a:lnTo>
                  <a:pt x="12434" y="7665"/>
                </a:lnTo>
                <a:lnTo>
                  <a:pt x="12678" y="7592"/>
                </a:lnTo>
                <a:lnTo>
                  <a:pt x="12751" y="7543"/>
                </a:lnTo>
                <a:lnTo>
                  <a:pt x="12775" y="7495"/>
                </a:lnTo>
                <a:lnTo>
                  <a:pt x="12799" y="7446"/>
                </a:lnTo>
                <a:lnTo>
                  <a:pt x="12799" y="7373"/>
                </a:lnTo>
                <a:lnTo>
                  <a:pt x="12751" y="7324"/>
                </a:lnTo>
                <a:lnTo>
                  <a:pt x="12726" y="7276"/>
                </a:lnTo>
                <a:lnTo>
                  <a:pt x="12653" y="7251"/>
                </a:lnTo>
                <a:lnTo>
                  <a:pt x="12580" y="7251"/>
                </a:lnTo>
                <a:lnTo>
                  <a:pt x="12021" y="7373"/>
                </a:lnTo>
                <a:lnTo>
                  <a:pt x="11729" y="7397"/>
                </a:lnTo>
                <a:lnTo>
                  <a:pt x="11412" y="7446"/>
                </a:lnTo>
                <a:lnTo>
                  <a:pt x="11120" y="7446"/>
                </a:lnTo>
                <a:lnTo>
                  <a:pt x="10828" y="7422"/>
                </a:lnTo>
                <a:lnTo>
                  <a:pt x="10536" y="7349"/>
                </a:lnTo>
                <a:lnTo>
                  <a:pt x="10415" y="7300"/>
                </a:lnTo>
                <a:lnTo>
                  <a:pt x="10269" y="7227"/>
                </a:lnTo>
                <a:lnTo>
                  <a:pt x="10196" y="7203"/>
                </a:lnTo>
                <a:lnTo>
                  <a:pt x="10123" y="7227"/>
                </a:lnTo>
                <a:lnTo>
                  <a:pt x="10025" y="7300"/>
                </a:lnTo>
                <a:lnTo>
                  <a:pt x="9977" y="7324"/>
                </a:lnTo>
                <a:lnTo>
                  <a:pt x="9928" y="7300"/>
                </a:lnTo>
                <a:lnTo>
                  <a:pt x="9831" y="7251"/>
                </a:lnTo>
                <a:lnTo>
                  <a:pt x="9733" y="7130"/>
                </a:lnTo>
                <a:lnTo>
                  <a:pt x="9685" y="7057"/>
                </a:lnTo>
                <a:lnTo>
                  <a:pt x="9612" y="7008"/>
                </a:lnTo>
                <a:lnTo>
                  <a:pt x="9514" y="7008"/>
                </a:lnTo>
                <a:lnTo>
                  <a:pt x="9490" y="7032"/>
                </a:lnTo>
                <a:lnTo>
                  <a:pt x="9441" y="7057"/>
                </a:lnTo>
                <a:lnTo>
                  <a:pt x="9344" y="7203"/>
                </a:lnTo>
                <a:lnTo>
                  <a:pt x="9198" y="7324"/>
                </a:lnTo>
                <a:lnTo>
                  <a:pt x="9125" y="7349"/>
                </a:lnTo>
                <a:lnTo>
                  <a:pt x="9052" y="7373"/>
                </a:lnTo>
                <a:lnTo>
                  <a:pt x="8955" y="7373"/>
                </a:lnTo>
                <a:lnTo>
                  <a:pt x="8857" y="7324"/>
                </a:lnTo>
                <a:lnTo>
                  <a:pt x="8784" y="7300"/>
                </a:lnTo>
                <a:lnTo>
                  <a:pt x="8711" y="7324"/>
                </a:lnTo>
                <a:lnTo>
                  <a:pt x="8517" y="7422"/>
                </a:lnTo>
                <a:lnTo>
                  <a:pt x="8371" y="7446"/>
                </a:lnTo>
                <a:lnTo>
                  <a:pt x="8225" y="7470"/>
                </a:lnTo>
                <a:lnTo>
                  <a:pt x="8103" y="7470"/>
                </a:lnTo>
                <a:lnTo>
                  <a:pt x="8006" y="7446"/>
                </a:lnTo>
                <a:lnTo>
                  <a:pt x="7957" y="7397"/>
                </a:lnTo>
                <a:lnTo>
                  <a:pt x="7933" y="7349"/>
                </a:lnTo>
                <a:lnTo>
                  <a:pt x="7908" y="7300"/>
                </a:lnTo>
                <a:lnTo>
                  <a:pt x="7908" y="7227"/>
                </a:lnTo>
                <a:lnTo>
                  <a:pt x="7933" y="7154"/>
                </a:lnTo>
                <a:lnTo>
                  <a:pt x="7908" y="7105"/>
                </a:lnTo>
                <a:lnTo>
                  <a:pt x="7884" y="7081"/>
                </a:lnTo>
                <a:lnTo>
                  <a:pt x="7835" y="7032"/>
                </a:lnTo>
                <a:lnTo>
                  <a:pt x="7787" y="7032"/>
                </a:lnTo>
                <a:lnTo>
                  <a:pt x="7738" y="7008"/>
                </a:lnTo>
                <a:close/>
                <a:moveTo>
                  <a:pt x="15841" y="6667"/>
                </a:moveTo>
                <a:lnTo>
                  <a:pt x="16108" y="6765"/>
                </a:lnTo>
                <a:lnTo>
                  <a:pt x="16206" y="6813"/>
                </a:lnTo>
                <a:lnTo>
                  <a:pt x="16279" y="6886"/>
                </a:lnTo>
                <a:lnTo>
                  <a:pt x="15914" y="7178"/>
                </a:lnTo>
                <a:lnTo>
                  <a:pt x="15549" y="7495"/>
                </a:lnTo>
                <a:lnTo>
                  <a:pt x="15306" y="7714"/>
                </a:lnTo>
                <a:lnTo>
                  <a:pt x="15184" y="7860"/>
                </a:lnTo>
                <a:lnTo>
                  <a:pt x="15087" y="8006"/>
                </a:lnTo>
                <a:lnTo>
                  <a:pt x="15087" y="7227"/>
                </a:lnTo>
                <a:lnTo>
                  <a:pt x="15208" y="7154"/>
                </a:lnTo>
                <a:lnTo>
                  <a:pt x="15306" y="7057"/>
                </a:lnTo>
                <a:lnTo>
                  <a:pt x="15525" y="6862"/>
                </a:lnTo>
                <a:lnTo>
                  <a:pt x="15646" y="6789"/>
                </a:lnTo>
                <a:lnTo>
                  <a:pt x="15792" y="6716"/>
                </a:lnTo>
                <a:lnTo>
                  <a:pt x="15841" y="6667"/>
                </a:lnTo>
                <a:close/>
                <a:moveTo>
                  <a:pt x="3577" y="6959"/>
                </a:moveTo>
                <a:lnTo>
                  <a:pt x="3577" y="7349"/>
                </a:lnTo>
                <a:lnTo>
                  <a:pt x="3456" y="7397"/>
                </a:lnTo>
                <a:lnTo>
                  <a:pt x="3358" y="7495"/>
                </a:lnTo>
                <a:lnTo>
                  <a:pt x="3188" y="7689"/>
                </a:lnTo>
                <a:lnTo>
                  <a:pt x="2993" y="7908"/>
                </a:lnTo>
                <a:lnTo>
                  <a:pt x="2799" y="8127"/>
                </a:lnTo>
                <a:lnTo>
                  <a:pt x="2507" y="7884"/>
                </a:lnTo>
                <a:lnTo>
                  <a:pt x="2458" y="7860"/>
                </a:lnTo>
                <a:lnTo>
                  <a:pt x="2726" y="7641"/>
                </a:lnTo>
                <a:lnTo>
                  <a:pt x="2969" y="7446"/>
                </a:lnTo>
                <a:lnTo>
                  <a:pt x="3577" y="6959"/>
                </a:lnTo>
                <a:close/>
                <a:moveTo>
                  <a:pt x="3577" y="7762"/>
                </a:moveTo>
                <a:lnTo>
                  <a:pt x="3577" y="8176"/>
                </a:lnTo>
                <a:lnTo>
                  <a:pt x="3626" y="8590"/>
                </a:lnTo>
                <a:lnTo>
                  <a:pt x="3650" y="8930"/>
                </a:lnTo>
                <a:lnTo>
                  <a:pt x="2969" y="8273"/>
                </a:lnTo>
                <a:lnTo>
                  <a:pt x="3164" y="8127"/>
                </a:lnTo>
                <a:lnTo>
                  <a:pt x="3358" y="7957"/>
                </a:lnTo>
                <a:lnTo>
                  <a:pt x="3577" y="7762"/>
                </a:lnTo>
                <a:close/>
                <a:moveTo>
                  <a:pt x="16522" y="7154"/>
                </a:moveTo>
                <a:lnTo>
                  <a:pt x="16595" y="7203"/>
                </a:lnTo>
                <a:lnTo>
                  <a:pt x="16717" y="7324"/>
                </a:lnTo>
                <a:lnTo>
                  <a:pt x="16863" y="7446"/>
                </a:lnTo>
                <a:lnTo>
                  <a:pt x="17033" y="7543"/>
                </a:lnTo>
                <a:lnTo>
                  <a:pt x="17203" y="7616"/>
                </a:lnTo>
                <a:lnTo>
                  <a:pt x="17057" y="7689"/>
                </a:lnTo>
                <a:lnTo>
                  <a:pt x="16546" y="8030"/>
                </a:lnTo>
                <a:lnTo>
                  <a:pt x="16035" y="8395"/>
                </a:lnTo>
                <a:lnTo>
                  <a:pt x="15573" y="8784"/>
                </a:lnTo>
                <a:lnTo>
                  <a:pt x="15111" y="9198"/>
                </a:lnTo>
                <a:lnTo>
                  <a:pt x="15087" y="8127"/>
                </a:lnTo>
                <a:lnTo>
                  <a:pt x="15257" y="8079"/>
                </a:lnTo>
                <a:lnTo>
                  <a:pt x="15427" y="8006"/>
                </a:lnTo>
                <a:lnTo>
                  <a:pt x="15573" y="7908"/>
                </a:lnTo>
                <a:lnTo>
                  <a:pt x="15719" y="7787"/>
                </a:lnTo>
                <a:lnTo>
                  <a:pt x="16522" y="7154"/>
                </a:lnTo>
                <a:close/>
                <a:moveTo>
                  <a:pt x="6862" y="8395"/>
                </a:moveTo>
                <a:lnTo>
                  <a:pt x="6765" y="8492"/>
                </a:lnTo>
                <a:lnTo>
                  <a:pt x="6668" y="8590"/>
                </a:lnTo>
                <a:lnTo>
                  <a:pt x="6619" y="8736"/>
                </a:lnTo>
                <a:lnTo>
                  <a:pt x="6595" y="8857"/>
                </a:lnTo>
                <a:lnTo>
                  <a:pt x="6595" y="9003"/>
                </a:lnTo>
                <a:lnTo>
                  <a:pt x="6643" y="9125"/>
                </a:lnTo>
                <a:lnTo>
                  <a:pt x="6741" y="9222"/>
                </a:lnTo>
                <a:lnTo>
                  <a:pt x="6862" y="9295"/>
                </a:lnTo>
                <a:lnTo>
                  <a:pt x="7008" y="9320"/>
                </a:lnTo>
                <a:lnTo>
                  <a:pt x="7154" y="9344"/>
                </a:lnTo>
                <a:lnTo>
                  <a:pt x="7300" y="9295"/>
                </a:lnTo>
                <a:lnTo>
                  <a:pt x="7446" y="9247"/>
                </a:lnTo>
                <a:lnTo>
                  <a:pt x="7568" y="9174"/>
                </a:lnTo>
                <a:lnTo>
                  <a:pt x="7714" y="9101"/>
                </a:lnTo>
                <a:lnTo>
                  <a:pt x="7957" y="8906"/>
                </a:lnTo>
                <a:lnTo>
                  <a:pt x="8103" y="9028"/>
                </a:lnTo>
                <a:lnTo>
                  <a:pt x="8273" y="9101"/>
                </a:lnTo>
                <a:lnTo>
                  <a:pt x="8468" y="9149"/>
                </a:lnTo>
                <a:lnTo>
                  <a:pt x="8687" y="9174"/>
                </a:lnTo>
                <a:lnTo>
                  <a:pt x="8906" y="9174"/>
                </a:lnTo>
                <a:lnTo>
                  <a:pt x="9125" y="9125"/>
                </a:lnTo>
                <a:lnTo>
                  <a:pt x="9344" y="9076"/>
                </a:lnTo>
                <a:lnTo>
                  <a:pt x="9539" y="9003"/>
                </a:lnTo>
                <a:lnTo>
                  <a:pt x="9539" y="9076"/>
                </a:lnTo>
                <a:lnTo>
                  <a:pt x="9587" y="9149"/>
                </a:lnTo>
                <a:lnTo>
                  <a:pt x="9636" y="9198"/>
                </a:lnTo>
                <a:lnTo>
                  <a:pt x="9709" y="9198"/>
                </a:lnTo>
                <a:lnTo>
                  <a:pt x="9879" y="9174"/>
                </a:lnTo>
                <a:lnTo>
                  <a:pt x="10050" y="9125"/>
                </a:lnTo>
                <a:lnTo>
                  <a:pt x="10196" y="9052"/>
                </a:lnTo>
                <a:lnTo>
                  <a:pt x="10342" y="8979"/>
                </a:lnTo>
                <a:lnTo>
                  <a:pt x="10415" y="9052"/>
                </a:lnTo>
                <a:lnTo>
                  <a:pt x="10488" y="9125"/>
                </a:lnTo>
                <a:lnTo>
                  <a:pt x="10585" y="9174"/>
                </a:lnTo>
                <a:lnTo>
                  <a:pt x="10780" y="9174"/>
                </a:lnTo>
                <a:lnTo>
                  <a:pt x="10877" y="9149"/>
                </a:lnTo>
                <a:lnTo>
                  <a:pt x="10999" y="9125"/>
                </a:lnTo>
                <a:lnTo>
                  <a:pt x="11096" y="9052"/>
                </a:lnTo>
                <a:lnTo>
                  <a:pt x="11120" y="9125"/>
                </a:lnTo>
                <a:lnTo>
                  <a:pt x="11193" y="9174"/>
                </a:lnTo>
                <a:lnTo>
                  <a:pt x="11266" y="9198"/>
                </a:lnTo>
                <a:lnTo>
                  <a:pt x="11364" y="9174"/>
                </a:lnTo>
                <a:lnTo>
                  <a:pt x="11534" y="9101"/>
                </a:lnTo>
                <a:lnTo>
                  <a:pt x="11704" y="9076"/>
                </a:lnTo>
                <a:lnTo>
                  <a:pt x="11899" y="9076"/>
                </a:lnTo>
                <a:lnTo>
                  <a:pt x="12069" y="9101"/>
                </a:lnTo>
                <a:lnTo>
                  <a:pt x="12459" y="9101"/>
                </a:lnTo>
                <a:lnTo>
                  <a:pt x="12629" y="9052"/>
                </a:lnTo>
                <a:lnTo>
                  <a:pt x="12824" y="8979"/>
                </a:lnTo>
                <a:lnTo>
                  <a:pt x="12872" y="8930"/>
                </a:lnTo>
                <a:lnTo>
                  <a:pt x="12897" y="8882"/>
                </a:lnTo>
                <a:lnTo>
                  <a:pt x="12897" y="8809"/>
                </a:lnTo>
                <a:lnTo>
                  <a:pt x="12872" y="8760"/>
                </a:lnTo>
                <a:lnTo>
                  <a:pt x="12824" y="8711"/>
                </a:lnTo>
                <a:lnTo>
                  <a:pt x="12775" y="8687"/>
                </a:lnTo>
                <a:lnTo>
                  <a:pt x="12702" y="8663"/>
                </a:lnTo>
                <a:lnTo>
                  <a:pt x="12629" y="8687"/>
                </a:lnTo>
                <a:lnTo>
                  <a:pt x="12483" y="8736"/>
                </a:lnTo>
                <a:lnTo>
                  <a:pt x="12337" y="8760"/>
                </a:lnTo>
                <a:lnTo>
                  <a:pt x="11583" y="8760"/>
                </a:lnTo>
                <a:lnTo>
                  <a:pt x="11437" y="8784"/>
                </a:lnTo>
                <a:lnTo>
                  <a:pt x="11437" y="8687"/>
                </a:lnTo>
                <a:lnTo>
                  <a:pt x="11437" y="8638"/>
                </a:lnTo>
                <a:lnTo>
                  <a:pt x="11412" y="8590"/>
                </a:lnTo>
                <a:lnTo>
                  <a:pt x="11339" y="8517"/>
                </a:lnTo>
                <a:lnTo>
                  <a:pt x="11242" y="8517"/>
                </a:lnTo>
                <a:lnTo>
                  <a:pt x="11193" y="8541"/>
                </a:lnTo>
                <a:lnTo>
                  <a:pt x="11145" y="8565"/>
                </a:lnTo>
                <a:lnTo>
                  <a:pt x="11023" y="8711"/>
                </a:lnTo>
                <a:lnTo>
                  <a:pt x="10926" y="8784"/>
                </a:lnTo>
                <a:lnTo>
                  <a:pt x="10853" y="8833"/>
                </a:lnTo>
                <a:lnTo>
                  <a:pt x="10755" y="8857"/>
                </a:lnTo>
                <a:lnTo>
                  <a:pt x="10682" y="8857"/>
                </a:lnTo>
                <a:lnTo>
                  <a:pt x="10609" y="8784"/>
                </a:lnTo>
                <a:lnTo>
                  <a:pt x="10561" y="8638"/>
                </a:lnTo>
                <a:lnTo>
                  <a:pt x="10512" y="8565"/>
                </a:lnTo>
                <a:lnTo>
                  <a:pt x="10439" y="8517"/>
                </a:lnTo>
                <a:lnTo>
                  <a:pt x="10342" y="8517"/>
                </a:lnTo>
                <a:lnTo>
                  <a:pt x="10317" y="8541"/>
                </a:lnTo>
                <a:lnTo>
                  <a:pt x="10269" y="8565"/>
                </a:lnTo>
                <a:lnTo>
                  <a:pt x="10123" y="8711"/>
                </a:lnTo>
                <a:lnTo>
                  <a:pt x="10025" y="8760"/>
                </a:lnTo>
                <a:lnTo>
                  <a:pt x="9928" y="8809"/>
                </a:lnTo>
                <a:lnTo>
                  <a:pt x="9977" y="8638"/>
                </a:lnTo>
                <a:lnTo>
                  <a:pt x="9977" y="8565"/>
                </a:lnTo>
                <a:lnTo>
                  <a:pt x="9952" y="8517"/>
                </a:lnTo>
                <a:lnTo>
                  <a:pt x="9928" y="8468"/>
                </a:lnTo>
                <a:lnTo>
                  <a:pt x="9879" y="8444"/>
                </a:lnTo>
                <a:lnTo>
                  <a:pt x="9806" y="8419"/>
                </a:lnTo>
                <a:lnTo>
                  <a:pt x="9758" y="8419"/>
                </a:lnTo>
                <a:lnTo>
                  <a:pt x="9709" y="8444"/>
                </a:lnTo>
                <a:lnTo>
                  <a:pt x="9660" y="8492"/>
                </a:lnTo>
                <a:lnTo>
                  <a:pt x="9612" y="8565"/>
                </a:lnTo>
                <a:lnTo>
                  <a:pt x="9563" y="8614"/>
                </a:lnTo>
                <a:lnTo>
                  <a:pt x="9368" y="8687"/>
                </a:lnTo>
                <a:lnTo>
                  <a:pt x="9149" y="8760"/>
                </a:lnTo>
                <a:lnTo>
                  <a:pt x="8906" y="8809"/>
                </a:lnTo>
                <a:lnTo>
                  <a:pt x="8638" y="8809"/>
                </a:lnTo>
                <a:lnTo>
                  <a:pt x="8419" y="8784"/>
                </a:lnTo>
                <a:lnTo>
                  <a:pt x="8346" y="8760"/>
                </a:lnTo>
                <a:lnTo>
                  <a:pt x="8273" y="8711"/>
                </a:lnTo>
                <a:lnTo>
                  <a:pt x="8200" y="8663"/>
                </a:lnTo>
                <a:lnTo>
                  <a:pt x="8176" y="8590"/>
                </a:lnTo>
                <a:lnTo>
                  <a:pt x="8152" y="8541"/>
                </a:lnTo>
                <a:lnTo>
                  <a:pt x="8127" y="8517"/>
                </a:lnTo>
                <a:lnTo>
                  <a:pt x="8054" y="8468"/>
                </a:lnTo>
                <a:lnTo>
                  <a:pt x="7957" y="8468"/>
                </a:lnTo>
                <a:lnTo>
                  <a:pt x="7884" y="8517"/>
                </a:lnTo>
                <a:lnTo>
                  <a:pt x="7665" y="8687"/>
                </a:lnTo>
                <a:lnTo>
                  <a:pt x="7446" y="8833"/>
                </a:lnTo>
                <a:lnTo>
                  <a:pt x="7203" y="8955"/>
                </a:lnTo>
                <a:lnTo>
                  <a:pt x="7106" y="8979"/>
                </a:lnTo>
                <a:lnTo>
                  <a:pt x="7033" y="8955"/>
                </a:lnTo>
                <a:lnTo>
                  <a:pt x="6984" y="8906"/>
                </a:lnTo>
                <a:lnTo>
                  <a:pt x="6935" y="8833"/>
                </a:lnTo>
                <a:lnTo>
                  <a:pt x="6911" y="8736"/>
                </a:lnTo>
                <a:lnTo>
                  <a:pt x="6911" y="8638"/>
                </a:lnTo>
                <a:lnTo>
                  <a:pt x="6911" y="8541"/>
                </a:lnTo>
                <a:lnTo>
                  <a:pt x="6935" y="8444"/>
                </a:lnTo>
                <a:lnTo>
                  <a:pt x="6935" y="8419"/>
                </a:lnTo>
                <a:lnTo>
                  <a:pt x="6911" y="8419"/>
                </a:lnTo>
                <a:lnTo>
                  <a:pt x="6887" y="8395"/>
                </a:lnTo>
                <a:close/>
                <a:moveTo>
                  <a:pt x="7811" y="9709"/>
                </a:moveTo>
                <a:lnTo>
                  <a:pt x="7763" y="9733"/>
                </a:lnTo>
                <a:lnTo>
                  <a:pt x="7690" y="9758"/>
                </a:lnTo>
                <a:lnTo>
                  <a:pt x="7641" y="9806"/>
                </a:lnTo>
                <a:lnTo>
                  <a:pt x="7592" y="9904"/>
                </a:lnTo>
                <a:lnTo>
                  <a:pt x="7495" y="9977"/>
                </a:lnTo>
                <a:lnTo>
                  <a:pt x="7398" y="10074"/>
                </a:lnTo>
                <a:lnTo>
                  <a:pt x="7276" y="10171"/>
                </a:lnTo>
                <a:lnTo>
                  <a:pt x="7154" y="10220"/>
                </a:lnTo>
                <a:lnTo>
                  <a:pt x="7057" y="10220"/>
                </a:lnTo>
                <a:lnTo>
                  <a:pt x="7008" y="10196"/>
                </a:lnTo>
                <a:lnTo>
                  <a:pt x="6984" y="10171"/>
                </a:lnTo>
                <a:lnTo>
                  <a:pt x="6960" y="10098"/>
                </a:lnTo>
                <a:lnTo>
                  <a:pt x="6960" y="10025"/>
                </a:lnTo>
                <a:lnTo>
                  <a:pt x="6935" y="9952"/>
                </a:lnTo>
                <a:lnTo>
                  <a:pt x="6887" y="9928"/>
                </a:lnTo>
                <a:lnTo>
                  <a:pt x="6814" y="9904"/>
                </a:lnTo>
                <a:lnTo>
                  <a:pt x="6741" y="9952"/>
                </a:lnTo>
                <a:lnTo>
                  <a:pt x="6668" y="10025"/>
                </a:lnTo>
                <a:lnTo>
                  <a:pt x="6619" y="10098"/>
                </a:lnTo>
                <a:lnTo>
                  <a:pt x="6619" y="10196"/>
                </a:lnTo>
                <a:lnTo>
                  <a:pt x="6643" y="10269"/>
                </a:lnTo>
                <a:lnTo>
                  <a:pt x="6668" y="10366"/>
                </a:lnTo>
                <a:lnTo>
                  <a:pt x="6741" y="10439"/>
                </a:lnTo>
                <a:lnTo>
                  <a:pt x="6814" y="10488"/>
                </a:lnTo>
                <a:lnTo>
                  <a:pt x="6911" y="10536"/>
                </a:lnTo>
                <a:lnTo>
                  <a:pt x="7008" y="10561"/>
                </a:lnTo>
                <a:lnTo>
                  <a:pt x="7227" y="10561"/>
                </a:lnTo>
                <a:lnTo>
                  <a:pt x="7325" y="10536"/>
                </a:lnTo>
                <a:lnTo>
                  <a:pt x="7519" y="10439"/>
                </a:lnTo>
                <a:lnTo>
                  <a:pt x="7714" y="10317"/>
                </a:lnTo>
                <a:lnTo>
                  <a:pt x="7787" y="10390"/>
                </a:lnTo>
                <a:lnTo>
                  <a:pt x="7908" y="10439"/>
                </a:lnTo>
                <a:lnTo>
                  <a:pt x="8030" y="10463"/>
                </a:lnTo>
                <a:lnTo>
                  <a:pt x="8152" y="10463"/>
                </a:lnTo>
                <a:lnTo>
                  <a:pt x="8298" y="10439"/>
                </a:lnTo>
                <a:lnTo>
                  <a:pt x="8444" y="10390"/>
                </a:lnTo>
                <a:lnTo>
                  <a:pt x="8565" y="10342"/>
                </a:lnTo>
                <a:lnTo>
                  <a:pt x="8711" y="10269"/>
                </a:lnTo>
                <a:lnTo>
                  <a:pt x="8809" y="10390"/>
                </a:lnTo>
                <a:lnTo>
                  <a:pt x="8906" y="10463"/>
                </a:lnTo>
                <a:lnTo>
                  <a:pt x="9003" y="10512"/>
                </a:lnTo>
                <a:lnTo>
                  <a:pt x="9125" y="10536"/>
                </a:lnTo>
                <a:lnTo>
                  <a:pt x="9247" y="10536"/>
                </a:lnTo>
                <a:lnTo>
                  <a:pt x="9368" y="10488"/>
                </a:lnTo>
                <a:lnTo>
                  <a:pt x="9490" y="10439"/>
                </a:lnTo>
                <a:lnTo>
                  <a:pt x="9612" y="10366"/>
                </a:lnTo>
                <a:lnTo>
                  <a:pt x="9733" y="10439"/>
                </a:lnTo>
                <a:lnTo>
                  <a:pt x="9855" y="10488"/>
                </a:lnTo>
                <a:lnTo>
                  <a:pt x="9977" y="10512"/>
                </a:lnTo>
                <a:lnTo>
                  <a:pt x="10123" y="10536"/>
                </a:lnTo>
                <a:lnTo>
                  <a:pt x="10390" y="10512"/>
                </a:lnTo>
                <a:lnTo>
                  <a:pt x="10682" y="10463"/>
                </a:lnTo>
                <a:lnTo>
                  <a:pt x="10755" y="10439"/>
                </a:lnTo>
                <a:lnTo>
                  <a:pt x="10804" y="10390"/>
                </a:lnTo>
                <a:lnTo>
                  <a:pt x="10804" y="10317"/>
                </a:lnTo>
                <a:lnTo>
                  <a:pt x="10804" y="10244"/>
                </a:lnTo>
                <a:lnTo>
                  <a:pt x="10780" y="10196"/>
                </a:lnTo>
                <a:lnTo>
                  <a:pt x="10731" y="10147"/>
                </a:lnTo>
                <a:lnTo>
                  <a:pt x="10658" y="10123"/>
                </a:lnTo>
                <a:lnTo>
                  <a:pt x="10585" y="10123"/>
                </a:lnTo>
                <a:lnTo>
                  <a:pt x="10366" y="10171"/>
                </a:lnTo>
                <a:lnTo>
                  <a:pt x="10147" y="10196"/>
                </a:lnTo>
                <a:lnTo>
                  <a:pt x="10050" y="10171"/>
                </a:lnTo>
                <a:lnTo>
                  <a:pt x="9952" y="10147"/>
                </a:lnTo>
                <a:lnTo>
                  <a:pt x="9855" y="10098"/>
                </a:lnTo>
                <a:lnTo>
                  <a:pt x="9758" y="10001"/>
                </a:lnTo>
                <a:lnTo>
                  <a:pt x="9685" y="9952"/>
                </a:lnTo>
                <a:lnTo>
                  <a:pt x="9612" y="9928"/>
                </a:lnTo>
                <a:lnTo>
                  <a:pt x="9539" y="9952"/>
                </a:lnTo>
                <a:lnTo>
                  <a:pt x="9466" y="10001"/>
                </a:lnTo>
                <a:lnTo>
                  <a:pt x="9393" y="10098"/>
                </a:lnTo>
                <a:lnTo>
                  <a:pt x="9320" y="10147"/>
                </a:lnTo>
                <a:lnTo>
                  <a:pt x="9271" y="10171"/>
                </a:lnTo>
                <a:lnTo>
                  <a:pt x="9198" y="10196"/>
                </a:lnTo>
                <a:lnTo>
                  <a:pt x="9149" y="10171"/>
                </a:lnTo>
                <a:lnTo>
                  <a:pt x="9076" y="10123"/>
                </a:lnTo>
                <a:lnTo>
                  <a:pt x="9028" y="10050"/>
                </a:lnTo>
                <a:lnTo>
                  <a:pt x="8955" y="9952"/>
                </a:lnTo>
                <a:lnTo>
                  <a:pt x="8906" y="9879"/>
                </a:lnTo>
                <a:lnTo>
                  <a:pt x="8833" y="9831"/>
                </a:lnTo>
                <a:lnTo>
                  <a:pt x="8736" y="9831"/>
                </a:lnTo>
                <a:lnTo>
                  <a:pt x="8663" y="9879"/>
                </a:lnTo>
                <a:lnTo>
                  <a:pt x="8517" y="9977"/>
                </a:lnTo>
                <a:lnTo>
                  <a:pt x="8273" y="10074"/>
                </a:lnTo>
                <a:lnTo>
                  <a:pt x="8152" y="10098"/>
                </a:lnTo>
                <a:lnTo>
                  <a:pt x="8030" y="10098"/>
                </a:lnTo>
                <a:lnTo>
                  <a:pt x="8006" y="10050"/>
                </a:lnTo>
                <a:lnTo>
                  <a:pt x="7981" y="10025"/>
                </a:lnTo>
                <a:lnTo>
                  <a:pt x="7981" y="9952"/>
                </a:lnTo>
                <a:lnTo>
                  <a:pt x="7981" y="9879"/>
                </a:lnTo>
                <a:lnTo>
                  <a:pt x="7957" y="9831"/>
                </a:lnTo>
                <a:lnTo>
                  <a:pt x="7933" y="9782"/>
                </a:lnTo>
                <a:lnTo>
                  <a:pt x="7884" y="9733"/>
                </a:lnTo>
                <a:lnTo>
                  <a:pt x="7811" y="9709"/>
                </a:lnTo>
                <a:close/>
                <a:moveTo>
                  <a:pt x="13967" y="5135"/>
                </a:moveTo>
                <a:lnTo>
                  <a:pt x="14186" y="5159"/>
                </a:lnTo>
                <a:lnTo>
                  <a:pt x="14381" y="5207"/>
                </a:lnTo>
                <a:lnTo>
                  <a:pt x="14430" y="5256"/>
                </a:lnTo>
                <a:lnTo>
                  <a:pt x="14527" y="5305"/>
                </a:lnTo>
                <a:lnTo>
                  <a:pt x="14576" y="5305"/>
                </a:lnTo>
                <a:lnTo>
                  <a:pt x="14576" y="5548"/>
                </a:lnTo>
                <a:lnTo>
                  <a:pt x="14600" y="5791"/>
                </a:lnTo>
                <a:lnTo>
                  <a:pt x="14624" y="7081"/>
                </a:lnTo>
                <a:lnTo>
                  <a:pt x="14624" y="9587"/>
                </a:lnTo>
                <a:lnTo>
                  <a:pt x="13481" y="10561"/>
                </a:lnTo>
                <a:lnTo>
                  <a:pt x="12288" y="11510"/>
                </a:lnTo>
                <a:lnTo>
                  <a:pt x="10926" y="12507"/>
                </a:lnTo>
                <a:lnTo>
                  <a:pt x="10269" y="12945"/>
                </a:lnTo>
                <a:lnTo>
                  <a:pt x="9952" y="13164"/>
                </a:lnTo>
                <a:lnTo>
                  <a:pt x="9660" y="13432"/>
                </a:lnTo>
                <a:lnTo>
                  <a:pt x="9636" y="13407"/>
                </a:lnTo>
                <a:lnTo>
                  <a:pt x="9320" y="13261"/>
                </a:lnTo>
                <a:lnTo>
                  <a:pt x="9028" y="13091"/>
                </a:lnTo>
                <a:lnTo>
                  <a:pt x="8760" y="12897"/>
                </a:lnTo>
                <a:lnTo>
                  <a:pt x="8492" y="12702"/>
                </a:lnTo>
                <a:lnTo>
                  <a:pt x="7957" y="12264"/>
                </a:lnTo>
                <a:lnTo>
                  <a:pt x="7422" y="11826"/>
                </a:lnTo>
                <a:lnTo>
                  <a:pt x="6108" y="10853"/>
                </a:lnTo>
                <a:lnTo>
                  <a:pt x="4770" y="9879"/>
                </a:lnTo>
                <a:lnTo>
                  <a:pt x="4405" y="9587"/>
                </a:lnTo>
                <a:lnTo>
                  <a:pt x="4040" y="9295"/>
                </a:lnTo>
                <a:lnTo>
                  <a:pt x="4137" y="9222"/>
                </a:lnTo>
                <a:lnTo>
                  <a:pt x="4161" y="9198"/>
                </a:lnTo>
                <a:lnTo>
                  <a:pt x="4186" y="9125"/>
                </a:lnTo>
                <a:lnTo>
                  <a:pt x="4186" y="8979"/>
                </a:lnTo>
                <a:lnTo>
                  <a:pt x="4161" y="8784"/>
                </a:lnTo>
                <a:lnTo>
                  <a:pt x="4137" y="8614"/>
                </a:lnTo>
                <a:lnTo>
                  <a:pt x="4088" y="8444"/>
                </a:lnTo>
                <a:lnTo>
                  <a:pt x="4064" y="7835"/>
                </a:lnTo>
                <a:lnTo>
                  <a:pt x="4040" y="7251"/>
                </a:lnTo>
                <a:lnTo>
                  <a:pt x="4040" y="6010"/>
                </a:lnTo>
                <a:lnTo>
                  <a:pt x="4040" y="5524"/>
                </a:lnTo>
                <a:lnTo>
                  <a:pt x="4015" y="5329"/>
                </a:lnTo>
                <a:lnTo>
                  <a:pt x="4015" y="5280"/>
                </a:lnTo>
                <a:lnTo>
                  <a:pt x="4137" y="5305"/>
                </a:lnTo>
                <a:lnTo>
                  <a:pt x="4599" y="5305"/>
                </a:lnTo>
                <a:lnTo>
                  <a:pt x="5086" y="5256"/>
                </a:lnTo>
                <a:lnTo>
                  <a:pt x="6278" y="5207"/>
                </a:lnTo>
                <a:lnTo>
                  <a:pt x="7495" y="5135"/>
                </a:lnTo>
                <a:lnTo>
                  <a:pt x="8346" y="5135"/>
                </a:lnTo>
                <a:lnTo>
                  <a:pt x="9198" y="5183"/>
                </a:lnTo>
                <a:lnTo>
                  <a:pt x="10901" y="5305"/>
                </a:lnTo>
                <a:lnTo>
                  <a:pt x="11339" y="5329"/>
                </a:lnTo>
                <a:lnTo>
                  <a:pt x="11777" y="5305"/>
                </a:lnTo>
                <a:lnTo>
                  <a:pt x="12653" y="5232"/>
                </a:lnTo>
                <a:lnTo>
                  <a:pt x="13067" y="5183"/>
                </a:lnTo>
                <a:lnTo>
                  <a:pt x="13505" y="5135"/>
                </a:lnTo>
                <a:close/>
                <a:moveTo>
                  <a:pt x="365" y="7227"/>
                </a:moveTo>
                <a:lnTo>
                  <a:pt x="511" y="7373"/>
                </a:lnTo>
                <a:lnTo>
                  <a:pt x="682" y="7495"/>
                </a:lnTo>
                <a:lnTo>
                  <a:pt x="876" y="7592"/>
                </a:lnTo>
                <a:lnTo>
                  <a:pt x="1095" y="7689"/>
                </a:lnTo>
                <a:lnTo>
                  <a:pt x="1509" y="7835"/>
                </a:lnTo>
                <a:lnTo>
                  <a:pt x="1679" y="7933"/>
                </a:lnTo>
                <a:lnTo>
                  <a:pt x="1850" y="8006"/>
                </a:lnTo>
                <a:lnTo>
                  <a:pt x="2166" y="8225"/>
                </a:lnTo>
                <a:lnTo>
                  <a:pt x="2482" y="8492"/>
                </a:lnTo>
                <a:lnTo>
                  <a:pt x="2774" y="8760"/>
                </a:lnTo>
                <a:lnTo>
                  <a:pt x="3042" y="9052"/>
                </a:lnTo>
                <a:lnTo>
                  <a:pt x="3626" y="9612"/>
                </a:lnTo>
                <a:lnTo>
                  <a:pt x="3918" y="9879"/>
                </a:lnTo>
                <a:lnTo>
                  <a:pt x="4234" y="10123"/>
                </a:lnTo>
                <a:lnTo>
                  <a:pt x="4940" y="10634"/>
                </a:lnTo>
                <a:lnTo>
                  <a:pt x="5646" y="11169"/>
                </a:lnTo>
                <a:lnTo>
                  <a:pt x="6351" y="11680"/>
                </a:lnTo>
                <a:lnTo>
                  <a:pt x="7057" y="12191"/>
                </a:lnTo>
                <a:lnTo>
                  <a:pt x="7373" y="12410"/>
                </a:lnTo>
                <a:lnTo>
                  <a:pt x="7665" y="12629"/>
                </a:lnTo>
                <a:lnTo>
                  <a:pt x="8249" y="13116"/>
                </a:lnTo>
                <a:lnTo>
                  <a:pt x="8541" y="13334"/>
                </a:lnTo>
                <a:lnTo>
                  <a:pt x="8833" y="13553"/>
                </a:lnTo>
                <a:lnTo>
                  <a:pt x="9149" y="13724"/>
                </a:lnTo>
                <a:lnTo>
                  <a:pt x="9490" y="13894"/>
                </a:lnTo>
                <a:lnTo>
                  <a:pt x="9563" y="13918"/>
                </a:lnTo>
                <a:lnTo>
                  <a:pt x="9612" y="13918"/>
                </a:lnTo>
                <a:lnTo>
                  <a:pt x="9709" y="13870"/>
                </a:lnTo>
                <a:lnTo>
                  <a:pt x="9758" y="13797"/>
                </a:lnTo>
                <a:lnTo>
                  <a:pt x="9806" y="13675"/>
                </a:lnTo>
                <a:lnTo>
                  <a:pt x="9977" y="13626"/>
                </a:lnTo>
                <a:lnTo>
                  <a:pt x="10171" y="13529"/>
                </a:lnTo>
                <a:lnTo>
                  <a:pt x="10512" y="13334"/>
                </a:lnTo>
                <a:lnTo>
                  <a:pt x="11169" y="12897"/>
                </a:lnTo>
                <a:lnTo>
                  <a:pt x="11923" y="12361"/>
                </a:lnTo>
                <a:lnTo>
                  <a:pt x="12678" y="11802"/>
                </a:lnTo>
                <a:lnTo>
                  <a:pt x="13408" y="11218"/>
                </a:lnTo>
                <a:lnTo>
                  <a:pt x="14138" y="10634"/>
                </a:lnTo>
                <a:lnTo>
                  <a:pt x="14843" y="10050"/>
                </a:lnTo>
                <a:lnTo>
                  <a:pt x="15549" y="9441"/>
                </a:lnTo>
                <a:lnTo>
                  <a:pt x="16060" y="9003"/>
                </a:lnTo>
                <a:lnTo>
                  <a:pt x="16571" y="8614"/>
                </a:lnTo>
                <a:lnTo>
                  <a:pt x="17106" y="8249"/>
                </a:lnTo>
                <a:lnTo>
                  <a:pt x="17690" y="7908"/>
                </a:lnTo>
                <a:lnTo>
                  <a:pt x="18152" y="7665"/>
                </a:lnTo>
                <a:lnTo>
                  <a:pt x="18420" y="7495"/>
                </a:lnTo>
                <a:lnTo>
                  <a:pt x="18542" y="7397"/>
                </a:lnTo>
                <a:lnTo>
                  <a:pt x="18663" y="7300"/>
                </a:lnTo>
                <a:lnTo>
                  <a:pt x="18639" y="7592"/>
                </a:lnTo>
                <a:lnTo>
                  <a:pt x="18639" y="7860"/>
                </a:lnTo>
                <a:lnTo>
                  <a:pt x="18639" y="8371"/>
                </a:lnTo>
                <a:lnTo>
                  <a:pt x="18615" y="9222"/>
                </a:lnTo>
                <a:lnTo>
                  <a:pt x="18566" y="10074"/>
                </a:lnTo>
                <a:lnTo>
                  <a:pt x="18542" y="10926"/>
                </a:lnTo>
                <a:lnTo>
                  <a:pt x="18542" y="11339"/>
                </a:lnTo>
                <a:lnTo>
                  <a:pt x="18542" y="11777"/>
                </a:lnTo>
                <a:lnTo>
                  <a:pt x="18590" y="12629"/>
                </a:lnTo>
                <a:lnTo>
                  <a:pt x="18615" y="13505"/>
                </a:lnTo>
                <a:lnTo>
                  <a:pt x="18615" y="14356"/>
                </a:lnTo>
                <a:lnTo>
                  <a:pt x="18590" y="15232"/>
                </a:lnTo>
                <a:lnTo>
                  <a:pt x="18517" y="16157"/>
                </a:lnTo>
                <a:lnTo>
                  <a:pt x="18444" y="17082"/>
                </a:lnTo>
                <a:lnTo>
                  <a:pt x="18420" y="17276"/>
                </a:lnTo>
                <a:lnTo>
                  <a:pt x="18104" y="17082"/>
                </a:lnTo>
                <a:lnTo>
                  <a:pt x="17812" y="16887"/>
                </a:lnTo>
                <a:lnTo>
                  <a:pt x="17203" y="16376"/>
                </a:lnTo>
                <a:lnTo>
                  <a:pt x="16595" y="15816"/>
                </a:lnTo>
                <a:lnTo>
                  <a:pt x="16279" y="15524"/>
                </a:lnTo>
                <a:lnTo>
                  <a:pt x="15962" y="15232"/>
                </a:lnTo>
                <a:lnTo>
                  <a:pt x="15622" y="14965"/>
                </a:lnTo>
                <a:lnTo>
                  <a:pt x="15257" y="14721"/>
                </a:lnTo>
                <a:lnTo>
                  <a:pt x="14843" y="14502"/>
                </a:lnTo>
                <a:lnTo>
                  <a:pt x="14430" y="14308"/>
                </a:lnTo>
                <a:lnTo>
                  <a:pt x="14040" y="14113"/>
                </a:lnTo>
                <a:lnTo>
                  <a:pt x="13846" y="14040"/>
                </a:lnTo>
                <a:lnTo>
                  <a:pt x="13602" y="14040"/>
                </a:lnTo>
                <a:lnTo>
                  <a:pt x="13578" y="14064"/>
                </a:lnTo>
                <a:lnTo>
                  <a:pt x="13554" y="14113"/>
                </a:lnTo>
                <a:lnTo>
                  <a:pt x="13554" y="14162"/>
                </a:lnTo>
                <a:lnTo>
                  <a:pt x="13627" y="14332"/>
                </a:lnTo>
                <a:lnTo>
                  <a:pt x="13748" y="14454"/>
                </a:lnTo>
                <a:lnTo>
                  <a:pt x="13894" y="14575"/>
                </a:lnTo>
                <a:lnTo>
                  <a:pt x="14040" y="14673"/>
                </a:lnTo>
                <a:lnTo>
                  <a:pt x="14405" y="14867"/>
                </a:lnTo>
                <a:lnTo>
                  <a:pt x="14722" y="15038"/>
                </a:lnTo>
                <a:lnTo>
                  <a:pt x="15160" y="15305"/>
                </a:lnTo>
                <a:lnTo>
                  <a:pt x="15573" y="15622"/>
                </a:lnTo>
                <a:lnTo>
                  <a:pt x="15962" y="15962"/>
                </a:lnTo>
                <a:lnTo>
                  <a:pt x="16327" y="16303"/>
                </a:lnTo>
                <a:lnTo>
                  <a:pt x="16644" y="16595"/>
                </a:lnTo>
                <a:lnTo>
                  <a:pt x="16984" y="16887"/>
                </a:lnTo>
                <a:lnTo>
                  <a:pt x="17641" y="17422"/>
                </a:lnTo>
                <a:lnTo>
                  <a:pt x="17933" y="17666"/>
                </a:lnTo>
                <a:lnTo>
                  <a:pt x="17933" y="17666"/>
                </a:lnTo>
                <a:lnTo>
                  <a:pt x="17155" y="17641"/>
                </a:lnTo>
                <a:lnTo>
                  <a:pt x="16376" y="17690"/>
                </a:lnTo>
                <a:lnTo>
                  <a:pt x="14795" y="17787"/>
                </a:lnTo>
                <a:lnTo>
                  <a:pt x="14211" y="17812"/>
                </a:lnTo>
                <a:lnTo>
                  <a:pt x="13602" y="17836"/>
                </a:lnTo>
                <a:lnTo>
                  <a:pt x="12410" y="17836"/>
                </a:lnTo>
                <a:lnTo>
                  <a:pt x="10001" y="17787"/>
                </a:lnTo>
                <a:lnTo>
                  <a:pt x="9393" y="17787"/>
                </a:lnTo>
                <a:lnTo>
                  <a:pt x="8760" y="17812"/>
                </a:lnTo>
                <a:lnTo>
                  <a:pt x="7495" y="17885"/>
                </a:lnTo>
                <a:lnTo>
                  <a:pt x="6254" y="17933"/>
                </a:lnTo>
                <a:lnTo>
                  <a:pt x="5621" y="17958"/>
                </a:lnTo>
                <a:lnTo>
                  <a:pt x="3796" y="17958"/>
                </a:lnTo>
                <a:lnTo>
                  <a:pt x="2604" y="17933"/>
                </a:lnTo>
                <a:lnTo>
                  <a:pt x="1947" y="17958"/>
                </a:lnTo>
                <a:lnTo>
                  <a:pt x="1314" y="18006"/>
                </a:lnTo>
                <a:lnTo>
                  <a:pt x="779" y="18104"/>
                </a:lnTo>
                <a:lnTo>
                  <a:pt x="974" y="17982"/>
                </a:lnTo>
                <a:lnTo>
                  <a:pt x="1144" y="17860"/>
                </a:lnTo>
                <a:lnTo>
                  <a:pt x="1436" y="17593"/>
                </a:lnTo>
                <a:lnTo>
                  <a:pt x="2263" y="16960"/>
                </a:lnTo>
                <a:lnTo>
                  <a:pt x="3042" y="16327"/>
                </a:lnTo>
                <a:lnTo>
                  <a:pt x="4648" y="14989"/>
                </a:lnTo>
                <a:lnTo>
                  <a:pt x="5208" y="14551"/>
                </a:lnTo>
                <a:lnTo>
                  <a:pt x="5378" y="14429"/>
                </a:lnTo>
                <a:lnTo>
                  <a:pt x="5475" y="14332"/>
                </a:lnTo>
                <a:lnTo>
                  <a:pt x="5524" y="14259"/>
                </a:lnTo>
                <a:lnTo>
                  <a:pt x="5524" y="14186"/>
                </a:lnTo>
                <a:lnTo>
                  <a:pt x="5524" y="14113"/>
                </a:lnTo>
                <a:lnTo>
                  <a:pt x="5475" y="14040"/>
                </a:lnTo>
                <a:lnTo>
                  <a:pt x="5427" y="13991"/>
                </a:lnTo>
                <a:lnTo>
                  <a:pt x="5378" y="13967"/>
                </a:lnTo>
                <a:lnTo>
                  <a:pt x="5256" y="13967"/>
                </a:lnTo>
                <a:lnTo>
                  <a:pt x="5159" y="13991"/>
                </a:lnTo>
                <a:lnTo>
                  <a:pt x="5037" y="14064"/>
                </a:lnTo>
                <a:lnTo>
                  <a:pt x="4818" y="14235"/>
                </a:lnTo>
                <a:lnTo>
                  <a:pt x="4648" y="14381"/>
                </a:lnTo>
                <a:lnTo>
                  <a:pt x="3869" y="15013"/>
                </a:lnTo>
                <a:lnTo>
                  <a:pt x="3115" y="15646"/>
                </a:lnTo>
                <a:lnTo>
                  <a:pt x="1387" y="17106"/>
                </a:lnTo>
                <a:lnTo>
                  <a:pt x="1168" y="17276"/>
                </a:lnTo>
                <a:lnTo>
                  <a:pt x="925" y="17471"/>
                </a:lnTo>
                <a:lnTo>
                  <a:pt x="706" y="17641"/>
                </a:lnTo>
                <a:lnTo>
                  <a:pt x="487" y="17860"/>
                </a:lnTo>
                <a:lnTo>
                  <a:pt x="463" y="17252"/>
                </a:lnTo>
                <a:lnTo>
                  <a:pt x="438" y="16668"/>
                </a:lnTo>
                <a:lnTo>
                  <a:pt x="487" y="15476"/>
                </a:lnTo>
                <a:lnTo>
                  <a:pt x="487" y="14673"/>
                </a:lnTo>
                <a:lnTo>
                  <a:pt x="463" y="13894"/>
                </a:lnTo>
                <a:lnTo>
                  <a:pt x="463" y="13116"/>
                </a:lnTo>
                <a:lnTo>
                  <a:pt x="463" y="12337"/>
                </a:lnTo>
                <a:lnTo>
                  <a:pt x="487" y="10755"/>
                </a:lnTo>
                <a:lnTo>
                  <a:pt x="487" y="9977"/>
                </a:lnTo>
                <a:lnTo>
                  <a:pt x="463" y="9198"/>
                </a:lnTo>
                <a:lnTo>
                  <a:pt x="438" y="8711"/>
                </a:lnTo>
                <a:lnTo>
                  <a:pt x="390" y="8225"/>
                </a:lnTo>
                <a:lnTo>
                  <a:pt x="341" y="7714"/>
                </a:lnTo>
                <a:lnTo>
                  <a:pt x="341" y="7470"/>
                </a:lnTo>
                <a:lnTo>
                  <a:pt x="365" y="7227"/>
                </a:lnTo>
                <a:close/>
                <a:moveTo>
                  <a:pt x="9587" y="0"/>
                </a:moveTo>
                <a:lnTo>
                  <a:pt x="9490" y="25"/>
                </a:lnTo>
                <a:lnTo>
                  <a:pt x="9393" y="98"/>
                </a:lnTo>
                <a:lnTo>
                  <a:pt x="9393" y="146"/>
                </a:lnTo>
                <a:lnTo>
                  <a:pt x="9198" y="219"/>
                </a:lnTo>
                <a:lnTo>
                  <a:pt x="9028" y="292"/>
                </a:lnTo>
                <a:lnTo>
                  <a:pt x="8687" y="511"/>
                </a:lnTo>
                <a:lnTo>
                  <a:pt x="8054" y="974"/>
                </a:lnTo>
                <a:lnTo>
                  <a:pt x="6887" y="1777"/>
                </a:lnTo>
                <a:lnTo>
                  <a:pt x="5719" y="2580"/>
                </a:lnTo>
                <a:lnTo>
                  <a:pt x="5013" y="3091"/>
                </a:lnTo>
                <a:lnTo>
                  <a:pt x="4332" y="3626"/>
                </a:lnTo>
                <a:lnTo>
                  <a:pt x="2945" y="4697"/>
                </a:lnTo>
                <a:lnTo>
                  <a:pt x="2239" y="5207"/>
                </a:lnTo>
                <a:lnTo>
                  <a:pt x="1509" y="5718"/>
                </a:lnTo>
                <a:lnTo>
                  <a:pt x="803" y="6229"/>
                </a:lnTo>
                <a:lnTo>
                  <a:pt x="463" y="6521"/>
                </a:lnTo>
                <a:lnTo>
                  <a:pt x="122" y="6789"/>
                </a:lnTo>
                <a:lnTo>
                  <a:pt x="98" y="6838"/>
                </a:lnTo>
                <a:lnTo>
                  <a:pt x="98" y="6886"/>
                </a:lnTo>
                <a:lnTo>
                  <a:pt x="98" y="6935"/>
                </a:lnTo>
                <a:lnTo>
                  <a:pt x="122" y="6959"/>
                </a:lnTo>
                <a:lnTo>
                  <a:pt x="49" y="7178"/>
                </a:lnTo>
                <a:lnTo>
                  <a:pt x="25" y="7397"/>
                </a:lnTo>
                <a:lnTo>
                  <a:pt x="0" y="7641"/>
                </a:lnTo>
                <a:lnTo>
                  <a:pt x="25" y="7884"/>
                </a:lnTo>
                <a:lnTo>
                  <a:pt x="49" y="8371"/>
                </a:lnTo>
                <a:lnTo>
                  <a:pt x="98" y="8833"/>
                </a:lnTo>
                <a:lnTo>
                  <a:pt x="98" y="10488"/>
                </a:lnTo>
                <a:lnTo>
                  <a:pt x="73" y="11315"/>
                </a:lnTo>
                <a:lnTo>
                  <a:pt x="49" y="12142"/>
                </a:lnTo>
                <a:lnTo>
                  <a:pt x="25" y="12970"/>
                </a:lnTo>
                <a:lnTo>
                  <a:pt x="49" y="13797"/>
                </a:lnTo>
                <a:lnTo>
                  <a:pt x="49" y="14624"/>
                </a:lnTo>
                <a:lnTo>
                  <a:pt x="49" y="15476"/>
                </a:lnTo>
                <a:lnTo>
                  <a:pt x="0" y="16911"/>
                </a:lnTo>
                <a:lnTo>
                  <a:pt x="0" y="17617"/>
                </a:lnTo>
                <a:lnTo>
                  <a:pt x="49" y="17982"/>
                </a:lnTo>
                <a:lnTo>
                  <a:pt x="98" y="18347"/>
                </a:lnTo>
                <a:lnTo>
                  <a:pt x="98" y="18396"/>
                </a:lnTo>
                <a:lnTo>
                  <a:pt x="146" y="18444"/>
                </a:lnTo>
                <a:lnTo>
                  <a:pt x="219" y="18493"/>
                </a:lnTo>
                <a:lnTo>
                  <a:pt x="341" y="18517"/>
                </a:lnTo>
                <a:lnTo>
                  <a:pt x="438" y="18469"/>
                </a:lnTo>
                <a:lnTo>
                  <a:pt x="1022" y="18469"/>
                </a:lnTo>
                <a:lnTo>
                  <a:pt x="1606" y="18420"/>
                </a:lnTo>
                <a:lnTo>
                  <a:pt x="2190" y="18396"/>
                </a:lnTo>
                <a:lnTo>
                  <a:pt x="3967" y="18396"/>
                </a:lnTo>
                <a:lnTo>
                  <a:pt x="5183" y="18420"/>
                </a:lnTo>
                <a:lnTo>
                  <a:pt x="6376" y="18396"/>
                </a:lnTo>
                <a:lnTo>
                  <a:pt x="7592" y="18347"/>
                </a:lnTo>
                <a:lnTo>
                  <a:pt x="8809" y="18274"/>
                </a:lnTo>
                <a:lnTo>
                  <a:pt x="10001" y="18274"/>
                </a:lnTo>
                <a:lnTo>
                  <a:pt x="12337" y="18298"/>
                </a:lnTo>
                <a:lnTo>
                  <a:pt x="13481" y="18298"/>
                </a:lnTo>
                <a:lnTo>
                  <a:pt x="14649" y="18274"/>
                </a:lnTo>
                <a:lnTo>
                  <a:pt x="15646" y="18201"/>
                </a:lnTo>
                <a:lnTo>
                  <a:pt x="16668" y="18128"/>
                </a:lnTo>
                <a:lnTo>
                  <a:pt x="17690" y="18128"/>
                </a:lnTo>
                <a:lnTo>
                  <a:pt x="18201" y="18152"/>
                </a:lnTo>
                <a:lnTo>
                  <a:pt x="18688" y="18201"/>
                </a:lnTo>
                <a:lnTo>
                  <a:pt x="18785" y="18201"/>
                </a:lnTo>
                <a:lnTo>
                  <a:pt x="18882" y="18177"/>
                </a:lnTo>
                <a:lnTo>
                  <a:pt x="18931" y="18128"/>
                </a:lnTo>
                <a:lnTo>
                  <a:pt x="18980" y="18055"/>
                </a:lnTo>
                <a:lnTo>
                  <a:pt x="19004" y="17958"/>
                </a:lnTo>
                <a:lnTo>
                  <a:pt x="18980" y="17885"/>
                </a:lnTo>
                <a:lnTo>
                  <a:pt x="18955" y="17812"/>
                </a:lnTo>
                <a:lnTo>
                  <a:pt x="18882" y="17763"/>
                </a:lnTo>
                <a:lnTo>
                  <a:pt x="18907" y="17690"/>
                </a:lnTo>
                <a:lnTo>
                  <a:pt x="19028" y="16327"/>
                </a:lnTo>
                <a:lnTo>
                  <a:pt x="19077" y="15427"/>
                </a:lnTo>
                <a:lnTo>
                  <a:pt x="19101" y="14502"/>
                </a:lnTo>
                <a:lnTo>
                  <a:pt x="19101" y="13602"/>
                </a:lnTo>
                <a:lnTo>
                  <a:pt x="19077" y="12678"/>
                </a:lnTo>
                <a:lnTo>
                  <a:pt x="19028" y="10999"/>
                </a:lnTo>
                <a:lnTo>
                  <a:pt x="19028" y="10147"/>
                </a:lnTo>
                <a:lnTo>
                  <a:pt x="19053" y="9295"/>
                </a:lnTo>
                <a:lnTo>
                  <a:pt x="19077" y="8541"/>
                </a:lnTo>
                <a:lnTo>
                  <a:pt x="19077" y="7787"/>
                </a:lnTo>
                <a:lnTo>
                  <a:pt x="19053" y="7251"/>
                </a:lnTo>
                <a:lnTo>
                  <a:pt x="19077" y="6984"/>
                </a:lnTo>
                <a:lnTo>
                  <a:pt x="19126" y="6716"/>
                </a:lnTo>
                <a:lnTo>
                  <a:pt x="19126" y="6692"/>
                </a:lnTo>
                <a:lnTo>
                  <a:pt x="19126" y="6643"/>
                </a:lnTo>
                <a:lnTo>
                  <a:pt x="19077" y="6594"/>
                </a:lnTo>
                <a:lnTo>
                  <a:pt x="19004" y="6570"/>
                </a:lnTo>
                <a:lnTo>
                  <a:pt x="18955" y="6570"/>
                </a:lnTo>
                <a:lnTo>
                  <a:pt x="18931" y="6594"/>
                </a:lnTo>
                <a:lnTo>
                  <a:pt x="18882" y="6570"/>
                </a:lnTo>
                <a:lnTo>
                  <a:pt x="18250" y="6254"/>
                </a:lnTo>
                <a:lnTo>
                  <a:pt x="17617" y="5889"/>
                </a:lnTo>
                <a:lnTo>
                  <a:pt x="17033" y="5499"/>
                </a:lnTo>
                <a:lnTo>
                  <a:pt x="16473" y="5062"/>
                </a:lnTo>
                <a:lnTo>
                  <a:pt x="15816" y="4575"/>
                </a:lnTo>
                <a:lnTo>
                  <a:pt x="15160" y="4088"/>
                </a:lnTo>
                <a:lnTo>
                  <a:pt x="14503" y="3602"/>
                </a:lnTo>
                <a:lnTo>
                  <a:pt x="13870" y="3115"/>
                </a:lnTo>
                <a:lnTo>
                  <a:pt x="12605" y="2117"/>
                </a:lnTo>
                <a:lnTo>
                  <a:pt x="11972" y="1631"/>
                </a:lnTo>
                <a:lnTo>
                  <a:pt x="11339" y="1168"/>
                </a:lnTo>
                <a:lnTo>
                  <a:pt x="10682" y="706"/>
                </a:lnTo>
                <a:lnTo>
                  <a:pt x="10050" y="219"/>
                </a:lnTo>
                <a:lnTo>
                  <a:pt x="10001" y="171"/>
                </a:lnTo>
                <a:lnTo>
                  <a:pt x="9928" y="73"/>
                </a:lnTo>
                <a:lnTo>
                  <a:pt x="9879" y="49"/>
                </a:lnTo>
                <a:lnTo>
                  <a:pt x="9806" y="49"/>
                </a:lnTo>
                <a:lnTo>
                  <a:pt x="9709" y="25"/>
                </a:lnTo>
                <a:lnTo>
                  <a:pt x="95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1445732" y="1499808"/>
            <a:ext cx="376518" cy="380255"/>
          </a:xfrm>
          <a:custGeom>
            <a:avLst/>
            <a:gdLst/>
            <a:ahLst/>
            <a:cxnLst/>
            <a:rect l="l" t="t" r="r" b="b"/>
            <a:pathLst>
              <a:path w="17228" h="17399" extrusionOk="0">
                <a:moveTo>
                  <a:pt x="14162" y="439"/>
                </a:moveTo>
                <a:lnTo>
                  <a:pt x="14478" y="512"/>
                </a:lnTo>
                <a:lnTo>
                  <a:pt x="14794" y="609"/>
                </a:lnTo>
                <a:lnTo>
                  <a:pt x="15111" y="755"/>
                </a:lnTo>
                <a:lnTo>
                  <a:pt x="15403" y="925"/>
                </a:lnTo>
                <a:lnTo>
                  <a:pt x="15670" y="1120"/>
                </a:lnTo>
                <a:lnTo>
                  <a:pt x="15914" y="1315"/>
                </a:lnTo>
                <a:lnTo>
                  <a:pt x="16108" y="1534"/>
                </a:lnTo>
                <a:lnTo>
                  <a:pt x="15987" y="1558"/>
                </a:lnTo>
                <a:lnTo>
                  <a:pt x="15889" y="1607"/>
                </a:lnTo>
                <a:lnTo>
                  <a:pt x="15816" y="1655"/>
                </a:lnTo>
                <a:lnTo>
                  <a:pt x="15792" y="1680"/>
                </a:lnTo>
                <a:lnTo>
                  <a:pt x="15768" y="1728"/>
                </a:lnTo>
                <a:lnTo>
                  <a:pt x="15768" y="1777"/>
                </a:lnTo>
                <a:lnTo>
                  <a:pt x="15792" y="1826"/>
                </a:lnTo>
                <a:lnTo>
                  <a:pt x="15865" y="1850"/>
                </a:lnTo>
                <a:lnTo>
                  <a:pt x="15938" y="1874"/>
                </a:lnTo>
                <a:lnTo>
                  <a:pt x="16230" y="1874"/>
                </a:lnTo>
                <a:lnTo>
                  <a:pt x="16352" y="1850"/>
                </a:lnTo>
                <a:lnTo>
                  <a:pt x="16546" y="2166"/>
                </a:lnTo>
                <a:lnTo>
                  <a:pt x="16254" y="2142"/>
                </a:lnTo>
                <a:lnTo>
                  <a:pt x="16011" y="2142"/>
                </a:lnTo>
                <a:lnTo>
                  <a:pt x="15987" y="2166"/>
                </a:lnTo>
                <a:lnTo>
                  <a:pt x="15987" y="2191"/>
                </a:lnTo>
                <a:lnTo>
                  <a:pt x="16133" y="2312"/>
                </a:lnTo>
                <a:lnTo>
                  <a:pt x="16303" y="2410"/>
                </a:lnTo>
                <a:lnTo>
                  <a:pt x="16473" y="2458"/>
                </a:lnTo>
                <a:lnTo>
                  <a:pt x="16668" y="2507"/>
                </a:lnTo>
                <a:lnTo>
                  <a:pt x="16717" y="2750"/>
                </a:lnTo>
                <a:lnTo>
                  <a:pt x="16741" y="2994"/>
                </a:lnTo>
                <a:lnTo>
                  <a:pt x="16522" y="2872"/>
                </a:lnTo>
                <a:lnTo>
                  <a:pt x="16352" y="2799"/>
                </a:lnTo>
                <a:lnTo>
                  <a:pt x="16181" y="2702"/>
                </a:lnTo>
                <a:lnTo>
                  <a:pt x="16011" y="2653"/>
                </a:lnTo>
                <a:lnTo>
                  <a:pt x="15792" y="2653"/>
                </a:lnTo>
                <a:lnTo>
                  <a:pt x="15768" y="2677"/>
                </a:lnTo>
                <a:lnTo>
                  <a:pt x="15768" y="2702"/>
                </a:lnTo>
                <a:lnTo>
                  <a:pt x="15768" y="2726"/>
                </a:lnTo>
                <a:lnTo>
                  <a:pt x="15889" y="2872"/>
                </a:lnTo>
                <a:lnTo>
                  <a:pt x="16035" y="2994"/>
                </a:lnTo>
                <a:lnTo>
                  <a:pt x="16327" y="3213"/>
                </a:lnTo>
                <a:lnTo>
                  <a:pt x="16522" y="3334"/>
                </a:lnTo>
                <a:lnTo>
                  <a:pt x="16619" y="3407"/>
                </a:lnTo>
                <a:lnTo>
                  <a:pt x="16717" y="3456"/>
                </a:lnTo>
                <a:lnTo>
                  <a:pt x="16692" y="3651"/>
                </a:lnTo>
                <a:lnTo>
                  <a:pt x="16619" y="3845"/>
                </a:lnTo>
                <a:lnTo>
                  <a:pt x="16400" y="3602"/>
                </a:lnTo>
                <a:lnTo>
                  <a:pt x="16133" y="3407"/>
                </a:lnTo>
                <a:lnTo>
                  <a:pt x="15987" y="3310"/>
                </a:lnTo>
                <a:lnTo>
                  <a:pt x="15841" y="3237"/>
                </a:lnTo>
                <a:lnTo>
                  <a:pt x="15695" y="3188"/>
                </a:lnTo>
                <a:lnTo>
                  <a:pt x="15524" y="3164"/>
                </a:lnTo>
                <a:lnTo>
                  <a:pt x="15476" y="3188"/>
                </a:lnTo>
                <a:lnTo>
                  <a:pt x="15476" y="3213"/>
                </a:lnTo>
                <a:lnTo>
                  <a:pt x="15476" y="3237"/>
                </a:lnTo>
                <a:lnTo>
                  <a:pt x="15500" y="3261"/>
                </a:lnTo>
                <a:lnTo>
                  <a:pt x="15597" y="3359"/>
                </a:lnTo>
                <a:lnTo>
                  <a:pt x="15695" y="3432"/>
                </a:lnTo>
                <a:lnTo>
                  <a:pt x="15987" y="3699"/>
                </a:lnTo>
                <a:lnTo>
                  <a:pt x="16230" y="3918"/>
                </a:lnTo>
                <a:lnTo>
                  <a:pt x="16449" y="4162"/>
                </a:lnTo>
                <a:lnTo>
                  <a:pt x="16473" y="4186"/>
                </a:lnTo>
                <a:lnTo>
                  <a:pt x="16254" y="4526"/>
                </a:lnTo>
                <a:lnTo>
                  <a:pt x="16206" y="4453"/>
                </a:lnTo>
                <a:lnTo>
                  <a:pt x="16133" y="4380"/>
                </a:lnTo>
                <a:lnTo>
                  <a:pt x="15962" y="4259"/>
                </a:lnTo>
                <a:lnTo>
                  <a:pt x="15646" y="4040"/>
                </a:lnTo>
                <a:lnTo>
                  <a:pt x="15403" y="3821"/>
                </a:lnTo>
                <a:lnTo>
                  <a:pt x="15159" y="3626"/>
                </a:lnTo>
                <a:lnTo>
                  <a:pt x="15111" y="3626"/>
                </a:lnTo>
                <a:lnTo>
                  <a:pt x="15062" y="3651"/>
                </a:lnTo>
                <a:lnTo>
                  <a:pt x="15013" y="3724"/>
                </a:lnTo>
                <a:lnTo>
                  <a:pt x="15013" y="3821"/>
                </a:lnTo>
                <a:lnTo>
                  <a:pt x="15013" y="3894"/>
                </a:lnTo>
                <a:lnTo>
                  <a:pt x="15038" y="3991"/>
                </a:lnTo>
                <a:lnTo>
                  <a:pt x="15135" y="4137"/>
                </a:lnTo>
                <a:lnTo>
                  <a:pt x="15257" y="4283"/>
                </a:lnTo>
                <a:lnTo>
                  <a:pt x="15427" y="4453"/>
                </a:lnTo>
                <a:lnTo>
                  <a:pt x="15622" y="4599"/>
                </a:lnTo>
                <a:lnTo>
                  <a:pt x="15816" y="4745"/>
                </a:lnTo>
                <a:lnTo>
                  <a:pt x="15914" y="4818"/>
                </a:lnTo>
                <a:lnTo>
                  <a:pt x="16011" y="4843"/>
                </a:lnTo>
                <a:lnTo>
                  <a:pt x="15792" y="5135"/>
                </a:lnTo>
                <a:lnTo>
                  <a:pt x="14867" y="4162"/>
                </a:lnTo>
                <a:lnTo>
                  <a:pt x="13967" y="3213"/>
                </a:lnTo>
                <a:lnTo>
                  <a:pt x="13505" y="2750"/>
                </a:lnTo>
                <a:lnTo>
                  <a:pt x="13018" y="2288"/>
                </a:lnTo>
                <a:lnTo>
                  <a:pt x="12531" y="1850"/>
                </a:lnTo>
                <a:lnTo>
                  <a:pt x="12021" y="1461"/>
                </a:lnTo>
                <a:lnTo>
                  <a:pt x="12021" y="1388"/>
                </a:lnTo>
                <a:lnTo>
                  <a:pt x="12118" y="1315"/>
                </a:lnTo>
                <a:lnTo>
                  <a:pt x="12215" y="1242"/>
                </a:lnTo>
                <a:lnTo>
                  <a:pt x="12385" y="1047"/>
                </a:lnTo>
                <a:lnTo>
                  <a:pt x="12629" y="852"/>
                </a:lnTo>
                <a:lnTo>
                  <a:pt x="12921" y="682"/>
                </a:lnTo>
                <a:lnTo>
                  <a:pt x="13213" y="560"/>
                </a:lnTo>
                <a:lnTo>
                  <a:pt x="13505" y="463"/>
                </a:lnTo>
                <a:lnTo>
                  <a:pt x="13675" y="439"/>
                </a:lnTo>
                <a:close/>
                <a:moveTo>
                  <a:pt x="11753" y="1704"/>
                </a:moveTo>
                <a:lnTo>
                  <a:pt x="11826" y="1850"/>
                </a:lnTo>
                <a:lnTo>
                  <a:pt x="11948" y="1972"/>
                </a:lnTo>
                <a:lnTo>
                  <a:pt x="12093" y="2069"/>
                </a:lnTo>
                <a:lnTo>
                  <a:pt x="12385" y="2288"/>
                </a:lnTo>
                <a:lnTo>
                  <a:pt x="12677" y="2531"/>
                </a:lnTo>
                <a:lnTo>
                  <a:pt x="12945" y="2823"/>
                </a:lnTo>
                <a:lnTo>
                  <a:pt x="13480" y="3383"/>
                </a:lnTo>
                <a:lnTo>
                  <a:pt x="14478" y="4453"/>
                </a:lnTo>
                <a:lnTo>
                  <a:pt x="15500" y="5500"/>
                </a:lnTo>
                <a:lnTo>
                  <a:pt x="15111" y="5962"/>
                </a:lnTo>
                <a:lnTo>
                  <a:pt x="14600" y="5500"/>
                </a:lnTo>
                <a:lnTo>
                  <a:pt x="14113" y="5013"/>
                </a:lnTo>
                <a:lnTo>
                  <a:pt x="13213" y="4016"/>
                </a:lnTo>
                <a:lnTo>
                  <a:pt x="12750" y="3529"/>
                </a:lnTo>
                <a:lnTo>
                  <a:pt x="12264" y="3018"/>
                </a:lnTo>
                <a:lnTo>
                  <a:pt x="11777" y="2556"/>
                </a:lnTo>
                <a:lnTo>
                  <a:pt x="11266" y="2093"/>
                </a:lnTo>
                <a:lnTo>
                  <a:pt x="11753" y="1704"/>
                </a:lnTo>
                <a:close/>
                <a:moveTo>
                  <a:pt x="13724" y="5232"/>
                </a:moveTo>
                <a:lnTo>
                  <a:pt x="14235" y="5767"/>
                </a:lnTo>
                <a:lnTo>
                  <a:pt x="14794" y="6278"/>
                </a:lnTo>
                <a:lnTo>
                  <a:pt x="14575" y="6497"/>
                </a:lnTo>
                <a:lnTo>
                  <a:pt x="14259" y="6278"/>
                </a:lnTo>
                <a:lnTo>
                  <a:pt x="13967" y="6035"/>
                </a:lnTo>
                <a:lnTo>
                  <a:pt x="13699" y="5792"/>
                </a:lnTo>
                <a:lnTo>
                  <a:pt x="13432" y="5573"/>
                </a:lnTo>
                <a:lnTo>
                  <a:pt x="13724" y="5232"/>
                </a:lnTo>
                <a:close/>
                <a:moveTo>
                  <a:pt x="13261" y="5767"/>
                </a:moveTo>
                <a:lnTo>
                  <a:pt x="13359" y="5913"/>
                </a:lnTo>
                <a:lnTo>
                  <a:pt x="13456" y="6059"/>
                </a:lnTo>
                <a:lnTo>
                  <a:pt x="13724" y="6303"/>
                </a:lnTo>
                <a:lnTo>
                  <a:pt x="13991" y="6546"/>
                </a:lnTo>
                <a:lnTo>
                  <a:pt x="14137" y="6668"/>
                </a:lnTo>
                <a:lnTo>
                  <a:pt x="14308" y="6765"/>
                </a:lnTo>
                <a:lnTo>
                  <a:pt x="14235" y="6814"/>
                </a:lnTo>
                <a:lnTo>
                  <a:pt x="14137" y="6692"/>
                </a:lnTo>
                <a:lnTo>
                  <a:pt x="13991" y="6595"/>
                </a:lnTo>
                <a:lnTo>
                  <a:pt x="13699" y="6400"/>
                </a:lnTo>
                <a:lnTo>
                  <a:pt x="13359" y="6230"/>
                </a:lnTo>
                <a:lnTo>
                  <a:pt x="13188" y="6132"/>
                </a:lnTo>
                <a:lnTo>
                  <a:pt x="13042" y="6011"/>
                </a:lnTo>
                <a:lnTo>
                  <a:pt x="13261" y="5767"/>
                </a:lnTo>
                <a:close/>
                <a:moveTo>
                  <a:pt x="13018" y="6059"/>
                </a:moveTo>
                <a:lnTo>
                  <a:pt x="13188" y="6303"/>
                </a:lnTo>
                <a:lnTo>
                  <a:pt x="13286" y="6424"/>
                </a:lnTo>
                <a:lnTo>
                  <a:pt x="13407" y="6522"/>
                </a:lnTo>
                <a:lnTo>
                  <a:pt x="14040" y="7008"/>
                </a:lnTo>
                <a:lnTo>
                  <a:pt x="13699" y="7349"/>
                </a:lnTo>
                <a:lnTo>
                  <a:pt x="13675" y="7325"/>
                </a:lnTo>
                <a:lnTo>
                  <a:pt x="13505" y="7227"/>
                </a:lnTo>
                <a:lnTo>
                  <a:pt x="13334" y="7106"/>
                </a:lnTo>
                <a:lnTo>
                  <a:pt x="13018" y="6838"/>
                </a:lnTo>
                <a:lnTo>
                  <a:pt x="12799" y="6668"/>
                </a:lnTo>
                <a:lnTo>
                  <a:pt x="12702" y="6595"/>
                </a:lnTo>
                <a:lnTo>
                  <a:pt x="12580" y="6546"/>
                </a:lnTo>
                <a:lnTo>
                  <a:pt x="12799" y="6303"/>
                </a:lnTo>
                <a:lnTo>
                  <a:pt x="13018" y="6059"/>
                </a:lnTo>
                <a:close/>
                <a:moveTo>
                  <a:pt x="12385" y="6716"/>
                </a:moveTo>
                <a:lnTo>
                  <a:pt x="12483" y="6838"/>
                </a:lnTo>
                <a:lnTo>
                  <a:pt x="12580" y="6935"/>
                </a:lnTo>
                <a:lnTo>
                  <a:pt x="12799" y="7130"/>
                </a:lnTo>
                <a:lnTo>
                  <a:pt x="13091" y="7398"/>
                </a:lnTo>
                <a:lnTo>
                  <a:pt x="13407" y="7617"/>
                </a:lnTo>
                <a:lnTo>
                  <a:pt x="13018" y="8006"/>
                </a:lnTo>
                <a:lnTo>
                  <a:pt x="12921" y="8079"/>
                </a:lnTo>
                <a:lnTo>
                  <a:pt x="12823" y="7909"/>
                </a:lnTo>
                <a:lnTo>
                  <a:pt x="12653" y="7763"/>
                </a:lnTo>
                <a:lnTo>
                  <a:pt x="12312" y="7495"/>
                </a:lnTo>
                <a:lnTo>
                  <a:pt x="12093" y="7325"/>
                </a:lnTo>
                <a:lnTo>
                  <a:pt x="11972" y="7252"/>
                </a:lnTo>
                <a:lnTo>
                  <a:pt x="11850" y="7179"/>
                </a:lnTo>
                <a:lnTo>
                  <a:pt x="12385" y="6716"/>
                </a:lnTo>
                <a:close/>
                <a:moveTo>
                  <a:pt x="11631" y="7373"/>
                </a:moveTo>
                <a:lnTo>
                  <a:pt x="11729" y="7471"/>
                </a:lnTo>
                <a:lnTo>
                  <a:pt x="11850" y="7568"/>
                </a:lnTo>
                <a:lnTo>
                  <a:pt x="12093" y="7738"/>
                </a:lnTo>
                <a:lnTo>
                  <a:pt x="12434" y="8055"/>
                </a:lnTo>
                <a:lnTo>
                  <a:pt x="12556" y="8201"/>
                </a:lnTo>
                <a:lnTo>
                  <a:pt x="12702" y="8322"/>
                </a:lnTo>
                <a:lnTo>
                  <a:pt x="11948" y="9150"/>
                </a:lnTo>
                <a:lnTo>
                  <a:pt x="11680" y="8906"/>
                </a:lnTo>
                <a:lnTo>
                  <a:pt x="11364" y="8687"/>
                </a:lnTo>
                <a:lnTo>
                  <a:pt x="11072" y="8444"/>
                </a:lnTo>
                <a:lnTo>
                  <a:pt x="10780" y="8201"/>
                </a:lnTo>
                <a:lnTo>
                  <a:pt x="11096" y="7860"/>
                </a:lnTo>
                <a:lnTo>
                  <a:pt x="11193" y="7957"/>
                </a:lnTo>
                <a:lnTo>
                  <a:pt x="11291" y="8030"/>
                </a:lnTo>
                <a:lnTo>
                  <a:pt x="11461" y="8176"/>
                </a:lnTo>
                <a:lnTo>
                  <a:pt x="11777" y="8493"/>
                </a:lnTo>
                <a:lnTo>
                  <a:pt x="11972" y="8614"/>
                </a:lnTo>
                <a:lnTo>
                  <a:pt x="12166" y="8736"/>
                </a:lnTo>
                <a:lnTo>
                  <a:pt x="12288" y="8736"/>
                </a:lnTo>
                <a:lnTo>
                  <a:pt x="12337" y="8712"/>
                </a:lnTo>
                <a:lnTo>
                  <a:pt x="12361" y="8639"/>
                </a:lnTo>
                <a:lnTo>
                  <a:pt x="12361" y="8566"/>
                </a:lnTo>
                <a:lnTo>
                  <a:pt x="12337" y="8493"/>
                </a:lnTo>
                <a:lnTo>
                  <a:pt x="12118" y="8322"/>
                </a:lnTo>
                <a:lnTo>
                  <a:pt x="11899" y="8152"/>
                </a:lnTo>
                <a:lnTo>
                  <a:pt x="11461" y="7811"/>
                </a:lnTo>
                <a:lnTo>
                  <a:pt x="11291" y="7690"/>
                </a:lnTo>
                <a:lnTo>
                  <a:pt x="11631" y="7373"/>
                </a:lnTo>
                <a:close/>
                <a:moveTo>
                  <a:pt x="10634" y="8371"/>
                </a:moveTo>
                <a:lnTo>
                  <a:pt x="10731" y="8541"/>
                </a:lnTo>
                <a:lnTo>
                  <a:pt x="10853" y="8687"/>
                </a:lnTo>
                <a:lnTo>
                  <a:pt x="10974" y="8809"/>
                </a:lnTo>
                <a:lnTo>
                  <a:pt x="11145" y="8931"/>
                </a:lnTo>
                <a:lnTo>
                  <a:pt x="11461" y="9150"/>
                </a:lnTo>
                <a:lnTo>
                  <a:pt x="11753" y="9369"/>
                </a:lnTo>
                <a:lnTo>
                  <a:pt x="11461" y="9685"/>
                </a:lnTo>
                <a:lnTo>
                  <a:pt x="11145" y="9442"/>
                </a:lnTo>
                <a:lnTo>
                  <a:pt x="10828" y="9198"/>
                </a:lnTo>
                <a:lnTo>
                  <a:pt x="10585" y="8955"/>
                </a:lnTo>
                <a:lnTo>
                  <a:pt x="10463" y="8833"/>
                </a:lnTo>
                <a:lnTo>
                  <a:pt x="10317" y="8736"/>
                </a:lnTo>
                <a:lnTo>
                  <a:pt x="10634" y="8371"/>
                </a:lnTo>
                <a:close/>
                <a:moveTo>
                  <a:pt x="10196" y="8931"/>
                </a:moveTo>
                <a:lnTo>
                  <a:pt x="10269" y="9052"/>
                </a:lnTo>
                <a:lnTo>
                  <a:pt x="10366" y="9198"/>
                </a:lnTo>
                <a:lnTo>
                  <a:pt x="10609" y="9417"/>
                </a:lnTo>
                <a:lnTo>
                  <a:pt x="10901" y="9709"/>
                </a:lnTo>
                <a:lnTo>
                  <a:pt x="11072" y="9831"/>
                </a:lnTo>
                <a:lnTo>
                  <a:pt x="11242" y="9953"/>
                </a:lnTo>
                <a:lnTo>
                  <a:pt x="10415" y="10853"/>
                </a:lnTo>
                <a:lnTo>
                  <a:pt x="10317" y="10707"/>
                </a:lnTo>
                <a:lnTo>
                  <a:pt x="10196" y="10585"/>
                </a:lnTo>
                <a:lnTo>
                  <a:pt x="9904" y="10366"/>
                </a:lnTo>
                <a:lnTo>
                  <a:pt x="9636" y="10172"/>
                </a:lnTo>
                <a:lnTo>
                  <a:pt x="9466" y="10074"/>
                </a:lnTo>
                <a:lnTo>
                  <a:pt x="9320" y="10001"/>
                </a:lnTo>
                <a:lnTo>
                  <a:pt x="9563" y="9709"/>
                </a:lnTo>
                <a:lnTo>
                  <a:pt x="9782" y="9880"/>
                </a:lnTo>
                <a:lnTo>
                  <a:pt x="10001" y="10026"/>
                </a:lnTo>
                <a:lnTo>
                  <a:pt x="10244" y="10245"/>
                </a:lnTo>
                <a:lnTo>
                  <a:pt x="10390" y="10366"/>
                </a:lnTo>
                <a:lnTo>
                  <a:pt x="10536" y="10464"/>
                </a:lnTo>
                <a:lnTo>
                  <a:pt x="10609" y="10488"/>
                </a:lnTo>
                <a:lnTo>
                  <a:pt x="10658" y="10464"/>
                </a:lnTo>
                <a:lnTo>
                  <a:pt x="10731" y="10439"/>
                </a:lnTo>
                <a:lnTo>
                  <a:pt x="10780" y="10391"/>
                </a:lnTo>
                <a:lnTo>
                  <a:pt x="10804" y="10342"/>
                </a:lnTo>
                <a:lnTo>
                  <a:pt x="10828" y="10269"/>
                </a:lnTo>
                <a:lnTo>
                  <a:pt x="10804" y="10220"/>
                </a:lnTo>
                <a:lnTo>
                  <a:pt x="10755" y="10147"/>
                </a:lnTo>
                <a:lnTo>
                  <a:pt x="10220" y="9734"/>
                </a:lnTo>
                <a:lnTo>
                  <a:pt x="10001" y="9563"/>
                </a:lnTo>
                <a:lnTo>
                  <a:pt x="9904" y="9490"/>
                </a:lnTo>
                <a:lnTo>
                  <a:pt x="9782" y="9442"/>
                </a:lnTo>
                <a:lnTo>
                  <a:pt x="10196" y="8931"/>
                </a:lnTo>
                <a:close/>
                <a:moveTo>
                  <a:pt x="9125" y="10245"/>
                </a:moveTo>
                <a:lnTo>
                  <a:pt x="9247" y="10342"/>
                </a:lnTo>
                <a:lnTo>
                  <a:pt x="9368" y="10415"/>
                </a:lnTo>
                <a:lnTo>
                  <a:pt x="9612" y="10585"/>
                </a:lnTo>
                <a:lnTo>
                  <a:pt x="9904" y="10829"/>
                </a:lnTo>
                <a:lnTo>
                  <a:pt x="10050" y="10950"/>
                </a:lnTo>
                <a:lnTo>
                  <a:pt x="10220" y="11048"/>
                </a:lnTo>
                <a:lnTo>
                  <a:pt x="9685" y="11583"/>
                </a:lnTo>
                <a:lnTo>
                  <a:pt x="9685" y="11534"/>
                </a:lnTo>
                <a:lnTo>
                  <a:pt x="9660" y="11437"/>
                </a:lnTo>
                <a:lnTo>
                  <a:pt x="9587" y="11364"/>
                </a:lnTo>
                <a:lnTo>
                  <a:pt x="9417" y="11218"/>
                </a:lnTo>
                <a:lnTo>
                  <a:pt x="9222" y="11023"/>
                </a:lnTo>
                <a:lnTo>
                  <a:pt x="9028" y="10853"/>
                </a:lnTo>
                <a:lnTo>
                  <a:pt x="8906" y="10756"/>
                </a:lnTo>
                <a:lnTo>
                  <a:pt x="8736" y="10683"/>
                </a:lnTo>
                <a:lnTo>
                  <a:pt x="8833" y="10585"/>
                </a:lnTo>
                <a:lnTo>
                  <a:pt x="9125" y="10245"/>
                </a:lnTo>
                <a:close/>
                <a:moveTo>
                  <a:pt x="8468" y="10926"/>
                </a:moveTo>
                <a:lnTo>
                  <a:pt x="8687" y="11096"/>
                </a:lnTo>
                <a:lnTo>
                  <a:pt x="8930" y="11291"/>
                </a:lnTo>
                <a:lnTo>
                  <a:pt x="9052" y="11437"/>
                </a:lnTo>
                <a:lnTo>
                  <a:pt x="9198" y="11583"/>
                </a:lnTo>
                <a:lnTo>
                  <a:pt x="9271" y="11656"/>
                </a:lnTo>
                <a:lnTo>
                  <a:pt x="9344" y="11705"/>
                </a:lnTo>
                <a:lnTo>
                  <a:pt x="9441" y="11753"/>
                </a:lnTo>
                <a:lnTo>
                  <a:pt x="9539" y="11753"/>
                </a:lnTo>
                <a:lnTo>
                  <a:pt x="8468" y="12824"/>
                </a:lnTo>
                <a:lnTo>
                  <a:pt x="8152" y="12532"/>
                </a:lnTo>
                <a:lnTo>
                  <a:pt x="7811" y="12240"/>
                </a:lnTo>
                <a:lnTo>
                  <a:pt x="7470" y="11899"/>
                </a:lnTo>
                <a:lnTo>
                  <a:pt x="7349" y="11826"/>
                </a:lnTo>
                <a:lnTo>
                  <a:pt x="7738" y="11534"/>
                </a:lnTo>
                <a:lnTo>
                  <a:pt x="7860" y="11705"/>
                </a:lnTo>
                <a:lnTo>
                  <a:pt x="8006" y="11875"/>
                </a:lnTo>
                <a:lnTo>
                  <a:pt x="8371" y="12264"/>
                </a:lnTo>
                <a:lnTo>
                  <a:pt x="8517" y="12434"/>
                </a:lnTo>
                <a:lnTo>
                  <a:pt x="8590" y="12483"/>
                </a:lnTo>
                <a:lnTo>
                  <a:pt x="8687" y="12507"/>
                </a:lnTo>
                <a:lnTo>
                  <a:pt x="8736" y="12507"/>
                </a:lnTo>
                <a:lnTo>
                  <a:pt x="8809" y="12483"/>
                </a:lnTo>
                <a:lnTo>
                  <a:pt x="8833" y="12434"/>
                </a:lnTo>
                <a:lnTo>
                  <a:pt x="8857" y="12386"/>
                </a:lnTo>
                <a:lnTo>
                  <a:pt x="8857" y="12289"/>
                </a:lnTo>
                <a:lnTo>
                  <a:pt x="8809" y="12191"/>
                </a:lnTo>
                <a:lnTo>
                  <a:pt x="8760" y="12094"/>
                </a:lnTo>
                <a:lnTo>
                  <a:pt x="8663" y="11997"/>
                </a:lnTo>
                <a:lnTo>
                  <a:pt x="8492" y="11826"/>
                </a:lnTo>
                <a:lnTo>
                  <a:pt x="8322" y="11680"/>
                </a:lnTo>
                <a:lnTo>
                  <a:pt x="8152" y="11510"/>
                </a:lnTo>
                <a:lnTo>
                  <a:pt x="7957" y="11364"/>
                </a:lnTo>
                <a:lnTo>
                  <a:pt x="8468" y="10926"/>
                </a:lnTo>
                <a:close/>
                <a:moveTo>
                  <a:pt x="11047" y="2312"/>
                </a:moveTo>
                <a:lnTo>
                  <a:pt x="11120" y="2434"/>
                </a:lnTo>
                <a:lnTo>
                  <a:pt x="11218" y="2531"/>
                </a:lnTo>
                <a:lnTo>
                  <a:pt x="11437" y="2750"/>
                </a:lnTo>
                <a:lnTo>
                  <a:pt x="11850" y="3213"/>
                </a:lnTo>
                <a:lnTo>
                  <a:pt x="11826" y="3213"/>
                </a:lnTo>
                <a:lnTo>
                  <a:pt x="11193" y="3748"/>
                </a:lnTo>
                <a:lnTo>
                  <a:pt x="10609" y="4283"/>
                </a:lnTo>
                <a:lnTo>
                  <a:pt x="10025" y="4867"/>
                </a:lnTo>
                <a:lnTo>
                  <a:pt x="9490" y="5500"/>
                </a:lnTo>
                <a:lnTo>
                  <a:pt x="9174" y="5865"/>
                </a:lnTo>
                <a:lnTo>
                  <a:pt x="8857" y="6254"/>
                </a:lnTo>
                <a:lnTo>
                  <a:pt x="8517" y="6595"/>
                </a:lnTo>
                <a:lnTo>
                  <a:pt x="8176" y="6935"/>
                </a:lnTo>
                <a:lnTo>
                  <a:pt x="7373" y="7617"/>
                </a:lnTo>
                <a:lnTo>
                  <a:pt x="6984" y="7933"/>
                </a:lnTo>
                <a:lnTo>
                  <a:pt x="6594" y="8274"/>
                </a:lnTo>
                <a:lnTo>
                  <a:pt x="6229" y="8639"/>
                </a:lnTo>
                <a:lnTo>
                  <a:pt x="5864" y="9004"/>
                </a:lnTo>
                <a:lnTo>
                  <a:pt x="5183" y="9782"/>
                </a:lnTo>
                <a:lnTo>
                  <a:pt x="4502" y="10537"/>
                </a:lnTo>
                <a:lnTo>
                  <a:pt x="4137" y="10902"/>
                </a:lnTo>
                <a:lnTo>
                  <a:pt x="3772" y="11242"/>
                </a:lnTo>
                <a:lnTo>
                  <a:pt x="3115" y="11802"/>
                </a:lnTo>
                <a:lnTo>
                  <a:pt x="2799" y="12118"/>
                </a:lnTo>
                <a:lnTo>
                  <a:pt x="2507" y="12434"/>
                </a:lnTo>
                <a:lnTo>
                  <a:pt x="2263" y="12702"/>
                </a:lnTo>
                <a:lnTo>
                  <a:pt x="2166" y="12848"/>
                </a:lnTo>
                <a:lnTo>
                  <a:pt x="2069" y="13018"/>
                </a:lnTo>
                <a:lnTo>
                  <a:pt x="1850" y="12824"/>
                </a:lnTo>
                <a:lnTo>
                  <a:pt x="1460" y="12459"/>
                </a:lnTo>
                <a:lnTo>
                  <a:pt x="1266" y="12264"/>
                </a:lnTo>
                <a:lnTo>
                  <a:pt x="1047" y="12118"/>
                </a:lnTo>
                <a:lnTo>
                  <a:pt x="1047" y="12070"/>
                </a:lnTo>
                <a:lnTo>
                  <a:pt x="1193" y="11997"/>
                </a:lnTo>
                <a:lnTo>
                  <a:pt x="1339" y="11924"/>
                </a:lnTo>
                <a:lnTo>
                  <a:pt x="1460" y="11826"/>
                </a:lnTo>
                <a:lnTo>
                  <a:pt x="1582" y="11705"/>
                </a:lnTo>
                <a:lnTo>
                  <a:pt x="2020" y="11218"/>
                </a:lnTo>
                <a:lnTo>
                  <a:pt x="2385" y="10853"/>
                </a:lnTo>
                <a:lnTo>
                  <a:pt x="2774" y="10537"/>
                </a:lnTo>
                <a:lnTo>
                  <a:pt x="3577" y="9880"/>
                </a:lnTo>
                <a:lnTo>
                  <a:pt x="3942" y="9539"/>
                </a:lnTo>
                <a:lnTo>
                  <a:pt x="4307" y="9198"/>
                </a:lnTo>
                <a:lnTo>
                  <a:pt x="5037" y="8468"/>
                </a:lnTo>
                <a:lnTo>
                  <a:pt x="5718" y="7738"/>
                </a:lnTo>
                <a:lnTo>
                  <a:pt x="6400" y="7008"/>
                </a:lnTo>
                <a:lnTo>
                  <a:pt x="7081" y="6303"/>
                </a:lnTo>
                <a:lnTo>
                  <a:pt x="7787" y="5621"/>
                </a:lnTo>
                <a:lnTo>
                  <a:pt x="8468" y="4940"/>
                </a:lnTo>
                <a:lnTo>
                  <a:pt x="9149" y="4259"/>
                </a:lnTo>
                <a:lnTo>
                  <a:pt x="10074" y="3261"/>
                </a:lnTo>
                <a:lnTo>
                  <a:pt x="10561" y="2775"/>
                </a:lnTo>
                <a:lnTo>
                  <a:pt x="11047" y="2312"/>
                </a:lnTo>
                <a:close/>
                <a:moveTo>
                  <a:pt x="7154" y="11997"/>
                </a:moveTo>
                <a:lnTo>
                  <a:pt x="7203" y="12094"/>
                </a:lnTo>
                <a:lnTo>
                  <a:pt x="7251" y="12167"/>
                </a:lnTo>
                <a:lnTo>
                  <a:pt x="7422" y="12386"/>
                </a:lnTo>
                <a:lnTo>
                  <a:pt x="7592" y="12580"/>
                </a:lnTo>
                <a:lnTo>
                  <a:pt x="7884" y="12872"/>
                </a:lnTo>
                <a:lnTo>
                  <a:pt x="8030" y="12994"/>
                </a:lnTo>
                <a:lnTo>
                  <a:pt x="8200" y="13091"/>
                </a:lnTo>
                <a:lnTo>
                  <a:pt x="7835" y="13481"/>
                </a:lnTo>
                <a:lnTo>
                  <a:pt x="7811" y="13432"/>
                </a:lnTo>
                <a:lnTo>
                  <a:pt x="7787" y="13408"/>
                </a:lnTo>
                <a:lnTo>
                  <a:pt x="7616" y="13262"/>
                </a:lnTo>
                <a:lnTo>
                  <a:pt x="7446" y="13140"/>
                </a:lnTo>
                <a:lnTo>
                  <a:pt x="7251" y="13018"/>
                </a:lnTo>
                <a:lnTo>
                  <a:pt x="7057" y="12872"/>
                </a:lnTo>
                <a:lnTo>
                  <a:pt x="6716" y="12580"/>
                </a:lnTo>
                <a:lnTo>
                  <a:pt x="6643" y="12532"/>
                </a:lnTo>
                <a:lnTo>
                  <a:pt x="6594" y="12507"/>
                </a:lnTo>
                <a:lnTo>
                  <a:pt x="6862" y="12240"/>
                </a:lnTo>
                <a:lnTo>
                  <a:pt x="7154" y="11997"/>
                </a:lnTo>
                <a:close/>
                <a:moveTo>
                  <a:pt x="6424" y="12702"/>
                </a:moveTo>
                <a:lnTo>
                  <a:pt x="6448" y="12775"/>
                </a:lnTo>
                <a:lnTo>
                  <a:pt x="6473" y="12848"/>
                </a:lnTo>
                <a:lnTo>
                  <a:pt x="6667" y="13043"/>
                </a:lnTo>
                <a:lnTo>
                  <a:pt x="6862" y="13213"/>
                </a:lnTo>
                <a:lnTo>
                  <a:pt x="7032" y="13359"/>
                </a:lnTo>
                <a:lnTo>
                  <a:pt x="7227" y="13481"/>
                </a:lnTo>
                <a:lnTo>
                  <a:pt x="7446" y="13602"/>
                </a:lnTo>
                <a:lnTo>
                  <a:pt x="7568" y="13627"/>
                </a:lnTo>
                <a:lnTo>
                  <a:pt x="7689" y="13627"/>
                </a:lnTo>
                <a:lnTo>
                  <a:pt x="7470" y="13846"/>
                </a:lnTo>
                <a:lnTo>
                  <a:pt x="7300" y="14040"/>
                </a:lnTo>
                <a:lnTo>
                  <a:pt x="7276" y="14016"/>
                </a:lnTo>
                <a:lnTo>
                  <a:pt x="6911" y="13797"/>
                </a:lnTo>
                <a:lnTo>
                  <a:pt x="6570" y="13554"/>
                </a:lnTo>
                <a:lnTo>
                  <a:pt x="6302" y="13335"/>
                </a:lnTo>
                <a:lnTo>
                  <a:pt x="6035" y="13164"/>
                </a:lnTo>
                <a:lnTo>
                  <a:pt x="6108" y="13043"/>
                </a:lnTo>
                <a:lnTo>
                  <a:pt x="6424" y="12702"/>
                </a:lnTo>
                <a:close/>
                <a:moveTo>
                  <a:pt x="5889" y="13335"/>
                </a:moveTo>
                <a:lnTo>
                  <a:pt x="5962" y="13456"/>
                </a:lnTo>
                <a:lnTo>
                  <a:pt x="6059" y="13578"/>
                </a:lnTo>
                <a:lnTo>
                  <a:pt x="6278" y="13797"/>
                </a:lnTo>
                <a:lnTo>
                  <a:pt x="6643" y="14089"/>
                </a:lnTo>
                <a:lnTo>
                  <a:pt x="6813" y="14211"/>
                </a:lnTo>
                <a:lnTo>
                  <a:pt x="7032" y="14308"/>
                </a:lnTo>
                <a:lnTo>
                  <a:pt x="6692" y="14673"/>
                </a:lnTo>
                <a:lnTo>
                  <a:pt x="6619" y="14624"/>
                </a:lnTo>
                <a:lnTo>
                  <a:pt x="6497" y="14600"/>
                </a:lnTo>
                <a:lnTo>
                  <a:pt x="6375" y="14527"/>
                </a:lnTo>
                <a:lnTo>
                  <a:pt x="6254" y="14454"/>
                </a:lnTo>
                <a:lnTo>
                  <a:pt x="6132" y="14381"/>
                </a:lnTo>
                <a:lnTo>
                  <a:pt x="5913" y="14186"/>
                </a:lnTo>
                <a:lnTo>
                  <a:pt x="5718" y="14016"/>
                </a:lnTo>
                <a:lnTo>
                  <a:pt x="5597" y="13943"/>
                </a:lnTo>
                <a:lnTo>
                  <a:pt x="5451" y="13846"/>
                </a:lnTo>
                <a:lnTo>
                  <a:pt x="5889" y="13335"/>
                </a:lnTo>
                <a:close/>
                <a:moveTo>
                  <a:pt x="12191" y="3553"/>
                </a:moveTo>
                <a:lnTo>
                  <a:pt x="12653" y="4040"/>
                </a:lnTo>
                <a:lnTo>
                  <a:pt x="13432" y="4916"/>
                </a:lnTo>
                <a:lnTo>
                  <a:pt x="13164" y="5208"/>
                </a:lnTo>
                <a:lnTo>
                  <a:pt x="12896" y="5500"/>
                </a:lnTo>
                <a:lnTo>
                  <a:pt x="12361" y="6108"/>
                </a:lnTo>
                <a:lnTo>
                  <a:pt x="12045" y="6424"/>
                </a:lnTo>
                <a:lnTo>
                  <a:pt x="11729" y="6716"/>
                </a:lnTo>
                <a:lnTo>
                  <a:pt x="11388" y="7008"/>
                </a:lnTo>
                <a:lnTo>
                  <a:pt x="11047" y="7300"/>
                </a:lnTo>
                <a:lnTo>
                  <a:pt x="10731" y="7617"/>
                </a:lnTo>
                <a:lnTo>
                  <a:pt x="10415" y="7957"/>
                </a:lnTo>
                <a:lnTo>
                  <a:pt x="9806" y="8687"/>
                </a:lnTo>
                <a:lnTo>
                  <a:pt x="9247" y="9417"/>
                </a:lnTo>
                <a:lnTo>
                  <a:pt x="8638" y="10147"/>
                </a:lnTo>
                <a:lnTo>
                  <a:pt x="8346" y="10464"/>
                </a:lnTo>
                <a:lnTo>
                  <a:pt x="8006" y="10756"/>
                </a:lnTo>
                <a:lnTo>
                  <a:pt x="7324" y="11340"/>
                </a:lnTo>
                <a:lnTo>
                  <a:pt x="6643" y="11899"/>
                </a:lnTo>
                <a:lnTo>
                  <a:pt x="6302" y="12191"/>
                </a:lnTo>
                <a:lnTo>
                  <a:pt x="6010" y="12532"/>
                </a:lnTo>
                <a:lnTo>
                  <a:pt x="5475" y="13164"/>
                </a:lnTo>
                <a:lnTo>
                  <a:pt x="4940" y="13773"/>
                </a:lnTo>
                <a:lnTo>
                  <a:pt x="4672" y="14016"/>
                </a:lnTo>
                <a:lnTo>
                  <a:pt x="4404" y="14235"/>
                </a:lnTo>
                <a:lnTo>
                  <a:pt x="4137" y="14454"/>
                </a:lnTo>
                <a:lnTo>
                  <a:pt x="4015" y="14600"/>
                </a:lnTo>
                <a:lnTo>
                  <a:pt x="3918" y="14722"/>
                </a:lnTo>
                <a:lnTo>
                  <a:pt x="3480" y="14284"/>
                </a:lnTo>
                <a:lnTo>
                  <a:pt x="3042" y="13846"/>
                </a:lnTo>
                <a:lnTo>
                  <a:pt x="2361" y="13262"/>
                </a:lnTo>
                <a:lnTo>
                  <a:pt x="2482" y="13164"/>
                </a:lnTo>
                <a:lnTo>
                  <a:pt x="2604" y="13043"/>
                </a:lnTo>
                <a:lnTo>
                  <a:pt x="2774" y="12799"/>
                </a:lnTo>
                <a:lnTo>
                  <a:pt x="3066" y="12507"/>
                </a:lnTo>
                <a:lnTo>
                  <a:pt x="3358" y="12216"/>
                </a:lnTo>
                <a:lnTo>
                  <a:pt x="3967" y="11680"/>
                </a:lnTo>
                <a:lnTo>
                  <a:pt x="4380" y="11315"/>
                </a:lnTo>
                <a:lnTo>
                  <a:pt x="4745" y="10950"/>
                </a:lnTo>
                <a:lnTo>
                  <a:pt x="5475" y="10172"/>
                </a:lnTo>
                <a:lnTo>
                  <a:pt x="6181" y="9393"/>
                </a:lnTo>
                <a:lnTo>
                  <a:pt x="6546" y="9004"/>
                </a:lnTo>
                <a:lnTo>
                  <a:pt x="6935" y="8614"/>
                </a:lnTo>
                <a:lnTo>
                  <a:pt x="7324" y="8274"/>
                </a:lnTo>
                <a:lnTo>
                  <a:pt x="7714" y="7933"/>
                </a:lnTo>
                <a:lnTo>
                  <a:pt x="8517" y="7276"/>
                </a:lnTo>
                <a:lnTo>
                  <a:pt x="8857" y="6935"/>
                </a:lnTo>
                <a:lnTo>
                  <a:pt x="9198" y="6595"/>
                </a:lnTo>
                <a:lnTo>
                  <a:pt x="9514" y="6205"/>
                </a:lnTo>
                <a:lnTo>
                  <a:pt x="9831" y="5840"/>
                </a:lnTo>
                <a:lnTo>
                  <a:pt x="10171" y="5427"/>
                </a:lnTo>
                <a:lnTo>
                  <a:pt x="10488" y="5062"/>
                </a:lnTo>
                <a:lnTo>
                  <a:pt x="10853" y="4697"/>
                </a:lnTo>
                <a:lnTo>
                  <a:pt x="11242" y="4356"/>
                </a:lnTo>
                <a:lnTo>
                  <a:pt x="11729" y="3967"/>
                </a:lnTo>
                <a:lnTo>
                  <a:pt x="11972" y="3772"/>
                </a:lnTo>
                <a:lnTo>
                  <a:pt x="12191" y="3553"/>
                </a:lnTo>
                <a:close/>
                <a:moveTo>
                  <a:pt x="5232" y="14065"/>
                </a:moveTo>
                <a:lnTo>
                  <a:pt x="5353" y="14186"/>
                </a:lnTo>
                <a:lnTo>
                  <a:pt x="5451" y="14308"/>
                </a:lnTo>
                <a:lnTo>
                  <a:pt x="5645" y="14454"/>
                </a:lnTo>
                <a:lnTo>
                  <a:pt x="5816" y="14624"/>
                </a:lnTo>
                <a:lnTo>
                  <a:pt x="5986" y="14770"/>
                </a:lnTo>
                <a:lnTo>
                  <a:pt x="6181" y="14892"/>
                </a:lnTo>
                <a:lnTo>
                  <a:pt x="6375" y="14989"/>
                </a:lnTo>
                <a:lnTo>
                  <a:pt x="6108" y="15281"/>
                </a:lnTo>
                <a:lnTo>
                  <a:pt x="5937" y="15452"/>
                </a:lnTo>
                <a:lnTo>
                  <a:pt x="5937" y="15403"/>
                </a:lnTo>
                <a:lnTo>
                  <a:pt x="5889" y="15354"/>
                </a:lnTo>
                <a:lnTo>
                  <a:pt x="5597" y="15038"/>
                </a:lnTo>
                <a:lnTo>
                  <a:pt x="5280" y="14746"/>
                </a:lnTo>
                <a:lnTo>
                  <a:pt x="5086" y="14576"/>
                </a:lnTo>
                <a:lnTo>
                  <a:pt x="4964" y="14503"/>
                </a:lnTo>
                <a:lnTo>
                  <a:pt x="4867" y="14430"/>
                </a:lnTo>
                <a:lnTo>
                  <a:pt x="5037" y="14284"/>
                </a:lnTo>
                <a:lnTo>
                  <a:pt x="5232" y="14065"/>
                </a:lnTo>
                <a:close/>
                <a:moveTo>
                  <a:pt x="852" y="15476"/>
                </a:moveTo>
                <a:lnTo>
                  <a:pt x="974" y="15598"/>
                </a:lnTo>
                <a:lnTo>
                  <a:pt x="1412" y="16036"/>
                </a:lnTo>
                <a:lnTo>
                  <a:pt x="1363" y="16011"/>
                </a:lnTo>
                <a:lnTo>
                  <a:pt x="1290" y="15987"/>
                </a:lnTo>
                <a:lnTo>
                  <a:pt x="852" y="15476"/>
                </a:lnTo>
                <a:close/>
                <a:moveTo>
                  <a:pt x="4575" y="14673"/>
                </a:moveTo>
                <a:lnTo>
                  <a:pt x="4696" y="14795"/>
                </a:lnTo>
                <a:lnTo>
                  <a:pt x="4818" y="14892"/>
                </a:lnTo>
                <a:lnTo>
                  <a:pt x="5037" y="15087"/>
                </a:lnTo>
                <a:lnTo>
                  <a:pt x="5329" y="15354"/>
                </a:lnTo>
                <a:lnTo>
                  <a:pt x="5597" y="15622"/>
                </a:lnTo>
                <a:lnTo>
                  <a:pt x="5670" y="15671"/>
                </a:lnTo>
                <a:lnTo>
                  <a:pt x="5718" y="15671"/>
                </a:lnTo>
                <a:lnTo>
                  <a:pt x="5378" y="15987"/>
                </a:lnTo>
                <a:lnTo>
                  <a:pt x="5232" y="16109"/>
                </a:lnTo>
                <a:lnTo>
                  <a:pt x="5183" y="16060"/>
                </a:lnTo>
                <a:lnTo>
                  <a:pt x="5110" y="16036"/>
                </a:lnTo>
                <a:lnTo>
                  <a:pt x="4088" y="14916"/>
                </a:lnTo>
                <a:lnTo>
                  <a:pt x="4210" y="14868"/>
                </a:lnTo>
                <a:lnTo>
                  <a:pt x="4331" y="14819"/>
                </a:lnTo>
                <a:lnTo>
                  <a:pt x="4453" y="14746"/>
                </a:lnTo>
                <a:lnTo>
                  <a:pt x="4575" y="14673"/>
                </a:lnTo>
                <a:close/>
                <a:moveTo>
                  <a:pt x="755" y="16230"/>
                </a:moveTo>
                <a:lnTo>
                  <a:pt x="1071" y="16498"/>
                </a:lnTo>
                <a:lnTo>
                  <a:pt x="1071" y="16522"/>
                </a:lnTo>
                <a:lnTo>
                  <a:pt x="998" y="16474"/>
                </a:lnTo>
                <a:lnTo>
                  <a:pt x="925" y="16449"/>
                </a:lnTo>
                <a:lnTo>
                  <a:pt x="852" y="16376"/>
                </a:lnTo>
                <a:lnTo>
                  <a:pt x="755" y="16230"/>
                </a:lnTo>
                <a:close/>
                <a:moveTo>
                  <a:pt x="1047" y="12532"/>
                </a:moveTo>
                <a:lnTo>
                  <a:pt x="1168" y="12678"/>
                </a:lnTo>
                <a:lnTo>
                  <a:pt x="1314" y="12824"/>
                </a:lnTo>
                <a:lnTo>
                  <a:pt x="1582" y="13067"/>
                </a:lnTo>
                <a:lnTo>
                  <a:pt x="2166" y="13602"/>
                </a:lnTo>
                <a:lnTo>
                  <a:pt x="2750" y="14113"/>
                </a:lnTo>
                <a:lnTo>
                  <a:pt x="3018" y="14357"/>
                </a:lnTo>
                <a:lnTo>
                  <a:pt x="3261" y="14600"/>
                </a:lnTo>
                <a:lnTo>
                  <a:pt x="3723" y="15135"/>
                </a:lnTo>
                <a:lnTo>
                  <a:pt x="4185" y="15646"/>
                </a:lnTo>
                <a:lnTo>
                  <a:pt x="4672" y="16157"/>
                </a:lnTo>
                <a:lnTo>
                  <a:pt x="4404" y="16230"/>
                </a:lnTo>
                <a:lnTo>
                  <a:pt x="4112" y="16303"/>
                </a:lnTo>
                <a:lnTo>
                  <a:pt x="3553" y="16376"/>
                </a:lnTo>
                <a:lnTo>
                  <a:pt x="2969" y="16425"/>
                </a:lnTo>
                <a:lnTo>
                  <a:pt x="2409" y="16498"/>
                </a:lnTo>
                <a:lnTo>
                  <a:pt x="2288" y="16522"/>
                </a:lnTo>
                <a:lnTo>
                  <a:pt x="2263" y="16474"/>
                </a:lnTo>
                <a:lnTo>
                  <a:pt x="2142" y="16230"/>
                </a:lnTo>
                <a:lnTo>
                  <a:pt x="1996" y="16011"/>
                </a:lnTo>
                <a:lnTo>
                  <a:pt x="1801" y="15792"/>
                </a:lnTo>
                <a:lnTo>
                  <a:pt x="1606" y="15598"/>
                </a:lnTo>
                <a:lnTo>
                  <a:pt x="1168" y="15233"/>
                </a:lnTo>
                <a:lnTo>
                  <a:pt x="730" y="14892"/>
                </a:lnTo>
                <a:lnTo>
                  <a:pt x="779" y="14600"/>
                </a:lnTo>
                <a:lnTo>
                  <a:pt x="925" y="13262"/>
                </a:lnTo>
                <a:lnTo>
                  <a:pt x="1047" y="12532"/>
                </a:lnTo>
                <a:close/>
                <a:moveTo>
                  <a:pt x="1436" y="16644"/>
                </a:moveTo>
                <a:lnTo>
                  <a:pt x="1533" y="16717"/>
                </a:lnTo>
                <a:lnTo>
                  <a:pt x="1387" y="16741"/>
                </a:lnTo>
                <a:lnTo>
                  <a:pt x="1436" y="16644"/>
                </a:lnTo>
                <a:close/>
                <a:moveTo>
                  <a:pt x="536" y="16741"/>
                </a:moveTo>
                <a:lnTo>
                  <a:pt x="584" y="16766"/>
                </a:lnTo>
                <a:lnTo>
                  <a:pt x="609" y="16766"/>
                </a:lnTo>
                <a:lnTo>
                  <a:pt x="682" y="16814"/>
                </a:lnTo>
                <a:lnTo>
                  <a:pt x="779" y="16839"/>
                </a:lnTo>
                <a:lnTo>
                  <a:pt x="876" y="16839"/>
                </a:lnTo>
                <a:lnTo>
                  <a:pt x="974" y="16814"/>
                </a:lnTo>
                <a:lnTo>
                  <a:pt x="974" y="16839"/>
                </a:lnTo>
                <a:lnTo>
                  <a:pt x="755" y="16887"/>
                </a:lnTo>
                <a:lnTo>
                  <a:pt x="511" y="16936"/>
                </a:lnTo>
                <a:lnTo>
                  <a:pt x="536" y="16741"/>
                </a:lnTo>
                <a:close/>
                <a:moveTo>
                  <a:pt x="13967" y="1"/>
                </a:moveTo>
                <a:lnTo>
                  <a:pt x="13602" y="25"/>
                </a:lnTo>
                <a:lnTo>
                  <a:pt x="13261" y="74"/>
                </a:lnTo>
                <a:lnTo>
                  <a:pt x="12945" y="195"/>
                </a:lnTo>
                <a:lnTo>
                  <a:pt x="12629" y="341"/>
                </a:lnTo>
                <a:lnTo>
                  <a:pt x="12337" y="560"/>
                </a:lnTo>
                <a:lnTo>
                  <a:pt x="12021" y="828"/>
                </a:lnTo>
                <a:lnTo>
                  <a:pt x="11875" y="974"/>
                </a:lnTo>
                <a:lnTo>
                  <a:pt x="11826" y="1071"/>
                </a:lnTo>
                <a:lnTo>
                  <a:pt x="11777" y="1169"/>
                </a:lnTo>
                <a:lnTo>
                  <a:pt x="11704" y="1193"/>
                </a:lnTo>
                <a:lnTo>
                  <a:pt x="11339" y="1485"/>
                </a:lnTo>
                <a:lnTo>
                  <a:pt x="10999" y="1777"/>
                </a:lnTo>
                <a:lnTo>
                  <a:pt x="10317" y="2385"/>
                </a:lnTo>
                <a:lnTo>
                  <a:pt x="9685" y="3042"/>
                </a:lnTo>
                <a:lnTo>
                  <a:pt x="9052" y="3699"/>
                </a:lnTo>
                <a:lnTo>
                  <a:pt x="8395" y="4405"/>
                </a:lnTo>
                <a:lnTo>
                  <a:pt x="7714" y="5086"/>
                </a:lnTo>
                <a:lnTo>
                  <a:pt x="7032" y="5743"/>
                </a:lnTo>
                <a:lnTo>
                  <a:pt x="6351" y="6449"/>
                </a:lnTo>
                <a:lnTo>
                  <a:pt x="4964" y="7933"/>
                </a:lnTo>
                <a:lnTo>
                  <a:pt x="4258" y="8663"/>
                </a:lnTo>
                <a:lnTo>
                  <a:pt x="3894" y="9004"/>
                </a:lnTo>
                <a:lnTo>
                  <a:pt x="3529" y="9344"/>
                </a:lnTo>
                <a:lnTo>
                  <a:pt x="2190" y="10537"/>
                </a:lnTo>
                <a:lnTo>
                  <a:pt x="1558" y="11145"/>
                </a:lnTo>
                <a:lnTo>
                  <a:pt x="925" y="11778"/>
                </a:lnTo>
                <a:lnTo>
                  <a:pt x="876" y="11753"/>
                </a:lnTo>
                <a:lnTo>
                  <a:pt x="803" y="11778"/>
                </a:lnTo>
                <a:lnTo>
                  <a:pt x="755" y="11802"/>
                </a:lnTo>
                <a:lnTo>
                  <a:pt x="706" y="11851"/>
                </a:lnTo>
                <a:lnTo>
                  <a:pt x="609" y="12118"/>
                </a:lnTo>
                <a:lnTo>
                  <a:pt x="511" y="12386"/>
                </a:lnTo>
                <a:lnTo>
                  <a:pt x="463" y="12702"/>
                </a:lnTo>
                <a:lnTo>
                  <a:pt x="414" y="12994"/>
                </a:lnTo>
                <a:lnTo>
                  <a:pt x="365" y="13627"/>
                </a:lnTo>
                <a:lnTo>
                  <a:pt x="292" y="14211"/>
                </a:lnTo>
                <a:lnTo>
                  <a:pt x="98" y="15646"/>
                </a:lnTo>
                <a:lnTo>
                  <a:pt x="25" y="16376"/>
                </a:lnTo>
                <a:lnTo>
                  <a:pt x="0" y="16717"/>
                </a:lnTo>
                <a:lnTo>
                  <a:pt x="0" y="17082"/>
                </a:lnTo>
                <a:lnTo>
                  <a:pt x="0" y="17155"/>
                </a:lnTo>
                <a:lnTo>
                  <a:pt x="25" y="17204"/>
                </a:lnTo>
                <a:lnTo>
                  <a:pt x="122" y="17277"/>
                </a:lnTo>
                <a:lnTo>
                  <a:pt x="219" y="17325"/>
                </a:lnTo>
                <a:lnTo>
                  <a:pt x="341" y="17325"/>
                </a:lnTo>
                <a:lnTo>
                  <a:pt x="438" y="17350"/>
                </a:lnTo>
                <a:lnTo>
                  <a:pt x="560" y="17374"/>
                </a:lnTo>
                <a:lnTo>
                  <a:pt x="803" y="17398"/>
                </a:lnTo>
                <a:lnTo>
                  <a:pt x="1047" y="17350"/>
                </a:lnTo>
                <a:lnTo>
                  <a:pt x="1339" y="17301"/>
                </a:lnTo>
                <a:lnTo>
                  <a:pt x="1874" y="17131"/>
                </a:lnTo>
                <a:lnTo>
                  <a:pt x="2312" y="17009"/>
                </a:lnTo>
                <a:lnTo>
                  <a:pt x="2677" y="16936"/>
                </a:lnTo>
                <a:lnTo>
                  <a:pt x="3018" y="16887"/>
                </a:lnTo>
                <a:lnTo>
                  <a:pt x="3723" y="16839"/>
                </a:lnTo>
                <a:lnTo>
                  <a:pt x="4088" y="16790"/>
                </a:lnTo>
                <a:lnTo>
                  <a:pt x="4429" y="16741"/>
                </a:lnTo>
                <a:lnTo>
                  <a:pt x="4769" y="16644"/>
                </a:lnTo>
                <a:lnTo>
                  <a:pt x="5110" y="16522"/>
                </a:lnTo>
                <a:lnTo>
                  <a:pt x="5159" y="16498"/>
                </a:lnTo>
                <a:lnTo>
                  <a:pt x="5207" y="16449"/>
                </a:lnTo>
                <a:lnTo>
                  <a:pt x="5353" y="16401"/>
                </a:lnTo>
                <a:lnTo>
                  <a:pt x="5499" y="16328"/>
                </a:lnTo>
                <a:lnTo>
                  <a:pt x="5645" y="16255"/>
                </a:lnTo>
                <a:lnTo>
                  <a:pt x="5791" y="16133"/>
                </a:lnTo>
                <a:lnTo>
                  <a:pt x="6035" y="15890"/>
                </a:lnTo>
                <a:lnTo>
                  <a:pt x="6254" y="15671"/>
                </a:lnTo>
                <a:lnTo>
                  <a:pt x="6959" y="14965"/>
                </a:lnTo>
                <a:lnTo>
                  <a:pt x="7641" y="14284"/>
                </a:lnTo>
                <a:lnTo>
                  <a:pt x="9101" y="12824"/>
                </a:lnTo>
                <a:lnTo>
                  <a:pt x="10536" y="11364"/>
                </a:lnTo>
                <a:lnTo>
                  <a:pt x="11218" y="10658"/>
                </a:lnTo>
                <a:lnTo>
                  <a:pt x="11875" y="9904"/>
                </a:lnTo>
                <a:lnTo>
                  <a:pt x="12531" y="9174"/>
                </a:lnTo>
                <a:lnTo>
                  <a:pt x="13213" y="8444"/>
                </a:lnTo>
                <a:lnTo>
                  <a:pt x="13870" y="7811"/>
                </a:lnTo>
                <a:lnTo>
                  <a:pt x="14527" y="7179"/>
                </a:lnTo>
                <a:lnTo>
                  <a:pt x="15184" y="6522"/>
                </a:lnTo>
                <a:lnTo>
                  <a:pt x="15500" y="6205"/>
                </a:lnTo>
                <a:lnTo>
                  <a:pt x="15816" y="5840"/>
                </a:lnTo>
                <a:lnTo>
                  <a:pt x="15889" y="5792"/>
                </a:lnTo>
                <a:lnTo>
                  <a:pt x="15987" y="5767"/>
                </a:lnTo>
                <a:lnTo>
                  <a:pt x="16060" y="5694"/>
                </a:lnTo>
                <a:lnTo>
                  <a:pt x="16108" y="5621"/>
                </a:lnTo>
                <a:lnTo>
                  <a:pt x="16133" y="5524"/>
                </a:lnTo>
                <a:lnTo>
                  <a:pt x="16376" y="5208"/>
                </a:lnTo>
                <a:lnTo>
                  <a:pt x="16595" y="4891"/>
                </a:lnTo>
                <a:lnTo>
                  <a:pt x="16814" y="4551"/>
                </a:lnTo>
                <a:lnTo>
                  <a:pt x="16984" y="4210"/>
                </a:lnTo>
                <a:lnTo>
                  <a:pt x="17106" y="3845"/>
                </a:lnTo>
                <a:lnTo>
                  <a:pt x="17203" y="3480"/>
                </a:lnTo>
                <a:lnTo>
                  <a:pt x="17228" y="3140"/>
                </a:lnTo>
                <a:lnTo>
                  <a:pt x="17203" y="2799"/>
                </a:lnTo>
                <a:lnTo>
                  <a:pt x="17130" y="2458"/>
                </a:lnTo>
                <a:lnTo>
                  <a:pt x="17009" y="2142"/>
                </a:lnTo>
                <a:lnTo>
                  <a:pt x="16863" y="1826"/>
                </a:lnTo>
                <a:lnTo>
                  <a:pt x="16668" y="1534"/>
                </a:lnTo>
                <a:lnTo>
                  <a:pt x="16449" y="1266"/>
                </a:lnTo>
                <a:lnTo>
                  <a:pt x="16230" y="998"/>
                </a:lnTo>
                <a:lnTo>
                  <a:pt x="15962" y="779"/>
                </a:lnTo>
                <a:lnTo>
                  <a:pt x="15670" y="560"/>
                </a:lnTo>
                <a:lnTo>
                  <a:pt x="15354" y="390"/>
                </a:lnTo>
                <a:lnTo>
                  <a:pt x="15013" y="244"/>
                </a:lnTo>
                <a:lnTo>
                  <a:pt x="14673" y="122"/>
                </a:lnTo>
                <a:lnTo>
                  <a:pt x="14332" y="49"/>
                </a:lnTo>
                <a:lnTo>
                  <a:pt x="1396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2029616" y="1488116"/>
            <a:ext cx="392472" cy="391401"/>
          </a:xfrm>
          <a:custGeom>
            <a:avLst/>
            <a:gdLst/>
            <a:ahLst/>
            <a:cxnLst/>
            <a:rect l="l" t="t" r="r" b="b"/>
            <a:pathLst>
              <a:path w="17958" h="17909" extrusionOk="0">
                <a:moveTo>
                  <a:pt x="11972" y="390"/>
                </a:moveTo>
                <a:lnTo>
                  <a:pt x="12069" y="414"/>
                </a:lnTo>
                <a:lnTo>
                  <a:pt x="12166" y="463"/>
                </a:lnTo>
                <a:lnTo>
                  <a:pt x="12288" y="511"/>
                </a:lnTo>
                <a:lnTo>
                  <a:pt x="12483" y="682"/>
                </a:lnTo>
                <a:lnTo>
                  <a:pt x="12653" y="852"/>
                </a:lnTo>
                <a:lnTo>
                  <a:pt x="12823" y="1047"/>
                </a:lnTo>
                <a:lnTo>
                  <a:pt x="13091" y="1387"/>
                </a:lnTo>
                <a:lnTo>
                  <a:pt x="13456" y="1801"/>
                </a:lnTo>
                <a:lnTo>
                  <a:pt x="13821" y="2166"/>
                </a:lnTo>
                <a:lnTo>
                  <a:pt x="14235" y="2507"/>
                </a:lnTo>
                <a:lnTo>
                  <a:pt x="14648" y="2847"/>
                </a:lnTo>
                <a:lnTo>
                  <a:pt x="14843" y="3042"/>
                </a:lnTo>
                <a:lnTo>
                  <a:pt x="15038" y="3237"/>
                </a:lnTo>
                <a:lnTo>
                  <a:pt x="15403" y="3626"/>
                </a:lnTo>
                <a:lnTo>
                  <a:pt x="15743" y="4040"/>
                </a:lnTo>
                <a:lnTo>
                  <a:pt x="16108" y="4453"/>
                </a:lnTo>
                <a:lnTo>
                  <a:pt x="16449" y="4818"/>
                </a:lnTo>
                <a:lnTo>
                  <a:pt x="16619" y="4988"/>
                </a:lnTo>
                <a:lnTo>
                  <a:pt x="16814" y="5159"/>
                </a:lnTo>
                <a:lnTo>
                  <a:pt x="17130" y="5426"/>
                </a:lnTo>
                <a:lnTo>
                  <a:pt x="17276" y="5572"/>
                </a:lnTo>
                <a:lnTo>
                  <a:pt x="17398" y="5743"/>
                </a:lnTo>
                <a:lnTo>
                  <a:pt x="17422" y="5791"/>
                </a:lnTo>
                <a:lnTo>
                  <a:pt x="17422" y="5791"/>
                </a:lnTo>
                <a:lnTo>
                  <a:pt x="16887" y="5499"/>
                </a:lnTo>
                <a:lnTo>
                  <a:pt x="16449" y="5280"/>
                </a:lnTo>
                <a:lnTo>
                  <a:pt x="16230" y="5159"/>
                </a:lnTo>
                <a:lnTo>
                  <a:pt x="15987" y="5061"/>
                </a:lnTo>
                <a:lnTo>
                  <a:pt x="15962" y="5086"/>
                </a:lnTo>
                <a:lnTo>
                  <a:pt x="15962" y="5110"/>
                </a:lnTo>
                <a:lnTo>
                  <a:pt x="15987" y="5232"/>
                </a:lnTo>
                <a:lnTo>
                  <a:pt x="16035" y="5329"/>
                </a:lnTo>
                <a:lnTo>
                  <a:pt x="16181" y="5499"/>
                </a:lnTo>
                <a:lnTo>
                  <a:pt x="16352" y="5645"/>
                </a:lnTo>
                <a:lnTo>
                  <a:pt x="16571" y="5791"/>
                </a:lnTo>
                <a:lnTo>
                  <a:pt x="17033" y="6010"/>
                </a:lnTo>
                <a:lnTo>
                  <a:pt x="17252" y="6132"/>
                </a:lnTo>
                <a:lnTo>
                  <a:pt x="17446" y="6229"/>
                </a:lnTo>
                <a:lnTo>
                  <a:pt x="17349" y="6351"/>
                </a:lnTo>
                <a:lnTo>
                  <a:pt x="17227" y="6448"/>
                </a:lnTo>
                <a:lnTo>
                  <a:pt x="17154" y="6375"/>
                </a:lnTo>
                <a:lnTo>
                  <a:pt x="17082" y="6302"/>
                </a:lnTo>
                <a:lnTo>
                  <a:pt x="16887" y="6205"/>
                </a:lnTo>
                <a:lnTo>
                  <a:pt x="16498" y="6010"/>
                </a:lnTo>
                <a:lnTo>
                  <a:pt x="16400" y="5937"/>
                </a:lnTo>
                <a:lnTo>
                  <a:pt x="16303" y="5840"/>
                </a:lnTo>
                <a:lnTo>
                  <a:pt x="16108" y="5645"/>
                </a:lnTo>
                <a:lnTo>
                  <a:pt x="16011" y="5548"/>
                </a:lnTo>
                <a:lnTo>
                  <a:pt x="15914" y="5451"/>
                </a:lnTo>
                <a:lnTo>
                  <a:pt x="15816" y="5402"/>
                </a:lnTo>
                <a:lnTo>
                  <a:pt x="15695" y="5353"/>
                </a:lnTo>
                <a:lnTo>
                  <a:pt x="15670" y="5353"/>
                </a:lnTo>
                <a:lnTo>
                  <a:pt x="15646" y="5378"/>
                </a:lnTo>
                <a:lnTo>
                  <a:pt x="15622" y="5426"/>
                </a:lnTo>
                <a:lnTo>
                  <a:pt x="15622" y="5548"/>
                </a:lnTo>
                <a:lnTo>
                  <a:pt x="15670" y="5645"/>
                </a:lnTo>
                <a:lnTo>
                  <a:pt x="15792" y="5864"/>
                </a:lnTo>
                <a:lnTo>
                  <a:pt x="15962" y="6083"/>
                </a:lnTo>
                <a:lnTo>
                  <a:pt x="16133" y="6229"/>
                </a:lnTo>
                <a:lnTo>
                  <a:pt x="16303" y="6351"/>
                </a:lnTo>
                <a:lnTo>
                  <a:pt x="16473" y="6448"/>
                </a:lnTo>
                <a:lnTo>
                  <a:pt x="16668" y="6521"/>
                </a:lnTo>
                <a:lnTo>
                  <a:pt x="16838" y="6643"/>
                </a:lnTo>
                <a:lnTo>
                  <a:pt x="16619" y="6692"/>
                </a:lnTo>
                <a:lnTo>
                  <a:pt x="16400" y="6716"/>
                </a:lnTo>
                <a:lnTo>
                  <a:pt x="16376" y="6692"/>
                </a:lnTo>
                <a:lnTo>
                  <a:pt x="16327" y="6643"/>
                </a:lnTo>
                <a:lnTo>
                  <a:pt x="16181" y="6570"/>
                </a:lnTo>
                <a:lnTo>
                  <a:pt x="16108" y="6546"/>
                </a:lnTo>
                <a:lnTo>
                  <a:pt x="16035" y="6497"/>
                </a:lnTo>
                <a:lnTo>
                  <a:pt x="15889" y="6375"/>
                </a:lnTo>
                <a:lnTo>
                  <a:pt x="15768" y="6229"/>
                </a:lnTo>
                <a:lnTo>
                  <a:pt x="15670" y="6108"/>
                </a:lnTo>
                <a:lnTo>
                  <a:pt x="15549" y="6010"/>
                </a:lnTo>
                <a:lnTo>
                  <a:pt x="15403" y="5962"/>
                </a:lnTo>
                <a:lnTo>
                  <a:pt x="15330" y="5937"/>
                </a:lnTo>
                <a:lnTo>
                  <a:pt x="15257" y="5962"/>
                </a:lnTo>
                <a:lnTo>
                  <a:pt x="15232" y="5962"/>
                </a:lnTo>
                <a:lnTo>
                  <a:pt x="15232" y="6010"/>
                </a:lnTo>
                <a:lnTo>
                  <a:pt x="15281" y="6181"/>
                </a:lnTo>
                <a:lnTo>
                  <a:pt x="15354" y="6327"/>
                </a:lnTo>
                <a:lnTo>
                  <a:pt x="15573" y="6619"/>
                </a:lnTo>
                <a:lnTo>
                  <a:pt x="15622" y="6692"/>
                </a:lnTo>
                <a:lnTo>
                  <a:pt x="15354" y="6643"/>
                </a:lnTo>
                <a:lnTo>
                  <a:pt x="15086" y="6570"/>
                </a:lnTo>
                <a:lnTo>
                  <a:pt x="15086" y="6546"/>
                </a:lnTo>
                <a:lnTo>
                  <a:pt x="14843" y="6205"/>
                </a:lnTo>
                <a:lnTo>
                  <a:pt x="14575" y="5889"/>
                </a:lnTo>
                <a:lnTo>
                  <a:pt x="14283" y="5572"/>
                </a:lnTo>
                <a:lnTo>
                  <a:pt x="13991" y="5256"/>
                </a:lnTo>
                <a:lnTo>
                  <a:pt x="13359" y="4672"/>
                </a:lnTo>
                <a:lnTo>
                  <a:pt x="12726" y="4137"/>
                </a:lnTo>
                <a:lnTo>
                  <a:pt x="11996" y="3456"/>
                </a:lnTo>
                <a:lnTo>
                  <a:pt x="11607" y="3139"/>
                </a:lnTo>
                <a:lnTo>
                  <a:pt x="11217" y="2823"/>
                </a:lnTo>
                <a:lnTo>
                  <a:pt x="11169" y="2823"/>
                </a:lnTo>
                <a:lnTo>
                  <a:pt x="11144" y="2750"/>
                </a:lnTo>
                <a:lnTo>
                  <a:pt x="11071" y="2628"/>
                </a:lnTo>
                <a:lnTo>
                  <a:pt x="11023" y="2482"/>
                </a:lnTo>
                <a:lnTo>
                  <a:pt x="10974" y="2336"/>
                </a:lnTo>
                <a:lnTo>
                  <a:pt x="10950" y="2166"/>
                </a:lnTo>
                <a:lnTo>
                  <a:pt x="10925" y="1850"/>
                </a:lnTo>
                <a:lnTo>
                  <a:pt x="10974" y="1509"/>
                </a:lnTo>
                <a:lnTo>
                  <a:pt x="11071" y="1193"/>
                </a:lnTo>
                <a:lnTo>
                  <a:pt x="11144" y="1022"/>
                </a:lnTo>
                <a:lnTo>
                  <a:pt x="11217" y="901"/>
                </a:lnTo>
                <a:lnTo>
                  <a:pt x="11315" y="755"/>
                </a:lnTo>
                <a:lnTo>
                  <a:pt x="11412" y="633"/>
                </a:lnTo>
                <a:lnTo>
                  <a:pt x="11534" y="536"/>
                </a:lnTo>
                <a:lnTo>
                  <a:pt x="11655" y="463"/>
                </a:lnTo>
                <a:lnTo>
                  <a:pt x="11753" y="414"/>
                </a:lnTo>
                <a:lnTo>
                  <a:pt x="11850" y="390"/>
                </a:lnTo>
                <a:close/>
                <a:moveTo>
                  <a:pt x="10098" y="4745"/>
                </a:moveTo>
                <a:lnTo>
                  <a:pt x="9976" y="4794"/>
                </a:lnTo>
                <a:lnTo>
                  <a:pt x="9879" y="4867"/>
                </a:lnTo>
                <a:lnTo>
                  <a:pt x="9684" y="5037"/>
                </a:lnTo>
                <a:lnTo>
                  <a:pt x="9149" y="5572"/>
                </a:lnTo>
                <a:lnTo>
                  <a:pt x="8687" y="6035"/>
                </a:lnTo>
                <a:lnTo>
                  <a:pt x="8468" y="6302"/>
                </a:lnTo>
                <a:lnTo>
                  <a:pt x="8273" y="6570"/>
                </a:lnTo>
                <a:lnTo>
                  <a:pt x="8249" y="6643"/>
                </a:lnTo>
                <a:lnTo>
                  <a:pt x="8273" y="6716"/>
                </a:lnTo>
                <a:lnTo>
                  <a:pt x="8346" y="6789"/>
                </a:lnTo>
                <a:lnTo>
                  <a:pt x="8419" y="6789"/>
                </a:lnTo>
                <a:lnTo>
                  <a:pt x="8565" y="6765"/>
                </a:lnTo>
                <a:lnTo>
                  <a:pt x="8687" y="6716"/>
                </a:lnTo>
                <a:lnTo>
                  <a:pt x="8833" y="6619"/>
                </a:lnTo>
                <a:lnTo>
                  <a:pt x="8979" y="6521"/>
                </a:lnTo>
                <a:lnTo>
                  <a:pt x="9222" y="6278"/>
                </a:lnTo>
                <a:lnTo>
                  <a:pt x="9417" y="6059"/>
                </a:lnTo>
                <a:lnTo>
                  <a:pt x="9976" y="5524"/>
                </a:lnTo>
                <a:lnTo>
                  <a:pt x="10171" y="5353"/>
                </a:lnTo>
                <a:lnTo>
                  <a:pt x="10268" y="5280"/>
                </a:lnTo>
                <a:lnTo>
                  <a:pt x="10341" y="5207"/>
                </a:lnTo>
                <a:lnTo>
                  <a:pt x="10414" y="5110"/>
                </a:lnTo>
                <a:lnTo>
                  <a:pt x="10414" y="5037"/>
                </a:lnTo>
                <a:lnTo>
                  <a:pt x="10414" y="4964"/>
                </a:lnTo>
                <a:lnTo>
                  <a:pt x="10390" y="4891"/>
                </a:lnTo>
                <a:lnTo>
                  <a:pt x="10341" y="4818"/>
                </a:lnTo>
                <a:lnTo>
                  <a:pt x="10268" y="4770"/>
                </a:lnTo>
                <a:lnTo>
                  <a:pt x="10195" y="4745"/>
                </a:lnTo>
                <a:close/>
                <a:moveTo>
                  <a:pt x="11047" y="3018"/>
                </a:moveTo>
                <a:lnTo>
                  <a:pt x="11193" y="3188"/>
                </a:lnTo>
                <a:lnTo>
                  <a:pt x="11339" y="3358"/>
                </a:lnTo>
                <a:lnTo>
                  <a:pt x="11680" y="3699"/>
                </a:lnTo>
                <a:lnTo>
                  <a:pt x="12385" y="4307"/>
                </a:lnTo>
                <a:lnTo>
                  <a:pt x="12994" y="4867"/>
                </a:lnTo>
                <a:lnTo>
                  <a:pt x="13602" y="5451"/>
                </a:lnTo>
                <a:lnTo>
                  <a:pt x="14162" y="6059"/>
                </a:lnTo>
                <a:lnTo>
                  <a:pt x="14429" y="6375"/>
                </a:lnTo>
                <a:lnTo>
                  <a:pt x="14697" y="6716"/>
                </a:lnTo>
                <a:lnTo>
                  <a:pt x="14624" y="6789"/>
                </a:lnTo>
                <a:lnTo>
                  <a:pt x="14308" y="6619"/>
                </a:lnTo>
                <a:lnTo>
                  <a:pt x="14137" y="6521"/>
                </a:lnTo>
                <a:lnTo>
                  <a:pt x="13943" y="6424"/>
                </a:lnTo>
                <a:lnTo>
                  <a:pt x="13821" y="6400"/>
                </a:lnTo>
                <a:lnTo>
                  <a:pt x="13748" y="6375"/>
                </a:lnTo>
                <a:lnTo>
                  <a:pt x="13699" y="6327"/>
                </a:lnTo>
                <a:lnTo>
                  <a:pt x="13675" y="6327"/>
                </a:lnTo>
                <a:lnTo>
                  <a:pt x="13651" y="6351"/>
                </a:lnTo>
                <a:lnTo>
                  <a:pt x="13651" y="6375"/>
                </a:lnTo>
                <a:lnTo>
                  <a:pt x="13724" y="6497"/>
                </a:lnTo>
                <a:lnTo>
                  <a:pt x="13772" y="6594"/>
                </a:lnTo>
                <a:lnTo>
                  <a:pt x="13918" y="6765"/>
                </a:lnTo>
                <a:lnTo>
                  <a:pt x="14089" y="6911"/>
                </a:lnTo>
                <a:lnTo>
                  <a:pt x="14405" y="7105"/>
                </a:lnTo>
                <a:lnTo>
                  <a:pt x="14332" y="7203"/>
                </a:lnTo>
                <a:lnTo>
                  <a:pt x="14283" y="7251"/>
                </a:lnTo>
                <a:lnTo>
                  <a:pt x="14235" y="7227"/>
                </a:lnTo>
                <a:lnTo>
                  <a:pt x="13967" y="7105"/>
                </a:lnTo>
                <a:lnTo>
                  <a:pt x="13699" y="6984"/>
                </a:lnTo>
                <a:lnTo>
                  <a:pt x="13602" y="6911"/>
                </a:lnTo>
                <a:lnTo>
                  <a:pt x="13480" y="6862"/>
                </a:lnTo>
                <a:lnTo>
                  <a:pt x="13359" y="6838"/>
                </a:lnTo>
                <a:lnTo>
                  <a:pt x="13237" y="6862"/>
                </a:lnTo>
                <a:lnTo>
                  <a:pt x="13188" y="6886"/>
                </a:lnTo>
                <a:lnTo>
                  <a:pt x="13188" y="6911"/>
                </a:lnTo>
                <a:lnTo>
                  <a:pt x="13164" y="6959"/>
                </a:lnTo>
                <a:lnTo>
                  <a:pt x="13188" y="6984"/>
                </a:lnTo>
                <a:lnTo>
                  <a:pt x="13261" y="7105"/>
                </a:lnTo>
                <a:lnTo>
                  <a:pt x="13383" y="7178"/>
                </a:lnTo>
                <a:lnTo>
                  <a:pt x="13626" y="7349"/>
                </a:lnTo>
                <a:lnTo>
                  <a:pt x="13821" y="7446"/>
                </a:lnTo>
                <a:lnTo>
                  <a:pt x="14016" y="7543"/>
                </a:lnTo>
                <a:lnTo>
                  <a:pt x="13699" y="7835"/>
                </a:lnTo>
                <a:lnTo>
                  <a:pt x="13480" y="7738"/>
                </a:lnTo>
                <a:lnTo>
                  <a:pt x="13237" y="7616"/>
                </a:lnTo>
                <a:lnTo>
                  <a:pt x="13018" y="7568"/>
                </a:lnTo>
                <a:lnTo>
                  <a:pt x="12896" y="7543"/>
                </a:lnTo>
                <a:lnTo>
                  <a:pt x="12775" y="7543"/>
                </a:lnTo>
                <a:lnTo>
                  <a:pt x="12702" y="7568"/>
                </a:lnTo>
                <a:lnTo>
                  <a:pt x="12653" y="7641"/>
                </a:lnTo>
                <a:lnTo>
                  <a:pt x="12653" y="7714"/>
                </a:lnTo>
                <a:lnTo>
                  <a:pt x="12653" y="7762"/>
                </a:lnTo>
                <a:lnTo>
                  <a:pt x="12702" y="7787"/>
                </a:lnTo>
                <a:lnTo>
                  <a:pt x="13042" y="7981"/>
                </a:lnTo>
                <a:lnTo>
                  <a:pt x="13383" y="8176"/>
                </a:lnTo>
                <a:lnTo>
                  <a:pt x="13164" y="8419"/>
                </a:lnTo>
                <a:lnTo>
                  <a:pt x="12969" y="8346"/>
                </a:lnTo>
                <a:lnTo>
                  <a:pt x="12775" y="8273"/>
                </a:lnTo>
                <a:lnTo>
                  <a:pt x="12580" y="8152"/>
                </a:lnTo>
                <a:lnTo>
                  <a:pt x="12483" y="8103"/>
                </a:lnTo>
                <a:lnTo>
                  <a:pt x="12385" y="8054"/>
                </a:lnTo>
                <a:lnTo>
                  <a:pt x="12337" y="8054"/>
                </a:lnTo>
                <a:lnTo>
                  <a:pt x="12288" y="8079"/>
                </a:lnTo>
                <a:lnTo>
                  <a:pt x="12264" y="8127"/>
                </a:lnTo>
                <a:lnTo>
                  <a:pt x="12264" y="8176"/>
                </a:lnTo>
                <a:lnTo>
                  <a:pt x="12312" y="8273"/>
                </a:lnTo>
                <a:lnTo>
                  <a:pt x="12410" y="8371"/>
                </a:lnTo>
                <a:lnTo>
                  <a:pt x="12507" y="8468"/>
                </a:lnTo>
                <a:lnTo>
                  <a:pt x="12604" y="8541"/>
                </a:lnTo>
                <a:lnTo>
                  <a:pt x="12750" y="8614"/>
                </a:lnTo>
                <a:lnTo>
                  <a:pt x="12921" y="8687"/>
                </a:lnTo>
                <a:lnTo>
                  <a:pt x="12726" y="8930"/>
                </a:lnTo>
                <a:lnTo>
                  <a:pt x="12531" y="8833"/>
                </a:lnTo>
                <a:lnTo>
                  <a:pt x="12361" y="8784"/>
                </a:lnTo>
                <a:lnTo>
                  <a:pt x="12142" y="8638"/>
                </a:lnTo>
                <a:lnTo>
                  <a:pt x="11923" y="8517"/>
                </a:lnTo>
                <a:lnTo>
                  <a:pt x="11899" y="8517"/>
                </a:lnTo>
                <a:lnTo>
                  <a:pt x="11850" y="8565"/>
                </a:lnTo>
                <a:lnTo>
                  <a:pt x="11826" y="8590"/>
                </a:lnTo>
                <a:lnTo>
                  <a:pt x="11826" y="8687"/>
                </a:lnTo>
                <a:lnTo>
                  <a:pt x="11850" y="8809"/>
                </a:lnTo>
                <a:lnTo>
                  <a:pt x="11947" y="8906"/>
                </a:lnTo>
                <a:lnTo>
                  <a:pt x="12045" y="9003"/>
                </a:lnTo>
                <a:lnTo>
                  <a:pt x="12166" y="9101"/>
                </a:lnTo>
                <a:lnTo>
                  <a:pt x="12458" y="9247"/>
                </a:lnTo>
                <a:lnTo>
                  <a:pt x="12166" y="9539"/>
                </a:lnTo>
                <a:lnTo>
                  <a:pt x="11947" y="9441"/>
                </a:lnTo>
                <a:lnTo>
                  <a:pt x="11753" y="9320"/>
                </a:lnTo>
                <a:lnTo>
                  <a:pt x="11582" y="9198"/>
                </a:lnTo>
                <a:lnTo>
                  <a:pt x="11461" y="9174"/>
                </a:lnTo>
                <a:lnTo>
                  <a:pt x="11339" y="9174"/>
                </a:lnTo>
                <a:lnTo>
                  <a:pt x="11315" y="9198"/>
                </a:lnTo>
                <a:lnTo>
                  <a:pt x="11315" y="9271"/>
                </a:lnTo>
                <a:lnTo>
                  <a:pt x="11363" y="9368"/>
                </a:lnTo>
                <a:lnTo>
                  <a:pt x="11436" y="9466"/>
                </a:lnTo>
                <a:lnTo>
                  <a:pt x="11582" y="9612"/>
                </a:lnTo>
                <a:lnTo>
                  <a:pt x="11728" y="9709"/>
                </a:lnTo>
                <a:lnTo>
                  <a:pt x="11850" y="9806"/>
                </a:lnTo>
                <a:lnTo>
                  <a:pt x="11777" y="9879"/>
                </a:lnTo>
                <a:lnTo>
                  <a:pt x="11728" y="9928"/>
                </a:lnTo>
                <a:lnTo>
                  <a:pt x="11704" y="9977"/>
                </a:lnTo>
                <a:lnTo>
                  <a:pt x="11680" y="10050"/>
                </a:lnTo>
                <a:lnTo>
                  <a:pt x="11680" y="10098"/>
                </a:lnTo>
                <a:lnTo>
                  <a:pt x="11655" y="10196"/>
                </a:lnTo>
                <a:lnTo>
                  <a:pt x="11680" y="10244"/>
                </a:lnTo>
                <a:lnTo>
                  <a:pt x="11704" y="10317"/>
                </a:lnTo>
                <a:lnTo>
                  <a:pt x="11777" y="10488"/>
                </a:lnTo>
                <a:lnTo>
                  <a:pt x="11874" y="10682"/>
                </a:lnTo>
                <a:lnTo>
                  <a:pt x="11680" y="10561"/>
                </a:lnTo>
                <a:lnTo>
                  <a:pt x="11509" y="10463"/>
                </a:lnTo>
                <a:lnTo>
                  <a:pt x="11412" y="10439"/>
                </a:lnTo>
                <a:lnTo>
                  <a:pt x="11217" y="10439"/>
                </a:lnTo>
                <a:lnTo>
                  <a:pt x="11144" y="10463"/>
                </a:lnTo>
                <a:lnTo>
                  <a:pt x="11096" y="10488"/>
                </a:lnTo>
                <a:lnTo>
                  <a:pt x="11096" y="10512"/>
                </a:lnTo>
                <a:lnTo>
                  <a:pt x="11096" y="10561"/>
                </a:lnTo>
                <a:lnTo>
                  <a:pt x="11096" y="10585"/>
                </a:lnTo>
                <a:lnTo>
                  <a:pt x="11193" y="10658"/>
                </a:lnTo>
                <a:lnTo>
                  <a:pt x="11315" y="10731"/>
                </a:lnTo>
                <a:lnTo>
                  <a:pt x="11509" y="10877"/>
                </a:lnTo>
                <a:lnTo>
                  <a:pt x="11753" y="11072"/>
                </a:lnTo>
                <a:lnTo>
                  <a:pt x="11996" y="11266"/>
                </a:lnTo>
                <a:lnTo>
                  <a:pt x="12020" y="11266"/>
                </a:lnTo>
                <a:lnTo>
                  <a:pt x="12093" y="11631"/>
                </a:lnTo>
                <a:lnTo>
                  <a:pt x="12118" y="11972"/>
                </a:lnTo>
                <a:lnTo>
                  <a:pt x="11777" y="11704"/>
                </a:lnTo>
                <a:lnTo>
                  <a:pt x="11461" y="11437"/>
                </a:lnTo>
                <a:lnTo>
                  <a:pt x="11315" y="11339"/>
                </a:lnTo>
                <a:lnTo>
                  <a:pt x="11144" y="11242"/>
                </a:lnTo>
                <a:lnTo>
                  <a:pt x="10974" y="11193"/>
                </a:lnTo>
                <a:lnTo>
                  <a:pt x="10877" y="11169"/>
                </a:lnTo>
                <a:lnTo>
                  <a:pt x="10779" y="11193"/>
                </a:lnTo>
                <a:lnTo>
                  <a:pt x="10755" y="11218"/>
                </a:lnTo>
                <a:lnTo>
                  <a:pt x="10779" y="11242"/>
                </a:lnTo>
                <a:lnTo>
                  <a:pt x="11363" y="11826"/>
                </a:lnTo>
                <a:lnTo>
                  <a:pt x="11509" y="11972"/>
                </a:lnTo>
                <a:lnTo>
                  <a:pt x="11680" y="12142"/>
                </a:lnTo>
                <a:lnTo>
                  <a:pt x="11850" y="12264"/>
                </a:lnTo>
                <a:lnTo>
                  <a:pt x="12069" y="12361"/>
                </a:lnTo>
                <a:lnTo>
                  <a:pt x="12118" y="12361"/>
                </a:lnTo>
                <a:lnTo>
                  <a:pt x="12118" y="12921"/>
                </a:lnTo>
                <a:lnTo>
                  <a:pt x="12093" y="13091"/>
                </a:lnTo>
                <a:lnTo>
                  <a:pt x="11972" y="12969"/>
                </a:lnTo>
                <a:lnTo>
                  <a:pt x="11850" y="12824"/>
                </a:lnTo>
                <a:lnTo>
                  <a:pt x="11655" y="12653"/>
                </a:lnTo>
                <a:lnTo>
                  <a:pt x="11120" y="12167"/>
                </a:lnTo>
                <a:lnTo>
                  <a:pt x="10877" y="11948"/>
                </a:lnTo>
                <a:lnTo>
                  <a:pt x="10731" y="11875"/>
                </a:lnTo>
                <a:lnTo>
                  <a:pt x="10585" y="11826"/>
                </a:lnTo>
                <a:lnTo>
                  <a:pt x="10536" y="11850"/>
                </a:lnTo>
                <a:lnTo>
                  <a:pt x="10512" y="11875"/>
                </a:lnTo>
                <a:lnTo>
                  <a:pt x="10536" y="12021"/>
                </a:lnTo>
                <a:lnTo>
                  <a:pt x="10609" y="12142"/>
                </a:lnTo>
                <a:lnTo>
                  <a:pt x="10682" y="12264"/>
                </a:lnTo>
                <a:lnTo>
                  <a:pt x="10779" y="12386"/>
                </a:lnTo>
                <a:lnTo>
                  <a:pt x="11023" y="12605"/>
                </a:lnTo>
                <a:lnTo>
                  <a:pt x="11217" y="12799"/>
                </a:lnTo>
                <a:lnTo>
                  <a:pt x="11728" y="13286"/>
                </a:lnTo>
                <a:lnTo>
                  <a:pt x="11801" y="13359"/>
                </a:lnTo>
                <a:lnTo>
                  <a:pt x="11874" y="13407"/>
                </a:lnTo>
                <a:lnTo>
                  <a:pt x="12045" y="13407"/>
                </a:lnTo>
                <a:lnTo>
                  <a:pt x="11947" y="13699"/>
                </a:lnTo>
                <a:lnTo>
                  <a:pt x="11899" y="13845"/>
                </a:lnTo>
                <a:lnTo>
                  <a:pt x="11826" y="13991"/>
                </a:lnTo>
                <a:lnTo>
                  <a:pt x="11631" y="13748"/>
                </a:lnTo>
                <a:lnTo>
                  <a:pt x="11412" y="13529"/>
                </a:lnTo>
                <a:lnTo>
                  <a:pt x="11169" y="13334"/>
                </a:lnTo>
                <a:lnTo>
                  <a:pt x="10950" y="13115"/>
                </a:lnTo>
                <a:lnTo>
                  <a:pt x="10536" y="12702"/>
                </a:lnTo>
                <a:lnTo>
                  <a:pt x="10439" y="12629"/>
                </a:lnTo>
                <a:lnTo>
                  <a:pt x="10293" y="12532"/>
                </a:lnTo>
                <a:lnTo>
                  <a:pt x="10171" y="12459"/>
                </a:lnTo>
                <a:lnTo>
                  <a:pt x="10098" y="12361"/>
                </a:lnTo>
                <a:lnTo>
                  <a:pt x="10074" y="12361"/>
                </a:lnTo>
                <a:lnTo>
                  <a:pt x="10049" y="12386"/>
                </a:lnTo>
                <a:lnTo>
                  <a:pt x="10098" y="12532"/>
                </a:lnTo>
                <a:lnTo>
                  <a:pt x="10147" y="12653"/>
                </a:lnTo>
                <a:lnTo>
                  <a:pt x="10293" y="12921"/>
                </a:lnTo>
                <a:lnTo>
                  <a:pt x="10487" y="13140"/>
                </a:lnTo>
                <a:lnTo>
                  <a:pt x="10706" y="13359"/>
                </a:lnTo>
                <a:lnTo>
                  <a:pt x="11169" y="13797"/>
                </a:lnTo>
                <a:lnTo>
                  <a:pt x="11388" y="14016"/>
                </a:lnTo>
                <a:lnTo>
                  <a:pt x="11558" y="14235"/>
                </a:lnTo>
                <a:lnTo>
                  <a:pt x="11412" y="14283"/>
                </a:lnTo>
                <a:lnTo>
                  <a:pt x="11266" y="14283"/>
                </a:lnTo>
                <a:lnTo>
                  <a:pt x="11096" y="14259"/>
                </a:lnTo>
                <a:lnTo>
                  <a:pt x="10925" y="14210"/>
                </a:lnTo>
                <a:lnTo>
                  <a:pt x="10877" y="14162"/>
                </a:lnTo>
                <a:lnTo>
                  <a:pt x="10414" y="13651"/>
                </a:lnTo>
                <a:lnTo>
                  <a:pt x="9903" y="13164"/>
                </a:lnTo>
                <a:lnTo>
                  <a:pt x="9392" y="12678"/>
                </a:lnTo>
                <a:lnTo>
                  <a:pt x="8857" y="12240"/>
                </a:lnTo>
                <a:lnTo>
                  <a:pt x="7811" y="11315"/>
                </a:lnTo>
                <a:lnTo>
                  <a:pt x="7300" y="10828"/>
                </a:lnTo>
                <a:lnTo>
                  <a:pt x="6813" y="10342"/>
                </a:lnTo>
                <a:lnTo>
                  <a:pt x="5913" y="9344"/>
                </a:lnTo>
                <a:lnTo>
                  <a:pt x="5426" y="8857"/>
                </a:lnTo>
                <a:lnTo>
                  <a:pt x="4940" y="8419"/>
                </a:lnTo>
                <a:lnTo>
                  <a:pt x="4429" y="7981"/>
                </a:lnTo>
                <a:lnTo>
                  <a:pt x="3918" y="7568"/>
                </a:lnTo>
                <a:lnTo>
                  <a:pt x="3747" y="7397"/>
                </a:lnTo>
                <a:lnTo>
                  <a:pt x="3577" y="7203"/>
                </a:lnTo>
                <a:lnTo>
                  <a:pt x="3504" y="7130"/>
                </a:lnTo>
                <a:lnTo>
                  <a:pt x="3407" y="7057"/>
                </a:lnTo>
                <a:lnTo>
                  <a:pt x="3309" y="7008"/>
                </a:lnTo>
                <a:lnTo>
                  <a:pt x="3212" y="6984"/>
                </a:lnTo>
                <a:lnTo>
                  <a:pt x="3163" y="6911"/>
                </a:lnTo>
                <a:lnTo>
                  <a:pt x="3139" y="6838"/>
                </a:lnTo>
                <a:lnTo>
                  <a:pt x="3163" y="6740"/>
                </a:lnTo>
                <a:lnTo>
                  <a:pt x="3163" y="6667"/>
                </a:lnTo>
                <a:lnTo>
                  <a:pt x="3236" y="6521"/>
                </a:lnTo>
                <a:lnTo>
                  <a:pt x="3358" y="6375"/>
                </a:lnTo>
                <a:lnTo>
                  <a:pt x="3504" y="6254"/>
                </a:lnTo>
                <a:lnTo>
                  <a:pt x="3650" y="6156"/>
                </a:lnTo>
                <a:lnTo>
                  <a:pt x="3942" y="6010"/>
                </a:lnTo>
                <a:lnTo>
                  <a:pt x="4234" y="5913"/>
                </a:lnTo>
                <a:lnTo>
                  <a:pt x="4526" y="5840"/>
                </a:lnTo>
                <a:lnTo>
                  <a:pt x="4842" y="5767"/>
                </a:lnTo>
                <a:lnTo>
                  <a:pt x="5134" y="5743"/>
                </a:lnTo>
                <a:lnTo>
                  <a:pt x="5499" y="5743"/>
                </a:lnTo>
                <a:lnTo>
                  <a:pt x="5864" y="5767"/>
                </a:lnTo>
                <a:lnTo>
                  <a:pt x="6229" y="5816"/>
                </a:lnTo>
                <a:lnTo>
                  <a:pt x="6594" y="5913"/>
                </a:lnTo>
                <a:lnTo>
                  <a:pt x="6862" y="6010"/>
                </a:lnTo>
                <a:lnTo>
                  <a:pt x="7154" y="6108"/>
                </a:lnTo>
                <a:lnTo>
                  <a:pt x="7446" y="6205"/>
                </a:lnTo>
                <a:lnTo>
                  <a:pt x="7592" y="6254"/>
                </a:lnTo>
                <a:lnTo>
                  <a:pt x="7738" y="6254"/>
                </a:lnTo>
                <a:lnTo>
                  <a:pt x="7787" y="6229"/>
                </a:lnTo>
                <a:lnTo>
                  <a:pt x="7860" y="6181"/>
                </a:lnTo>
                <a:lnTo>
                  <a:pt x="7884" y="6132"/>
                </a:lnTo>
                <a:lnTo>
                  <a:pt x="7884" y="6083"/>
                </a:lnTo>
                <a:lnTo>
                  <a:pt x="8006" y="5962"/>
                </a:lnTo>
                <a:lnTo>
                  <a:pt x="8079" y="5864"/>
                </a:lnTo>
                <a:lnTo>
                  <a:pt x="8346" y="5621"/>
                </a:lnTo>
                <a:lnTo>
                  <a:pt x="8614" y="5402"/>
                </a:lnTo>
                <a:lnTo>
                  <a:pt x="9198" y="4964"/>
                </a:lnTo>
                <a:lnTo>
                  <a:pt x="9490" y="4721"/>
                </a:lnTo>
                <a:lnTo>
                  <a:pt x="9757" y="4453"/>
                </a:lnTo>
                <a:lnTo>
                  <a:pt x="10293" y="3894"/>
                </a:lnTo>
                <a:lnTo>
                  <a:pt x="10706" y="3480"/>
                </a:lnTo>
                <a:lnTo>
                  <a:pt x="10901" y="3261"/>
                </a:lnTo>
                <a:lnTo>
                  <a:pt x="10974" y="3139"/>
                </a:lnTo>
                <a:lnTo>
                  <a:pt x="11047" y="3018"/>
                </a:lnTo>
                <a:close/>
                <a:moveTo>
                  <a:pt x="6327" y="10463"/>
                </a:moveTo>
                <a:lnTo>
                  <a:pt x="6594" y="10780"/>
                </a:lnTo>
                <a:lnTo>
                  <a:pt x="7057" y="11266"/>
                </a:lnTo>
                <a:lnTo>
                  <a:pt x="7543" y="11729"/>
                </a:lnTo>
                <a:lnTo>
                  <a:pt x="6643" y="12580"/>
                </a:lnTo>
                <a:lnTo>
                  <a:pt x="5718" y="13407"/>
                </a:lnTo>
                <a:lnTo>
                  <a:pt x="4794" y="14210"/>
                </a:lnTo>
                <a:lnTo>
                  <a:pt x="3820" y="14989"/>
                </a:lnTo>
                <a:lnTo>
                  <a:pt x="3042" y="15597"/>
                </a:lnTo>
                <a:lnTo>
                  <a:pt x="2263" y="16157"/>
                </a:lnTo>
                <a:lnTo>
                  <a:pt x="1460" y="16717"/>
                </a:lnTo>
                <a:lnTo>
                  <a:pt x="682" y="17301"/>
                </a:lnTo>
                <a:lnTo>
                  <a:pt x="1120" y="16765"/>
                </a:lnTo>
                <a:lnTo>
                  <a:pt x="1533" y="16230"/>
                </a:lnTo>
                <a:lnTo>
                  <a:pt x="1971" y="15646"/>
                </a:lnTo>
                <a:lnTo>
                  <a:pt x="2458" y="15111"/>
                </a:lnTo>
                <a:lnTo>
                  <a:pt x="3431" y="14064"/>
                </a:lnTo>
                <a:lnTo>
                  <a:pt x="4307" y="13018"/>
                </a:lnTo>
                <a:lnTo>
                  <a:pt x="5159" y="11972"/>
                </a:lnTo>
                <a:lnTo>
                  <a:pt x="5524" y="11485"/>
                </a:lnTo>
                <a:lnTo>
                  <a:pt x="5913" y="11023"/>
                </a:lnTo>
                <a:lnTo>
                  <a:pt x="6132" y="10755"/>
                </a:lnTo>
                <a:lnTo>
                  <a:pt x="6229" y="10609"/>
                </a:lnTo>
                <a:lnTo>
                  <a:pt x="6327" y="10463"/>
                </a:lnTo>
                <a:close/>
                <a:moveTo>
                  <a:pt x="11753" y="0"/>
                </a:moveTo>
                <a:lnTo>
                  <a:pt x="11558" y="49"/>
                </a:lnTo>
                <a:lnTo>
                  <a:pt x="11363" y="122"/>
                </a:lnTo>
                <a:lnTo>
                  <a:pt x="11217" y="219"/>
                </a:lnTo>
                <a:lnTo>
                  <a:pt x="11096" y="341"/>
                </a:lnTo>
                <a:lnTo>
                  <a:pt x="10974" y="463"/>
                </a:lnTo>
                <a:lnTo>
                  <a:pt x="10877" y="609"/>
                </a:lnTo>
                <a:lnTo>
                  <a:pt x="10779" y="779"/>
                </a:lnTo>
                <a:lnTo>
                  <a:pt x="10706" y="949"/>
                </a:lnTo>
                <a:lnTo>
                  <a:pt x="10633" y="1120"/>
                </a:lnTo>
                <a:lnTo>
                  <a:pt x="10585" y="1314"/>
                </a:lnTo>
                <a:lnTo>
                  <a:pt x="10536" y="1509"/>
                </a:lnTo>
                <a:lnTo>
                  <a:pt x="10512" y="1704"/>
                </a:lnTo>
                <a:lnTo>
                  <a:pt x="10512" y="1898"/>
                </a:lnTo>
                <a:lnTo>
                  <a:pt x="10512" y="2093"/>
                </a:lnTo>
                <a:lnTo>
                  <a:pt x="10536" y="2263"/>
                </a:lnTo>
                <a:lnTo>
                  <a:pt x="10585" y="2458"/>
                </a:lnTo>
                <a:lnTo>
                  <a:pt x="10633" y="2604"/>
                </a:lnTo>
                <a:lnTo>
                  <a:pt x="10731" y="2774"/>
                </a:lnTo>
                <a:lnTo>
                  <a:pt x="10609" y="2823"/>
                </a:lnTo>
                <a:lnTo>
                  <a:pt x="10487" y="2920"/>
                </a:lnTo>
                <a:lnTo>
                  <a:pt x="10293" y="3115"/>
                </a:lnTo>
                <a:lnTo>
                  <a:pt x="9928" y="3553"/>
                </a:lnTo>
                <a:lnTo>
                  <a:pt x="9417" y="4113"/>
                </a:lnTo>
                <a:lnTo>
                  <a:pt x="9149" y="4356"/>
                </a:lnTo>
                <a:lnTo>
                  <a:pt x="8857" y="4624"/>
                </a:lnTo>
                <a:lnTo>
                  <a:pt x="8298" y="5061"/>
                </a:lnTo>
                <a:lnTo>
                  <a:pt x="8030" y="5305"/>
                </a:lnTo>
                <a:lnTo>
                  <a:pt x="7787" y="5572"/>
                </a:lnTo>
                <a:lnTo>
                  <a:pt x="7714" y="5670"/>
                </a:lnTo>
                <a:lnTo>
                  <a:pt x="7616" y="5791"/>
                </a:lnTo>
                <a:lnTo>
                  <a:pt x="7470" y="5718"/>
                </a:lnTo>
                <a:lnTo>
                  <a:pt x="7300" y="5645"/>
                </a:lnTo>
                <a:lnTo>
                  <a:pt x="6935" y="5524"/>
                </a:lnTo>
                <a:lnTo>
                  <a:pt x="6570" y="5451"/>
                </a:lnTo>
                <a:lnTo>
                  <a:pt x="6254" y="5402"/>
                </a:lnTo>
                <a:lnTo>
                  <a:pt x="5767" y="5329"/>
                </a:lnTo>
                <a:lnTo>
                  <a:pt x="5280" y="5305"/>
                </a:lnTo>
                <a:lnTo>
                  <a:pt x="4794" y="5353"/>
                </a:lnTo>
                <a:lnTo>
                  <a:pt x="4307" y="5451"/>
                </a:lnTo>
                <a:lnTo>
                  <a:pt x="3942" y="5548"/>
                </a:lnTo>
                <a:lnTo>
                  <a:pt x="3601" y="5718"/>
                </a:lnTo>
                <a:lnTo>
                  <a:pt x="3431" y="5791"/>
                </a:lnTo>
                <a:lnTo>
                  <a:pt x="3261" y="5913"/>
                </a:lnTo>
                <a:lnTo>
                  <a:pt x="3139" y="6035"/>
                </a:lnTo>
                <a:lnTo>
                  <a:pt x="3017" y="6181"/>
                </a:lnTo>
                <a:lnTo>
                  <a:pt x="2871" y="6448"/>
                </a:lnTo>
                <a:lnTo>
                  <a:pt x="2823" y="6570"/>
                </a:lnTo>
                <a:lnTo>
                  <a:pt x="2798" y="6716"/>
                </a:lnTo>
                <a:lnTo>
                  <a:pt x="2798" y="6862"/>
                </a:lnTo>
                <a:lnTo>
                  <a:pt x="2823" y="7008"/>
                </a:lnTo>
                <a:lnTo>
                  <a:pt x="2871" y="7130"/>
                </a:lnTo>
                <a:lnTo>
                  <a:pt x="2969" y="7227"/>
                </a:lnTo>
                <a:lnTo>
                  <a:pt x="3042" y="7251"/>
                </a:lnTo>
                <a:lnTo>
                  <a:pt x="3115" y="7251"/>
                </a:lnTo>
                <a:lnTo>
                  <a:pt x="3285" y="7470"/>
                </a:lnTo>
                <a:lnTo>
                  <a:pt x="3455" y="7689"/>
                </a:lnTo>
                <a:lnTo>
                  <a:pt x="3650" y="7908"/>
                </a:lnTo>
                <a:lnTo>
                  <a:pt x="3869" y="8103"/>
                </a:lnTo>
                <a:lnTo>
                  <a:pt x="4307" y="8468"/>
                </a:lnTo>
                <a:lnTo>
                  <a:pt x="4769" y="8833"/>
                </a:lnTo>
                <a:lnTo>
                  <a:pt x="5086" y="9125"/>
                </a:lnTo>
                <a:lnTo>
                  <a:pt x="5402" y="9466"/>
                </a:lnTo>
                <a:lnTo>
                  <a:pt x="6010" y="10123"/>
                </a:lnTo>
                <a:lnTo>
                  <a:pt x="5962" y="10196"/>
                </a:lnTo>
                <a:lnTo>
                  <a:pt x="5864" y="10342"/>
                </a:lnTo>
                <a:lnTo>
                  <a:pt x="5767" y="10488"/>
                </a:lnTo>
                <a:lnTo>
                  <a:pt x="5499" y="10780"/>
                </a:lnTo>
                <a:lnTo>
                  <a:pt x="5110" y="11291"/>
                </a:lnTo>
                <a:lnTo>
                  <a:pt x="4721" y="11777"/>
                </a:lnTo>
                <a:lnTo>
                  <a:pt x="3820" y="12921"/>
                </a:lnTo>
                <a:lnTo>
                  <a:pt x="2871" y="14016"/>
                </a:lnTo>
                <a:lnTo>
                  <a:pt x="1995" y="14989"/>
                </a:lnTo>
                <a:lnTo>
                  <a:pt x="1582" y="15500"/>
                </a:lnTo>
                <a:lnTo>
                  <a:pt x="1168" y="16011"/>
                </a:lnTo>
                <a:lnTo>
                  <a:pt x="779" y="16571"/>
                </a:lnTo>
                <a:lnTo>
                  <a:pt x="584" y="16838"/>
                </a:lnTo>
                <a:lnTo>
                  <a:pt x="365" y="17106"/>
                </a:lnTo>
                <a:lnTo>
                  <a:pt x="244" y="17276"/>
                </a:lnTo>
                <a:lnTo>
                  <a:pt x="122" y="17422"/>
                </a:lnTo>
                <a:lnTo>
                  <a:pt x="49" y="17593"/>
                </a:lnTo>
                <a:lnTo>
                  <a:pt x="0" y="17787"/>
                </a:lnTo>
                <a:lnTo>
                  <a:pt x="0" y="17860"/>
                </a:lnTo>
                <a:lnTo>
                  <a:pt x="73" y="17909"/>
                </a:lnTo>
                <a:lnTo>
                  <a:pt x="122" y="17909"/>
                </a:lnTo>
                <a:lnTo>
                  <a:pt x="195" y="17885"/>
                </a:lnTo>
                <a:lnTo>
                  <a:pt x="219" y="17836"/>
                </a:lnTo>
                <a:lnTo>
                  <a:pt x="463" y="17763"/>
                </a:lnTo>
                <a:lnTo>
                  <a:pt x="682" y="17666"/>
                </a:lnTo>
                <a:lnTo>
                  <a:pt x="901" y="17544"/>
                </a:lnTo>
                <a:lnTo>
                  <a:pt x="1120" y="17398"/>
                </a:lnTo>
                <a:lnTo>
                  <a:pt x="1533" y="17106"/>
                </a:lnTo>
                <a:lnTo>
                  <a:pt x="1947" y="16838"/>
                </a:lnTo>
                <a:lnTo>
                  <a:pt x="2433" y="16522"/>
                </a:lnTo>
                <a:lnTo>
                  <a:pt x="2896" y="16206"/>
                </a:lnTo>
                <a:lnTo>
                  <a:pt x="3358" y="15865"/>
                </a:lnTo>
                <a:lnTo>
                  <a:pt x="3820" y="15524"/>
                </a:lnTo>
                <a:lnTo>
                  <a:pt x="4867" y="14697"/>
                </a:lnTo>
                <a:lnTo>
                  <a:pt x="5889" y="13845"/>
                </a:lnTo>
                <a:lnTo>
                  <a:pt x="6886" y="12945"/>
                </a:lnTo>
                <a:lnTo>
                  <a:pt x="7860" y="12045"/>
                </a:lnTo>
                <a:lnTo>
                  <a:pt x="7860" y="12021"/>
                </a:lnTo>
                <a:lnTo>
                  <a:pt x="9222" y="13261"/>
                </a:lnTo>
                <a:lnTo>
                  <a:pt x="9879" y="13870"/>
                </a:lnTo>
                <a:lnTo>
                  <a:pt x="10195" y="14210"/>
                </a:lnTo>
                <a:lnTo>
                  <a:pt x="10512" y="14527"/>
                </a:lnTo>
                <a:lnTo>
                  <a:pt x="10585" y="14600"/>
                </a:lnTo>
                <a:lnTo>
                  <a:pt x="10658" y="14624"/>
                </a:lnTo>
                <a:lnTo>
                  <a:pt x="10731" y="14624"/>
                </a:lnTo>
                <a:lnTo>
                  <a:pt x="10804" y="14600"/>
                </a:lnTo>
                <a:lnTo>
                  <a:pt x="10925" y="14648"/>
                </a:lnTo>
                <a:lnTo>
                  <a:pt x="11047" y="14673"/>
                </a:lnTo>
                <a:lnTo>
                  <a:pt x="11290" y="14721"/>
                </a:lnTo>
                <a:lnTo>
                  <a:pt x="11534" y="14697"/>
                </a:lnTo>
                <a:lnTo>
                  <a:pt x="11655" y="14673"/>
                </a:lnTo>
                <a:lnTo>
                  <a:pt x="11777" y="14624"/>
                </a:lnTo>
                <a:lnTo>
                  <a:pt x="11923" y="14527"/>
                </a:lnTo>
                <a:lnTo>
                  <a:pt x="12045" y="14429"/>
                </a:lnTo>
                <a:lnTo>
                  <a:pt x="12142" y="14283"/>
                </a:lnTo>
                <a:lnTo>
                  <a:pt x="12239" y="14137"/>
                </a:lnTo>
                <a:lnTo>
                  <a:pt x="12312" y="13967"/>
                </a:lnTo>
                <a:lnTo>
                  <a:pt x="12385" y="13797"/>
                </a:lnTo>
                <a:lnTo>
                  <a:pt x="12458" y="13480"/>
                </a:lnTo>
                <a:lnTo>
                  <a:pt x="12531" y="13091"/>
                </a:lnTo>
                <a:lnTo>
                  <a:pt x="12580" y="12653"/>
                </a:lnTo>
                <a:lnTo>
                  <a:pt x="12580" y="12240"/>
                </a:lnTo>
                <a:lnTo>
                  <a:pt x="12556" y="11802"/>
                </a:lnTo>
                <a:lnTo>
                  <a:pt x="12483" y="11364"/>
                </a:lnTo>
                <a:lnTo>
                  <a:pt x="12385" y="10950"/>
                </a:lnTo>
                <a:lnTo>
                  <a:pt x="12264" y="10536"/>
                </a:lnTo>
                <a:lnTo>
                  <a:pt x="12093" y="10171"/>
                </a:lnTo>
                <a:lnTo>
                  <a:pt x="12337" y="9977"/>
                </a:lnTo>
                <a:lnTo>
                  <a:pt x="12580" y="9758"/>
                </a:lnTo>
                <a:lnTo>
                  <a:pt x="12994" y="9295"/>
                </a:lnTo>
                <a:lnTo>
                  <a:pt x="13407" y="8833"/>
                </a:lnTo>
                <a:lnTo>
                  <a:pt x="13845" y="8371"/>
                </a:lnTo>
                <a:lnTo>
                  <a:pt x="13918" y="8322"/>
                </a:lnTo>
                <a:lnTo>
                  <a:pt x="13967" y="8273"/>
                </a:lnTo>
                <a:lnTo>
                  <a:pt x="14259" y="8006"/>
                </a:lnTo>
                <a:lnTo>
                  <a:pt x="14575" y="7714"/>
                </a:lnTo>
                <a:lnTo>
                  <a:pt x="14721" y="7543"/>
                </a:lnTo>
                <a:lnTo>
                  <a:pt x="14867" y="7373"/>
                </a:lnTo>
                <a:lnTo>
                  <a:pt x="14965" y="7203"/>
                </a:lnTo>
                <a:lnTo>
                  <a:pt x="15062" y="7057"/>
                </a:lnTo>
                <a:lnTo>
                  <a:pt x="15427" y="7154"/>
                </a:lnTo>
                <a:lnTo>
                  <a:pt x="15865" y="7203"/>
                </a:lnTo>
                <a:lnTo>
                  <a:pt x="16279" y="7227"/>
                </a:lnTo>
                <a:lnTo>
                  <a:pt x="16498" y="7203"/>
                </a:lnTo>
                <a:lnTo>
                  <a:pt x="16717" y="7178"/>
                </a:lnTo>
                <a:lnTo>
                  <a:pt x="16911" y="7130"/>
                </a:lnTo>
                <a:lnTo>
                  <a:pt x="17106" y="7057"/>
                </a:lnTo>
                <a:lnTo>
                  <a:pt x="17300" y="6959"/>
                </a:lnTo>
                <a:lnTo>
                  <a:pt x="17446" y="6862"/>
                </a:lnTo>
                <a:lnTo>
                  <a:pt x="17617" y="6740"/>
                </a:lnTo>
                <a:lnTo>
                  <a:pt x="17738" y="6594"/>
                </a:lnTo>
                <a:lnTo>
                  <a:pt x="17836" y="6424"/>
                </a:lnTo>
                <a:lnTo>
                  <a:pt x="17909" y="6229"/>
                </a:lnTo>
                <a:lnTo>
                  <a:pt x="17957" y="6108"/>
                </a:lnTo>
                <a:lnTo>
                  <a:pt x="17957" y="5986"/>
                </a:lnTo>
                <a:lnTo>
                  <a:pt x="17933" y="5864"/>
                </a:lnTo>
                <a:lnTo>
                  <a:pt x="17909" y="5743"/>
                </a:lnTo>
                <a:lnTo>
                  <a:pt x="17811" y="5548"/>
                </a:lnTo>
                <a:lnTo>
                  <a:pt x="17690" y="5353"/>
                </a:lnTo>
                <a:lnTo>
                  <a:pt x="17495" y="5183"/>
                </a:lnTo>
                <a:lnTo>
                  <a:pt x="17325" y="5013"/>
                </a:lnTo>
                <a:lnTo>
                  <a:pt x="16960" y="4721"/>
                </a:lnTo>
                <a:lnTo>
                  <a:pt x="16692" y="4453"/>
                </a:lnTo>
                <a:lnTo>
                  <a:pt x="16425" y="4161"/>
                </a:lnTo>
                <a:lnTo>
                  <a:pt x="15914" y="3577"/>
                </a:lnTo>
                <a:lnTo>
                  <a:pt x="15403" y="2993"/>
                </a:lnTo>
                <a:lnTo>
                  <a:pt x="15135" y="2701"/>
                </a:lnTo>
                <a:lnTo>
                  <a:pt x="14843" y="2434"/>
                </a:lnTo>
                <a:lnTo>
                  <a:pt x="14283" y="1996"/>
                </a:lnTo>
                <a:lnTo>
                  <a:pt x="14016" y="1777"/>
                </a:lnTo>
                <a:lnTo>
                  <a:pt x="13772" y="1533"/>
                </a:lnTo>
                <a:lnTo>
                  <a:pt x="13529" y="1266"/>
                </a:lnTo>
                <a:lnTo>
                  <a:pt x="13310" y="998"/>
                </a:lnTo>
                <a:lnTo>
                  <a:pt x="13091" y="706"/>
                </a:lnTo>
                <a:lnTo>
                  <a:pt x="12848" y="438"/>
                </a:lnTo>
                <a:lnTo>
                  <a:pt x="12677" y="292"/>
                </a:lnTo>
                <a:lnTo>
                  <a:pt x="12507" y="171"/>
                </a:lnTo>
                <a:lnTo>
                  <a:pt x="12337" y="98"/>
                </a:lnTo>
                <a:lnTo>
                  <a:pt x="12142" y="25"/>
                </a:lnTo>
                <a:lnTo>
                  <a:pt x="1194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/>
          <p:nvPr/>
        </p:nvSpPr>
        <p:spPr>
          <a:xfrm>
            <a:off x="2629978" y="1500354"/>
            <a:ext cx="365350" cy="366945"/>
          </a:xfrm>
          <a:custGeom>
            <a:avLst/>
            <a:gdLst/>
            <a:ahLst/>
            <a:cxnLst/>
            <a:rect l="l" t="t" r="r" b="b"/>
            <a:pathLst>
              <a:path w="16717" h="16790" extrusionOk="0">
                <a:moveTo>
                  <a:pt x="8687" y="511"/>
                </a:moveTo>
                <a:lnTo>
                  <a:pt x="9174" y="1046"/>
                </a:lnTo>
                <a:lnTo>
                  <a:pt x="9660" y="1606"/>
                </a:lnTo>
                <a:lnTo>
                  <a:pt x="10025" y="2068"/>
                </a:lnTo>
                <a:lnTo>
                  <a:pt x="10196" y="2312"/>
                </a:lnTo>
                <a:lnTo>
                  <a:pt x="10390" y="2531"/>
                </a:lnTo>
                <a:lnTo>
                  <a:pt x="10585" y="2701"/>
                </a:lnTo>
                <a:lnTo>
                  <a:pt x="10780" y="2871"/>
                </a:lnTo>
                <a:lnTo>
                  <a:pt x="11023" y="2969"/>
                </a:lnTo>
                <a:lnTo>
                  <a:pt x="11242" y="3042"/>
                </a:lnTo>
                <a:lnTo>
                  <a:pt x="11485" y="3066"/>
                </a:lnTo>
                <a:lnTo>
                  <a:pt x="11729" y="3042"/>
                </a:lnTo>
                <a:lnTo>
                  <a:pt x="11972" y="2969"/>
                </a:lnTo>
                <a:lnTo>
                  <a:pt x="12215" y="2847"/>
                </a:lnTo>
                <a:lnTo>
                  <a:pt x="12337" y="2750"/>
                </a:lnTo>
                <a:lnTo>
                  <a:pt x="12434" y="2652"/>
                </a:lnTo>
                <a:lnTo>
                  <a:pt x="12605" y="2433"/>
                </a:lnTo>
                <a:lnTo>
                  <a:pt x="12726" y="2190"/>
                </a:lnTo>
                <a:lnTo>
                  <a:pt x="12824" y="1922"/>
                </a:lnTo>
                <a:lnTo>
                  <a:pt x="12921" y="1679"/>
                </a:lnTo>
                <a:lnTo>
                  <a:pt x="13043" y="1411"/>
                </a:lnTo>
                <a:lnTo>
                  <a:pt x="13164" y="1168"/>
                </a:lnTo>
                <a:lnTo>
                  <a:pt x="13335" y="973"/>
                </a:lnTo>
                <a:lnTo>
                  <a:pt x="13456" y="852"/>
                </a:lnTo>
                <a:lnTo>
                  <a:pt x="13602" y="779"/>
                </a:lnTo>
                <a:lnTo>
                  <a:pt x="13724" y="706"/>
                </a:lnTo>
                <a:lnTo>
                  <a:pt x="13870" y="657"/>
                </a:lnTo>
                <a:lnTo>
                  <a:pt x="13991" y="608"/>
                </a:lnTo>
                <a:lnTo>
                  <a:pt x="14137" y="584"/>
                </a:lnTo>
                <a:lnTo>
                  <a:pt x="14283" y="584"/>
                </a:lnTo>
                <a:lnTo>
                  <a:pt x="14429" y="608"/>
                </a:lnTo>
                <a:lnTo>
                  <a:pt x="14721" y="681"/>
                </a:lnTo>
                <a:lnTo>
                  <a:pt x="14989" y="779"/>
                </a:lnTo>
                <a:lnTo>
                  <a:pt x="15232" y="949"/>
                </a:lnTo>
                <a:lnTo>
                  <a:pt x="15451" y="1119"/>
                </a:lnTo>
                <a:lnTo>
                  <a:pt x="15403" y="1168"/>
                </a:lnTo>
                <a:lnTo>
                  <a:pt x="15354" y="1217"/>
                </a:lnTo>
                <a:lnTo>
                  <a:pt x="15354" y="1265"/>
                </a:lnTo>
                <a:lnTo>
                  <a:pt x="15354" y="1314"/>
                </a:lnTo>
                <a:lnTo>
                  <a:pt x="15403" y="1363"/>
                </a:lnTo>
                <a:lnTo>
                  <a:pt x="15646" y="1363"/>
                </a:lnTo>
                <a:lnTo>
                  <a:pt x="15670" y="1387"/>
                </a:lnTo>
                <a:lnTo>
                  <a:pt x="15768" y="1533"/>
                </a:lnTo>
                <a:lnTo>
                  <a:pt x="15646" y="1557"/>
                </a:lnTo>
                <a:lnTo>
                  <a:pt x="15500" y="1606"/>
                </a:lnTo>
                <a:lnTo>
                  <a:pt x="15427" y="1630"/>
                </a:lnTo>
                <a:lnTo>
                  <a:pt x="15378" y="1703"/>
                </a:lnTo>
                <a:lnTo>
                  <a:pt x="15354" y="1752"/>
                </a:lnTo>
                <a:lnTo>
                  <a:pt x="15378" y="1801"/>
                </a:lnTo>
                <a:lnTo>
                  <a:pt x="15451" y="1825"/>
                </a:lnTo>
                <a:lnTo>
                  <a:pt x="15500" y="1849"/>
                </a:lnTo>
                <a:lnTo>
                  <a:pt x="15646" y="1874"/>
                </a:lnTo>
                <a:lnTo>
                  <a:pt x="15914" y="1874"/>
                </a:lnTo>
                <a:lnTo>
                  <a:pt x="16011" y="2068"/>
                </a:lnTo>
                <a:lnTo>
                  <a:pt x="15841" y="2044"/>
                </a:lnTo>
                <a:lnTo>
                  <a:pt x="15695" y="2044"/>
                </a:lnTo>
                <a:lnTo>
                  <a:pt x="15573" y="2068"/>
                </a:lnTo>
                <a:lnTo>
                  <a:pt x="15451" y="2141"/>
                </a:lnTo>
                <a:lnTo>
                  <a:pt x="15427" y="2141"/>
                </a:lnTo>
                <a:lnTo>
                  <a:pt x="15451" y="2166"/>
                </a:lnTo>
                <a:lnTo>
                  <a:pt x="15500" y="2239"/>
                </a:lnTo>
                <a:lnTo>
                  <a:pt x="15573" y="2287"/>
                </a:lnTo>
                <a:lnTo>
                  <a:pt x="15743" y="2360"/>
                </a:lnTo>
                <a:lnTo>
                  <a:pt x="16084" y="2458"/>
                </a:lnTo>
                <a:lnTo>
                  <a:pt x="16084" y="2652"/>
                </a:lnTo>
                <a:lnTo>
                  <a:pt x="16060" y="2823"/>
                </a:lnTo>
                <a:lnTo>
                  <a:pt x="15646" y="2725"/>
                </a:lnTo>
                <a:lnTo>
                  <a:pt x="15427" y="2652"/>
                </a:lnTo>
                <a:lnTo>
                  <a:pt x="15330" y="2628"/>
                </a:lnTo>
                <a:lnTo>
                  <a:pt x="15184" y="2628"/>
                </a:lnTo>
                <a:lnTo>
                  <a:pt x="15184" y="2652"/>
                </a:lnTo>
                <a:lnTo>
                  <a:pt x="15281" y="2750"/>
                </a:lnTo>
                <a:lnTo>
                  <a:pt x="15378" y="2847"/>
                </a:lnTo>
                <a:lnTo>
                  <a:pt x="15622" y="2993"/>
                </a:lnTo>
                <a:lnTo>
                  <a:pt x="15768" y="3090"/>
                </a:lnTo>
                <a:lnTo>
                  <a:pt x="15962" y="3139"/>
                </a:lnTo>
                <a:lnTo>
                  <a:pt x="15841" y="3309"/>
                </a:lnTo>
                <a:lnTo>
                  <a:pt x="15768" y="3407"/>
                </a:lnTo>
                <a:lnTo>
                  <a:pt x="15670" y="3334"/>
                </a:lnTo>
                <a:lnTo>
                  <a:pt x="15573" y="3285"/>
                </a:lnTo>
                <a:lnTo>
                  <a:pt x="15378" y="3212"/>
                </a:lnTo>
                <a:lnTo>
                  <a:pt x="14989" y="3017"/>
                </a:lnTo>
                <a:lnTo>
                  <a:pt x="14794" y="2944"/>
                </a:lnTo>
                <a:lnTo>
                  <a:pt x="14600" y="2896"/>
                </a:lnTo>
                <a:lnTo>
                  <a:pt x="14575" y="2896"/>
                </a:lnTo>
                <a:lnTo>
                  <a:pt x="14575" y="2920"/>
                </a:lnTo>
                <a:lnTo>
                  <a:pt x="14673" y="3090"/>
                </a:lnTo>
                <a:lnTo>
                  <a:pt x="14819" y="3236"/>
                </a:lnTo>
                <a:lnTo>
                  <a:pt x="14965" y="3358"/>
                </a:lnTo>
                <a:lnTo>
                  <a:pt x="15135" y="3455"/>
                </a:lnTo>
                <a:lnTo>
                  <a:pt x="15427" y="3626"/>
                </a:lnTo>
                <a:lnTo>
                  <a:pt x="15086" y="3747"/>
                </a:lnTo>
                <a:lnTo>
                  <a:pt x="14989" y="3674"/>
                </a:lnTo>
                <a:lnTo>
                  <a:pt x="14867" y="3650"/>
                </a:lnTo>
                <a:lnTo>
                  <a:pt x="14770" y="3601"/>
                </a:lnTo>
                <a:lnTo>
                  <a:pt x="14673" y="3528"/>
                </a:lnTo>
                <a:lnTo>
                  <a:pt x="14527" y="3407"/>
                </a:lnTo>
                <a:lnTo>
                  <a:pt x="14429" y="3358"/>
                </a:lnTo>
                <a:lnTo>
                  <a:pt x="14332" y="3334"/>
                </a:lnTo>
                <a:lnTo>
                  <a:pt x="14308" y="3334"/>
                </a:lnTo>
                <a:lnTo>
                  <a:pt x="14259" y="3358"/>
                </a:lnTo>
                <a:lnTo>
                  <a:pt x="14235" y="3431"/>
                </a:lnTo>
                <a:lnTo>
                  <a:pt x="14259" y="3528"/>
                </a:lnTo>
                <a:lnTo>
                  <a:pt x="14308" y="3650"/>
                </a:lnTo>
                <a:lnTo>
                  <a:pt x="14478" y="3845"/>
                </a:lnTo>
                <a:lnTo>
                  <a:pt x="14551" y="3918"/>
                </a:lnTo>
                <a:lnTo>
                  <a:pt x="14308" y="4015"/>
                </a:lnTo>
                <a:lnTo>
                  <a:pt x="14186" y="3942"/>
                </a:lnTo>
                <a:lnTo>
                  <a:pt x="14064" y="3893"/>
                </a:lnTo>
                <a:lnTo>
                  <a:pt x="14016" y="3869"/>
                </a:lnTo>
                <a:lnTo>
                  <a:pt x="13943" y="3845"/>
                </a:lnTo>
                <a:lnTo>
                  <a:pt x="13918" y="3869"/>
                </a:lnTo>
                <a:lnTo>
                  <a:pt x="13894" y="3893"/>
                </a:lnTo>
                <a:lnTo>
                  <a:pt x="13894" y="3966"/>
                </a:lnTo>
                <a:lnTo>
                  <a:pt x="13918" y="4039"/>
                </a:lnTo>
                <a:lnTo>
                  <a:pt x="13991" y="4161"/>
                </a:lnTo>
                <a:lnTo>
                  <a:pt x="14040" y="4210"/>
                </a:lnTo>
                <a:lnTo>
                  <a:pt x="13967" y="4283"/>
                </a:lnTo>
                <a:lnTo>
                  <a:pt x="13870" y="4404"/>
                </a:lnTo>
                <a:lnTo>
                  <a:pt x="13845" y="4331"/>
                </a:lnTo>
                <a:lnTo>
                  <a:pt x="13797" y="4234"/>
                </a:lnTo>
                <a:lnTo>
                  <a:pt x="13724" y="4161"/>
                </a:lnTo>
                <a:lnTo>
                  <a:pt x="13651" y="4161"/>
                </a:lnTo>
                <a:lnTo>
                  <a:pt x="13626" y="4234"/>
                </a:lnTo>
                <a:lnTo>
                  <a:pt x="13602" y="4283"/>
                </a:lnTo>
                <a:lnTo>
                  <a:pt x="13602" y="4380"/>
                </a:lnTo>
                <a:lnTo>
                  <a:pt x="13602" y="4428"/>
                </a:lnTo>
                <a:lnTo>
                  <a:pt x="13675" y="4550"/>
                </a:lnTo>
                <a:lnTo>
                  <a:pt x="13748" y="4647"/>
                </a:lnTo>
                <a:lnTo>
                  <a:pt x="13699" y="4842"/>
                </a:lnTo>
                <a:lnTo>
                  <a:pt x="13675" y="5037"/>
                </a:lnTo>
                <a:lnTo>
                  <a:pt x="13699" y="5231"/>
                </a:lnTo>
                <a:lnTo>
                  <a:pt x="13724" y="5426"/>
                </a:lnTo>
                <a:lnTo>
                  <a:pt x="13797" y="5621"/>
                </a:lnTo>
                <a:lnTo>
                  <a:pt x="13870" y="5815"/>
                </a:lnTo>
                <a:lnTo>
                  <a:pt x="13967" y="5986"/>
                </a:lnTo>
                <a:lnTo>
                  <a:pt x="14089" y="6132"/>
                </a:lnTo>
                <a:lnTo>
                  <a:pt x="14308" y="6351"/>
                </a:lnTo>
                <a:lnTo>
                  <a:pt x="14527" y="6570"/>
                </a:lnTo>
                <a:lnTo>
                  <a:pt x="14746" y="6764"/>
                </a:lnTo>
                <a:lnTo>
                  <a:pt x="14965" y="6983"/>
                </a:lnTo>
                <a:lnTo>
                  <a:pt x="15597" y="7640"/>
                </a:lnTo>
                <a:lnTo>
                  <a:pt x="15914" y="7981"/>
                </a:lnTo>
                <a:lnTo>
                  <a:pt x="16254" y="8273"/>
                </a:lnTo>
                <a:lnTo>
                  <a:pt x="16279" y="8297"/>
                </a:lnTo>
                <a:lnTo>
                  <a:pt x="16230" y="8443"/>
                </a:lnTo>
                <a:lnTo>
                  <a:pt x="16133" y="8346"/>
                </a:lnTo>
                <a:lnTo>
                  <a:pt x="16035" y="8249"/>
                </a:lnTo>
                <a:lnTo>
                  <a:pt x="15768" y="8078"/>
                </a:lnTo>
                <a:lnTo>
                  <a:pt x="15573" y="7981"/>
                </a:lnTo>
                <a:lnTo>
                  <a:pt x="15378" y="7884"/>
                </a:lnTo>
                <a:lnTo>
                  <a:pt x="15159" y="7811"/>
                </a:lnTo>
                <a:lnTo>
                  <a:pt x="14940" y="7738"/>
                </a:lnTo>
                <a:lnTo>
                  <a:pt x="14892" y="7762"/>
                </a:lnTo>
                <a:lnTo>
                  <a:pt x="14892" y="7786"/>
                </a:lnTo>
                <a:lnTo>
                  <a:pt x="15013" y="7932"/>
                </a:lnTo>
                <a:lnTo>
                  <a:pt x="15159" y="8078"/>
                </a:lnTo>
                <a:lnTo>
                  <a:pt x="15476" y="8297"/>
                </a:lnTo>
                <a:lnTo>
                  <a:pt x="15695" y="8468"/>
                </a:lnTo>
                <a:lnTo>
                  <a:pt x="15889" y="8614"/>
                </a:lnTo>
                <a:lnTo>
                  <a:pt x="15987" y="8687"/>
                </a:lnTo>
                <a:lnTo>
                  <a:pt x="16060" y="8711"/>
                </a:lnTo>
                <a:lnTo>
                  <a:pt x="15865" y="9003"/>
                </a:lnTo>
                <a:lnTo>
                  <a:pt x="15816" y="9076"/>
                </a:lnTo>
                <a:lnTo>
                  <a:pt x="15816" y="9052"/>
                </a:lnTo>
                <a:lnTo>
                  <a:pt x="15768" y="8954"/>
                </a:lnTo>
                <a:lnTo>
                  <a:pt x="15695" y="8881"/>
                </a:lnTo>
                <a:lnTo>
                  <a:pt x="15597" y="8833"/>
                </a:lnTo>
                <a:lnTo>
                  <a:pt x="15524" y="8784"/>
                </a:lnTo>
                <a:lnTo>
                  <a:pt x="15135" y="8614"/>
                </a:lnTo>
                <a:lnTo>
                  <a:pt x="14916" y="8516"/>
                </a:lnTo>
                <a:lnTo>
                  <a:pt x="14721" y="8395"/>
                </a:lnTo>
                <a:lnTo>
                  <a:pt x="14527" y="8273"/>
                </a:lnTo>
                <a:lnTo>
                  <a:pt x="14332" y="8176"/>
                </a:lnTo>
                <a:lnTo>
                  <a:pt x="14283" y="8176"/>
                </a:lnTo>
                <a:lnTo>
                  <a:pt x="14283" y="8200"/>
                </a:lnTo>
                <a:lnTo>
                  <a:pt x="14259" y="8249"/>
                </a:lnTo>
                <a:lnTo>
                  <a:pt x="14308" y="8346"/>
                </a:lnTo>
                <a:lnTo>
                  <a:pt x="14356" y="8419"/>
                </a:lnTo>
                <a:lnTo>
                  <a:pt x="14527" y="8589"/>
                </a:lnTo>
                <a:lnTo>
                  <a:pt x="14721" y="8735"/>
                </a:lnTo>
                <a:lnTo>
                  <a:pt x="14892" y="8833"/>
                </a:lnTo>
                <a:lnTo>
                  <a:pt x="15086" y="8954"/>
                </a:lnTo>
                <a:lnTo>
                  <a:pt x="15305" y="9076"/>
                </a:lnTo>
                <a:lnTo>
                  <a:pt x="15427" y="9100"/>
                </a:lnTo>
                <a:lnTo>
                  <a:pt x="15549" y="9149"/>
                </a:lnTo>
                <a:lnTo>
                  <a:pt x="15743" y="9149"/>
                </a:lnTo>
                <a:lnTo>
                  <a:pt x="15768" y="9125"/>
                </a:lnTo>
                <a:lnTo>
                  <a:pt x="15451" y="9587"/>
                </a:lnTo>
                <a:lnTo>
                  <a:pt x="15330" y="9490"/>
                </a:lnTo>
                <a:lnTo>
                  <a:pt x="15208" y="9417"/>
                </a:lnTo>
                <a:lnTo>
                  <a:pt x="14965" y="9246"/>
                </a:lnTo>
                <a:lnTo>
                  <a:pt x="14746" y="9100"/>
                </a:lnTo>
                <a:lnTo>
                  <a:pt x="14502" y="8954"/>
                </a:lnTo>
                <a:lnTo>
                  <a:pt x="14381" y="8881"/>
                </a:lnTo>
                <a:lnTo>
                  <a:pt x="14235" y="8833"/>
                </a:lnTo>
                <a:lnTo>
                  <a:pt x="14113" y="8808"/>
                </a:lnTo>
                <a:lnTo>
                  <a:pt x="13991" y="8808"/>
                </a:lnTo>
                <a:lnTo>
                  <a:pt x="13943" y="8833"/>
                </a:lnTo>
                <a:lnTo>
                  <a:pt x="13943" y="8857"/>
                </a:lnTo>
                <a:lnTo>
                  <a:pt x="14016" y="8954"/>
                </a:lnTo>
                <a:lnTo>
                  <a:pt x="14089" y="9052"/>
                </a:lnTo>
                <a:lnTo>
                  <a:pt x="14283" y="9222"/>
                </a:lnTo>
                <a:lnTo>
                  <a:pt x="14673" y="9514"/>
                </a:lnTo>
                <a:lnTo>
                  <a:pt x="14916" y="9709"/>
                </a:lnTo>
                <a:lnTo>
                  <a:pt x="15062" y="9806"/>
                </a:lnTo>
                <a:lnTo>
                  <a:pt x="15208" y="9903"/>
                </a:lnTo>
                <a:lnTo>
                  <a:pt x="15086" y="10049"/>
                </a:lnTo>
                <a:lnTo>
                  <a:pt x="15013" y="10122"/>
                </a:lnTo>
                <a:lnTo>
                  <a:pt x="14843" y="10001"/>
                </a:lnTo>
                <a:lnTo>
                  <a:pt x="14721" y="9928"/>
                </a:lnTo>
                <a:lnTo>
                  <a:pt x="14405" y="9782"/>
                </a:lnTo>
                <a:lnTo>
                  <a:pt x="14089" y="9636"/>
                </a:lnTo>
                <a:lnTo>
                  <a:pt x="13943" y="9538"/>
                </a:lnTo>
                <a:lnTo>
                  <a:pt x="13797" y="9441"/>
                </a:lnTo>
                <a:lnTo>
                  <a:pt x="13699" y="9319"/>
                </a:lnTo>
                <a:lnTo>
                  <a:pt x="13626" y="9149"/>
                </a:lnTo>
                <a:lnTo>
                  <a:pt x="13578" y="9149"/>
                </a:lnTo>
                <a:lnTo>
                  <a:pt x="13554" y="9295"/>
                </a:lnTo>
                <a:lnTo>
                  <a:pt x="13578" y="9392"/>
                </a:lnTo>
                <a:lnTo>
                  <a:pt x="13602" y="9514"/>
                </a:lnTo>
                <a:lnTo>
                  <a:pt x="13651" y="9611"/>
                </a:lnTo>
                <a:lnTo>
                  <a:pt x="13724" y="9709"/>
                </a:lnTo>
                <a:lnTo>
                  <a:pt x="13797" y="9782"/>
                </a:lnTo>
                <a:lnTo>
                  <a:pt x="13991" y="9952"/>
                </a:lnTo>
                <a:lnTo>
                  <a:pt x="14283" y="10122"/>
                </a:lnTo>
                <a:lnTo>
                  <a:pt x="14600" y="10268"/>
                </a:lnTo>
                <a:lnTo>
                  <a:pt x="14746" y="10390"/>
                </a:lnTo>
                <a:lnTo>
                  <a:pt x="14551" y="10512"/>
                </a:lnTo>
                <a:lnTo>
                  <a:pt x="14356" y="10633"/>
                </a:lnTo>
                <a:lnTo>
                  <a:pt x="14259" y="10512"/>
                </a:lnTo>
                <a:lnTo>
                  <a:pt x="14137" y="10414"/>
                </a:lnTo>
                <a:lnTo>
                  <a:pt x="13894" y="10244"/>
                </a:lnTo>
                <a:lnTo>
                  <a:pt x="13724" y="10122"/>
                </a:lnTo>
                <a:lnTo>
                  <a:pt x="13578" y="9976"/>
                </a:lnTo>
                <a:lnTo>
                  <a:pt x="13456" y="9855"/>
                </a:lnTo>
                <a:lnTo>
                  <a:pt x="13408" y="9782"/>
                </a:lnTo>
                <a:lnTo>
                  <a:pt x="13359" y="9733"/>
                </a:lnTo>
                <a:lnTo>
                  <a:pt x="13310" y="9733"/>
                </a:lnTo>
                <a:lnTo>
                  <a:pt x="13286" y="9757"/>
                </a:lnTo>
                <a:lnTo>
                  <a:pt x="13262" y="9830"/>
                </a:lnTo>
                <a:lnTo>
                  <a:pt x="13262" y="9928"/>
                </a:lnTo>
                <a:lnTo>
                  <a:pt x="13262" y="10001"/>
                </a:lnTo>
                <a:lnTo>
                  <a:pt x="13310" y="10098"/>
                </a:lnTo>
                <a:lnTo>
                  <a:pt x="13408" y="10244"/>
                </a:lnTo>
                <a:lnTo>
                  <a:pt x="13529" y="10390"/>
                </a:lnTo>
                <a:lnTo>
                  <a:pt x="13699" y="10536"/>
                </a:lnTo>
                <a:lnTo>
                  <a:pt x="13894" y="10682"/>
                </a:lnTo>
                <a:lnTo>
                  <a:pt x="13991" y="10779"/>
                </a:lnTo>
                <a:lnTo>
                  <a:pt x="13894" y="10828"/>
                </a:lnTo>
                <a:lnTo>
                  <a:pt x="13578" y="10828"/>
                </a:lnTo>
                <a:lnTo>
                  <a:pt x="13505" y="10804"/>
                </a:lnTo>
                <a:lnTo>
                  <a:pt x="13335" y="10706"/>
                </a:lnTo>
                <a:lnTo>
                  <a:pt x="13213" y="10560"/>
                </a:lnTo>
                <a:lnTo>
                  <a:pt x="13116" y="10414"/>
                </a:lnTo>
                <a:lnTo>
                  <a:pt x="13018" y="10244"/>
                </a:lnTo>
                <a:lnTo>
                  <a:pt x="12872" y="9879"/>
                </a:lnTo>
                <a:lnTo>
                  <a:pt x="12775" y="9636"/>
                </a:lnTo>
                <a:lnTo>
                  <a:pt x="12653" y="9392"/>
                </a:lnTo>
                <a:lnTo>
                  <a:pt x="12532" y="9173"/>
                </a:lnTo>
                <a:lnTo>
                  <a:pt x="12386" y="8979"/>
                </a:lnTo>
                <a:lnTo>
                  <a:pt x="12215" y="8808"/>
                </a:lnTo>
                <a:lnTo>
                  <a:pt x="12021" y="8662"/>
                </a:lnTo>
                <a:lnTo>
                  <a:pt x="11777" y="8565"/>
                </a:lnTo>
                <a:lnTo>
                  <a:pt x="11510" y="8468"/>
                </a:lnTo>
                <a:lnTo>
                  <a:pt x="11218" y="8443"/>
                </a:lnTo>
                <a:lnTo>
                  <a:pt x="10926" y="8443"/>
                </a:lnTo>
                <a:lnTo>
                  <a:pt x="10634" y="8492"/>
                </a:lnTo>
                <a:lnTo>
                  <a:pt x="10366" y="8589"/>
                </a:lnTo>
                <a:lnTo>
                  <a:pt x="10098" y="8687"/>
                </a:lnTo>
                <a:lnTo>
                  <a:pt x="9855" y="8833"/>
                </a:lnTo>
                <a:lnTo>
                  <a:pt x="9612" y="9027"/>
                </a:lnTo>
                <a:lnTo>
                  <a:pt x="9393" y="9198"/>
                </a:lnTo>
                <a:lnTo>
                  <a:pt x="9198" y="9392"/>
                </a:lnTo>
                <a:lnTo>
                  <a:pt x="9028" y="9611"/>
                </a:lnTo>
                <a:lnTo>
                  <a:pt x="8906" y="9855"/>
                </a:lnTo>
                <a:lnTo>
                  <a:pt x="8784" y="10122"/>
                </a:lnTo>
                <a:lnTo>
                  <a:pt x="8711" y="10366"/>
                </a:lnTo>
                <a:lnTo>
                  <a:pt x="8663" y="10633"/>
                </a:lnTo>
                <a:lnTo>
                  <a:pt x="8638" y="10925"/>
                </a:lnTo>
                <a:lnTo>
                  <a:pt x="8663" y="11193"/>
                </a:lnTo>
                <a:lnTo>
                  <a:pt x="8736" y="11461"/>
                </a:lnTo>
                <a:lnTo>
                  <a:pt x="8833" y="11680"/>
                </a:lnTo>
                <a:lnTo>
                  <a:pt x="8955" y="11874"/>
                </a:lnTo>
                <a:lnTo>
                  <a:pt x="9101" y="12045"/>
                </a:lnTo>
                <a:lnTo>
                  <a:pt x="9295" y="12191"/>
                </a:lnTo>
                <a:lnTo>
                  <a:pt x="9514" y="12312"/>
                </a:lnTo>
                <a:lnTo>
                  <a:pt x="9733" y="12409"/>
                </a:lnTo>
                <a:lnTo>
                  <a:pt x="10001" y="12507"/>
                </a:lnTo>
                <a:lnTo>
                  <a:pt x="10220" y="12580"/>
                </a:lnTo>
                <a:lnTo>
                  <a:pt x="10463" y="12677"/>
                </a:lnTo>
                <a:lnTo>
                  <a:pt x="10658" y="12799"/>
                </a:lnTo>
                <a:lnTo>
                  <a:pt x="10731" y="12872"/>
                </a:lnTo>
                <a:lnTo>
                  <a:pt x="10804" y="12969"/>
                </a:lnTo>
                <a:lnTo>
                  <a:pt x="10780" y="12969"/>
                </a:lnTo>
                <a:lnTo>
                  <a:pt x="10536" y="12920"/>
                </a:lnTo>
                <a:lnTo>
                  <a:pt x="10317" y="12872"/>
                </a:lnTo>
                <a:lnTo>
                  <a:pt x="10098" y="12847"/>
                </a:lnTo>
                <a:lnTo>
                  <a:pt x="9855" y="12847"/>
                </a:lnTo>
                <a:lnTo>
                  <a:pt x="9831" y="12872"/>
                </a:lnTo>
                <a:lnTo>
                  <a:pt x="9831" y="12896"/>
                </a:lnTo>
                <a:lnTo>
                  <a:pt x="9831" y="12920"/>
                </a:lnTo>
                <a:lnTo>
                  <a:pt x="9831" y="12945"/>
                </a:lnTo>
                <a:lnTo>
                  <a:pt x="10293" y="13139"/>
                </a:lnTo>
                <a:lnTo>
                  <a:pt x="10609" y="13285"/>
                </a:lnTo>
                <a:lnTo>
                  <a:pt x="10780" y="13334"/>
                </a:lnTo>
                <a:lnTo>
                  <a:pt x="10926" y="13358"/>
                </a:lnTo>
                <a:lnTo>
                  <a:pt x="10901" y="13504"/>
                </a:lnTo>
                <a:lnTo>
                  <a:pt x="10877" y="13650"/>
                </a:lnTo>
                <a:lnTo>
                  <a:pt x="10634" y="13602"/>
                </a:lnTo>
                <a:lnTo>
                  <a:pt x="10366" y="13577"/>
                </a:lnTo>
                <a:lnTo>
                  <a:pt x="10098" y="13504"/>
                </a:lnTo>
                <a:lnTo>
                  <a:pt x="9879" y="13383"/>
                </a:lnTo>
                <a:lnTo>
                  <a:pt x="9855" y="13407"/>
                </a:lnTo>
                <a:lnTo>
                  <a:pt x="9831" y="13431"/>
                </a:lnTo>
                <a:lnTo>
                  <a:pt x="10025" y="13650"/>
                </a:lnTo>
                <a:lnTo>
                  <a:pt x="10123" y="13748"/>
                </a:lnTo>
                <a:lnTo>
                  <a:pt x="10269" y="13821"/>
                </a:lnTo>
                <a:lnTo>
                  <a:pt x="10512" y="13918"/>
                </a:lnTo>
                <a:lnTo>
                  <a:pt x="10780" y="13991"/>
                </a:lnTo>
                <a:lnTo>
                  <a:pt x="10609" y="14283"/>
                </a:lnTo>
                <a:lnTo>
                  <a:pt x="9952" y="14113"/>
                </a:lnTo>
                <a:lnTo>
                  <a:pt x="9490" y="13967"/>
                </a:lnTo>
                <a:lnTo>
                  <a:pt x="9271" y="13894"/>
                </a:lnTo>
                <a:lnTo>
                  <a:pt x="9028" y="13845"/>
                </a:lnTo>
                <a:lnTo>
                  <a:pt x="9003" y="13869"/>
                </a:lnTo>
                <a:lnTo>
                  <a:pt x="8979" y="13869"/>
                </a:lnTo>
                <a:lnTo>
                  <a:pt x="8955" y="13918"/>
                </a:lnTo>
                <a:lnTo>
                  <a:pt x="8979" y="13942"/>
                </a:lnTo>
                <a:lnTo>
                  <a:pt x="9271" y="14137"/>
                </a:lnTo>
                <a:lnTo>
                  <a:pt x="9587" y="14356"/>
                </a:lnTo>
                <a:lnTo>
                  <a:pt x="9952" y="14526"/>
                </a:lnTo>
                <a:lnTo>
                  <a:pt x="10147" y="14599"/>
                </a:lnTo>
                <a:lnTo>
                  <a:pt x="10317" y="14648"/>
                </a:lnTo>
                <a:lnTo>
                  <a:pt x="10074" y="14916"/>
                </a:lnTo>
                <a:lnTo>
                  <a:pt x="9855" y="14867"/>
                </a:lnTo>
                <a:lnTo>
                  <a:pt x="9685" y="14867"/>
                </a:lnTo>
                <a:lnTo>
                  <a:pt x="9393" y="14818"/>
                </a:lnTo>
                <a:lnTo>
                  <a:pt x="9101" y="14721"/>
                </a:lnTo>
                <a:lnTo>
                  <a:pt x="8809" y="14599"/>
                </a:lnTo>
                <a:lnTo>
                  <a:pt x="8541" y="14429"/>
                </a:lnTo>
                <a:lnTo>
                  <a:pt x="8517" y="14429"/>
                </a:lnTo>
                <a:lnTo>
                  <a:pt x="8517" y="14453"/>
                </a:lnTo>
                <a:lnTo>
                  <a:pt x="8565" y="14624"/>
                </a:lnTo>
                <a:lnTo>
                  <a:pt x="8687" y="14770"/>
                </a:lnTo>
                <a:lnTo>
                  <a:pt x="8809" y="14891"/>
                </a:lnTo>
                <a:lnTo>
                  <a:pt x="8955" y="14989"/>
                </a:lnTo>
                <a:lnTo>
                  <a:pt x="9125" y="15086"/>
                </a:lnTo>
                <a:lnTo>
                  <a:pt x="9295" y="15159"/>
                </a:lnTo>
                <a:lnTo>
                  <a:pt x="9490" y="15208"/>
                </a:lnTo>
                <a:lnTo>
                  <a:pt x="9660" y="15232"/>
                </a:lnTo>
                <a:lnTo>
                  <a:pt x="9320" y="15500"/>
                </a:lnTo>
                <a:lnTo>
                  <a:pt x="9271" y="15451"/>
                </a:lnTo>
                <a:lnTo>
                  <a:pt x="9125" y="15354"/>
                </a:lnTo>
                <a:lnTo>
                  <a:pt x="8955" y="15281"/>
                </a:lnTo>
                <a:lnTo>
                  <a:pt x="8590" y="15135"/>
                </a:lnTo>
                <a:lnTo>
                  <a:pt x="8298" y="14989"/>
                </a:lnTo>
                <a:lnTo>
                  <a:pt x="8152" y="14940"/>
                </a:lnTo>
                <a:lnTo>
                  <a:pt x="8030" y="14867"/>
                </a:lnTo>
                <a:lnTo>
                  <a:pt x="8006" y="14867"/>
                </a:lnTo>
                <a:lnTo>
                  <a:pt x="7981" y="14891"/>
                </a:lnTo>
                <a:lnTo>
                  <a:pt x="7957" y="14989"/>
                </a:lnTo>
                <a:lnTo>
                  <a:pt x="7981" y="15062"/>
                </a:lnTo>
                <a:lnTo>
                  <a:pt x="8006" y="15135"/>
                </a:lnTo>
                <a:lnTo>
                  <a:pt x="8054" y="15208"/>
                </a:lnTo>
                <a:lnTo>
                  <a:pt x="8152" y="15329"/>
                </a:lnTo>
                <a:lnTo>
                  <a:pt x="8298" y="15427"/>
                </a:lnTo>
                <a:lnTo>
                  <a:pt x="8590" y="15597"/>
                </a:lnTo>
                <a:lnTo>
                  <a:pt x="8930" y="15767"/>
                </a:lnTo>
                <a:lnTo>
                  <a:pt x="8614" y="15986"/>
                </a:lnTo>
                <a:lnTo>
                  <a:pt x="8322" y="15792"/>
                </a:lnTo>
                <a:lnTo>
                  <a:pt x="8054" y="15597"/>
                </a:lnTo>
                <a:lnTo>
                  <a:pt x="7762" y="15402"/>
                </a:lnTo>
                <a:lnTo>
                  <a:pt x="7470" y="15183"/>
                </a:lnTo>
                <a:lnTo>
                  <a:pt x="7203" y="14916"/>
                </a:lnTo>
                <a:lnTo>
                  <a:pt x="6935" y="14599"/>
                </a:lnTo>
                <a:lnTo>
                  <a:pt x="6667" y="14307"/>
                </a:lnTo>
                <a:lnTo>
                  <a:pt x="6375" y="14040"/>
                </a:lnTo>
                <a:lnTo>
                  <a:pt x="6229" y="13942"/>
                </a:lnTo>
                <a:lnTo>
                  <a:pt x="6083" y="13845"/>
                </a:lnTo>
                <a:lnTo>
                  <a:pt x="5937" y="13772"/>
                </a:lnTo>
                <a:lnTo>
                  <a:pt x="5767" y="13699"/>
                </a:lnTo>
                <a:lnTo>
                  <a:pt x="5597" y="13650"/>
                </a:lnTo>
                <a:lnTo>
                  <a:pt x="5427" y="13626"/>
                </a:lnTo>
                <a:lnTo>
                  <a:pt x="5256" y="13626"/>
                </a:lnTo>
                <a:lnTo>
                  <a:pt x="5086" y="13650"/>
                </a:lnTo>
                <a:lnTo>
                  <a:pt x="4916" y="13529"/>
                </a:lnTo>
                <a:lnTo>
                  <a:pt x="4843" y="13456"/>
                </a:lnTo>
                <a:lnTo>
                  <a:pt x="4745" y="13383"/>
                </a:lnTo>
                <a:lnTo>
                  <a:pt x="4697" y="13407"/>
                </a:lnTo>
                <a:lnTo>
                  <a:pt x="4672" y="13456"/>
                </a:lnTo>
                <a:lnTo>
                  <a:pt x="4697" y="13529"/>
                </a:lnTo>
                <a:lnTo>
                  <a:pt x="4721" y="13602"/>
                </a:lnTo>
                <a:lnTo>
                  <a:pt x="4843" y="13772"/>
                </a:lnTo>
                <a:lnTo>
                  <a:pt x="4818" y="13772"/>
                </a:lnTo>
                <a:lnTo>
                  <a:pt x="4697" y="13869"/>
                </a:lnTo>
                <a:lnTo>
                  <a:pt x="4502" y="13748"/>
                </a:lnTo>
                <a:lnTo>
                  <a:pt x="4380" y="13723"/>
                </a:lnTo>
                <a:lnTo>
                  <a:pt x="4283" y="13699"/>
                </a:lnTo>
                <a:lnTo>
                  <a:pt x="4259" y="13723"/>
                </a:lnTo>
                <a:lnTo>
                  <a:pt x="4259" y="13748"/>
                </a:lnTo>
                <a:lnTo>
                  <a:pt x="4356" y="13918"/>
                </a:lnTo>
                <a:lnTo>
                  <a:pt x="4478" y="14088"/>
                </a:lnTo>
                <a:lnTo>
                  <a:pt x="4356" y="14234"/>
                </a:lnTo>
                <a:lnTo>
                  <a:pt x="4259" y="14405"/>
                </a:lnTo>
                <a:lnTo>
                  <a:pt x="4161" y="14307"/>
                </a:lnTo>
                <a:lnTo>
                  <a:pt x="4064" y="14186"/>
                </a:lnTo>
                <a:lnTo>
                  <a:pt x="3918" y="13942"/>
                </a:lnTo>
                <a:lnTo>
                  <a:pt x="3894" y="13942"/>
                </a:lnTo>
                <a:lnTo>
                  <a:pt x="3869" y="13967"/>
                </a:lnTo>
                <a:lnTo>
                  <a:pt x="3869" y="14186"/>
                </a:lnTo>
                <a:lnTo>
                  <a:pt x="3894" y="14380"/>
                </a:lnTo>
                <a:lnTo>
                  <a:pt x="3967" y="14575"/>
                </a:lnTo>
                <a:lnTo>
                  <a:pt x="4015" y="14648"/>
                </a:lnTo>
                <a:lnTo>
                  <a:pt x="4088" y="14721"/>
                </a:lnTo>
                <a:lnTo>
                  <a:pt x="3821" y="15329"/>
                </a:lnTo>
                <a:lnTo>
                  <a:pt x="3772" y="15281"/>
                </a:lnTo>
                <a:lnTo>
                  <a:pt x="3699" y="15110"/>
                </a:lnTo>
                <a:lnTo>
                  <a:pt x="3650" y="14916"/>
                </a:lnTo>
                <a:lnTo>
                  <a:pt x="3602" y="14794"/>
                </a:lnTo>
                <a:lnTo>
                  <a:pt x="3553" y="14672"/>
                </a:lnTo>
                <a:lnTo>
                  <a:pt x="3456" y="14551"/>
                </a:lnTo>
                <a:lnTo>
                  <a:pt x="3407" y="14526"/>
                </a:lnTo>
                <a:lnTo>
                  <a:pt x="3358" y="14478"/>
                </a:lnTo>
                <a:lnTo>
                  <a:pt x="3334" y="14502"/>
                </a:lnTo>
                <a:lnTo>
                  <a:pt x="3310" y="14526"/>
                </a:lnTo>
                <a:lnTo>
                  <a:pt x="3285" y="14794"/>
                </a:lnTo>
                <a:lnTo>
                  <a:pt x="3310" y="15013"/>
                </a:lnTo>
                <a:lnTo>
                  <a:pt x="3334" y="15208"/>
                </a:lnTo>
                <a:lnTo>
                  <a:pt x="3358" y="15354"/>
                </a:lnTo>
                <a:lnTo>
                  <a:pt x="3431" y="15475"/>
                </a:lnTo>
                <a:lnTo>
                  <a:pt x="3504" y="15597"/>
                </a:lnTo>
                <a:lnTo>
                  <a:pt x="3626" y="15694"/>
                </a:lnTo>
                <a:lnTo>
                  <a:pt x="3480" y="15865"/>
                </a:lnTo>
                <a:lnTo>
                  <a:pt x="3334" y="16035"/>
                </a:lnTo>
                <a:lnTo>
                  <a:pt x="3358" y="15986"/>
                </a:lnTo>
                <a:lnTo>
                  <a:pt x="3358" y="15913"/>
                </a:lnTo>
                <a:lnTo>
                  <a:pt x="3358" y="15865"/>
                </a:lnTo>
                <a:lnTo>
                  <a:pt x="3334" y="15816"/>
                </a:lnTo>
                <a:lnTo>
                  <a:pt x="3188" y="15621"/>
                </a:lnTo>
                <a:lnTo>
                  <a:pt x="3091" y="15402"/>
                </a:lnTo>
                <a:lnTo>
                  <a:pt x="2920" y="14940"/>
                </a:lnTo>
                <a:lnTo>
                  <a:pt x="2896" y="14916"/>
                </a:lnTo>
                <a:lnTo>
                  <a:pt x="2872" y="14916"/>
                </a:lnTo>
                <a:lnTo>
                  <a:pt x="2847" y="14940"/>
                </a:lnTo>
                <a:lnTo>
                  <a:pt x="2823" y="15232"/>
                </a:lnTo>
                <a:lnTo>
                  <a:pt x="2823" y="15378"/>
                </a:lnTo>
                <a:lnTo>
                  <a:pt x="2823" y="15524"/>
                </a:lnTo>
                <a:lnTo>
                  <a:pt x="2872" y="15670"/>
                </a:lnTo>
                <a:lnTo>
                  <a:pt x="2896" y="15792"/>
                </a:lnTo>
                <a:lnTo>
                  <a:pt x="2969" y="15938"/>
                </a:lnTo>
                <a:lnTo>
                  <a:pt x="3066" y="16059"/>
                </a:lnTo>
                <a:lnTo>
                  <a:pt x="3164" y="16108"/>
                </a:lnTo>
                <a:lnTo>
                  <a:pt x="3237" y="16108"/>
                </a:lnTo>
                <a:lnTo>
                  <a:pt x="3115" y="16181"/>
                </a:lnTo>
                <a:lnTo>
                  <a:pt x="2993" y="16230"/>
                </a:lnTo>
                <a:lnTo>
                  <a:pt x="2872" y="16254"/>
                </a:lnTo>
                <a:lnTo>
                  <a:pt x="2726" y="16278"/>
                </a:lnTo>
                <a:lnTo>
                  <a:pt x="2774" y="16181"/>
                </a:lnTo>
                <a:lnTo>
                  <a:pt x="2750" y="16132"/>
                </a:lnTo>
                <a:lnTo>
                  <a:pt x="2750" y="16084"/>
                </a:lnTo>
                <a:lnTo>
                  <a:pt x="2555" y="15646"/>
                </a:lnTo>
                <a:lnTo>
                  <a:pt x="2458" y="15427"/>
                </a:lnTo>
                <a:lnTo>
                  <a:pt x="2336" y="15232"/>
                </a:lnTo>
                <a:lnTo>
                  <a:pt x="2312" y="15208"/>
                </a:lnTo>
                <a:lnTo>
                  <a:pt x="2263" y="15232"/>
                </a:lnTo>
                <a:lnTo>
                  <a:pt x="2190" y="15354"/>
                </a:lnTo>
                <a:lnTo>
                  <a:pt x="2166" y="15500"/>
                </a:lnTo>
                <a:lnTo>
                  <a:pt x="2166" y="15621"/>
                </a:lnTo>
                <a:lnTo>
                  <a:pt x="2190" y="15767"/>
                </a:lnTo>
                <a:lnTo>
                  <a:pt x="2263" y="16035"/>
                </a:lnTo>
                <a:lnTo>
                  <a:pt x="2385" y="16278"/>
                </a:lnTo>
                <a:lnTo>
                  <a:pt x="2166" y="16230"/>
                </a:lnTo>
                <a:lnTo>
                  <a:pt x="1971" y="16132"/>
                </a:lnTo>
                <a:lnTo>
                  <a:pt x="1971" y="16059"/>
                </a:lnTo>
                <a:lnTo>
                  <a:pt x="1874" y="15573"/>
                </a:lnTo>
                <a:lnTo>
                  <a:pt x="1850" y="15475"/>
                </a:lnTo>
                <a:lnTo>
                  <a:pt x="1777" y="15402"/>
                </a:lnTo>
                <a:lnTo>
                  <a:pt x="1704" y="15329"/>
                </a:lnTo>
                <a:lnTo>
                  <a:pt x="1606" y="15305"/>
                </a:lnTo>
                <a:lnTo>
                  <a:pt x="1558" y="15305"/>
                </a:lnTo>
                <a:lnTo>
                  <a:pt x="1533" y="15354"/>
                </a:lnTo>
                <a:lnTo>
                  <a:pt x="1509" y="15451"/>
                </a:lnTo>
                <a:lnTo>
                  <a:pt x="1485" y="15548"/>
                </a:lnTo>
                <a:lnTo>
                  <a:pt x="1509" y="15767"/>
                </a:lnTo>
                <a:lnTo>
                  <a:pt x="1509" y="15792"/>
                </a:lnTo>
                <a:lnTo>
                  <a:pt x="1387" y="15646"/>
                </a:lnTo>
                <a:lnTo>
                  <a:pt x="1266" y="15500"/>
                </a:lnTo>
                <a:lnTo>
                  <a:pt x="1144" y="15329"/>
                </a:lnTo>
                <a:lnTo>
                  <a:pt x="1047" y="15135"/>
                </a:lnTo>
                <a:lnTo>
                  <a:pt x="876" y="14770"/>
                </a:lnTo>
                <a:lnTo>
                  <a:pt x="779" y="14405"/>
                </a:lnTo>
                <a:lnTo>
                  <a:pt x="730" y="14234"/>
                </a:lnTo>
                <a:lnTo>
                  <a:pt x="706" y="14040"/>
                </a:lnTo>
                <a:lnTo>
                  <a:pt x="706" y="13869"/>
                </a:lnTo>
                <a:lnTo>
                  <a:pt x="730" y="13699"/>
                </a:lnTo>
                <a:lnTo>
                  <a:pt x="779" y="13529"/>
                </a:lnTo>
                <a:lnTo>
                  <a:pt x="828" y="13358"/>
                </a:lnTo>
                <a:lnTo>
                  <a:pt x="925" y="13212"/>
                </a:lnTo>
                <a:lnTo>
                  <a:pt x="1047" y="13066"/>
                </a:lnTo>
                <a:lnTo>
                  <a:pt x="1168" y="12969"/>
                </a:lnTo>
                <a:lnTo>
                  <a:pt x="1314" y="12872"/>
                </a:lnTo>
                <a:lnTo>
                  <a:pt x="1606" y="12726"/>
                </a:lnTo>
                <a:lnTo>
                  <a:pt x="1923" y="12580"/>
                </a:lnTo>
                <a:lnTo>
                  <a:pt x="2239" y="12458"/>
                </a:lnTo>
                <a:lnTo>
                  <a:pt x="2507" y="12288"/>
                </a:lnTo>
                <a:lnTo>
                  <a:pt x="2726" y="12118"/>
                </a:lnTo>
                <a:lnTo>
                  <a:pt x="2896" y="11899"/>
                </a:lnTo>
                <a:lnTo>
                  <a:pt x="2945" y="11777"/>
                </a:lnTo>
                <a:lnTo>
                  <a:pt x="2993" y="11680"/>
                </a:lnTo>
                <a:lnTo>
                  <a:pt x="3018" y="11558"/>
                </a:lnTo>
                <a:lnTo>
                  <a:pt x="3042" y="11436"/>
                </a:lnTo>
                <a:lnTo>
                  <a:pt x="3042" y="11315"/>
                </a:lnTo>
                <a:lnTo>
                  <a:pt x="3018" y="11193"/>
                </a:lnTo>
                <a:lnTo>
                  <a:pt x="2969" y="11047"/>
                </a:lnTo>
                <a:lnTo>
                  <a:pt x="2896" y="10925"/>
                </a:lnTo>
                <a:lnTo>
                  <a:pt x="2823" y="10804"/>
                </a:lnTo>
                <a:lnTo>
                  <a:pt x="2701" y="10682"/>
                </a:lnTo>
                <a:lnTo>
                  <a:pt x="2361" y="10341"/>
                </a:lnTo>
                <a:lnTo>
                  <a:pt x="1996" y="10025"/>
                </a:lnTo>
                <a:lnTo>
                  <a:pt x="1655" y="9709"/>
                </a:lnTo>
                <a:lnTo>
                  <a:pt x="1290" y="9392"/>
                </a:lnTo>
                <a:lnTo>
                  <a:pt x="1095" y="9149"/>
                </a:lnTo>
                <a:lnTo>
                  <a:pt x="901" y="8906"/>
                </a:lnTo>
                <a:lnTo>
                  <a:pt x="706" y="8662"/>
                </a:lnTo>
                <a:lnTo>
                  <a:pt x="487" y="8443"/>
                </a:lnTo>
                <a:lnTo>
                  <a:pt x="925" y="7932"/>
                </a:lnTo>
                <a:lnTo>
                  <a:pt x="1363" y="7397"/>
                </a:lnTo>
                <a:lnTo>
                  <a:pt x="1777" y="6886"/>
                </a:lnTo>
                <a:lnTo>
                  <a:pt x="2239" y="6375"/>
                </a:lnTo>
                <a:lnTo>
                  <a:pt x="2458" y="6156"/>
                </a:lnTo>
                <a:lnTo>
                  <a:pt x="2604" y="6059"/>
                </a:lnTo>
                <a:lnTo>
                  <a:pt x="2750" y="5961"/>
                </a:lnTo>
                <a:lnTo>
                  <a:pt x="2896" y="5888"/>
                </a:lnTo>
                <a:lnTo>
                  <a:pt x="3042" y="5840"/>
                </a:lnTo>
                <a:lnTo>
                  <a:pt x="3212" y="5815"/>
                </a:lnTo>
                <a:lnTo>
                  <a:pt x="3358" y="5815"/>
                </a:lnTo>
                <a:lnTo>
                  <a:pt x="3456" y="5864"/>
                </a:lnTo>
                <a:lnTo>
                  <a:pt x="3529" y="5888"/>
                </a:lnTo>
                <a:lnTo>
                  <a:pt x="3675" y="6010"/>
                </a:lnTo>
                <a:lnTo>
                  <a:pt x="3796" y="6156"/>
                </a:lnTo>
                <a:lnTo>
                  <a:pt x="3894" y="6326"/>
                </a:lnTo>
                <a:lnTo>
                  <a:pt x="4113" y="6667"/>
                </a:lnTo>
                <a:lnTo>
                  <a:pt x="4307" y="7032"/>
                </a:lnTo>
                <a:lnTo>
                  <a:pt x="4502" y="7373"/>
                </a:lnTo>
                <a:lnTo>
                  <a:pt x="4624" y="7543"/>
                </a:lnTo>
                <a:lnTo>
                  <a:pt x="4745" y="7713"/>
                </a:lnTo>
                <a:lnTo>
                  <a:pt x="4916" y="7859"/>
                </a:lnTo>
                <a:lnTo>
                  <a:pt x="5110" y="7981"/>
                </a:lnTo>
                <a:lnTo>
                  <a:pt x="5305" y="8054"/>
                </a:lnTo>
                <a:lnTo>
                  <a:pt x="5500" y="8103"/>
                </a:lnTo>
                <a:lnTo>
                  <a:pt x="5913" y="8103"/>
                </a:lnTo>
                <a:lnTo>
                  <a:pt x="6132" y="8054"/>
                </a:lnTo>
                <a:lnTo>
                  <a:pt x="6351" y="7981"/>
                </a:lnTo>
                <a:lnTo>
                  <a:pt x="6643" y="7859"/>
                </a:lnTo>
                <a:lnTo>
                  <a:pt x="6935" y="7713"/>
                </a:lnTo>
                <a:lnTo>
                  <a:pt x="7227" y="7519"/>
                </a:lnTo>
                <a:lnTo>
                  <a:pt x="7470" y="7324"/>
                </a:lnTo>
                <a:lnTo>
                  <a:pt x="7689" y="7105"/>
                </a:lnTo>
                <a:lnTo>
                  <a:pt x="7884" y="6837"/>
                </a:lnTo>
                <a:lnTo>
                  <a:pt x="8054" y="6570"/>
                </a:lnTo>
                <a:lnTo>
                  <a:pt x="8176" y="6253"/>
                </a:lnTo>
                <a:lnTo>
                  <a:pt x="8249" y="5937"/>
                </a:lnTo>
                <a:lnTo>
                  <a:pt x="8273" y="5645"/>
                </a:lnTo>
                <a:lnTo>
                  <a:pt x="8225" y="5353"/>
                </a:lnTo>
                <a:lnTo>
                  <a:pt x="8127" y="5110"/>
                </a:lnTo>
                <a:lnTo>
                  <a:pt x="7981" y="4866"/>
                </a:lnTo>
                <a:lnTo>
                  <a:pt x="7787" y="4672"/>
                </a:lnTo>
                <a:lnTo>
                  <a:pt x="7568" y="4501"/>
                </a:lnTo>
                <a:lnTo>
                  <a:pt x="7276" y="4355"/>
                </a:lnTo>
                <a:lnTo>
                  <a:pt x="7008" y="4234"/>
                </a:lnTo>
                <a:lnTo>
                  <a:pt x="6716" y="4137"/>
                </a:lnTo>
                <a:lnTo>
                  <a:pt x="6424" y="4039"/>
                </a:lnTo>
                <a:lnTo>
                  <a:pt x="6156" y="3918"/>
                </a:lnTo>
                <a:lnTo>
                  <a:pt x="6059" y="3845"/>
                </a:lnTo>
                <a:lnTo>
                  <a:pt x="5986" y="3772"/>
                </a:lnTo>
                <a:lnTo>
                  <a:pt x="5913" y="3699"/>
                </a:lnTo>
                <a:lnTo>
                  <a:pt x="5864" y="3626"/>
                </a:lnTo>
                <a:lnTo>
                  <a:pt x="5816" y="3455"/>
                </a:lnTo>
                <a:lnTo>
                  <a:pt x="5791" y="3261"/>
                </a:lnTo>
                <a:lnTo>
                  <a:pt x="5816" y="3066"/>
                </a:lnTo>
                <a:lnTo>
                  <a:pt x="5864" y="2896"/>
                </a:lnTo>
                <a:lnTo>
                  <a:pt x="5962" y="2701"/>
                </a:lnTo>
                <a:lnTo>
                  <a:pt x="6059" y="2531"/>
                </a:lnTo>
                <a:lnTo>
                  <a:pt x="6302" y="2214"/>
                </a:lnTo>
                <a:lnTo>
                  <a:pt x="6594" y="1898"/>
                </a:lnTo>
                <a:lnTo>
                  <a:pt x="6911" y="1630"/>
                </a:lnTo>
                <a:lnTo>
                  <a:pt x="7227" y="1363"/>
                </a:lnTo>
                <a:lnTo>
                  <a:pt x="7592" y="1119"/>
                </a:lnTo>
                <a:lnTo>
                  <a:pt x="7957" y="900"/>
                </a:lnTo>
                <a:lnTo>
                  <a:pt x="8322" y="706"/>
                </a:lnTo>
                <a:lnTo>
                  <a:pt x="8687" y="511"/>
                </a:lnTo>
                <a:close/>
                <a:moveTo>
                  <a:pt x="8590" y="0"/>
                </a:moveTo>
                <a:lnTo>
                  <a:pt x="8541" y="24"/>
                </a:lnTo>
                <a:lnTo>
                  <a:pt x="8176" y="219"/>
                </a:lnTo>
                <a:lnTo>
                  <a:pt x="7811" y="414"/>
                </a:lnTo>
                <a:lnTo>
                  <a:pt x="7470" y="608"/>
                </a:lnTo>
                <a:lnTo>
                  <a:pt x="7130" y="827"/>
                </a:lnTo>
                <a:lnTo>
                  <a:pt x="6813" y="1071"/>
                </a:lnTo>
                <a:lnTo>
                  <a:pt x="6497" y="1314"/>
                </a:lnTo>
                <a:lnTo>
                  <a:pt x="6205" y="1606"/>
                </a:lnTo>
                <a:lnTo>
                  <a:pt x="5913" y="1874"/>
                </a:lnTo>
                <a:lnTo>
                  <a:pt x="5694" y="2117"/>
                </a:lnTo>
                <a:lnTo>
                  <a:pt x="5524" y="2360"/>
                </a:lnTo>
                <a:lnTo>
                  <a:pt x="5378" y="2628"/>
                </a:lnTo>
                <a:lnTo>
                  <a:pt x="5281" y="2920"/>
                </a:lnTo>
                <a:lnTo>
                  <a:pt x="5256" y="3066"/>
                </a:lnTo>
                <a:lnTo>
                  <a:pt x="5232" y="3212"/>
                </a:lnTo>
                <a:lnTo>
                  <a:pt x="5232" y="3382"/>
                </a:lnTo>
                <a:lnTo>
                  <a:pt x="5256" y="3528"/>
                </a:lnTo>
                <a:lnTo>
                  <a:pt x="5281" y="3650"/>
                </a:lnTo>
                <a:lnTo>
                  <a:pt x="5354" y="3796"/>
                </a:lnTo>
                <a:lnTo>
                  <a:pt x="5427" y="3942"/>
                </a:lnTo>
                <a:lnTo>
                  <a:pt x="5524" y="4064"/>
                </a:lnTo>
                <a:lnTo>
                  <a:pt x="5645" y="4185"/>
                </a:lnTo>
                <a:lnTo>
                  <a:pt x="5767" y="4283"/>
                </a:lnTo>
                <a:lnTo>
                  <a:pt x="6035" y="4428"/>
                </a:lnTo>
                <a:lnTo>
                  <a:pt x="6327" y="4550"/>
                </a:lnTo>
                <a:lnTo>
                  <a:pt x="6643" y="4647"/>
                </a:lnTo>
                <a:lnTo>
                  <a:pt x="6935" y="4745"/>
                </a:lnTo>
                <a:lnTo>
                  <a:pt x="7203" y="4891"/>
                </a:lnTo>
                <a:lnTo>
                  <a:pt x="7349" y="4964"/>
                </a:lnTo>
                <a:lnTo>
                  <a:pt x="7446" y="5061"/>
                </a:lnTo>
                <a:lnTo>
                  <a:pt x="7543" y="5158"/>
                </a:lnTo>
                <a:lnTo>
                  <a:pt x="7641" y="5280"/>
                </a:lnTo>
                <a:lnTo>
                  <a:pt x="7689" y="5377"/>
                </a:lnTo>
                <a:lnTo>
                  <a:pt x="7714" y="5475"/>
                </a:lnTo>
                <a:lnTo>
                  <a:pt x="7738" y="5669"/>
                </a:lnTo>
                <a:lnTo>
                  <a:pt x="7714" y="5864"/>
                </a:lnTo>
                <a:lnTo>
                  <a:pt x="7665" y="6083"/>
                </a:lnTo>
                <a:lnTo>
                  <a:pt x="7592" y="6278"/>
                </a:lnTo>
                <a:lnTo>
                  <a:pt x="7495" y="6472"/>
                </a:lnTo>
                <a:lnTo>
                  <a:pt x="7373" y="6643"/>
                </a:lnTo>
                <a:lnTo>
                  <a:pt x="7251" y="6789"/>
                </a:lnTo>
                <a:lnTo>
                  <a:pt x="7105" y="6910"/>
                </a:lnTo>
                <a:lnTo>
                  <a:pt x="6959" y="7056"/>
                </a:lnTo>
                <a:lnTo>
                  <a:pt x="6789" y="7154"/>
                </a:lnTo>
                <a:lnTo>
                  <a:pt x="6619" y="7275"/>
                </a:lnTo>
                <a:lnTo>
                  <a:pt x="6254" y="7446"/>
                </a:lnTo>
                <a:lnTo>
                  <a:pt x="5864" y="7567"/>
                </a:lnTo>
                <a:lnTo>
                  <a:pt x="5767" y="7592"/>
                </a:lnTo>
                <a:lnTo>
                  <a:pt x="5645" y="7592"/>
                </a:lnTo>
                <a:lnTo>
                  <a:pt x="5548" y="7567"/>
                </a:lnTo>
                <a:lnTo>
                  <a:pt x="5451" y="7543"/>
                </a:lnTo>
                <a:lnTo>
                  <a:pt x="5281" y="7446"/>
                </a:lnTo>
                <a:lnTo>
                  <a:pt x="5135" y="7300"/>
                </a:lnTo>
                <a:lnTo>
                  <a:pt x="4989" y="7154"/>
                </a:lnTo>
                <a:lnTo>
                  <a:pt x="4891" y="6959"/>
                </a:lnTo>
                <a:lnTo>
                  <a:pt x="4672" y="6594"/>
                </a:lnTo>
                <a:lnTo>
                  <a:pt x="4502" y="6253"/>
                </a:lnTo>
                <a:lnTo>
                  <a:pt x="4283" y="5888"/>
                </a:lnTo>
                <a:lnTo>
                  <a:pt x="4161" y="5742"/>
                </a:lnTo>
                <a:lnTo>
                  <a:pt x="4040" y="5596"/>
                </a:lnTo>
                <a:lnTo>
                  <a:pt x="3869" y="5475"/>
                </a:lnTo>
                <a:lnTo>
                  <a:pt x="3699" y="5377"/>
                </a:lnTo>
                <a:lnTo>
                  <a:pt x="3577" y="5304"/>
                </a:lnTo>
                <a:lnTo>
                  <a:pt x="3456" y="5280"/>
                </a:lnTo>
                <a:lnTo>
                  <a:pt x="3334" y="5256"/>
                </a:lnTo>
                <a:lnTo>
                  <a:pt x="3188" y="5256"/>
                </a:lnTo>
                <a:lnTo>
                  <a:pt x="2945" y="5304"/>
                </a:lnTo>
                <a:lnTo>
                  <a:pt x="2701" y="5377"/>
                </a:lnTo>
                <a:lnTo>
                  <a:pt x="2458" y="5499"/>
                </a:lnTo>
                <a:lnTo>
                  <a:pt x="2239" y="5645"/>
                </a:lnTo>
                <a:lnTo>
                  <a:pt x="2044" y="5815"/>
                </a:lnTo>
                <a:lnTo>
                  <a:pt x="1850" y="5986"/>
                </a:lnTo>
                <a:lnTo>
                  <a:pt x="1606" y="6229"/>
                </a:lnTo>
                <a:lnTo>
                  <a:pt x="1387" y="6521"/>
                </a:lnTo>
                <a:lnTo>
                  <a:pt x="998" y="7081"/>
                </a:lnTo>
                <a:lnTo>
                  <a:pt x="730" y="7397"/>
                </a:lnTo>
                <a:lnTo>
                  <a:pt x="487" y="7713"/>
                </a:lnTo>
                <a:lnTo>
                  <a:pt x="244" y="8030"/>
                </a:lnTo>
                <a:lnTo>
                  <a:pt x="25" y="8395"/>
                </a:lnTo>
                <a:lnTo>
                  <a:pt x="0" y="8492"/>
                </a:lnTo>
                <a:lnTo>
                  <a:pt x="25" y="8565"/>
                </a:lnTo>
                <a:lnTo>
                  <a:pt x="98" y="8638"/>
                </a:lnTo>
                <a:lnTo>
                  <a:pt x="171" y="8662"/>
                </a:lnTo>
                <a:lnTo>
                  <a:pt x="341" y="8906"/>
                </a:lnTo>
                <a:lnTo>
                  <a:pt x="487" y="9149"/>
                </a:lnTo>
                <a:lnTo>
                  <a:pt x="730" y="9441"/>
                </a:lnTo>
                <a:lnTo>
                  <a:pt x="974" y="9709"/>
                </a:lnTo>
                <a:lnTo>
                  <a:pt x="1290" y="10049"/>
                </a:lnTo>
                <a:lnTo>
                  <a:pt x="1655" y="10390"/>
                </a:lnTo>
                <a:lnTo>
                  <a:pt x="2361" y="10998"/>
                </a:lnTo>
                <a:lnTo>
                  <a:pt x="2458" y="11120"/>
                </a:lnTo>
                <a:lnTo>
                  <a:pt x="2531" y="11217"/>
                </a:lnTo>
                <a:lnTo>
                  <a:pt x="2580" y="11290"/>
                </a:lnTo>
                <a:lnTo>
                  <a:pt x="2580" y="11388"/>
                </a:lnTo>
                <a:lnTo>
                  <a:pt x="2580" y="11485"/>
                </a:lnTo>
                <a:lnTo>
                  <a:pt x="2531" y="11582"/>
                </a:lnTo>
                <a:lnTo>
                  <a:pt x="2482" y="11655"/>
                </a:lnTo>
                <a:lnTo>
                  <a:pt x="2409" y="11728"/>
                </a:lnTo>
                <a:lnTo>
                  <a:pt x="2239" y="11874"/>
                </a:lnTo>
                <a:lnTo>
                  <a:pt x="2044" y="11996"/>
                </a:lnTo>
                <a:lnTo>
                  <a:pt x="1655" y="12191"/>
                </a:lnTo>
                <a:lnTo>
                  <a:pt x="1387" y="12312"/>
                </a:lnTo>
                <a:lnTo>
                  <a:pt x="1095" y="12458"/>
                </a:lnTo>
                <a:lnTo>
                  <a:pt x="852" y="12604"/>
                </a:lnTo>
                <a:lnTo>
                  <a:pt x="609" y="12799"/>
                </a:lnTo>
                <a:lnTo>
                  <a:pt x="511" y="12920"/>
                </a:lnTo>
                <a:lnTo>
                  <a:pt x="438" y="13042"/>
                </a:lnTo>
                <a:lnTo>
                  <a:pt x="365" y="13164"/>
                </a:lnTo>
                <a:lnTo>
                  <a:pt x="317" y="13285"/>
                </a:lnTo>
                <a:lnTo>
                  <a:pt x="244" y="13577"/>
                </a:lnTo>
                <a:lnTo>
                  <a:pt x="219" y="13869"/>
                </a:lnTo>
                <a:lnTo>
                  <a:pt x="244" y="14161"/>
                </a:lnTo>
                <a:lnTo>
                  <a:pt x="268" y="14453"/>
                </a:lnTo>
                <a:lnTo>
                  <a:pt x="341" y="14745"/>
                </a:lnTo>
                <a:lnTo>
                  <a:pt x="438" y="15013"/>
                </a:lnTo>
                <a:lnTo>
                  <a:pt x="536" y="15281"/>
                </a:lnTo>
                <a:lnTo>
                  <a:pt x="682" y="15524"/>
                </a:lnTo>
                <a:lnTo>
                  <a:pt x="852" y="15767"/>
                </a:lnTo>
                <a:lnTo>
                  <a:pt x="1022" y="16011"/>
                </a:lnTo>
                <a:lnTo>
                  <a:pt x="1241" y="16205"/>
                </a:lnTo>
                <a:lnTo>
                  <a:pt x="1460" y="16400"/>
                </a:lnTo>
                <a:lnTo>
                  <a:pt x="1704" y="16546"/>
                </a:lnTo>
                <a:lnTo>
                  <a:pt x="1971" y="16668"/>
                </a:lnTo>
                <a:lnTo>
                  <a:pt x="2190" y="16741"/>
                </a:lnTo>
                <a:lnTo>
                  <a:pt x="2434" y="16765"/>
                </a:lnTo>
                <a:lnTo>
                  <a:pt x="2653" y="16789"/>
                </a:lnTo>
                <a:lnTo>
                  <a:pt x="2896" y="16765"/>
                </a:lnTo>
                <a:lnTo>
                  <a:pt x="3115" y="16716"/>
                </a:lnTo>
                <a:lnTo>
                  <a:pt x="3334" y="16643"/>
                </a:lnTo>
                <a:lnTo>
                  <a:pt x="3529" y="16522"/>
                </a:lnTo>
                <a:lnTo>
                  <a:pt x="3723" y="16351"/>
                </a:lnTo>
                <a:lnTo>
                  <a:pt x="3869" y="16205"/>
                </a:lnTo>
                <a:lnTo>
                  <a:pt x="3991" y="16035"/>
                </a:lnTo>
                <a:lnTo>
                  <a:pt x="4113" y="15840"/>
                </a:lnTo>
                <a:lnTo>
                  <a:pt x="4210" y="15646"/>
                </a:lnTo>
                <a:lnTo>
                  <a:pt x="4405" y="15256"/>
                </a:lnTo>
                <a:lnTo>
                  <a:pt x="4575" y="14867"/>
                </a:lnTo>
                <a:lnTo>
                  <a:pt x="4697" y="14648"/>
                </a:lnTo>
                <a:lnTo>
                  <a:pt x="4818" y="14478"/>
                </a:lnTo>
                <a:lnTo>
                  <a:pt x="4940" y="14332"/>
                </a:lnTo>
                <a:lnTo>
                  <a:pt x="5086" y="14234"/>
                </a:lnTo>
                <a:lnTo>
                  <a:pt x="5232" y="14161"/>
                </a:lnTo>
                <a:lnTo>
                  <a:pt x="5402" y="14137"/>
                </a:lnTo>
                <a:lnTo>
                  <a:pt x="5621" y="14186"/>
                </a:lnTo>
                <a:lnTo>
                  <a:pt x="5840" y="14259"/>
                </a:lnTo>
                <a:lnTo>
                  <a:pt x="6010" y="14380"/>
                </a:lnTo>
                <a:lnTo>
                  <a:pt x="6181" y="14502"/>
                </a:lnTo>
                <a:lnTo>
                  <a:pt x="6327" y="14648"/>
                </a:lnTo>
                <a:lnTo>
                  <a:pt x="6473" y="14818"/>
                </a:lnTo>
                <a:lnTo>
                  <a:pt x="6740" y="15135"/>
                </a:lnTo>
                <a:lnTo>
                  <a:pt x="7032" y="15451"/>
                </a:lnTo>
                <a:lnTo>
                  <a:pt x="7154" y="15597"/>
                </a:lnTo>
                <a:lnTo>
                  <a:pt x="7324" y="15719"/>
                </a:lnTo>
                <a:lnTo>
                  <a:pt x="7641" y="15938"/>
                </a:lnTo>
                <a:lnTo>
                  <a:pt x="7957" y="16157"/>
                </a:lnTo>
                <a:lnTo>
                  <a:pt x="8273" y="16400"/>
                </a:lnTo>
                <a:lnTo>
                  <a:pt x="8298" y="16473"/>
                </a:lnTo>
                <a:lnTo>
                  <a:pt x="8346" y="16522"/>
                </a:lnTo>
                <a:lnTo>
                  <a:pt x="8395" y="16546"/>
                </a:lnTo>
                <a:lnTo>
                  <a:pt x="8468" y="16546"/>
                </a:lnTo>
                <a:lnTo>
                  <a:pt x="8784" y="16424"/>
                </a:lnTo>
                <a:lnTo>
                  <a:pt x="9052" y="16254"/>
                </a:lnTo>
                <a:lnTo>
                  <a:pt x="9587" y="15889"/>
                </a:lnTo>
                <a:lnTo>
                  <a:pt x="9879" y="15670"/>
                </a:lnTo>
                <a:lnTo>
                  <a:pt x="10147" y="15475"/>
                </a:lnTo>
                <a:lnTo>
                  <a:pt x="10390" y="15256"/>
                </a:lnTo>
                <a:lnTo>
                  <a:pt x="10634" y="15013"/>
                </a:lnTo>
                <a:lnTo>
                  <a:pt x="10828" y="14794"/>
                </a:lnTo>
                <a:lnTo>
                  <a:pt x="10999" y="14575"/>
                </a:lnTo>
                <a:lnTo>
                  <a:pt x="11145" y="14332"/>
                </a:lnTo>
                <a:lnTo>
                  <a:pt x="11242" y="14088"/>
                </a:lnTo>
                <a:lnTo>
                  <a:pt x="11339" y="13821"/>
                </a:lnTo>
                <a:lnTo>
                  <a:pt x="11388" y="13553"/>
                </a:lnTo>
                <a:lnTo>
                  <a:pt x="11388" y="13261"/>
                </a:lnTo>
                <a:lnTo>
                  <a:pt x="11339" y="12993"/>
                </a:lnTo>
                <a:lnTo>
                  <a:pt x="11315" y="12847"/>
                </a:lnTo>
                <a:lnTo>
                  <a:pt x="11242" y="12726"/>
                </a:lnTo>
                <a:lnTo>
                  <a:pt x="11169" y="12628"/>
                </a:lnTo>
                <a:lnTo>
                  <a:pt x="11096" y="12531"/>
                </a:lnTo>
                <a:lnTo>
                  <a:pt x="10877" y="12361"/>
                </a:lnTo>
                <a:lnTo>
                  <a:pt x="10658" y="12239"/>
                </a:lnTo>
                <a:lnTo>
                  <a:pt x="10390" y="12118"/>
                </a:lnTo>
                <a:lnTo>
                  <a:pt x="10147" y="12045"/>
                </a:lnTo>
                <a:lnTo>
                  <a:pt x="9879" y="11947"/>
                </a:lnTo>
                <a:lnTo>
                  <a:pt x="9636" y="11850"/>
                </a:lnTo>
                <a:lnTo>
                  <a:pt x="9466" y="11753"/>
                </a:lnTo>
                <a:lnTo>
                  <a:pt x="9320" y="11631"/>
                </a:lnTo>
                <a:lnTo>
                  <a:pt x="9222" y="11485"/>
                </a:lnTo>
                <a:lnTo>
                  <a:pt x="9149" y="11315"/>
                </a:lnTo>
                <a:lnTo>
                  <a:pt x="9125" y="11169"/>
                </a:lnTo>
                <a:lnTo>
                  <a:pt x="9101" y="10974"/>
                </a:lnTo>
                <a:lnTo>
                  <a:pt x="9125" y="10804"/>
                </a:lnTo>
                <a:lnTo>
                  <a:pt x="9149" y="10633"/>
                </a:lnTo>
                <a:lnTo>
                  <a:pt x="9198" y="10439"/>
                </a:lnTo>
                <a:lnTo>
                  <a:pt x="9271" y="10268"/>
                </a:lnTo>
                <a:lnTo>
                  <a:pt x="9466" y="9903"/>
                </a:lnTo>
                <a:lnTo>
                  <a:pt x="9685" y="9611"/>
                </a:lnTo>
                <a:lnTo>
                  <a:pt x="9928" y="9368"/>
                </a:lnTo>
                <a:lnTo>
                  <a:pt x="10074" y="9246"/>
                </a:lnTo>
                <a:lnTo>
                  <a:pt x="10244" y="9149"/>
                </a:lnTo>
                <a:lnTo>
                  <a:pt x="10415" y="9076"/>
                </a:lnTo>
                <a:lnTo>
                  <a:pt x="10609" y="9003"/>
                </a:lnTo>
                <a:lnTo>
                  <a:pt x="10804" y="8954"/>
                </a:lnTo>
                <a:lnTo>
                  <a:pt x="10999" y="8930"/>
                </a:lnTo>
                <a:lnTo>
                  <a:pt x="11193" y="8930"/>
                </a:lnTo>
                <a:lnTo>
                  <a:pt x="11388" y="8954"/>
                </a:lnTo>
                <a:lnTo>
                  <a:pt x="11583" y="8979"/>
                </a:lnTo>
                <a:lnTo>
                  <a:pt x="11729" y="9052"/>
                </a:lnTo>
                <a:lnTo>
                  <a:pt x="11875" y="9149"/>
                </a:lnTo>
                <a:lnTo>
                  <a:pt x="11996" y="9271"/>
                </a:lnTo>
                <a:lnTo>
                  <a:pt x="12118" y="9417"/>
                </a:lnTo>
                <a:lnTo>
                  <a:pt x="12215" y="9563"/>
                </a:lnTo>
                <a:lnTo>
                  <a:pt x="12361" y="9903"/>
                </a:lnTo>
                <a:lnTo>
                  <a:pt x="12580" y="10390"/>
                </a:lnTo>
                <a:lnTo>
                  <a:pt x="12702" y="10633"/>
                </a:lnTo>
                <a:lnTo>
                  <a:pt x="12824" y="10828"/>
                </a:lnTo>
                <a:lnTo>
                  <a:pt x="12994" y="11023"/>
                </a:lnTo>
                <a:lnTo>
                  <a:pt x="13189" y="11169"/>
                </a:lnTo>
                <a:lnTo>
                  <a:pt x="13310" y="11217"/>
                </a:lnTo>
                <a:lnTo>
                  <a:pt x="13432" y="11266"/>
                </a:lnTo>
                <a:lnTo>
                  <a:pt x="13554" y="11290"/>
                </a:lnTo>
                <a:lnTo>
                  <a:pt x="13724" y="11315"/>
                </a:lnTo>
                <a:lnTo>
                  <a:pt x="13870" y="11315"/>
                </a:lnTo>
                <a:lnTo>
                  <a:pt x="14016" y="11290"/>
                </a:lnTo>
                <a:lnTo>
                  <a:pt x="14186" y="11266"/>
                </a:lnTo>
                <a:lnTo>
                  <a:pt x="14332" y="11217"/>
                </a:lnTo>
                <a:lnTo>
                  <a:pt x="14600" y="11071"/>
                </a:lnTo>
                <a:lnTo>
                  <a:pt x="14867" y="10877"/>
                </a:lnTo>
                <a:lnTo>
                  <a:pt x="15111" y="10682"/>
                </a:lnTo>
                <a:lnTo>
                  <a:pt x="15330" y="10439"/>
                </a:lnTo>
                <a:lnTo>
                  <a:pt x="15549" y="10195"/>
                </a:lnTo>
                <a:lnTo>
                  <a:pt x="15719" y="9952"/>
                </a:lnTo>
                <a:lnTo>
                  <a:pt x="16352" y="9027"/>
                </a:lnTo>
                <a:lnTo>
                  <a:pt x="16473" y="8833"/>
                </a:lnTo>
                <a:lnTo>
                  <a:pt x="16619" y="8614"/>
                </a:lnTo>
                <a:lnTo>
                  <a:pt x="16692" y="8395"/>
                </a:lnTo>
                <a:lnTo>
                  <a:pt x="16717" y="8273"/>
                </a:lnTo>
                <a:lnTo>
                  <a:pt x="16717" y="8151"/>
                </a:lnTo>
                <a:lnTo>
                  <a:pt x="16717" y="8127"/>
                </a:lnTo>
                <a:lnTo>
                  <a:pt x="16717" y="8078"/>
                </a:lnTo>
                <a:lnTo>
                  <a:pt x="16717" y="8005"/>
                </a:lnTo>
                <a:lnTo>
                  <a:pt x="16692" y="7957"/>
                </a:lnTo>
                <a:lnTo>
                  <a:pt x="16644" y="7908"/>
                </a:lnTo>
                <a:lnTo>
                  <a:pt x="16327" y="7640"/>
                </a:lnTo>
                <a:lnTo>
                  <a:pt x="16011" y="7348"/>
                </a:lnTo>
                <a:lnTo>
                  <a:pt x="15451" y="6740"/>
                </a:lnTo>
                <a:lnTo>
                  <a:pt x="15232" y="6521"/>
                </a:lnTo>
                <a:lnTo>
                  <a:pt x="14989" y="6302"/>
                </a:lnTo>
                <a:lnTo>
                  <a:pt x="14527" y="5888"/>
                </a:lnTo>
                <a:lnTo>
                  <a:pt x="14381" y="5742"/>
                </a:lnTo>
                <a:lnTo>
                  <a:pt x="14283" y="5572"/>
                </a:lnTo>
                <a:lnTo>
                  <a:pt x="14210" y="5402"/>
                </a:lnTo>
                <a:lnTo>
                  <a:pt x="14162" y="5231"/>
                </a:lnTo>
                <a:lnTo>
                  <a:pt x="14162" y="5061"/>
                </a:lnTo>
                <a:lnTo>
                  <a:pt x="14186" y="4866"/>
                </a:lnTo>
                <a:lnTo>
                  <a:pt x="14259" y="4696"/>
                </a:lnTo>
                <a:lnTo>
                  <a:pt x="14381" y="4526"/>
                </a:lnTo>
                <a:lnTo>
                  <a:pt x="14478" y="4428"/>
                </a:lnTo>
                <a:lnTo>
                  <a:pt x="14600" y="4355"/>
                </a:lnTo>
                <a:lnTo>
                  <a:pt x="14746" y="4283"/>
                </a:lnTo>
                <a:lnTo>
                  <a:pt x="14892" y="4234"/>
                </a:lnTo>
                <a:lnTo>
                  <a:pt x="15476" y="4039"/>
                </a:lnTo>
                <a:lnTo>
                  <a:pt x="15719" y="3942"/>
                </a:lnTo>
                <a:lnTo>
                  <a:pt x="15938" y="3820"/>
                </a:lnTo>
                <a:lnTo>
                  <a:pt x="16108" y="3674"/>
                </a:lnTo>
                <a:lnTo>
                  <a:pt x="16230" y="3504"/>
                </a:lnTo>
                <a:lnTo>
                  <a:pt x="16352" y="3334"/>
                </a:lnTo>
                <a:lnTo>
                  <a:pt x="16425" y="3139"/>
                </a:lnTo>
                <a:lnTo>
                  <a:pt x="16473" y="2920"/>
                </a:lnTo>
                <a:lnTo>
                  <a:pt x="16498" y="2701"/>
                </a:lnTo>
                <a:lnTo>
                  <a:pt x="16522" y="2482"/>
                </a:lnTo>
                <a:lnTo>
                  <a:pt x="16498" y="2263"/>
                </a:lnTo>
                <a:lnTo>
                  <a:pt x="16449" y="2044"/>
                </a:lnTo>
                <a:lnTo>
                  <a:pt x="16376" y="1825"/>
                </a:lnTo>
                <a:lnTo>
                  <a:pt x="16303" y="1606"/>
                </a:lnTo>
                <a:lnTo>
                  <a:pt x="16206" y="1387"/>
                </a:lnTo>
                <a:lnTo>
                  <a:pt x="16084" y="1192"/>
                </a:lnTo>
                <a:lnTo>
                  <a:pt x="15938" y="998"/>
                </a:lnTo>
                <a:lnTo>
                  <a:pt x="15768" y="779"/>
                </a:lnTo>
                <a:lnTo>
                  <a:pt x="15573" y="608"/>
                </a:lnTo>
                <a:lnTo>
                  <a:pt x="15354" y="462"/>
                </a:lnTo>
                <a:lnTo>
                  <a:pt x="15111" y="341"/>
                </a:lnTo>
                <a:lnTo>
                  <a:pt x="14892" y="268"/>
                </a:lnTo>
                <a:lnTo>
                  <a:pt x="14648" y="195"/>
                </a:lnTo>
                <a:lnTo>
                  <a:pt x="14137" y="195"/>
                </a:lnTo>
                <a:lnTo>
                  <a:pt x="13894" y="219"/>
                </a:lnTo>
                <a:lnTo>
                  <a:pt x="13675" y="292"/>
                </a:lnTo>
                <a:lnTo>
                  <a:pt x="13432" y="389"/>
                </a:lnTo>
                <a:lnTo>
                  <a:pt x="13213" y="535"/>
                </a:lnTo>
                <a:lnTo>
                  <a:pt x="13018" y="681"/>
                </a:lnTo>
                <a:lnTo>
                  <a:pt x="12848" y="876"/>
                </a:lnTo>
                <a:lnTo>
                  <a:pt x="12702" y="1095"/>
                </a:lnTo>
                <a:lnTo>
                  <a:pt x="12580" y="1338"/>
                </a:lnTo>
                <a:lnTo>
                  <a:pt x="12459" y="1630"/>
                </a:lnTo>
                <a:lnTo>
                  <a:pt x="12337" y="1898"/>
                </a:lnTo>
                <a:lnTo>
                  <a:pt x="12191" y="2166"/>
                </a:lnTo>
                <a:lnTo>
                  <a:pt x="12118" y="2287"/>
                </a:lnTo>
                <a:lnTo>
                  <a:pt x="12021" y="2385"/>
                </a:lnTo>
                <a:lnTo>
                  <a:pt x="11850" y="2531"/>
                </a:lnTo>
                <a:lnTo>
                  <a:pt x="11680" y="2579"/>
                </a:lnTo>
                <a:lnTo>
                  <a:pt x="11510" y="2604"/>
                </a:lnTo>
                <a:lnTo>
                  <a:pt x="11339" y="2579"/>
                </a:lnTo>
                <a:lnTo>
                  <a:pt x="11169" y="2506"/>
                </a:lnTo>
                <a:lnTo>
                  <a:pt x="10999" y="2433"/>
                </a:lnTo>
                <a:lnTo>
                  <a:pt x="10853" y="2312"/>
                </a:lnTo>
                <a:lnTo>
                  <a:pt x="10707" y="2190"/>
                </a:lnTo>
                <a:lnTo>
                  <a:pt x="10488" y="1947"/>
                </a:lnTo>
                <a:lnTo>
                  <a:pt x="10269" y="1679"/>
                </a:lnTo>
                <a:lnTo>
                  <a:pt x="9855" y="1168"/>
                </a:lnTo>
                <a:lnTo>
                  <a:pt x="9636" y="900"/>
                </a:lnTo>
                <a:lnTo>
                  <a:pt x="9417" y="657"/>
                </a:lnTo>
                <a:lnTo>
                  <a:pt x="9174" y="414"/>
                </a:lnTo>
                <a:lnTo>
                  <a:pt x="8906" y="219"/>
                </a:lnTo>
                <a:lnTo>
                  <a:pt x="8857" y="122"/>
                </a:lnTo>
                <a:lnTo>
                  <a:pt x="8784" y="24"/>
                </a:lnTo>
                <a:lnTo>
                  <a:pt x="866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/>
          <p:nvPr/>
        </p:nvSpPr>
        <p:spPr>
          <a:xfrm>
            <a:off x="3234055" y="1457279"/>
            <a:ext cx="332917" cy="452551"/>
          </a:xfrm>
          <a:custGeom>
            <a:avLst/>
            <a:gdLst/>
            <a:ahLst/>
            <a:cxnLst/>
            <a:rect l="l" t="t" r="r" b="b"/>
            <a:pathLst>
              <a:path w="15233" h="20707" extrusionOk="0">
                <a:moveTo>
                  <a:pt x="5330" y="122"/>
                </a:moveTo>
                <a:lnTo>
                  <a:pt x="4916" y="170"/>
                </a:lnTo>
                <a:lnTo>
                  <a:pt x="4551" y="219"/>
                </a:lnTo>
                <a:lnTo>
                  <a:pt x="4162" y="292"/>
                </a:lnTo>
                <a:lnTo>
                  <a:pt x="3797" y="389"/>
                </a:lnTo>
                <a:lnTo>
                  <a:pt x="3432" y="511"/>
                </a:lnTo>
                <a:lnTo>
                  <a:pt x="3042" y="657"/>
                </a:lnTo>
                <a:lnTo>
                  <a:pt x="2872" y="754"/>
                </a:lnTo>
                <a:lnTo>
                  <a:pt x="2775" y="827"/>
                </a:lnTo>
                <a:lnTo>
                  <a:pt x="2726" y="900"/>
                </a:lnTo>
                <a:lnTo>
                  <a:pt x="2702" y="925"/>
                </a:lnTo>
                <a:lnTo>
                  <a:pt x="2702" y="973"/>
                </a:lnTo>
                <a:lnTo>
                  <a:pt x="2726" y="1022"/>
                </a:lnTo>
                <a:lnTo>
                  <a:pt x="2750" y="1046"/>
                </a:lnTo>
                <a:lnTo>
                  <a:pt x="2848" y="1071"/>
                </a:lnTo>
                <a:lnTo>
                  <a:pt x="3018" y="1071"/>
                </a:lnTo>
                <a:lnTo>
                  <a:pt x="3115" y="1046"/>
                </a:lnTo>
                <a:lnTo>
                  <a:pt x="3432" y="900"/>
                </a:lnTo>
                <a:lnTo>
                  <a:pt x="3845" y="754"/>
                </a:lnTo>
                <a:lnTo>
                  <a:pt x="4283" y="633"/>
                </a:lnTo>
                <a:lnTo>
                  <a:pt x="4721" y="584"/>
                </a:lnTo>
                <a:lnTo>
                  <a:pt x="5159" y="511"/>
                </a:lnTo>
                <a:lnTo>
                  <a:pt x="6084" y="511"/>
                </a:lnTo>
                <a:lnTo>
                  <a:pt x="6546" y="584"/>
                </a:lnTo>
                <a:lnTo>
                  <a:pt x="6984" y="681"/>
                </a:lnTo>
                <a:lnTo>
                  <a:pt x="7447" y="803"/>
                </a:lnTo>
                <a:lnTo>
                  <a:pt x="7885" y="949"/>
                </a:lnTo>
                <a:lnTo>
                  <a:pt x="8761" y="1265"/>
                </a:lnTo>
                <a:lnTo>
                  <a:pt x="9539" y="1533"/>
                </a:lnTo>
                <a:lnTo>
                  <a:pt x="10318" y="1776"/>
                </a:lnTo>
                <a:lnTo>
                  <a:pt x="10731" y="1874"/>
                </a:lnTo>
                <a:lnTo>
                  <a:pt x="11121" y="1947"/>
                </a:lnTo>
                <a:lnTo>
                  <a:pt x="11534" y="2020"/>
                </a:lnTo>
                <a:lnTo>
                  <a:pt x="11948" y="2044"/>
                </a:lnTo>
                <a:lnTo>
                  <a:pt x="12337" y="2044"/>
                </a:lnTo>
                <a:lnTo>
                  <a:pt x="12727" y="2020"/>
                </a:lnTo>
                <a:lnTo>
                  <a:pt x="13116" y="1971"/>
                </a:lnTo>
                <a:lnTo>
                  <a:pt x="13481" y="1898"/>
                </a:lnTo>
                <a:lnTo>
                  <a:pt x="13749" y="1825"/>
                </a:lnTo>
                <a:lnTo>
                  <a:pt x="13992" y="1703"/>
                </a:lnTo>
                <a:lnTo>
                  <a:pt x="14454" y="1460"/>
                </a:lnTo>
                <a:lnTo>
                  <a:pt x="14357" y="1703"/>
                </a:lnTo>
                <a:lnTo>
                  <a:pt x="14065" y="2214"/>
                </a:lnTo>
                <a:lnTo>
                  <a:pt x="13943" y="2458"/>
                </a:lnTo>
                <a:lnTo>
                  <a:pt x="13797" y="2725"/>
                </a:lnTo>
                <a:lnTo>
                  <a:pt x="13238" y="4112"/>
                </a:lnTo>
                <a:lnTo>
                  <a:pt x="12921" y="4794"/>
                </a:lnTo>
                <a:lnTo>
                  <a:pt x="12605" y="5451"/>
                </a:lnTo>
                <a:lnTo>
                  <a:pt x="12581" y="5548"/>
                </a:lnTo>
                <a:lnTo>
                  <a:pt x="12581" y="5621"/>
                </a:lnTo>
                <a:lnTo>
                  <a:pt x="12605" y="5670"/>
                </a:lnTo>
                <a:lnTo>
                  <a:pt x="12654" y="5718"/>
                </a:lnTo>
                <a:lnTo>
                  <a:pt x="12629" y="5816"/>
                </a:lnTo>
                <a:lnTo>
                  <a:pt x="12654" y="5913"/>
                </a:lnTo>
                <a:lnTo>
                  <a:pt x="12946" y="6326"/>
                </a:lnTo>
                <a:lnTo>
                  <a:pt x="13238" y="6764"/>
                </a:lnTo>
                <a:lnTo>
                  <a:pt x="13554" y="7178"/>
                </a:lnTo>
                <a:lnTo>
                  <a:pt x="13895" y="7543"/>
                </a:lnTo>
                <a:lnTo>
                  <a:pt x="14527" y="8176"/>
                </a:lnTo>
                <a:lnTo>
                  <a:pt x="14625" y="8297"/>
                </a:lnTo>
                <a:lnTo>
                  <a:pt x="14260" y="8516"/>
                </a:lnTo>
                <a:lnTo>
                  <a:pt x="13870" y="8687"/>
                </a:lnTo>
                <a:lnTo>
                  <a:pt x="13505" y="8833"/>
                </a:lnTo>
                <a:lnTo>
                  <a:pt x="13116" y="8930"/>
                </a:lnTo>
                <a:lnTo>
                  <a:pt x="12727" y="9003"/>
                </a:lnTo>
                <a:lnTo>
                  <a:pt x="12313" y="9027"/>
                </a:lnTo>
                <a:lnTo>
                  <a:pt x="11875" y="9052"/>
                </a:lnTo>
                <a:lnTo>
                  <a:pt x="11461" y="9027"/>
                </a:lnTo>
                <a:lnTo>
                  <a:pt x="11023" y="9003"/>
                </a:lnTo>
                <a:lnTo>
                  <a:pt x="10610" y="8954"/>
                </a:lnTo>
                <a:lnTo>
                  <a:pt x="10196" y="8881"/>
                </a:lnTo>
                <a:lnTo>
                  <a:pt x="9783" y="8784"/>
                </a:lnTo>
                <a:lnTo>
                  <a:pt x="8955" y="8565"/>
                </a:lnTo>
                <a:lnTo>
                  <a:pt x="8177" y="8297"/>
                </a:lnTo>
                <a:lnTo>
                  <a:pt x="7544" y="8103"/>
                </a:lnTo>
                <a:lnTo>
                  <a:pt x="6838" y="7884"/>
                </a:lnTo>
                <a:lnTo>
                  <a:pt x="6449" y="7786"/>
                </a:lnTo>
                <a:lnTo>
                  <a:pt x="6084" y="7713"/>
                </a:lnTo>
                <a:lnTo>
                  <a:pt x="5695" y="7640"/>
                </a:lnTo>
                <a:lnTo>
                  <a:pt x="5305" y="7592"/>
                </a:lnTo>
                <a:lnTo>
                  <a:pt x="4940" y="7567"/>
                </a:lnTo>
                <a:lnTo>
                  <a:pt x="4575" y="7567"/>
                </a:lnTo>
                <a:lnTo>
                  <a:pt x="4210" y="7616"/>
                </a:lnTo>
                <a:lnTo>
                  <a:pt x="3845" y="7689"/>
                </a:lnTo>
                <a:lnTo>
                  <a:pt x="3529" y="7811"/>
                </a:lnTo>
                <a:lnTo>
                  <a:pt x="3213" y="7957"/>
                </a:lnTo>
                <a:lnTo>
                  <a:pt x="2921" y="8176"/>
                </a:lnTo>
                <a:lnTo>
                  <a:pt x="2799" y="8297"/>
                </a:lnTo>
                <a:lnTo>
                  <a:pt x="2677" y="8443"/>
                </a:lnTo>
                <a:lnTo>
                  <a:pt x="2653" y="8492"/>
                </a:lnTo>
                <a:lnTo>
                  <a:pt x="2629" y="8541"/>
                </a:lnTo>
                <a:lnTo>
                  <a:pt x="2653" y="8589"/>
                </a:lnTo>
                <a:lnTo>
                  <a:pt x="2677" y="8638"/>
                </a:lnTo>
                <a:lnTo>
                  <a:pt x="2702" y="8662"/>
                </a:lnTo>
                <a:lnTo>
                  <a:pt x="2750" y="8687"/>
                </a:lnTo>
                <a:lnTo>
                  <a:pt x="2799" y="8687"/>
                </a:lnTo>
                <a:lnTo>
                  <a:pt x="2848" y="8662"/>
                </a:lnTo>
                <a:lnTo>
                  <a:pt x="3213" y="8443"/>
                </a:lnTo>
                <a:lnTo>
                  <a:pt x="3553" y="8273"/>
                </a:lnTo>
                <a:lnTo>
                  <a:pt x="3918" y="8176"/>
                </a:lnTo>
                <a:lnTo>
                  <a:pt x="4283" y="8078"/>
                </a:lnTo>
                <a:lnTo>
                  <a:pt x="4648" y="8054"/>
                </a:lnTo>
                <a:lnTo>
                  <a:pt x="5038" y="8054"/>
                </a:lnTo>
                <a:lnTo>
                  <a:pt x="5403" y="8078"/>
                </a:lnTo>
                <a:lnTo>
                  <a:pt x="5768" y="8127"/>
                </a:lnTo>
                <a:lnTo>
                  <a:pt x="6157" y="8200"/>
                </a:lnTo>
                <a:lnTo>
                  <a:pt x="6522" y="8297"/>
                </a:lnTo>
                <a:lnTo>
                  <a:pt x="7276" y="8516"/>
                </a:lnTo>
                <a:lnTo>
                  <a:pt x="8031" y="8760"/>
                </a:lnTo>
                <a:lnTo>
                  <a:pt x="8761" y="8979"/>
                </a:lnTo>
                <a:lnTo>
                  <a:pt x="9564" y="9198"/>
                </a:lnTo>
                <a:lnTo>
                  <a:pt x="10391" y="9368"/>
                </a:lnTo>
                <a:lnTo>
                  <a:pt x="10804" y="9441"/>
                </a:lnTo>
                <a:lnTo>
                  <a:pt x="11218" y="9490"/>
                </a:lnTo>
                <a:lnTo>
                  <a:pt x="11632" y="9514"/>
                </a:lnTo>
                <a:lnTo>
                  <a:pt x="12459" y="9514"/>
                </a:lnTo>
                <a:lnTo>
                  <a:pt x="12848" y="9465"/>
                </a:lnTo>
                <a:lnTo>
                  <a:pt x="13238" y="9392"/>
                </a:lnTo>
                <a:lnTo>
                  <a:pt x="13603" y="9295"/>
                </a:lnTo>
                <a:lnTo>
                  <a:pt x="13968" y="9173"/>
                </a:lnTo>
                <a:lnTo>
                  <a:pt x="14308" y="9003"/>
                </a:lnTo>
                <a:lnTo>
                  <a:pt x="14649" y="8833"/>
                </a:lnTo>
                <a:lnTo>
                  <a:pt x="14990" y="8614"/>
                </a:lnTo>
                <a:lnTo>
                  <a:pt x="15063" y="8614"/>
                </a:lnTo>
                <a:lnTo>
                  <a:pt x="15111" y="8589"/>
                </a:lnTo>
                <a:lnTo>
                  <a:pt x="15160" y="8565"/>
                </a:lnTo>
                <a:lnTo>
                  <a:pt x="15209" y="8516"/>
                </a:lnTo>
                <a:lnTo>
                  <a:pt x="15233" y="8443"/>
                </a:lnTo>
                <a:lnTo>
                  <a:pt x="15233" y="8370"/>
                </a:lnTo>
                <a:lnTo>
                  <a:pt x="15209" y="8273"/>
                </a:lnTo>
                <a:lnTo>
                  <a:pt x="15184" y="8200"/>
                </a:lnTo>
                <a:lnTo>
                  <a:pt x="15087" y="8054"/>
                </a:lnTo>
                <a:lnTo>
                  <a:pt x="14941" y="7884"/>
                </a:lnTo>
                <a:lnTo>
                  <a:pt x="14625" y="7592"/>
                </a:lnTo>
                <a:lnTo>
                  <a:pt x="14381" y="7373"/>
                </a:lnTo>
                <a:lnTo>
                  <a:pt x="14187" y="7178"/>
                </a:lnTo>
                <a:lnTo>
                  <a:pt x="14016" y="6959"/>
                </a:lnTo>
                <a:lnTo>
                  <a:pt x="13700" y="6545"/>
                </a:lnTo>
                <a:lnTo>
                  <a:pt x="13359" y="6108"/>
                </a:lnTo>
                <a:lnTo>
                  <a:pt x="13165" y="5913"/>
                </a:lnTo>
                <a:lnTo>
                  <a:pt x="12970" y="5743"/>
                </a:lnTo>
                <a:lnTo>
                  <a:pt x="12970" y="5718"/>
                </a:lnTo>
                <a:lnTo>
                  <a:pt x="12994" y="5694"/>
                </a:lnTo>
                <a:lnTo>
                  <a:pt x="13359" y="4940"/>
                </a:lnTo>
                <a:lnTo>
                  <a:pt x="13676" y="4161"/>
                </a:lnTo>
                <a:lnTo>
                  <a:pt x="14333" y="2628"/>
                </a:lnTo>
                <a:lnTo>
                  <a:pt x="14479" y="2336"/>
                </a:lnTo>
                <a:lnTo>
                  <a:pt x="14698" y="1971"/>
                </a:lnTo>
                <a:lnTo>
                  <a:pt x="14795" y="1776"/>
                </a:lnTo>
                <a:lnTo>
                  <a:pt x="14868" y="1557"/>
                </a:lnTo>
                <a:lnTo>
                  <a:pt x="14917" y="1363"/>
                </a:lnTo>
                <a:lnTo>
                  <a:pt x="14917" y="1192"/>
                </a:lnTo>
                <a:lnTo>
                  <a:pt x="14965" y="1144"/>
                </a:lnTo>
                <a:lnTo>
                  <a:pt x="14965" y="1071"/>
                </a:lnTo>
                <a:lnTo>
                  <a:pt x="14965" y="998"/>
                </a:lnTo>
                <a:lnTo>
                  <a:pt x="14917" y="925"/>
                </a:lnTo>
                <a:lnTo>
                  <a:pt x="14868" y="876"/>
                </a:lnTo>
                <a:lnTo>
                  <a:pt x="14795" y="827"/>
                </a:lnTo>
                <a:lnTo>
                  <a:pt x="14722" y="827"/>
                </a:lnTo>
                <a:lnTo>
                  <a:pt x="14625" y="852"/>
                </a:lnTo>
                <a:lnTo>
                  <a:pt x="14284" y="1022"/>
                </a:lnTo>
                <a:lnTo>
                  <a:pt x="13943" y="1217"/>
                </a:lnTo>
                <a:lnTo>
                  <a:pt x="13578" y="1387"/>
                </a:lnTo>
                <a:lnTo>
                  <a:pt x="13408" y="1460"/>
                </a:lnTo>
                <a:lnTo>
                  <a:pt x="13213" y="1509"/>
                </a:lnTo>
                <a:lnTo>
                  <a:pt x="12751" y="1582"/>
                </a:lnTo>
                <a:lnTo>
                  <a:pt x="12289" y="1606"/>
                </a:lnTo>
                <a:lnTo>
                  <a:pt x="11826" y="1582"/>
                </a:lnTo>
                <a:lnTo>
                  <a:pt x="11364" y="1557"/>
                </a:lnTo>
                <a:lnTo>
                  <a:pt x="10926" y="1484"/>
                </a:lnTo>
                <a:lnTo>
                  <a:pt x="10512" y="1387"/>
                </a:lnTo>
                <a:lnTo>
                  <a:pt x="10123" y="1265"/>
                </a:lnTo>
                <a:lnTo>
                  <a:pt x="9710" y="1144"/>
                </a:lnTo>
                <a:lnTo>
                  <a:pt x="8907" y="876"/>
                </a:lnTo>
                <a:lnTo>
                  <a:pt x="8104" y="584"/>
                </a:lnTo>
                <a:lnTo>
                  <a:pt x="7714" y="462"/>
                </a:lnTo>
                <a:lnTo>
                  <a:pt x="7325" y="341"/>
                </a:lnTo>
                <a:lnTo>
                  <a:pt x="6936" y="268"/>
                </a:lnTo>
                <a:lnTo>
                  <a:pt x="6522" y="195"/>
                </a:lnTo>
                <a:lnTo>
                  <a:pt x="6133" y="146"/>
                </a:lnTo>
                <a:lnTo>
                  <a:pt x="5743" y="122"/>
                </a:lnTo>
                <a:close/>
                <a:moveTo>
                  <a:pt x="1388" y="438"/>
                </a:moveTo>
                <a:lnTo>
                  <a:pt x="1461" y="487"/>
                </a:lnTo>
                <a:lnTo>
                  <a:pt x="1558" y="535"/>
                </a:lnTo>
                <a:lnTo>
                  <a:pt x="1704" y="657"/>
                </a:lnTo>
                <a:lnTo>
                  <a:pt x="1510" y="803"/>
                </a:lnTo>
                <a:lnTo>
                  <a:pt x="1218" y="1022"/>
                </a:lnTo>
                <a:lnTo>
                  <a:pt x="1120" y="1095"/>
                </a:lnTo>
                <a:lnTo>
                  <a:pt x="1072" y="1119"/>
                </a:lnTo>
                <a:lnTo>
                  <a:pt x="1047" y="1144"/>
                </a:lnTo>
                <a:lnTo>
                  <a:pt x="1023" y="1168"/>
                </a:lnTo>
                <a:lnTo>
                  <a:pt x="1047" y="1217"/>
                </a:lnTo>
                <a:lnTo>
                  <a:pt x="1072" y="1290"/>
                </a:lnTo>
                <a:lnTo>
                  <a:pt x="1120" y="1338"/>
                </a:lnTo>
                <a:lnTo>
                  <a:pt x="1266" y="1338"/>
                </a:lnTo>
                <a:lnTo>
                  <a:pt x="1364" y="1314"/>
                </a:lnTo>
                <a:lnTo>
                  <a:pt x="1437" y="1265"/>
                </a:lnTo>
                <a:lnTo>
                  <a:pt x="1656" y="1144"/>
                </a:lnTo>
                <a:lnTo>
                  <a:pt x="1826" y="998"/>
                </a:lnTo>
                <a:lnTo>
                  <a:pt x="1899" y="973"/>
                </a:lnTo>
                <a:lnTo>
                  <a:pt x="1923" y="1046"/>
                </a:lnTo>
                <a:lnTo>
                  <a:pt x="1972" y="1217"/>
                </a:lnTo>
                <a:lnTo>
                  <a:pt x="1826" y="1265"/>
                </a:lnTo>
                <a:lnTo>
                  <a:pt x="1680" y="1387"/>
                </a:lnTo>
                <a:lnTo>
                  <a:pt x="1388" y="1630"/>
                </a:lnTo>
                <a:lnTo>
                  <a:pt x="1145" y="1898"/>
                </a:lnTo>
                <a:lnTo>
                  <a:pt x="1023" y="2093"/>
                </a:lnTo>
                <a:lnTo>
                  <a:pt x="1023" y="2117"/>
                </a:lnTo>
                <a:lnTo>
                  <a:pt x="1023" y="2141"/>
                </a:lnTo>
                <a:lnTo>
                  <a:pt x="1047" y="2166"/>
                </a:lnTo>
                <a:lnTo>
                  <a:pt x="1096" y="2166"/>
                </a:lnTo>
                <a:lnTo>
                  <a:pt x="1193" y="2141"/>
                </a:lnTo>
                <a:lnTo>
                  <a:pt x="1291" y="2093"/>
                </a:lnTo>
                <a:lnTo>
                  <a:pt x="1461" y="1995"/>
                </a:lnTo>
                <a:lnTo>
                  <a:pt x="1826" y="1728"/>
                </a:lnTo>
                <a:lnTo>
                  <a:pt x="1996" y="1630"/>
                </a:lnTo>
                <a:lnTo>
                  <a:pt x="1996" y="1655"/>
                </a:lnTo>
                <a:lnTo>
                  <a:pt x="1923" y="2044"/>
                </a:lnTo>
                <a:lnTo>
                  <a:pt x="1777" y="2117"/>
                </a:lnTo>
                <a:lnTo>
                  <a:pt x="1656" y="2214"/>
                </a:lnTo>
                <a:lnTo>
                  <a:pt x="1315" y="2458"/>
                </a:lnTo>
                <a:lnTo>
                  <a:pt x="1193" y="2579"/>
                </a:lnTo>
                <a:lnTo>
                  <a:pt x="1120" y="2652"/>
                </a:lnTo>
                <a:lnTo>
                  <a:pt x="1096" y="2725"/>
                </a:lnTo>
                <a:lnTo>
                  <a:pt x="1096" y="2774"/>
                </a:lnTo>
                <a:lnTo>
                  <a:pt x="1120" y="2823"/>
                </a:lnTo>
                <a:lnTo>
                  <a:pt x="1193" y="2847"/>
                </a:lnTo>
                <a:lnTo>
                  <a:pt x="1291" y="2847"/>
                </a:lnTo>
                <a:lnTo>
                  <a:pt x="1461" y="2774"/>
                </a:lnTo>
                <a:lnTo>
                  <a:pt x="1631" y="2677"/>
                </a:lnTo>
                <a:lnTo>
                  <a:pt x="1777" y="2604"/>
                </a:lnTo>
                <a:lnTo>
                  <a:pt x="1874" y="2531"/>
                </a:lnTo>
                <a:lnTo>
                  <a:pt x="1874" y="2823"/>
                </a:lnTo>
                <a:lnTo>
                  <a:pt x="1874" y="2920"/>
                </a:lnTo>
                <a:lnTo>
                  <a:pt x="1364" y="3285"/>
                </a:lnTo>
                <a:lnTo>
                  <a:pt x="1169" y="3455"/>
                </a:lnTo>
                <a:lnTo>
                  <a:pt x="1072" y="3553"/>
                </a:lnTo>
                <a:lnTo>
                  <a:pt x="1023" y="3650"/>
                </a:lnTo>
                <a:lnTo>
                  <a:pt x="999" y="3699"/>
                </a:lnTo>
                <a:lnTo>
                  <a:pt x="1023" y="3723"/>
                </a:lnTo>
                <a:lnTo>
                  <a:pt x="1072" y="3747"/>
                </a:lnTo>
                <a:lnTo>
                  <a:pt x="1193" y="3723"/>
                </a:lnTo>
                <a:lnTo>
                  <a:pt x="1339" y="3674"/>
                </a:lnTo>
                <a:lnTo>
                  <a:pt x="1583" y="3528"/>
                </a:lnTo>
                <a:lnTo>
                  <a:pt x="1874" y="3334"/>
                </a:lnTo>
                <a:lnTo>
                  <a:pt x="1874" y="3772"/>
                </a:lnTo>
                <a:lnTo>
                  <a:pt x="1704" y="3869"/>
                </a:lnTo>
                <a:lnTo>
                  <a:pt x="1534" y="3966"/>
                </a:lnTo>
                <a:lnTo>
                  <a:pt x="1266" y="4137"/>
                </a:lnTo>
                <a:lnTo>
                  <a:pt x="1145" y="4258"/>
                </a:lnTo>
                <a:lnTo>
                  <a:pt x="1096" y="4307"/>
                </a:lnTo>
                <a:lnTo>
                  <a:pt x="1047" y="4380"/>
                </a:lnTo>
                <a:lnTo>
                  <a:pt x="1047" y="4429"/>
                </a:lnTo>
                <a:lnTo>
                  <a:pt x="1096" y="4477"/>
                </a:lnTo>
                <a:lnTo>
                  <a:pt x="1242" y="4477"/>
                </a:lnTo>
                <a:lnTo>
                  <a:pt x="1388" y="4453"/>
                </a:lnTo>
                <a:lnTo>
                  <a:pt x="1680" y="4331"/>
                </a:lnTo>
                <a:lnTo>
                  <a:pt x="1874" y="4258"/>
                </a:lnTo>
                <a:lnTo>
                  <a:pt x="1874" y="4623"/>
                </a:lnTo>
                <a:lnTo>
                  <a:pt x="1680" y="4721"/>
                </a:lnTo>
                <a:lnTo>
                  <a:pt x="1485" y="4818"/>
                </a:lnTo>
                <a:lnTo>
                  <a:pt x="1218" y="4988"/>
                </a:lnTo>
                <a:lnTo>
                  <a:pt x="1096" y="5086"/>
                </a:lnTo>
                <a:lnTo>
                  <a:pt x="999" y="5183"/>
                </a:lnTo>
                <a:lnTo>
                  <a:pt x="999" y="5232"/>
                </a:lnTo>
                <a:lnTo>
                  <a:pt x="974" y="5256"/>
                </a:lnTo>
                <a:lnTo>
                  <a:pt x="1023" y="5329"/>
                </a:lnTo>
                <a:lnTo>
                  <a:pt x="1072" y="5378"/>
                </a:lnTo>
                <a:lnTo>
                  <a:pt x="1145" y="5378"/>
                </a:lnTo>
                <a:lnTo>
                  <a:pt x="1388" y="5280"/>
                </a:lnTo>
                <a:lnTo>
                  <a:pt x="1607" y="5159"/>
                </a:lnTo>
                <a:lnTo>
                  <a:pt x="1874" y="5037"/>
                </a:lnTo>
                <a:lnTo>
                  <a:pt x="1874" y="5451"/>
                </a:lnTo>
                <a:lnTo>
                  <a:pt x="1656" y="5524"/>
                </a:lnTo>
                <a:lnTo>
                  <a:pt x="1510" y="5597"/>
                </a:lnTo>
                <a:lnTo>
                  <a:pt x="1339" y="5694"/>
                </a:lnTo>
                <a:lnTo>
                  <a:pt x="1193" y="5791"/>
                </a:lnTo>
                <a:lnTo>
                  <a:pt x="1145" y="5864"/>
                </a:lnTo>
                <a:lnTo>
                  <a:pt x="1120" y="5937"/>
                </a:lnTo>
                <a:lnTo>
                  <a:pt x="1120" y="5986"/>
                </a:lnTo>
                <a:lnTo>
                  <a:pt x="1145" y="6035"/>
                </a:lnTo>
                <a:lnTo>
                  <a:pt x="1169" y="6059"/>
                </a:lnTo>
                <a:lnTo>
                  <a:pt x="1218" y="6059"/>
                </a:lnTo>
                <a:lnTo>
                  <a:pt x="1388" y="6035"/>
                </a:lnTo>
                <a:lnTo>
                  <a:pt x="1558" y="5962"/>
                </a:lnTo>
                <a:lnTo>
                  <a:pt x="1704" y="5889"/>
                </a:lnTo>
                <a:lnTo>
                  <a:pt x="1874" y="5816"/>
                </a:lnTo>
                <a:lnTo>
                  <a:pt x="1874" y="6059"/>
                </a:lnTo>
                <a:lnTo>
                  <a:pt x="1680" y="6156"/>
                </a:lnTo>
                <a:lnTo>
                  <a:pt x="1485" y="6254"/>
                </a:lnTo>
                <a:lnTo>
                  <a:pt x="1291" y="6375"/>
                </a:lnTo>
                <a:lnTo>
                  <a:pt x="1096" y="6521"/>
                </a:lnTo>
                <a:lnTo>
                  <a:pt x="1072" y="6545"/>
                </a:lnTo>
                <a:lnTo>
                  <a:pt x="1072" y="6570"/>
                </a:lnTo>
                <a:lnTo>
                  <a:pt x="1096" y="6594"/>
                </a:lnTo>
                <a:lnTo>
                  <a:pt x="1242" y="6594"/>
                </a:lnTo>
                <a:lnTo>
                  <a:pt x="1364" y="6570"/>
                </a:lnTo>
                <a:lnTo>
                  <a:pt x="1583" y="6497"/>
                </a:lnTo>
                <a:lnTo>
                  <a:pt x="1874" y="6375"/>
                </a:lnTo>
                <a:lnTo>
                  <a:pt x="1874" y="6764"/>
                </a:lnTo>
                <a:lnTo>
                  <a:pt x="1704" y="6886"/>
                </a:lnTo>
                <a:lnTo>
                  <a:pt x="1534" y="7008"/>
                </a:lnTo>
                <a:lnTo>
                  <a:pt x="1364" y="7129"/>
                </a:lnTo>
                <a:lnTo>
                  <a:pt x="1218" y="7275"/>
                </a:lnTo>
                <a:lnTo>
                  <a:pt x="1096" y="7470"/>
                </a:lnTo>
                <a:lnTo>
                  <a:pt x="1096" y="7494"/>
                </a:lnTo>
                <a:lnTo>
                  <a:pt x="1120" y="7494"/>
                </a:lnTo>
                <a:lnTo>
                  <a:pt x="1315" y="7446"/>
                </a:lnTo>
                <a:lnTo>
                  <a:pt x="1461" y="7373"/>
                </a:lnTo>
                <a:lnTo>
                  <a:pt x="1802" y="7202"/>
                </a:lnTo>
                <a:lnTo>
                  <a:pt x="1899" y="7154"/>
                </a:lnTo>
                <a:lnTo>
                  <a:pt x="1899" y="7446"/>
                </a:lnTo>
                <a:lnTo>
                  <a:pt x="1656" y="7567"/>
                </a:lnTo>
                <a:lnTo>
                  <a:pt x="1437" y="7738"/>
                </a:lnTo>
                <a:lnTo>
                  <a:pt x="1339" y="7811"/>
                </a:lnTo>
                <a:lnTo>
                  <a:pt x="1266" y="7908"/>
                </a:lnTo>
                <a:lnTo>
                  <a:pt x="1145" y="8078"/>
                </a:lnTo>
                <a:lnTo>
                  <a:pt x="1145" y="8127"/>
                </a:lnTo>
                <a:lnTo>
                  <a:pt x="1169" y="8127"/>
                </a:lnTo>
                <a:lnTo>
                  <a:pt x="1291" y="8103"/>
                </a:lnTo>
                <a:lnTo>
                  <a:pt x="1388" y="8078"/>
                </a:lnTo>
                <a:lnTo>
                  <a:pt x="1485" y="8054"/>
                </a:lnTo>
                <a:lnTo>
                  <a:pt x="1583" y="8005"/>
                </a:lnTo>
                <a:lnTo>
                  <a:pt x="1899" y="7835"/>
                </a:lnTo>
                <a:lnTo>
                  <a:pt x="1923" y="8346"/>
                </a:lnTo>
                <a:lnTo>
                  <a:pt x="1899" y="8370"/>
                </a:lnTo>
                <a:lnTo>
                  <a:pt x="1461" y="8638"/>
                </a:lnTo>
                <a:lnTo>
                  <a:pt x="1242" y="8760"/>
                </a:lnTo>
                <a:lnTo>
                  <a:pt x="1145" y="8857"/>
                </a:lnTo>
                <a:lnTo>
                  <a:pt x="1047" y="8930"/>
                </a:lnTo>
                <a:lnTo>
                  <a:pt x="1047" y="9003"/>
                </a:lnTo>
                <a:lnTo>
                  <a:pt x="1072" y="9052"/>
                </a:lnTo>
                <a:lnTo>
                  <a:pt x="1169" y="9076"/>
                </a:lnTo>
                <a:lnTo>
                  <a:pt x="1388" y="9076"/>
                </a:lnTo>
                <a:lnTo>
                  <a:pt x="1510" y="9027"/>
                </a:lnTo>
                <a:lnTo>
                  <a:pt x="1729" y="8930"/>
                </a:lnTo>
                <a:lnTo>
                  <a:pt x="1923" y="8784"/>
                </a:lnTo>
                <a:lnTo>
                  <a:pt x="1947" y="9149"/>
                </a:lnTo>
                <a:lnTo>
                  <a:pt x="1874" y="9173"/>
                </a:lnTo>
                <a:lnTo>
                  <a:pt x="1656" y="9344"/>
                </a:lnTo>
                <a:lnTo>
                  <a:pt x="1461" y="9514"/>
                </a:lnTo>
                <a:lnTo>
                  <a:pt x="1096" y="9879"/>
                </a:lnTo>
                <a:lnTo>
                  <a:pt x="1096" y="9928"/>
                </a:lnTo>
                <a:lnTo>
                  <a:pt x="1120" y="9928"/>
                </a:lnTo>
                <a:lnTo>
                  <a:pt x="1339" y="9830"/>
                </a:lnTo>
                <a:lnTo>
                  <a:pt x="1558" y="9733"/>
                </a:lnTo>
                <a:lnTo>
                  <a:pt x="1947" y="9465"/>
                </a:lnTo>
                <a:lnTo>
                  <a:pt x="1972" y="10049"/>
                </a:lnTo>
                <a:lnTo>
                  <a:pt x="1874" y="10098"/>
                </a:lnTo>
                <a:lnTo>
                  <a:pt x="1680" y="10171"/>
                </a:lnTo>
                <a:lnTo>
                  <a:pt x="1510" y="10293"/>
                </a:lnTo>
                <a:lnTo>
                  <a:pt x="1364" y="10366"/>
                </a:lnTo>
                <a:lnTo>
                  <a:pt x="1242" y="10512"/>
                </a:lnTo>
                <a:lnTo>
                  <a:pt x="1193" y="10560"/>
                </a:lnTo>
                <a:lnTo>
                  <a:pt x="1169" y="10658"/>
                </a:lnTo>
                <a:lnTo>
                  <a:pt x="1169" y="10731"/>
                </a:lnTo>
                <a:lnTo>
                  <a:pt x="1169" y="10804"/>
                </a:lnTo>
                <a:lnTo>
                  <a:pt x="1218" y="10852"/>
                </a:lnTo>
                <a:lnTo>
                  <a:pt x="1242" y="10877"/>
                </a:lnTo>
                <a:lnTo>
                  <a:pt x="1291" y="10877"/>
                </a:lnTo>
                <a:lnTo>
                  <a:pt x="1412" y="10804"/>
                </a:lnTo>
                <a:lnTo>
                  <a:pt x="1510" y="10731"/>
                </a:lnTo>
                <a:lnTo>
                  <a:pt x="1607" y="10633"/>
                </a:lnTo>
                <a:lnTo>
                  <a:pt x="1729" y="10560"/>
                </a:lnTo>
                <a:lnTo>
                  <a:pt x="1850" y="10487"/>
                </a:lnTo>
                <a:lnTo>
                  <a:pt x="1996" y="10439"/>
                </a:lnTo>
                <a:lnTo>
                  <a:pt x="1996" y="10682"/>
                </a:lnTo>
                <a:lnTo>
                  <a:pt x="1850" y="10755"/>
                </a:lnTo>
                <a:lnTo>
                  <a:pt x="1729" y="10828"/>
                </a:lnTo>
                <a:lnTo>
                  <a:pt x="1485" y="11023"/>
                </a:lnTo>
                <a:lnTo>
                  <a:pt x="1266" y="11217"/>
                </a:lnTo>
                <a:lnTo>
                  <a:pt x="1072" y="11436"/>
                </a:lnTo>
                <a:lnTo>
                  <a:pt x="1072" y="11461"/>
                </a:lnTo>
                <a:lnTo>
                  <a:pt x="1096" y="11485"/>
                </a:lnTo>
                <a:lnTo>
                  <a:pt x="1120" y="11509"/>
                </a:lnTo>
                <a:lnTo>
                  <a:pt x="1388" y="11436"/>
                </a:lnTo>
                <a:lnTo>
                  <a:pt x="1656" y="11315"/>
                </a:lnTo>
                <a:lnTo>
                  <a:pt x="2020" y="11096"/>
                </a:lnTo>
                <a:lnTo>
                  <a:pt x="2020" y="11680"/>
                </a:lnTo>
                <a:lnTo>
                  <a:pt x="1802" y="11801"/>
                </a:lnTo>
                <a:lnTo>
                  <a:pt x="1607" y="11947"/>
                </a:lnTo>
                <a:lnTo>
                  <a:pt x="1364" y="12166"/>
                </a:lnTo>
                <a:lnTo>
                  <a:pt x="1242" y="12264"/>
                </a:lnTo>
                <a:lnTo>
                  <a:pt x="1096" y="12361"/>
                </a:lnTo>
                <a:lnTo>
                  <a:pt x="1096" y="12385"/>
                </a:lnTo>
                <a:lnTo>
                  <a:pt x="1096" y="12410"/>
                </a:lnTo>
                <a:lnTo>
                  <a:pt x="1120" y="12410"/>
                </a:lnTo>
                <a:lnTo>
                  <a:pt x="1388" y="12385"/>
                </a:lnTo>
                <a:lnTo>
                  <a:pt x="1534" y="12337"/>
                </a:lnTo>
                <a:lnTo>
                  <a:pt x="1656" y="12288"/>
                </a:lnTo>
                <a:lnTo>
                  <a:pt x="2045" y="12069"/>
                </a:lnTo>
                <a:lnTo>
                  <a:pt x="2045" y="12483"/>
                </a:lnTo>
                <a:lnTo>
                  <a:pt x="1874" y="12556"/>
                </a:lnTo>
                <a:lnTo>
                  <a:pt x="1729" y="12629"/>
                </a:lnTo>
                <a:lnTo>
                  <a:pt x="1558" y="12702"/>
                </a:lnTo>
                <a:lnTo>
                  <a:pt x="1388" y="12799"/>
                </a:lnTo>
                <a:lnTo>
                  <a:pt x="1242" y="12921"/>
                </a:lnTo>
                <a:lnTo>
                  <a:pt x="1169" y="12994"/>
                </a:lnTo>
                <a:lnTo>
                  <a:pt x="1120" y="13067"/>
                </a:lnTo>
                <a:lnTo>
                  <a:pt x="1120" y="13115"/>
                </a:lnTo>
                <a:lnTo>
                  <a:pt x="1120" y="13164"/>
                </a:lnTo>
                <a:lnTo>
                  <a:pt x="1169" y="13213"/>
                </a:lnTo>
                <a:lnTo>
                  <a:pt x="1218" y="13213"/>
                </a:lnTo>
                <a:lnTo>
                  <a:pt x="1388" y="13188"/>
                </a:lnTo>
                <a:lnTo>
                  <a:pt x="1558" y="13140"/>
                </a:lnTo>
                <a:lnTo>
                  <a:pt x="1874" y="12994"/>
                </a:lnTo>
                <a:lnTo>
                  <a:pt x="2069" y="12921"/>
                </a:lnTo>
                <a:lnTo>
                  <a:pt x="2069" y="13067"/>
                </a:lnTo>
                <a:lnTo>
                  <a:pt x="1923" y="13091"/>
                </a:lnTo>
                <a:lnTo>
                  <a:pt x="1777" y="13140"/>
                </a:lnTo>
                <a:lnTo>
                  <a:pt x="1631" y="13213"/>
                </a:lnTo>
                <a:lnTo>
                  <a:pt x="1485" y="13286"/>
                </a:lnTo>
                <a:lnTo>
                  <a:pt x="1339" y="13407"/>
                </a:lnTo>
                <a:lnTo>
                  <a:pt x="1242" y="13505"/>
                </a:lnTo>
                <a:lnTo>
                  <a:pt x="1145" y="13626"/>
                </a:lnTo>
                <a:lnTo>
                  <a:pt x="1072" y="13772"/>
                </a:lnTo>
                <a:lnTo>
                  <a:pt x="1047" y="13797"/>
                </a:lnTo>
                <a:lnTo>
                  <a:pt x="1072" y="13821"/>
                </a:lnTo>
                <a:lnTo>
                  <a:pt x="1096" y="13845"/>
                </a:lnTo>
                <a:lnTo>
                  <a:pt x="1120" y="13870"/>
                </a:lnTo>
                <a:lnTo>
                  <a:pt x="1242" y="13845"/>
                </a:lnTo>
                <a:lnTo>
                  <a:pt x="1364" y="13821"/>
                </a:lnTo>
                <a:lnTo>
                  <a:pt x="1583" y="13699"/>
                </a:lnTo>
                <a:lnTo>
                  <a:pt x="1826" y="13578"/>
                </a:lnTo>
                <a:lnTo>
                  <a:pt x="2069" y="13432"/>
                </a:lnTo>
                <a:lnTo>
                  <a:pt x="2069" y="13772"/>
                </a:lnTo>
                <a:lnTo>
                  <a:pt x="1972" y="13797"/>
                </a:lnTo>
                <a:lnTo>
                  <a:pt x="1850" y="13870"/>
                </a:lnTo>
                <a:lnTo>
                  <a:pt x="1680" y="13967"/>
                </a:lnTo>
                <a:lnTo>
                  <a:pt x="1461" y="14113"/>
                </a:lnTo>
                <a:lnTo>
                  <a:pt x="1242" y="14283"/>
                </a:lnTo>
                <a:lnTo>
                  <a:pt x="1145" y="14380"/>
                </a:lnTo>
                <a:lnTo>
                  <a:pt x="1072" y="14478"/>
                </a:lnTo>
                <a:lnTo>
                  <a:pt x="1047" y="14551"/>
                </a:lnTo>
                <a:lnTo>
                  <a:pt x="1023" y="14648"/>
                </a:lnTo>
                <a:lnTo>
                  <a:pt x="999" y="14672"/>
                </a:lnTo>
                <a:lnTo>
                  <a:pt x="1023" y="14721"/>
                </a:lnTo>
                <a:lnTo>
                  <a:pt x="1047" y="14745"/>
                </a:lnTo>
                <a:lnTo>
                  <a:pt x="1096" y="14745"/>
                </a:lnTo>
                <a:lnTo>
                  <a:pt x="1218" y="14721"/>
                </a:lnTo>
                <a:lnTo>
                  <a:pt x="1266" y="14697"/>
                </a:lnTo>
                <a:lnTo>
                  <a:pt x="1339" y="14672"/>
                </a:lnTo>
                <a:lnTo>
                  <a:pt x="1753" y="14429"/>
                </a:lnTo>
                <a:lnTo>
                  <a:pt x="2069" y="14259"/>
                </a:lnTo>
                <a:lnTo>
                  <a:pt x="2069" y="14770"/>
                </a:lnTo>
                <a:lnTo>
                  <a:pt x="1947" y="14794"/>
                </a:lnTo>
                <a:lnTo>
                  <a:pt x="1826" y="14867"/>
                </a:lnTo>
                <a:lnTo>
                  <a:pt x="1607" y="14989"/>
                </a:lnTo>
                <a:lnTo>
                  <a:pt x="1461" y="15110"/>
                </a:lnTo>
                <a:lnTo>
                  <a:pt x="1315" y="15232"/>
                </a:lnTo>
                <a:lnTo>
                  <a:pt x="1193" y="15378"/>
                </a:lnTo>
                <a:lnTo>
                  <a:pt x="1145" y="15475"/>
                </a:lnTo>
                <a:lnTo>
                  <a:pt x="1145" y="15548"/>
                </a:lnTo>
                <a:lnTo>
                  <a:pt x="1169" y="15597"/>
                </a:lnTo>
                <a:lnTo>
                  <a:pt x="1218" y="15621"/>
                </a:lnTo>
                <a:lnTo>
                  <a:pt x="1291" y="15621"/>
                </a:lnTo>
                <a:lnTo>
                  <a:pt x="1388" y="15597"/>
                </a:lnTo>
                <a:lnTo>
                  <a:pt x="1510" y="15500"/>
                </a:lnTo>
                <a:lnTo>
                  <a:pt x="1899" y="15256"/>
                </a:lnTo>
                <a:lnTo>
                  <a:pt x="2069" y="15159"/>
                </a:lnTo>
                <a:lnTo>
                  <a:pt x="2069" y="15402"/>
                </a:lnTo>
                <a:lnTo>
                  <a:pt x="1947" y="15451"/>
                </a:lnTo>
                <a:lnTo>
                  <a:pt x="1802" y="15524"/>
                </a:lnTo>
                <a:lnTo>
                  <a:pt x="1583" y="15743"/>
                </a:lnTo>
                <a:lnTo>
                  <a:pt x="1339" y="15913"/>
                </a:lnTo>
                <a:lnTo>
                  <a:pt x="1218" y="16035"/>
                </a:lnTo>
                <a:lnTo>
                  <a:pt x="1145" y="16157"/>
                </a:lnTo>
                <a:lnTo>
                  <a:pt x="1145" y="16230"/>
                </a:lnTo>
                <a:lnTo>
                  <a:pt x="1193" y="16254"/>
                </a:lnTo>
                <a:lnTo>
                  <a:pt x="1339" y="16254"/>
                </a:lnTo>
                <a:lnTo>
                  <a:pt x="1485" y="16205"/>
                </a:lnTo>
                <a:lnTo>
                  <a:pt x="1631" y="16132"/>
                </a:lnTo>
                <a:lnTo>
                  <a:pt x="1753" y="16035"/>
                </a:lnTo>
                <a:lnTo>
                  <a:pt x="2069" y="15840"/>
                </a:lnTo>
                <a:lnTo>
                  <a:pt x="2069" y="16205"/>
                </a:lnTo>
                <a:lnTo>
                  <a:pt x="1826" y="16278"/>
                </a:lnTo>
                <a:lnTo>
                  <a:pt x="1534" y="16400"/>
                </a:lnTo>
                <a:lnTo>
                  <a:pt x="1412" y="16473"/>
                </a:lnTo>
                <a:lnTo>
                  <a:pt x="1315" y="16570"/>
                </a:lnTo>
                <a:lnTo>
                  <a:pt x="1242" y="16668"/>
                </a:lnTo>
                <a:lnTo>
                  <a:pt x="1193" y="16789"/>
                </a:lnTo>
                <a:lnTo>
                  <a:pt x="1193" y="16838"/>
                </a:lnTo>
                <a:lnTo>
                  <a:pt x="1193" y="16862"/>
                </a:lnTo>
                <a:lnTo>
                  <a:pt x="1218" y="16887"/>
                </a:lnTo>
                <a:lnTo>
                  <a:pt x="1412" y="16887"/>
                </a:lnTo>
                <a:lnTo>
                  <a:pt x="1558" y="16814"/>
                </a:lnTo>
                <a:lnTo>
                  <a:pt x="1996" y="16643"/>
                </a:lnTo>
                <a:lnTo>
                  <a:pt x="2045" y="16643"/>
                </a:lnTo>
                <a:lnTo>
                  <a:pt x="2020" y="17154"/>
                </a:lnTo>
                <a:lnTo>
                  <a:pt x="1826" y="17276"/>
                </a:lnTo>
                <a:lnTo>
                  <a:pt x="1631" y="17398"/>
                </a:lnTo>
                <a:lnTo>
                  <a:pt x="1534" y="17471"/>
                </a:lnTo>
                <a:lnTo>
                  <a:pt x="1437" y="17544"/>
                </a:lnTo>
                <a:lnTo>
                  <a:pt x="1364" y="17665"/>
                </a:lnTo>
                <a:lnTo>
                  <a:pt x="1339" y="17787"/>
                </a:lnTo>
                <a:lnTo>
                  <a:pt x="1339" y="17811"/>
                </a:lnTo>
                <a:lnTo>
                  <a:pt x="1485" y="17811"/>
                </a:lnTo>
                <a:lnTo>
                  <a:pt x="1607" y="17787"/>
                </a:lnTo>
                <a:lnTo>
                  <a:pt x="1826" y="17714"/>
                </a:lnTo>
                <a:lnTo>
                  <a:pt x="1996" y="17617"/>
                </a:lnTo>
                <a:lnTo>
                  <a:pt x="1996" y="17811"/>
                </a:lnTo>
                <a:lnTo>
                  <a:pt x="1947" y="17811"/>
                </a:lnTo>
                <a:lnTo>
                  <a:pt x="1729" y="17909"/>
                </a:lnTo>
                <a:lnTo>
                  <a:pt x="1485" y="18030"/>
                </a:lnTo>
                <a:lnTo>
                  <a:pt x="1388" y="18103"/>
                </a:lnTo>
                <a:lnTo>
                  <a:pt x="1291" y="18176"/>
                </a:lnTo>
                <a:lnTo>
                  <a:pt x="1193" y="18274"/>
                </a:lnTo>
                <a:lnTo>
                  <a:pt x="1145" y="18371"/>
                </a:lnTo>
                <a:lnTo>
                  <a:pt x="1120" y="18420"/>
                </a:lnTo>
                <a:lnTo>
                  <a:pt x="1145" y="18468"/>
                </a:lnTo>
                <a:lnTo>
                  <a:pt x="1193" y="18493"/>
                </a:lnTo>
                <a:lnTo>
                  <a:pt x="1242" y="18517"/>
                </a:lnTo>
                <a:lnTo>
                  <a:pt x="1437" y="18468"/>
                </a:lnTo>
                <a:lnTo>
                  <a:pt x="1631" y="18395"/>
                </a:lnTo>
                <a:lnTo>
                  <a:pt x="1996" y="18225"/>
                </a:lnTo>
                <a:lnTo>
                  <a:pt x="1972" y="18687"/>
                </a:lnTo>
                <a:lnTo>
                  <a:pt x="1753" y="18809"/>
                </a:lnTo>
                <a:lnTo>
                  <a:pt x="1558" y="18931"/>
                </a:lnTo>
                <a:lnTo>
                  <a:pt x="1315" y="19101"/>
                </a:lnTo>
                <a:lnTo>
                  <a:pt x="1242" y="19198"/>
                </a:lnTo>
                <a:lnTo>
                  <a:pt x="1169" y="19296"/>
                </a:lnTo>
                <a:lnTo>
                  <a:pt x="1169" y="19344"/>
                </a:lnTo>
                <a:lnTo>
                  <a:pt x="1169" y="19369"/>
                </a:lnTo>
                <a:lnTo>
                  <a:pt x="1193" y="19393"/>
                </a:lnTo>
                <a:lnTo>
                  <a:pt x="1242" y="19393"/>
                </a:lnTo>
                <a:lnTo>
                  <a:pt x="1339" y="19369"/>
                </a:lnTo>
                <a:lnTo>
                  <a:pt x="1437" y="19344"/>
                </a:lnTo>
                <a:lnTo>
                  <a:pt x="1729" y="19223"/>
                </a:lnTo>
                <a:lnTo>
                  <a:pt x="1996" y="19101"/>
                </a:lnTo>
                <a:lnTo>
                  <a:pt x="1996" y="19393"/>
                </a:lnTo>
                <a:lnTo>
                  <a:pt x="1899" y="19417"/>
                </a:lnTo>
                <a:lnTo>
                  <a:pt x="1802" y="19466"/>
                </a:lnTo>
                <a:lnTo>
                  <a:pt x="1631" y="19588"/>
                </a:lnTo>
                <a:lnTo>
                  <a:pt x="1412" y="19758"/>
                </a:lnTo>
                <a:lnTo>
                  <a:pt x="1193" y="19928"/>
                </a:lnTo>
                <a:lnTo>
                  <a:pt x="1169" y="20001"/>
                </a:lnTo>
                <a:lnTo>
                  <a:pt x="1169" y="20050"/>
                </a:lnTo>
                <a:lnTo>
                  <a:pt x="1169" y="20123"/>
                </a:lnTo>
                <a:lnTo>
                  <a:pt x="1218" y="20172"/>
                </a:lnTo>
                <a:lnTo>
                  <a:pt x="901" y="20172"/>
                </a:lnTo>
                <a:lnTo>
                  <a:pt x="561" y="20196"/>
                </a:lnTo>
                <a:lnTo>
                  <a:pt x="512" y="19052"/>
                </a:lnTo>
                <a:lnTo>
                  <a:pt x="488" y="17909"/>
                </a:lnTo>
                <a:lnTo>
                  <a:pt x="488" y="16765"/>
                </a:lnTo>
                <a:lnTo>
                  <a:pt x="488" y="15646"/>
                </a:lnTo>
                <a:lnTo>
                  <a:pt x="536" y="13359"/>
                </a:lnTo>
                <a:lnTo>
                  <a:pt x="561" y="11096"/>
                </a:lnTo>
                <a:lnTo>
                  <a:pt x="585" y="8735"/>
                </a:lnTo>
                <a:lnTo>
                  <a:pt x="609" y="6375"/>
                </a:lnTo>
                <a:lnTo>
                  <a:pt x="634" y="4039"/>
                </a:lnTo>
                <a:lnTo>
                  <a:pt x="609" y="1679"/>
                </a:lnTo>
                <a:lnTo>
                  <a:pt x="658" y="1606"/>
                </a:lnTo>
                <a:lnTo>
                  <a:pt x="682" y="1533"/>
                </a:lnTo>
                <a:lnTo>
                  <a:pt x="707" y="1265"/>
                </a:lnTo>
                <a:lnTo>
                  <a:pt x="780" y="1022"/>
                </a:lnTo>
                <a:lnTo>
                  <a:pt x="877" y="803"/>
                </a:lnTo>
                <a:lnTo>
                  <a:pt x="1023" y="584"/>
                </a:lnTo>
                <a:lnTo>
                  <a:pt x="1120" y="511"/>
                </a:lnTo>
                <a:lnTo>
                  <a:pt x="1193" y="462"/>
                </a:lnTo>
                <a:lnTo>
                  <a:pt x="1291" y="438"/>
                </a:lnTo>
                <a:close/>
                <a:moveTo>
                  <a:pt x="2045" y="19855"/>
                </a:moveTo>
                <a:lnTo>
                  <a:pt x="2069" y="20196"/>
                </a:lnTo>
                <a:lnTo>
                  <a:pt x="1461" y="20172"/>
                </a:lnTo>
                <a:lnTo>
                  <a:pt x="1631" y="20099"/>
                </a:lnTo>
                <a:lnTo>
                  <a:pt x="1802" y="20001"/>
                </a:lnTo>
                <a:lnTo>
                  <a:pt x="2045" y="19855"/>
                </a:lnTo>
                <a:close/>
                <a:moveTo>
                  <a:pt x="1291" y="0"/>
                </a:moveTo>
                <a:lnTo>
                  <a:pt x="1145" y="24"/>
                </a:lnTo>
                <a:lnTo>
                  <a:pt x="1023" y="73"/>
                </a:lnTo>
                <a:lnTo>
                  <a:pt x="901" y="122"/>
                </a:lnTo>
                <a:lnTo>
                  <a:pt x="780" y="219"/>
                </a:lnTo>
                <a:lnTo>
                  <a:pt x="682" y="316"/>
                </a:lnTo>
                <a:lnTo>
                  <a:pt x="585" y="438"/>
                </a:lnTo>
                <a:lnTo>
                  <a:pt x="488" y="560"/>
                </a:lnTo>
                <a:lnTo>
                  <a:pt x="415" y="706"/>
                </a:lnTo>
                <a:lnTo>
                  <a:pt x="366" y="852"/>
                </a:lnTo>
                <a:lnTo>
                  <a:pt x="317" y="1022"/>
                </a:lnTo>
                <a:lnTo>
                  <a:pt x="293" y="1168"/>
                </a:lnTo>
                <a:lnTo>
                  <a:pt x="293" y="1338"/>
                </a:lnTo>
                <a:lnTo>
                  <a:pt x="269" y="1387"/>
                </a:lnTo>
                <a:lnTo>
                  <a:pt x="171" y="6156"/>
                </a:lnTo>
                <a:lnTo>
                  <a:pt x="123" y="10901"/>
                </a:lnTo>
                <a:lnTo>
                  <a:pt x="74" y="13286"/>
                </a:lnTo>
                <a:lnTo>
                  <a:pt x="1" y="15694"/>
                </a:lnTo>
                <a:lnTo>
                  <a:pt x="1" y="16887"/>
                </a:lnTo>
                <a:lnTo>
                  <a:pt x="1" y="18079"/>
                </a:lnTo>
                <a:lnTo>
                  <a:pt x="25" y="19271"/>
                </a:lnTo>
                <a:lnTo>
                  <a:pt x="98" y="20464"/>
                </a:lnTo>
                <a:lnTo>
                  <a:pt x="123" y="20561"/>
                </a:lnTo>
                <a:lnTo>
                  <a:pt x="171" y="20634"/>
                </a:lnTo>
                <a:lnTo>
                  <a:pt x="244" y="20658"/>
                </a:lnTo>
                <a:lnTo>
                  <a:pt x="317" y="20683"/>
                </a:lnTo>
                <a:lnTo>
                  <a:pt x="390" y="20707"/>
                </a:lnTo>
                <a:lnTo>
                  <a:pt x="463" y="20683"/>
                </a:lnTo>
                <a:lnTo>
                  <a:pt x="536" y="20634"/>
                </a:lnTo>
                <a:lnTo>
                  <a:pt x="561" y="20585"/>
                </a:lnTo>
                <a:lnTo>
                  <a:pt x="926" y="20634"/>
                </a:lnTo>
                <a:lnTo>
                  <a:pt x="1315" y="20658"/>
                </a:lnTo>
                <a:lnTo>
                  <a:pt x="2069" y="20634"/>
                </a:lnTo>
                <a:lnTo>
                  <a:pt x="2118" y="20634"/>
                </a:lnTo>
                <a:lnTo>
                  <a:pt x="2166" y="20610"/>
                </a:lnTo>
                <a:lnTo>
                  <a:pt x="2215" y="20658"/>
                </a:lnTo>
                <a:lnTo>
                  <a:pt x="2288" y="20683"/>
                </a:lnTo>
                <a:lnTo>
                  <a:pt x="2361" y="20683"/>
                </a:lnTo>
                <a:lnTo>
                  <a:pt x="2410" y="20658"/>
                </a:lnTo>
                <a:lnTo>
                  <a:pt x="2483" y="20610"/>
                </a:lnTo>
                <a:lnTo>
                  <a:pt x="2507" y="20561"/>
                </a:lnTo>
                <a:lnTo>
                  <a:pt x="2556" y="20488"/>
                </a:lnTo>
                <a:lnTo>
                  <a:pt x="2556" y="20415"/>
                </a:lnTo>
                <a:lnTo>
                  <a:pt x="2458" y="19807"/>
                </a:lnTo>
                <a:lnTo>
                  <a:pt x="2434" y="19223"/>
                </a:lnTo>
                <a:lnTo>
                  <a:pt x="2410" y="18614"/>
                </a:lnTo>
                <a:lnTo>
                  <a:pt x="2410" y="18006"/>
                </a:lnTo>
                <a:lnTo>
                  <a:pt x="2483" y="16814"/>
                </a:lnTo>
                <a:lnTo>
                  <a:pt x="2531" y="15621"/>
                </a:lnTo>
                <a:lnTo>
                  <a:pt x="2531" y="14308"/>
                </a:lnTo>
                <a:lnTo>
                  <a:pt x="2507" y="13018"/>
                </a:lnTo>
                <a:lnTo>
                  <a:pt x="2434" y="10390"/>
                </a:lnTo>
                <a:lnTo>
                  <a:pt x="2361" y="8638"/>
                </a:lnTo>
                <a:lnTo>
                  <a:pt x="2312" y="6886"/>
                </a:lnTo>
                <a:lnTo>
                  <a:pt x="2361" y="6837"/>
                </a:lnTo>
                <a:lnTo>
                  <a:pt x="2385" y="6764"/>
                </a:lnTo>
                <a:lnTo>
                  <a:pt x="2385" y="6691"/>
                </a:lnTo>
                <a:lnTo>
                  <a:pt x="2361" y="6667"/>
                </a:lnTo>
                <a:lnTo>
                  <a:pt x="2337" y="6643"/>
                </a:lnTo>
                <a:lnTo>
                  <a:pt x="2312" y="6643"/>
                </a:lnTo>
                <a:lnTo>
                  <a:pt x="2312" y="5280"/>
                </a:lnTo>
                <a:lnTo>
                  <a:pt x="2312" y="4283"/>
                </a:lnTo>
                <a:lnTo>
                  <a:pt x="2288" y="3285"/>
                </a:lnTo>
                <a:lnTo>
                  <a:pt x="2312" y="2823"/>
                </a:lnTo>
                <a:lnTo>
                  <a:pt x="2361" y="2701"/>
                </a:lnTo>
                <a:lnTo>
                  <a:pt x="2385" y="2531"/>
                </a:lnTo>
                <a:lnTo>
                  <a:pt x="2434" y="2214"/>
                </a:lnTo>
                <a:lnTo>
                  <a:pt x="2458" y="1582"/>
                </a:lnTo>
                <a:lnTo>
                  <a:pt x="2458" y="1387"/>
                </a:lnTo>
                <a:lnTo>
                  <a:pt x="2434" y="1192"/>
                </a:lnTo>
                <a:lnTo>
                  <a:pt x="2410" y="998"/>
                </a:lnTo>
                <a:lnTo>
                  <a:pt x="2337" y="827"/>
                </a:lnTo>
                <a:lnTo>
                  <a:pt x="2264" y="657"/>
                </a:lnTo>
                <a:lnTo>
                  <a:pt x="2166" y="487"/>
                </a:lnTo>
                <a:lnTo>
                  <a:pt x="2045" y="341"/>
                </a:lnTo>
                <a:lnTo>
                  <a:pt x="1899" y="219"/>
                </a:lnTo>
                <a:lnTo>
                  <a:pt x="1753" y="122"/>
                </a:lnTo>
                <a:lnTo>
                  <a:pt x="1583" y="49"/>
                </a:lnTo>
                <a:lnTo>
                  <a:pt x="143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2"/>
          <p:cNvSpPr/>
          <p:nvPr/>
        </p:nvSpPr>
        <p:spPr>
          <a:xfrm>
            <a:off x="3777530" y="1547144"/>
            <a:ext cx="417999" cy="269625"/>
          </a:xfrm>
          <a:custGeom>
            <a:avLst/>
            <a:gdLst/>
            <a:ahLst/>
            <a:cxnLst/>
            <a:rect l="l" t="t" r="r" b="b"/>
            <a:pathLst>
              <a:path w="19126" h="12337" extrusionOk="0">
                <a:moveTo>
                  <a:pt x="9733" y="463"/>
                </a:moveTo>
                <a:lnTo>
                  <a:pt x="9831" y="511"/>
                </a:lnTo>
                <a:lnTo>
                  <a:pt x="9904" y="560"/>
                </a:lnTo>
                <a:lnTo>
                  <a:pt x="9758" y="584"/>
                </a:lnTo>
                <a:lnTo>
                  <a:pt x="9709" y="633"/>
                </a:lnTo>
                <a:lnTo>
                  <a:pt x="9660" y="682"/>
                </a:lnTo>
                <a:lnTo>
                  <a:pt x="9612" y="755"/>
                </a:lnTo>
                <a:lnTo>
                  <a:pt x="9612" y="828"/>
                </a:lnTo>
                <a:lnTo>
                  <a:pt x="9636" y="852"/>
                </a:lnTo>
                <a:lnTo>
                  <a:pt x="9685" y="925"/>
                </a:lnTo>
                <a:lnTo>
                  <a:pt x="9782" y="974"/>
                </a:lnTo>
                <a:lnTo>
                  <a:pt x="9977" y="1022"/>
                </a:lnTo>
                <a:lnTo>
                  <a:pt x="10147" y="1071"/>
                </a:lnTo>
                <a:lnTo>
                  <a:pt x="10147" y="1193"/>
                </a:lnTo>
                <a:lnTo>
                  <a:pt x="9879" y="1120"/>
                </a:lnTo>
                <a:lnTo>
                  <a:pt x="9612" y="1095"/>
                </a:lnTo>
                <a:lnTo>
                  <a:pt x="9563" y="1095"/>
                </a:lnTo>
                <a:lnTo>
                  <a:pt x="9563" y="1144"/>
                </a:lnTo>
                <a:lnTo>
                  <a:pt x="9587" y="1266"/>
                </a:lnTo>
                <a:lnTo>
                  <a:pt x="9660" y="1363"/>
                </a:lnTo>
                <a:lnTo>
                  <a:pt x="9758" y="1436"/>
                </a:lnTo>
                <a:lnTo>
                  <a:pt x="9879" y="1485"/>
                </a:lnTo>
                <a:lnTo>
                  <a:pt x="10001" y="1509"/>
                </a:lnTo>
                <a:lnTo>
                  <a:pt x="10098" y="1558"/>
                </a:lnTo>
                <a:lnTo>
                  <a:pt x="10123" y="1558"/>
                </a:lnTo>
                <a:lnTo>
                  <a:pt x="10098" y="1655"/>
                </a:lnTo>
                <a:lnTo>
                  <a:pt x="10074" y="1704"/>
                </a:lnTo>
                <a:lnTo>
                  <a:pt x="9952" y="1631"/>
                </a:lnTo>
                <a:lnTo>
                  <a:pt x="9831" y="1606"/>
                </a:lnTo>
                <a:lnTo>
                  <a:pt x="9636" y="1533"/>
                </a:lnTo>
                <a:lnTo>
                  <a:pt x="9563" y="1460"/>
                </a:lnTo>
                <a:lnTo>
                  <a:pt x="9539" y="1436"/>
                </a:lnTo>
                <a:lnTo>
                  <a:pt x="9490" y="1412"/>
                </a:lnTo>
                <a:lnTo>
                  <a:pt x="9417" y="1412"/>
                </a:lnTo>
                <a:lnTo>
                  <a:pt x="9368" y="1460"/>
                </a:lnTo>
                <a:lnTo>
                  <a:pt x="9368" y="1509"/>
                </a:lnTo>
                <a:lnTo>
                  <a:pt x="9368" y="1582"/>
                </a:lnTo>
                <a:lnTo>
                  <a:pt x="9368" y="1631"/>
                </a:lnTo>
                <a:lnTo>
                  <a:pt x="9441" y="1728"/>
                </a:lnTo>
                <a:lnTo>
                  <a:pt x="9514" y="1801"/>
                </a:lnTo>
                <a:lnTo>
                  <a:pt x="9320" y="1704"/>
                </a:lnTo>
                <a:lnTo>
                  <a:pt x="9222" y="1631"/>
                </a:lnTo>
                <a:lnTo>
                  <a:pt x="9174" y="1558"/>
                </a:lnTo>
                <a:lnTo>
                  <a:pt x="9125" y="1460"/>
                </a:lnTo>
                <a:lnTo>
                  <a:pt x="9101" y="1363"/>
                </a:lnTo>
                <a:lnTo>
                  <a:pt x="9101" y="1120"/>
                </a:lnTo>
                <a:lnTo>
                  <a:pt x="9125" y="925"/>
                </a:lnTo>
                <a:lnTo>
                  <a:pt x="9174" y="755"/>
                </a:lnTo>
                <a:lnTo>
                  <a:pt x="9222" y="682"/>
                </a:lnTo>
                <a:lnTo>
                  <a:pt x="9295" y="609"/>
                </a:lnTo>
                <a:lnTo>
                  <a:pt x="9368" y="584"/>
                </a:lnTo>
                <a:lnTo>
                  <a:pt x="9393" y="560"/>
                </a:lnTo>
                <a:lnTo>
                  <a:pt x="9490" y="560"/>
                </a:lnTo>
                <a:lnTo>
                  <a:pt x="9587" y="511"/>
                </a:lnTo>
                <a:lnTo>
                  <a:pt x="9636" y="487"/>
                </a:lnTo>
                <a:lnTo>
                  <a:pt x="9733" y="463"/>
                </a:lnTo>
                <a:close/>
                <a:moveTo>
                  <a:pt x="1022" y="2823"/>
                </a:moveTo>
                <a:lnTo>
                  <a:pt x="1168" y="2871"/>
                </a:lnTo>
                <a:lnTo>
                  <a:pt x="1314" y="2944"/>
                </a:lnTo>
                <a:lnTo>
                  <a:pt x="1071" y="2969"/>
                </a:lnTo>
                <a:lnTo>
                  <a:pt x="998" y="3017"/>
                </a:lnTo>
                <a:lnTo>
                  <a:pt x="974" y="3066"/>
                </a:lnTo>
                <a:lnTo>
                  <a:pt x="998" y="3139"/>
                </a:lnTo>
                <a:lnTo>
                  <a:pt x="1022" y="3188"/>
                </a:lnTo>
                <a:lnTo>
                  <a:pt x="1193" y="3236"/>
                </a:lnTo>
                <a:lnTo>
                  <a:pt x="1363" y="3285"/>
                </a:lnTo>
                <a:lnTo>
                  <a:pt x="1631" y="3334"/>
                </a:lnTo>
                <a:lnTo>
                  <a:pt x="1655" y="3455"/>
                </a:lnTo>
                <a:lnTo>
                  <a:pt x="1655" y="3577"/>
                </a:lnTo>
                <a:lnTo>
                  <a:pt x="1339" y="3504"/>
                </a:lnTo>
                <a:lnTo>
                  <a:pt x="1120" y="3455"/>
                </a:lnTo>
                <a:lnTo>
                  <a:pt x="998" y="3431"/>
                </a:lnTo>
                <a:lnTo>
                  <a:pt x="876" y="3455"/>
                </a:lnTo>
                <a:lnTo>
                  <a:pt x="828" y="3480"/>
                </a:lnTo>
                <a:lnTo>
                  <a:pt x="828" y="3528"/>
                </a:lnTo>
                <a:lnTo>
                  <a:pt x="852" y="3601"/>
                </a:lnTo>
                <a:lnTo>
                  <a:pt x="876" y="3650"/>
                </a:lnTo>
                <a:lnTo>
                  <a:pt x="998" y="3747"/>
                </a:lnTo>
                <a:lnTo>
                  <a:pt x="1144" y="3820"/>
                </a:lnTo>
                <a:lnTo>
                  <a:pt x="1290" y="3869"/>
                </a:lnTo>
                <a:lnTo>
                  <a:pt x="1071" y="3869"/>
                </a:lnTo>
                <a:lnTo>
                  <a:pt x="974" y="3845"/>
                </a:lnTo>
                <a:lnTo>
                  <a:pt x="876" y="3820"/>
                </a:lnTo>
                <a:lnTo>
                  <a:pt x="779" y="3772"/>
                </a:lnTo>
                <a:lnTo>
                  <a:pt x="682" y="3699"/>
                </a:lnTo>
                <a:lnTo>
                  <a:pt x="609" y="3626"/>
                </a:lnTo>
                <a:lnTo>
                  <a:pt x="536" y="3553"/>
                </a:lnTo>
                <a:lnTo>
                  <a:pt x="487" y="3455"/>
                </a:lnTo>
                <a:lnTo>
                  <a:pt x="439" y="3334"/>
                </a:lnTo>
                <a:lnTo>
                  <a:pt x="414" y="3212"/>
                </a:lnTo>
                <a:lnTo>
                  <a:pt x="414" y="3090"/>
                </a:lnTo>
                <a:lnTo>
                  <a:pt x="414" y="3017"/>
                </a:lnTo>
                <a:lnTo>
                  <a:pt x="463" y="2969"/>
                </a:lnTo>
                <a:lnTo>
                  <a:pt x="560" y="2871"/>
                </a:lnTo>
                <a:lnTo>
                  <a:pt x="779" y="2871"/>
                </a:lnTo>
                <a:lnTo>
                  <a:pt x="901" y="2847"/>
                </a:lnTo>
                <a:lnTo>
                  <a:pt x="1022" y="2823"/>
                </a:lnTo>
                <a:close/>
                <a:moveTo>
                  <a:pt x="18250" y="2677"/>
                </a:moveTo>
                <a:lnTo>
                  <a:pt x="18323" y="2701"/>
                </a:lnTo>
                <a:lnTo>
                  <a:pt x="18371" y="2725"/>
                </a:lnTo>
                <a:lnTo>
                  <a:pt x="18225" y="2774"/>
                </a:lnTo>
                <a:lnTo>
                  <a:pt x="18201" y="2798"/>
                </a:lnTo>
                <a:lnTo>
                  <a:pt x="18201" y="2823"/>
                </a:lnTo>
                <a:lnTo>
                  <a:pt x="18201" y="2847"/>
                </a:lnTo>
                <a:lnTo>
                  <a:pt x="18225" y="2871"/>
                </a:lnTo>
                <a:lnTo>
                  <a:pt x="18323" y="2944"/>
                </a:lnTo>
                <a:lnTo>
                  <a:pt x="18396" y="2969"/>
                </a:lnTo>
                <a:lnTo>
                  <a:pt x="18493" y="2993"/>
                </a:lnTo>
                <a:lnTo>
                  <a:pt x="18590" y="3017"/>
                </a:lnTo>
                <a:lnTo>
                  <a:pt x="18639" y="3139"/>
                </a:lnTo>
                <a:lnTo>
                  <a:pt x="18663" y="3261"/>
                </a:lnTo>
                <a:lnTo>
                  <a:pt x="18444" y="3236"/>
                </a:lnTo>
                <a:lnTo>
                  <a:pt x="18250" y="3139"/>
                </a:lnTo>
                <a:lnTo>
                  <a:pt x="18152" y="3115"/>
                </a:lnTo>
                <a:lnTo>
                  <a:pt x="18031" y="3115"/>
                </a:lnTo>
                <a:lnTo>
                  <a:pt x="18006" y="3139"/>
                </a:lnTo>
                <a:lnTo>
                  <a:pt x="17982" y="3188"/>
                </a:lnTo>
                <a:lnTo>
                  <a:pt x="17982" y="3261"/>
                </a:lnTo>
                <a:lnTo>
                  <a:pt x="18006" y="3309"/>
                </a:lnTo>
                <a:lnTo>
                  <a:pt x="18104" y="3407"/>
                </a:lnTo>
                <a:lnTo>
                  <a:pt x="18201" y="3480"/>
                </a:lnTo>
                <a:lnTo>
                  <a:pt x="18323" y="3528"/>
                </a:lnTo>
                <a:lnTo>
                  <a:pt x="18493" y="3601"/>
                </a:lnTo>
                <a:lnTo>
                  <a:pt x="18663" y="3626"/>
                </a:lnTo>
                <a:lnTo>
                  <a:pt x="18615" y="3796"/>
                </a:lnTo>
                <a:lnTo>
                  <a:pt x="18590" y="3820"/>
                </a:lnTo>
                <a:lnTo>
                  <a:pt x="18420" y="3747"/>
                </a:lnTo>
                <a:lnTo>
                  <a:pt x="18250" y="3674"/>
                </a:lnTo>
                <a:lnTo>
                  <a:pt x="18055" y="3601"/>
                </a:lnTo>
                <a:lnTo>
                  <a:pt x="17860" y="3528"/>
                </a:lnTo>
                <a:lnTo>
                  <a:pt x="17812" y="3528"/>
                </a:lnTo>
                <a:lnTo>
                  <a:pt x="17763" y="3577"/>
                </a:lnTo>
                <a:lnTo>
                  <a:pt x="17739" y="3626"/>
                </a:lnTo>
                <a:lnTo>
                  <a:pt x="17763" y="3674"/>
                </a:lnTo>
                <a:lnTo>
                  <a:pt x="17860" y="3796"/>
                </a:lnTo>
                <a:lnTo>
                  <a:pt x="17982" y="3918"/>
                </a:lnTo>
                <a:lnTo>
                  <a:pt x="18128" y="3991"/>
                </a:lnTo>
                <a:lnTo>
                  <a:pt x="18274" y="4064"/>
                </a:lnTo>
                <a:lnTo>
                  <a:pt x="18055" y="4064"/>
                </a:lnTo>
                <a:lnTo>
                  <a:pt x="17836" y="3991"/>
                </a:lnTo>
                <a:lnTo>
                  <a:pt x="17739" y="3942"/>
                </a:lnTo>
                <a:lnTo>
                  <a:pt x="17666" y="3893"/>
                </a:lnTo>
                <a:lnTo>
                  <a:pt x="17593" y="3820"/>
                </a:lnTo>
                <a:lnTo>
                  <a:pt x="17520" y="3747"/>
                </a:lnTo>
                <a:lnTo>
                  <a:pt x="17495" y="3674"/>
                </a:lnTo>
                <a:lnTo>
                  <a:pt x="17471" y="3577"/>
                </a:lnTo>
                <a:lnTo>
                  <a:pt x="17447" y="3407"/>
                </a:lnTo>
                <a:lnTo>
                  <a:pt x="17471" y="3236"/>
                </a:lnTo>
                <a:lnTo>
                  <a:pt x="17544" y="3066"/>
                </a:lnTo>
                <a:lnTo>
                  <a:pt x="17666" y="2896"/>
                </a:lnTo>
                <a:lnTo>
                  <a:pt x="17812" y="2774"/>
                </a:lnTo>
                <a:lnTo>
                  <a:pt x="17958" y="2701"/>
                </a:lnTo>
                <a:lnTo>
                  <a:pt x="18104" y="2677"/>
                </a:lnTo>
                <a:close/>
                <a:moveTo>
                  <a:pt x="9660" y="2604"/>
                </a:moveTo>
                <a:lnTo>
                  <a:pt x="9928" y="2847"/>
                </a:lnTo>
                <a:lnTo>
                  <a:pt x="10196" y="3090"/>
                </a:lnTo>
                <a:lnTo>
                  <a:pt x="10390" y="3334"/>
                </a:lnTo>
                <a:lnTo>
                  <a:pt x="10561" y="3601"/>
                </a:lnTo>
                <a:lnTo>
                  <a:pt x="10926" y="4112"/>
                </a:lnTo>
                <a:lnTo>
                  <a:pt x="11291" y="4623"/>
                </a:lnTo>
                <a:lnTo>
                  <a:pt x="11680" y="5110"/>
                </a:lnTo>
                <a:lnTo>
                  <a:pt x="12094" y="5694"/>
                </a:lnTo>
                <a:lnTo>
                  <a:pt x="12313" y="5962"/>
                </a:lnTo>
                <a:lnTo>
                  <a:pt x="12556" y="6229"/>
                </a:lnTo>
                <a:lnTo>
                  <a:pt x="12605" y="6254"/>
                </a:lnTo>
                <a:lnTo>
                  <a:pt x="12678" y="6278"/>
                </a:lnTo>
                <a:lnTo>
                  <a:pt x="12726" y="6278"/>
                </a:lnTo>
                <a:lnTo>
                  <a:pt x="12775" y="6254"/>
                </a:lnTo>
                <a:lnTo>
                  <a:pt x="12824" y="6229"/>
                </a:lnTo>
                <a:lnTo>
                  <a:pt x="12872" y="6181"/>
                </a:lnTo>
                <a:lnTo>
                  <a:pt x="12897" y="6132"/>
                </a:lnTo>
                <a:lnTo>
                  <a:pt x="12897" y="6083"/>
                </a:lnTo>
                <a:lnTo>
                  <a:pt x="13091" y="6059"/>
                </a:lnTo>
                <a:lnTo>
                  <a:pt x="13286" y="6035"/>
                </a:lnTo>
                <a:lnTo>
                  <a:pt x="13651" y="5889"/>
                </a:lnTo>
                <a:lnTo>
                  <a:pt x="14016" y="5718"/>
                </a:lnTo>
                <a:lnTo>
                  <a:pt x="14381" y="5572"/>
                </a:lnTo>
                <a:lnTo>
                  <a:pt x="15087" y="5353"/>
                </a:lnTo>
                <a:lnTo>
                  <a:pt x="15817" y="5134"/>
                </a:lnTo>
                <a:lnTo>
                  <a:pt x="16547" y="4915"/>
                </a:lnTo>
                <a:lnTo>
                  <a:pt x="16911" y="4794"/>
                </a:lnTo>
                <a:lnTo>
                  <a:pt x="17276" y="4648"/>
                </a:lnTo>
                <a:lnTo>
                  <a:pt x="17106" y="5037"/>
                </a:lnTo>
                <a:lnTo>
                  <a:pt x="16814" y="5207"/>
                </a:lnTo>
                <a:lnTo>
                  <a:pt x="16474" y="5329"/>
                </a:lnTo>
                <a:lnTo>
                  <a:pt x="15817" y="5597"/>
                </a:lnTo>
                <a:lnTo>
                  <a:pt x="15476" y="5743"/>
                </a:lnTo>
                <a:lnTo>
                  <a:pt x="15184" y="5889"/>
                </a:lnTo>
                <a:lnTo>
                  <a:pt x="14892" y="6083"/>
                </a:lnTo>
                <a:lnTo>
                  <a:pt x="14770" y="6205"/>
                </a:lnTo>
                <a:lnTo>
                  <a:pt x="14649" y="6327"/>
                </a:lnTo>
                <a:lnTo>
                  <a:pt x="14624" y="6327"/>
                </a:lnTo>
                <a:lnTo>
                  <a:pt x="14649" y="6351"/>
                </a:lnTo>
                <a:lnTo>
                  <a:pt x="15135" y="6205"/>
                </a:lnTo>
                <a:lnTo>
                  <a:pt x="15598" y="6059"/>
                </a:lnTo>
                <a:lnTo>
                  <a:pt x="16036" y="5864"/>
                </a:lnTo>
                <a:lnTo>
                  <a:pt x="16498" y="5694"/>
                </a:lnTo>
                <a:lnTo>
                  <a:pt x="16960" y="5524"/>
                </a:lnTo>
                <a:lnTo>
                  <a:pt x="16936" y="5645"/>
                </a:lnTo>
                <a:lnTo>
                  <a:pt x="16863" y="5962"/>
                </a:lnTo>
                <a:lnTo>
                  <a:pt x="16790" y="5962"/>
                </a:lnTo>
                <a:lnTo>
                  <a:pt x="16279" y="6108"/>
                </a:lnTo>
                <a:lnTo>
                  <a:pt x="15744" y="6302"/>
                </a:lnTo>
                <a:lnTo>
                  <a:pt x="15500" y="6424"/>
                </a:lnTo>
                <a:lnTo>
                  <a:pt x="15257" y="6546"/>
                </a:lnTo>
                <a:lnTo>
                  <a:pt x="15038" y="6692"/>
                </a:lnTo>
                <a:lnTo>
                  <a:pt x="14843" y="6862"/>
                </a:lnTo>
                <a:lnTo>
                  <a:pt x="14843" y="6911"/>
                </a:lnTo>
                <a:lnTo>
                  <a:pt x="14843" y="6935"/>
                </a:lnTo>
                <a:lnTo>
                  <a:pt x="14868" y="6959"/>
                </a:lnTo>
                <a:lnTo>
                  <a:pt x="14892" y="6959"/>
                </a:lnTo>
                <a:lnTo>
                  <a:pt x="15160" y="6935"/>
                </a:lnTo>
                <a:lnTo>
                  <a:pt x="15403" y="6886"/>
                </a:lnTo>
                <a:lnTo>
                  <a:pt x="15890" y="6692"/>
                </a:lnTo>
                <a:lnTo>
                  <a:pt x="16303" y="6546"/>
                </a:lnTo>
                <a:lnTo>
                  <a:pt x="16741" y="6400"/>
                </a:lnTo>
                <a:lnTo>
                  <a:pt x="16741" y="6400"/>
                </a:lnTo>
                <a:lnTo>
                  <a:pt x="16620" y="7032"/>
                </a:lnTo>
                <a:lnTo>
                  <a:pt x="16376" y="7081"/>
                </a:lnTo>
                <a:lnTo>
                  <a:pt x="16133" y="7178"/>
                </a:lnTo>
                <a:lnTo>
                  <a:pt x="15646" y="7349"/>
                </a:lnTo>
                <a:lnTo>
                  <a:pt x="15160" y="7495"/>
                </a:lnTo>
                <a:lnTo>
                  <a:pt x="14916" y="7616"/>
                </a:lnTo>
                <a:lnTo>
                  <a:pt x="14819" y="7665"/>
                </a:lnTo>
                <a:lnTo>
                  <a:pt x="14722" y="7762"/>
                </a:lnTo>
                <a:lnTo>
                  <a:pt x="14697" y="7787"/>
                </a:lnTo>
                <a:lnTo>
                  <a:pt x="14746" y="7835"/>
                </a:lnTo>
                <a:lnTo>
                  <a:pt x="14868" y="7860"/>
                </a:lnTo>
                <a:lnTo>
                  <a:pt x="14989" y="7860"/>
                </a:lnTo>
                <a:lnTo>
                  <a:pt x="15233" y="7835"/>
                </a:lnTo>
                <a:lnTo>
                  <a:pt x="15500" y="7787"/>
                </a:lnTo>
                <a:lnTo>
                  <a:pt x="15744" y="7714"/>
                </a:lnTo>
                <a:lnTo>
                  <a:pt x="16133" y="7592"/>
                </a:lnTo>
                <a:lnTo>
                  <a:pt x="16522" y="7470"/>
                </a:lnTo>
                <a:lnTo>
                  <a:pt x="16449" y="7738"/>
                </a:lnTo>
                <a:lnTo>
                  <a:pt x="16401" y="7860"/>
                </a:lnTo>
                <a:lnTo>
                  <a:pt x="15963" y="8030"/>
                </a:lnTo>
                <a:lnTo>
                  <a:pt x="15525" y="8176"/>
                </a:lnTo>
                <a:lnTo>
                  <a:pt x="15257" y="8249"/>
                </a:lnTo>
                <a:lnTo>
                  <a:pt x="15014" y="8346"/>
                </a:lnTo>
                <a:lnTo>
                  <a:pt x="14770" y="8444"/>
                </a:lnTo>
                <a:lnTo>
                  <a:pt x="14649" y="8517"/>
                </a:lnTo>
                <a:lnTo>
                  <a:pt x="14551" y="8614"/>
                </a:lnTo>
                <a:lnTo>
                  <a:pt x="14551" y="8663"/>
                </a:lnTo>
                <a:lnTo>
                  <a:pt x="14551" y="8687"/>
                </a:lnTo>
                <a:lnTo>
                  <a:pt x="14576" y="8711"/>
                </a:lnTo>
                <a:lnTo>
                  <a:pt x="14600" y="8736"/>
                </a:lnTo>
                <a:lnTo>
                  <a:pt x="14868" y="8736"/>
                </a:lnTo>
                <a:lnTo>
                  <a:pt x="15111" y="8687"/>
                </a:lnTo>
                <a:lnTo>
                  <a:pt x="15622" y="8565"/>
                </a:lnTo>
                <a:lnTo>
                  <a:pt x="15938" y="8492"/>
                </a:lnTo>
                <a:lnTo>
                  <a:pt x="16255" y="8395"/>
                </a:lnTo>
                <a:lnTo>
                  <a:pt x="16157" y="8711"/>
                </a:lnTo>
                <a:lnTo>
                  <a:pt x="15987" y="8736"/>
                </a:lnTo>
                <a:lnTo>
                  <a:pt x="15841" y="8784"/>
                </a:lnTo>
                <a:lnTo>
                  <a:pt x="15549" y="8882"/>
                </a:lnTo>
                <a:lnTo>
                  <a:pt x="15257" y="9003"/>
                </a:lnTo>
                <a:lnTo>
                  <a:pt x="14989" y="9125"/>
                </a:lnTo>
                <a:lnTo>
                  <a:pt x="14722" y="9271"/>
                </a:lnTo>
                <a:lnTo>
                  <a:pt x="14478" y="9441"/>
                </a:lnTo>
                <a:lnTo>
                  <a:pt x="14454" y="9466"/>
                </a:lnTo>
                <a:lnTo>
                  <a:pt x="14454" y="9514"/>
                </a:lnTo>
                <a:lnTo>
                  <a:pt x="14454" y="9539"/>
                </a:lnTo>
                <a:lnTo>
                  <a:pt x="14503" y="9539"/>
                </a:lnTo>
                <a:lnTo>
                  <a:pt x="14770" y="9514"/>
                </a:lnTo>
                <a:lnTo>
                  <a:pt x="15014" y="9466"/>
                </a:lnTo>
                <a:lnTo>
                  <a:pt x="15281" y="9417"/>
                </a:lnTo>
                <a:lnTo>
                  <a:pt x="15525" y="9320"/>
                </a:lnTo>
                <a:lnTo>
                  <a:pt x="16011" y="9198"/>
                </a:lnTo>
                <a:lnTo>
                  <a:pt x="15890" y="9563"/>
                </a:lnTo>
                <a:lnTo>
                  <a:pt x="15671" y="9685"/>
                </a:lnTo>
                <a:lnTo>
                  <a:pt x="15452" y="9806"/>
                </a:lnTo>
                <a:lnTo>
                  <a:pt x="12483" y="9904"/>
                </a:lnTo>
                <a:lnTo>
                  <a:pt x="9539" y="9952"/>
                </a:lnTo>
                <a:lnTo>
                  <a:pt x="7884" y="9977"/>
                </a:lnTo>
                <a:lnTo>
                  <a:pt x="6254" y="9952"/>
                </a:lnTo>
                <a:lnTo>
                  <a:pt x="4697" y="9952"/>
                </a:lnTo>
                <a:lnTo>
                  <a:pt x="3991" y="9904"/>
                </a:lnTo>
                <a:lnTo>
                  <a:pt x="3626" y="9904"/>
                </a:lnTo>
                <a:lnTo>
                  <a:pt x="3431" y="9928"/>
                </a:lnTo>
                <a:lnTo>
                  <a:pt x="3261" y="9977"/>
                </a:lnTo>
                <a:lnTo>
                  <a:pt x="2847" y="8468"/>
                </a:lnTo>
                <a:lnTo>
                  <a:pt x="2701" y="7981"/>
                </a:lnTo>
                <a:lnTo>
                  <a:pt x="2580" y="7470"/>
                </a:lnTo>
                <a:lnTo>
                  <a:pt x="2361" y="6473"/>
                </a:lnTo>
                <a:lnTo>
                  <a:pt x="2263" y="6010"/>
                </a:lnTo>
                <a:lnTo>
                  <a:pt x="2142" y="5524"/>
                </a:lnTo>
                <a:lnTo>
                  <a:pt x="1996" y="5061"/>
                </a:lnTo>
                <a:lnTo>
                  <a:pt x="1898" y="4842"/>
                </a:lnTo>
                <a:lnTo>
                  <a:pt x="1801" y="4623"/>
                </a:lnTo>
                <a:lnTo>
                  <a:pt x="1971" y="4696"/>
                </a:lnTo>
                <a:lnTo>
                  <a:pt x="2142" y="4769"/>
                </a:lnTo>
                <a:lnTo>
                  <a:pt x="2507" y="4867"/>
                </a:lnTo>
                <a:lnTo>
                  <a:pt x="3821" y="5353"/>
                </a:lnTo>
                <a:lnTo>
                  <a:pt x="4429" y="5621"/>
                </a:lnTo>
                <a:lnTo>
                  <a:pt x="5037" y="5864"/>
                </a:lnTo>
                <a:lnTo>
                  <a:pt x="5354" y="5986"/>
                </a:lnTo>
                <a:lnTo>
                  <a:pt x="5670" y="6083"/>
                </a:lnTo>
                <a:lnTo>
                  <a:pt x="6011" y="6132"/>
                </a:lnTo>
                <a:lnTo>
                  <a:pt x="6327" y="6156"/>
                </a:lnTo>
                <a:lnTo>
                  <a:pt x="6400" y="6156"/>
                </a:lnTo>
                <a:lnTo>
                  <a:pt x="6449" y="6132"/>
                </a:lnTo>
                <a:lnTo>
                  <a:pt x="6497" y="6132"/>
                </a:lnTo>
                <a:lnTo>
                  <a:pt x="6619" y="6059"/>
                </a:lnTo>
                <a:lnTo>
                  <a:pt x="6716" y="5986"/>
                </a:lnTo>
                <a:lnTo>
                  <a:pt x="6911" y="5791"/>
                </a:lnTo>
                <a:lnTo>
                  <a:pt x="7081" y="5572"/>
                </a:lnTo>
                <a:lnTo>
                  <a:pt x="7276" y="5378"/>
                </a:lnTo>
                <a:lnTo>
                  <a:pt x="7690" y="4940"/>
                </a:lnTo>
                <a:lnTo>
                  <a:pt x="8055" y="4477"/>
                </a:lnTo>
                <a:lnTo>
                  <a:pt x="8468" y="3918"/>
                </a:lnTo>
                <a:lnTo>
                  <a:pt x="8906" y="3358"/>
                </a:lnTo>
                <a:lnTo>
                  <a:pt x="9101" y="3163"/>
                </a:lnTo>
                <a:lnTo>
                  <a:pt x="9295" y="2993"/>
                </a:lnTo>
                <a:lnTo>
                  <a:pt x="9490" y="2798"/>
                </a:lnTo>
                <a:lnTo>
                  <a:pt x="9660" y="2604"/>
                </a:lnTo>
                <a:close/>
                <a:moveTo>
                  <a:pt x="15695" y="10268"/>
                </a:moveTo>
                <a:lnTo>
                  <a:pt x="15598" y="10658"/>
                </a:lnTo>
                <a:lnTo>
                  <a:pt x="15038" y="10950"/>
                </a:lnTo>
                <a:lnTo>
                  <a:pt x="14795" y="11071"/>
                </a:lnTo>
                <a:lnTo>
                  <a:pt x="14600" y="11193"/>
                </a:lnTo>
                <a:lnTo>
                  <a:pt x="14430" y="11339"/>
                </a:lnTo>
                <a:lnTo>
                  <a:pt x="14235" y="11509"/>
                </a:lnTo>
                <a:lnTo>
                  <a:pt x="14235" y="11534"/>
                </a:lnTo>
                <a:lnTo>
                  <a:pt x="14259" y="11558"/>
                </a:lnTo>
                <a:lnTo>
                  <a:pt x="14697" y="11461"/>
                </a:lnTo>
                <a:lnTo>
                  <a:pt x="14892" y="11388"/>
                </a:lnTo>
                <a:lnTo>
                  <a:pt x="15111" y="11315"/>
                </a:lnTo>
                <a:lnTo>
                  <a:pt x="15427" y="11193"/>
                </a:lnTo>
                <a:lnTo>
                  <a:pt x="15427" y="11193"/>
                </a:lnTo>
                <a:lnTo>
                  <a:pt x="15233" y="11826"/>
                </a:lnTo>
                <a:lnTo>
                  <a:pt x="14965" y="11728"/>
                </a:lnTo>
                <a:lnTo>
                  <a:pt x="14697" y="11655"/>
                </a:lnTo>
                <a:lnTo>
                  <a:pt x="14162" y="11558"/>
                </a:lnTo>
                <a:lnTo>
                  <a:pt x="13043" y="11436"/>
                </a:lnTo>
                <a:lnTo>
                  <a:pt x="12215" y="11339"/>
                </a:lnTo>
                <a:lnTo>
                  <a:pt x="11388" y="11242"/>
                </a:lnTo>
                <a:lnTo>
                  <a:pt x="10561" y="11193"/>
                </a:lnTo>
                <a:lnTo>
                  <a:pt x="9709" y="11169"/>
                </a:lnTo>
                <a:lnTo>
                  <a:pt x="8955" y="11144"/>
                </a:lnTo>
                <a:lnTo>
                  <a:pt x="8176" y="11169"/>
                </a:lnTo>
                <a:lnTo>
                  <a:pt x="7398" y="11193"/>
                </a:lnTo>
                <a:lnTo>
                  <a:pt x="6619" y="11242"/>
                </a:lnTo>
                <a:lnTo>
                  <a:pt x="5865" y="11339"/>
                </a:lnTo>
                <a:lnTo>
                  <a:pt x="5086" y="11461"/>
                </a:lnTo>
                <a:lnTo>
                  <a:pt x="4332" y="11607"/>
                </a:lnTo>
                <a:lnTo>
                  <a:pt x="3602" y="11777"/>
                </a:lnTo>
                <a:lnTo>
                  <a:pt x="3602" y="11607"/>
                </a:lnTo>
                <a:lnTo>
                  <a:pt x="3602" y="11436"/>
                </a:lnTo>
                <a:lnTo>
                  <a:pt x="3553" y="11071"/>
                </a:lnTo>
                <a:lnTo>
                  <a:pt x="3383" y="10390"/>
                </a:lnTo>
                <a:lnTo>
                  <a:pt x="3358" y="10317"/>
                </a:lnTo>
                <a:lnTo>
                  <a:pt x="3602" y="10366"/>
                </a:lnTo>
                <a:lnTo>
                  <a:pt x="4332" y="10366"/>
                </a:lnTo>
                <a:lnTo>
                  <a:pt x="5183" y="10414"/>
                </a:lnTo>
                <a:lnTo>
                  <a:pt x="9344" y="10414"/>
                </a:lnTo>
                <a:lnTo>
                  <a:pt x="11972" y="10366"/>
                </a:lnTo>
                <a:lnTo>
                  <a:pt x="14624" y="10293"/>
                </a:lnTo>
                <a:lnTo>
                  <a:pt x="14332" y="10463"/>
                </a:lnTo>
                <a:lnTo>
                  <a:pt x="14065" y="10658"/>
                </a:lnTo>
                <a:lnTo>
                  <a:pt x="14040" y="10682"/>
                </a:lnTo>
                <a:lnTo>
                  <a:pt x="14040" y="10731"/>
                </a:lnTo>
                <a:lnTo>
                  <a:pt x="14065" y="10755"/>
                </a:lnTo>
                <a:lnTo>
                  <a:pt x="14089" y="10779"/>
                </a:lnTo>
                <a:lnTo>
                  <a:pt x="14284" y="10779"/>
                </a:lnTo>
                <a:lnTo>
                  <a:pt x="14454" y="10755"/>
                </a:lnTo>
                <a:lnTo>
                  <a:pt x="14649" y="10706"/>
                </a:lnTo>
                <a:lnTo>
                  <a:pt x="14819" y="10658"/>
                </a:lnTo>
                <a:lnTo>
                  <a:pt x="15160" y="10487"/>
                </a:lnTo>
                <a:lnTo>
                  <a:pt x="15525" y="10268"/>
                </a:lnTo>
                <a:close/>
                <a:moveTo>
                  <a:pt x="9539" y="0"/>
                </a:moveTo>
                <a:lnTo>
                  <a:pt x="9417" y="49"/>
                </a:lnTo>
                <a:lnTo>
                  <a:pt x="9295" y="73"/>
                </a:lnTo>
                <a:lnTo>
                  <a:pt x="9198" y="146"/>
                </a:lnTo>
                <a:lnTo>
                  <a:pt x="9125" y="219"/>
                </a:lnTo>
                <a:lnTo>
                  <a:pt x="9076" y="317"/>
                </a:lnTo>
                <a:lnTo>
                  <a:pt x="8955" y="390"/>
                </a:lnTo>
                <a:lnTo>
                  <a:pt x="8882" y="487"/>
                </a:lnTo>
                <a:lnTo>
                  <a:pt x="8809" y="609"/>
                </a:lnTo>
                <a:lnTo>
                  <a:pt x="8736" y="755"/>
                </a:lnTo>
                <a:lnTo>
                  <a:pt x="8687" y="901"/>
                </a:lnTo>
                <a:lnTo>
                  <a:pt x="8663" y="1047"/>
                </a:lnTo>
                <a:lnTo>
                  <a:pt x="8663" y="1193"/>
                </a:lnTo>
                <a:lnTo>
                  <a:pt x="8663" y="1339"/>
                </a:lnTo>
                <a:lnTo>
                  <a:pt x="8687" y="1485"/>
                </a:lnTo>
                <a:lnTo>
                  <a:pt x="8736" y="1631"/>
                </a:lnTo>
                <a:lnTo>
                  <a:pt x="8784" y="1728"/>
                </a:lnTo>
                <a:lnTo>
                  <a:pt x="8833" y="1825"/>
                </a:lnTo>
                <a:lnTo>
                  <a:pt x="8979" y="1996"/>
                </a:lnTo>
                <a:lnTo>
                  <a:pt x="9174" y="2142"/>
                </a:lnTo>
                <a:lnTo>
                  <a:pt x="9393" y="2263"/>
                </a:lnTo>
                <a:lnTo>
                  <a:pt x="9271" y="2287"/>
                </a:lnTo>
                <a:lnTo>
                  <a:pt x="9174" y="2360"/>
                </a:lnTo>
                <a:lnTo>
                  <a:pt x="8979" y="2506"/>
                </a:lnTo>
                <a:lnTo>
                  <a:pt x="8784" y="2701"/>
                </a:lnTo>
                <a:lnTo>
                  <a:pt x="8639" y="2871"/>
                </a:lnTo>
                <a:lnTo>
                  <a:pt x="8395" y="3139"/>
                </a:lnTo>
                <a:lnTo>
                  <a:pt x="8176" y="3407"/>
                </a:lnTo>
                <a:lnTo>
                  <a:pt x="7787" y="3966"/>
                </a:lnTo>
                <a:lnTo>
                  <a:pt x="7544" y="4283"/>
                </a:lnTo>
                <a:lnTo>
                  <a:pt x="7300" y="4575"/>
                </a:lnTo>
                <a:lnTo>
                  <a:pt x="6814" y="5134"/>
                </a:lnTo>
                <a:lnTo>
                  <a:pt x="6570" y="5402"/>
                </a:lnTo>
                <a:lnTo>
                  <a:pt x="6473" y="5548"/>
                </a:lnTo>
                <a:lnTo>
                  <a:pt x="6400" y="5718"/>
                </a:lnTo>
                <a:lnTo>
                  <a:pt x="6376" y="5718"/>
                </a:lnTo>
                <a:lnTo>
                  <a:pt x="5767" y="5548"/>
                </a:lnTo>
                <a:lnTo>
                  <a:pt x="5159" y="5329"/>
                </a:lnTo>
                <a:lnTo>
                  <a:pt x="3942" y="4867"/>
                </a:lnTo>
                <a:lnTo>
                  <a:pt x="3285" y="4623"/>
                </a:lnTo>
                <a:lnTo>
                  <a:pt x="2628" y="4404"/>
                </a:lnTo>
                <a:lnTo>
                  <a:pt x="2215" y="4234"/>
                </a:lnTo>
                <a:lnTo>
                  <a:pt x="1996" y="4185"/>
                </a:lnTo>
                <a:lnTo>
                  <a:pt x="1752" y="4137"/>
                </a:lnTo>
                <a:lnTo>
                  <a:pt x="1923" y="4015"/>
                </a:lnTo>
                <a:lnTo>
                  <a:pt x="2044" y="3869"/>
                </a:lnTo>
                <a:lnTo>
                  <a:pt x="2117" y="3699"/>
                </a:lnTo>
                <a:lnTo>
                  <a:pt x="2142" y="3528"/>
                </a:lnTo>
                <a:lnTo>
                  <a:pt x="2117" y="3334"/>
                </a:lnTo>
                <a:lnTo>
                  <a:pt x="2069" y="3139"/>
                </a:lnTo>
                <a:lnTo>
                  <a:pt x="1971" y="2969"/>
                </a:lnTo>
                <a:lnTo>
                  <a:pt x="1874" y="2798"/>
                </a:lnTo>
                <a:lnTo>
                  <a:pt x="1728" y="2652"/>
                </a:lnTo>
                <a:lnTo>
                  <a:pt x="1558" y="2531"/>
                </a:lnTo>
                <a:lnTo>
                  <a:pt x="1363" y="2433"/>
                </a:lnTo>
                <a:lnTo>
                  <a:pt x="1168" y="2385"/>
                </a:lnTo>
                <a:lnTo>
                  <a:pt x="974" y="2360"/>
                </a:lnTo>
                <a:lnTo>
                  <a:pt x="755" y="2360"/>
                </a:lnTo>
                <a:lnTo>
                  <a:pt x="658" y="2385"/>
                </a:lnTo>
                <a:lnTo>
                  <a:pt x="560" y="2433"/>
                </a:lnTo>
                <a:lnTo>
                  <a:pt x="463" y="2506"/>
                </a:lnTo>
                <a:lnTo>
                  <a:pt x="414" y="2579"/>
                </a:lnTo>
                <a:lnTo>
                  <a:pt x="317" y="2604"/>
                </a:lnTo>
                <a:lnTo>
                  <a:pt x="195" y="2677"/>
                </a:lnTo>
                <a:lnTo>
                  <a:pt x="122" y="2750"/>
                </a:lnTo>
                <a:lnTo>
                  <a:pt x="49" y="2871"/>
                </a:lnTo>
                <a:lnTo>
                  <a:pt x="25" y="2944"/>
                </a:lnTo>
                <a:lnTo>
                  <a:pt x="1" y="3042"/>
                </a:lnTo>
                <a:lnTo>
                  <a:pt x="1" y="3261"/>
                </a:lnTo>
                <a:lnTo>
                  <a:pt x="25" y="3455"/>
                </a:lnTo>
                <a:lnTo>
                  <a:pt x="98" y="3626"/>
                </a:lnTo>
                <a:lnTo>
                  <a:pt x="195" y="3820"/>
                </a:lnTo>
                <a:lnTo>
                  <a:pt x="341" y="3991"/>
                </a:lnTo>
                <a:lnTo>
                  <a:pt x="487" y="4112"/>
                </a:lnTo>
                <a:lnTo>
                  <a:pt x="658" y="4210"/>
                </a:lnTo>
                <a:lnTo>
                  <a:pt x="828" y="4283"/>
                </a:lnTo>
                <a:lnTo>
                  <a:pt x="1022" y="4307"/>
                </a:lnTo>
                <a:lnTo>
                  <a:pt x="1217" y="4307"/>
                </a:lnTo>
                <a:lnTo>
                  <a:pt x="1436" y="4258"/>
                </a:lnTo>
                <a:lnTo>
                  <a:pt x="1436" y="4331"/>
                </a:lnTo>
                <a:lnTo>
                  <a:pt x="1387" y="4356"/>
                </a:lnTo>
                <a:lnTo>
                  <a:pt x="1363" y="4404"/>
                </a:lnTo>
                <a:lnTo>
                  <a:pt x="1339" y="4453"/>
                </a:lnTo>
                <a:lnTo>
                  <a:pt x="1339" y="4526"/>
                </a:lnTo>
                <a:lnTo>
                  <a:pt x="1436" y="5013"/>
                </a:lnTo>
                <a:lnTo>
                  <a:pt x="1582" y="5475"/>
                </a:lnTo>
                <a:lnTo>
                  <a:pt x="1728" y="5962"/>
                </a:lnTo>
                <a:lnTo>
                  <a:pt x="1850" y="6448"/>
                </a:lnTo>
                <a:lnTo>
                  <a:pt x="2069" y="7446"/>
                </a:lnTo>
                <a:lnTo>
                  <a:pt x="2190" y="7957"/>
                </a:lnTo>
                <a:lnTo>
                  <a:pt x="2312" y="8468"/>
                </a:lnTo>
                <a:lnTo>
                  <a:pt x="2799" y="10244"/>
                </a:lnTo>
                <a:lnTo>
                  <a:pt x="2896" y="10633"/>
                </a:lnTo>
                <a:lnTo>
                  <a:pt x="2969" y="11071"/>
                </a:lnTo>
                <a:lnTo>
                  <a:pt x="3042" y="11485"/>
                </a:lnTo>
                <a:lnTo>
                  <a:pt x="3139" y="11899"/>
                </a:lnTo>
                <a:lnTo>
                  <a:pt x="3164" y="11947"/>
                </a:lnTo>
                <a:lnTo>
                  <a:pt x="3188" y="11972"/>
                </a:lnTo>
                <a:lnTo>
                  <a:pt x="3285" y="12045"/>
                </a:lnTo>
                <a:lnTo>
                  <a:pt x="3334" y="12069"/>
                </a:lnTo>
                <a:lnTo>
                  <a:pt x="3383" y="12093"/>
                </a:lnTo>
                <a:lnTo>
                  <a:pt x="3650" y="12118"/>
                </a:lnTo>
                <a:lnTo>
                  <a:pt x="3894" y="12118"/>
                </a:lnTo>
                <a:lnTo>
                  <a:pt x="4161" y="12069"/>
                </a:lnTo>
                <a:lnTo>
                  <a:pt x="4429" y="12020"/>
                </a:lnTo>
                <a:lnTo>
                  <a:pt x="4818" y="11923"/>
                </a:lnTo>
                <a:lnTo>
                  <a:pt x="5208" y="11874"/>
                </a:lnTo>
                <a:lnTo>
                  <a:pt x="5986" y="11777"/>
                </a:lnTo>
                <a:lnTo>
                  <a:pt x="6765" y="11704"/>
                </a:lnTo>
                <a:lnTo>
                  <a:pt x="7568" y="11655"/>
                </a:lnTo>
                <a:lnTo>
                  <a:pt x="8347" y="11631"/>
                </a:lnTo>
                <a:lnTo>
                  <a:pt x="9149" y="11607"/>
                </a:lnTo>
                <a:lnTo>
                  <a:pt x="9952" y="11631"/>
                </a:lnTo>
                <a:lnTo>
                  <a:pt x="10731" y="11655"/>
                </a:lnTo>
                <a:lnTo>
                  <a:pt x="11534" y="11728"/>
                </a:lnTo>
                <a:lnTo>
                  <a:pt x="12313" y="11801"/>
                </a:lnTo>
                <a:lnTo>
                  <a:pt x="13116" y="11899"/>
                </a:lnTo>
                <a:lnTo>
                  <a:pt x="13919" y="12020"/>
                </a:lnTo>
                <a:lnTo>
                  <a:pt x="14600" y="12118"/>
                </a:lnTo>
                <a:lnTo>
                  <a:pt x="14941" y="12215"/>
                </a:lnTo>
                <a:lnTo>
                  <a:pt x="15257" y="12312"/>
                </a:lnTo>
                <a:lnTo>
                  <a:pt x="15354" y="12337"/>
                </a:lnTo>
                <a:lnTo>
                  <a:pt x="15452" y="12312"/>
                </a:lnTo>
                <a:lnTo>
                  <a:pt x="15525" y="12264"/>
                </a:lnTo>
                <a:lnTo>
                  <a:pt x="15598" y="12191"/>
                </a:lnTo>
                <a:lnTo>
                  <a:pt x="15622" y="12142"/>
                </a:lnTo>
                <a:lnTo>
                  <a:pt x="15671" y="12093"/>
                </a:lnTo>
                <a:lnTo>
                  <a:pt x="16011" y="10950"/>
                </a:lnTo>
                <a:lnTo>
                  <a:pt x="16352" y="9806"/>
                </a:lnTo>
                <a:lnTo>
                  <a:pt x="16401" y="9758"/>
                </a:lnTo>
                <a:lnTo>
                  <a:pt x="16425" y="9685"/>
                </a:lnTo>
                <a:lnTo>
                  <a:pt x="16449" y="9612"/>
                </a:lnTo>
                <a:lnTo>
                  <a:pt x="16425" y="9539"/>
                </a:lnTo>
                <a:lnTo>
                  <a:pt x="16863" y="8006"/>
                </a:lnTo>
                <a:lnTo>
                  <a:pt x="17009" y="7519"/>
                </a:lnTo>
                <a:lnTo>
                  <a:pt x="17106" y="7032"/>
                </a:lnTo>
                <a:lnTo>
                  <a:pt x="17325" y="6059"/>
                </a:lnTo>
                <a:lnTo>
                  <a:pt x="17422" y="5645"/>
                </a:lnTo>
                <a:lnTo>
                  <a:pt x="17544" y="5256"/>
                </a:lnTo>
                <a:lnTo>
                  <a:pt x="17836" y="4477"/>
                </a:lnTo>
                <a:lnTo>
                  <a:pt x="17982" y="4526"/>
                </a:lnTo>
                <a:lnTo>
                  <a:pt x="18274" y="4526"/>
                </a:lnTo>
                <a:lnTo>
                  <a:pt x="18420" y="4502"/>
                </a:lnTo>
                <a:lnTo>
                  <a:pt x="18566" y="4453"/>
                </a:lnTo>
                <a:lnTo>
                  <a:pt x="18688" y="4380"/>
                </a:lnTo>
                <a:lnTo>
                  <a:pt x="18809" y="4307"/>
                </a:lnTo>
                <a:lnTo>
                  <a:pt x="18907" y="4185"/>
                </a:lnTo>
                <a:lnTo>
                  <a:pt x="19004" y="4015"/>
                </a:lnTo>
                <a:lnTo>
                  <a:pt x="19077" y="3845"/>
                </a:lnTo>
                <a:lnTo>
                  <a:pt x="19101" y="3650"/>
                </a:lnTo>
                <a:lnTo>
                  <a:pt x="19126" y="3455"/>
                </a:lnTo>
                <a:lnTo>
                  <a:pt x="19101" y="3261"/>
                </a:lnTo>
                <a:lnTo>
                  <a:pt x="19077" y="3066"/>
                </a:lnTo>
                <a:lnTo>
                  <a:pt x="19004" y="2871"/>
                </a:lnTo>
                <a:lnTo>
                  <a:pt x="18931" y="2701"/>
                </a:lnTo>
                <a:lnTo>
                  <a:pt x="18809" y="2531"/>
                </a:lnTo>
                <a:lnTo>
                  <a:pt x="18639" y="2385"/>
                </a:lnTo>
                <a:lnTo>
                  <a:pt x="18444" y="2287"/>
                </a:lnTo>
                <a:lnTo>
                  <a:pt x="18250" y="2239"/>
                </a:lnTo>
                <a:lnTo>
                  <a:pt x="18055" y="2214"/>
                </a:lnTo>
                <a:lnTo>
                  <a:pt x="17836" y="2263"/>
                </a:lnTo>
                <a:lnTo>
                  <a:pt x="17739" y="2287"/>
                </a:lnTo>
                <a:lnTo>
                  <a:pt x="17641" y="2360"/>
                </a:lnTo>
                <a:lnTo>
                  <a:pt x="17568" y="2409"/>
                </a:lnTo>
                <a:lnTo>
                  <a:pt x="17495" y="2506"/>
                </a:lnTo>
                <a:lnTo>
                  <a:pt x="17447" y="2579"/>
                </a:lnTo>
                <a:lnTo>
                  <a:pt x="17447" y="2652"/>
                </a:lnTo>
                <a:lnTo>
                  <a:pt x="17301" y="2774"/>
                </a:lnTo>
                <a:lnTo>
                  <a:pt x="17179" y="2944"/>
                </a:lnTo>
                <a:lnTo>
                  <a:pt x="17106" y="3115"/>
                </a:lnTo>
                <a:lnTo>
                  <a:pt x="17057" y="3309"/>
                </a:lnTo>
                <a:lnTo>
                  <a:pt x="17033" y="3528"/>
                </a:lnTo>
                <a:lnTo>
                  <a:pt x="17057" y="3723"/>
                </a:lnTo>
                <a:lnTo>
                  <a:pt x="17106" y="3918"/>
                </a:lnTo>
                <a:lnTo>
                  <a:pt x="17203" y="4088"/>
                </a:lnTo>
                <a:lnTo>
                  <a:pt x="17252" y="4137"/>
                </a:lnTo>
                <a:lnTo>
                  <a:pt x="16522" y="4404"/>
                </a:lnTo>
                <a:lnTo>
                  <a:pt x="15768" y="4672"/>
                </a:lnTo>
                <a:lnTo>
                  <a:pt x="14235" y="5134"/>
                </a:lnTo>
                <a:lnTo>
                  <a:pt x="13870" y="5256"/>
                </a:lnTo>
                <a:lnTo>
                  <a:pt x="13481" y="5426"/>
                </a:lnTo>
                <a:lnTo>
                  <a:pt x="13116" y="5572"/>
                </a:lnTo>
                <a:lnTo>
                  <a:pt x="12726" y="5718"/>
                </a:lnTo>
                <a:lnTo>
                  <a:pt x="12532" y="5426"/>
                </a:lnTo>
                <a:lnTo>
                  <a:pt x="12337" y="5159"/>
                </a:lnTo>
                <a:lnTo>
                  <a:pt x="11923" y="4648"/>
                </a:lnTo>
                <a:lnTo>
                  <a:pt x="11485" y="4112"/>
                </a:lnTo>
                <a:lnTo>
                  <a:pt x="11072" y="3601"/>
                </a:lnTo>
                <a:lnTo>
                  <a:pt x="10853" y="3261"/>
                </a:lnTo>
                <a:lnTo>
                  <a:pt x="10585" y="2896"/>
                </a:lnTo>
                <a:lnTo>
                  <a:pt x="10415" y="2725"/>
                </a:lnTo>
                <a:lnTo>
                  <a:pt x="10269" y="2555"/>
                </a:lnTo>
                <a:lnTo>
                  <a:pt x="10098" y="2409"/>
                </a:lnTo>
                <a:lnTo>
                  <a:pt x="9904" y="2312"/>
                </a:lnTo>
                <a:lnTo>
                  <a:pt x="10025" y="2287"/>
                </a:lnTo>
                <a:lnTo>
                  <a:pt x="10147" y="2239"/>
                </a:lnTo>
                <a:lnTo>
                  <a:pt x="10269" y="2166"/>
                </a:lnTo>
                <a:lnTo>
                  <a:pt x="10366" y="2069"/>
                </a:lnTo>
                <a:lnTo>
                  <a:pt x="10488" y="1898"/>
                </a:lnTo>
                <a:lnTo>
                  <a:pt x="10561" y="1704"/>
                </a:lnTo>
                <a:lnTo>
                  <a:pt x="10609" y="1509"/>
                </a:lnTo>
                <a:lnTo>
                  <a:pt x="10634" y="1290"/>
                </a:lnTo>
                <a:lnTo>
                  <a:pt x="10609" y="1095"/>
                </a:lnTo>
                <a:lnTo>
                  <a:pt x="10585" y="876"/>
                </a:lnTo>
                <a:lnTo>
                  <a:pt x="10512" y="682"/>
                </a:lnTo>
                <a:lnTo>
                  <a:pt x="10439" y="511"/>
                </a:lnTo>
                <a:lnTo>
                  <a:pt x="10342" y="341"/>
                </a:lnTo>
                <a:lnTo>
                  <a:pt x="10196" y="195"/>
                </a:lnTo>
                <a:lnTo>
                  <a:pt x="10050" y="98"/>
                </a:lnTo>
                <a:lnTo>
                  <a:pt x="9855" y="25"/>
                </a:lnTo>
                <a:lnTo>
                  <a:pt x="975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4382678" y="1489711"/>
            <a:ext cx="385041" cy="389281"/>
          </a:xfrm>
          <a:custGeom>
            <a:avLst/>
            <a:gdLst/>
            <a:ahLst/>
            <a:cxnLst/>
            <a:rect l="l" t="t" r="r" b="b"/>
            <a:pathLst>
              <a:path w="17618" h="17812" extrusionOk="0">
                <a:moveTo>
                  <a:pt x="8785" y="3553"/>
                </a:moveTo>
                <a:lnTo>
                  <a:pt x="8931" y="3845"/>
                </a:lnTo>
                <a:lnTo>
                  <a:pt x="9052" y="4137"/>
                </a:lnTo>
                <a:lnTo>
                  <a:pt x="9223" y="4453"/>
                </a:lnTo>
                <a:lnTo>
                  <a:pt x="9198" y="4502"/>
                </a:lnTo>
                <a:lnTo>
                  <a:pt x="9198" y="4551"/>
                </a:lnTo>
                <a:lnTo>
                  <a:pt x="9223" y="4599"/>
                </a:lnTo>
                <a:lnTo>
                  <a:pt x="9247" y="4624"/>
                </a:lnTo>
                <a:lnTo>
                  <a:pt x="9393" y="4721"/>
                </a:lnTo>
                <a:lnTo>
                  <a:pt x="9539" y="4794"/>
                </a:lnTo>
                <a:lnTo>
                  <a:pt x="9685" y="4842"/>
                </a:lnTo>
                <a:lnTo>
                  <a:pt x="9855" y="4891"/>
                </a:lnTo>
                <a:lnTo>
                  <a:pt x="10220" y="4940"/>
                </a:lnTo>
                <a:lnTo>
                  <a:pt x="10561" y="4988"/>
                </a:lnTo>
                <a:lnTo>
                  <a:pt x="10366" y="5110"/>
                </a:lnTo>
                <a:lnTo>
                  <a:pt x="10172" y="5256"/>
                </a:lnTo>
                <a:lnTo>
                  <a:pt x="10001" y="5378"/>
                </a:lnTo>
                <a:lnTo>
                  <a:pt x="9831" y="5524"/>
                </a:lnTo>
                <a:lnTo>
                  <a:pt x="9734" y="5548"/>
                </a:lnTo>
                <a:lnTo>
                  <a:pt x="9661" y="5572"/>
                </a:lnTo>
                <a:lnTo>
                  <a:pt x="9612" y="5645"/>
                </a:lnTo>
                <a:lnTo>
                  <a:pt x="9588" y="5743"/>
                </a:lnTo>
                <a:lnTo>
                  <a:pt x="9588" y="5962"/>
                </a:lnTo>
                <a:lnTo>
                  <a:pt x="9636" y="6156"/>
                </a:lnTo>
                <a:lnTo>
                  <a:pt x="9758" y="6570"/>
                </a:lnTo>
                <a:lnTo>
                  <a:pt x="9831" y="6911"/>
                </a:lnTo>
                <a:lnTo>
                  <a:pt x="9831" y="6911"/>
                </a:lnTo>
                <a:lnTo>
                  <a:pt x="9466" y="6740"/>
                </a:lnTo>
                <a:lnTo>
                  <a:pt x="9125" y="6546"/>
                </a:lnTo>
                <a:lnTo>
                  <a:pt x="8979" y="6473"/>
                </a:lnTo>
                <a:lnTo>
                  <a:pt x="8785" y="6400"/>
                </a:lnTo>
                <a:lnTo>
                  <a:pt x="8687" y="6400"/>
                </a:lnTo>
                <a:lnTo>
                  <a:pt x="8614" y="6473"/>
                </a:lnTo>
                <a:lnTo>
                  <a:pt x="8444" y="6497"/>
                </a:lnTo>
                <a:lnTo>
                  <a:pt x="8274" y="6570"/>
                </a:lnTo>
                <a:lnTo>
                  <a:pt x="7957" y="6765"/>
                </a:lnTo>
                <a:lnTo>
                  <a:pt x="7592" y="6984"/>
                </a:lnTo>
                <a:lnTo>
                  <a:pt x="7714" y="6351"/>
                </a:lnTo>
                <a:lnTo>
                  <a:pt x="7787" y="6083"/>
                </a:lnTo>
                <a:lnTo>
                  <a:pt x="7836" y="6083"/>
                </a:lnTo>
                <a:lnTo>
                  <a:pt x="7909" y="6059"/>
                </a:lnTo>
                <a:lnTo>
                  <a:pt x="7957" y="6035"/>
                </a:lnTo>
                <a:lnTo>
                  <a:pt x="8006" y="5986"/>
                </a:lnTo>
                <a:lnTo>
                  <a:pt x="8030" y="5937"/>
                </a:lnTo>
                <a:lnTo>
                  <a:pt x="8030" y="5889"/>
                </a:lnTo>
                <a:lnTo>
                  <a:pt x="8030" y="5816"/>
                </a:lnTo>
                <a:lnTo>
                  <a:pt x="8006" y="5767"/>
                </a:lnTo>
                <a:lnTo>
                  <a:pt x="7860" y="5572"/>
                </a:lnTo>
                <a:lnTo>
                  <a:pt x="7690" y="5426"/>
                </a:lnTo>
                <a:lnTo>
                  <a:pt x="7300" y="5159"/>
                </a:lnTo>
                <a:lnTo>
                  <a:pt x="6960" y="4915"/>
                </a:lnTo>
                <a:lnTo>
                  <a:pt x="7057" y="4915"/>
                </a:lnTo>
                <a:lnTo>
                  <a:pt x="7325" y="4867"/>
                </a:lnTo>
                <a:lnTo>
                  <a:pt x="7592" y="4818"/>
                </a:lnTo>
                <a:lnTo>
                  <a:pt x="7884" y="4745"/>
                </a:lnTo>
                <a:lnTo>
                  <a:pt x="8006" y="4721"/>
                </a:lnTo>
                <a:lnTo>
                  <a:pt x="8128" y="4648"/>
                </a:lnTo>
                <a:lnTo>
                  <a:pt x="8201" y="4599"/>
                </a:lnTo>
                <a:lnTo>
                  <a:pt x="8225" y="4526"/>
                </a:lnTo>
                <a:lnTo>
                  <a:pt x="8298" y="4453"/>
                </a:lnTo>
                <a:lnTo>
                  <a:pt x="8371" y="4380"/>
                </a:lnTo>
                <a:lnTo>
                  <a:pt x="8493" y="4186"/>
                </a:lnTo>
                <a:lnTo>
                  <a:pt x="8663" y="3821"/>
                </a:lnTo>
                <a:lnTo>
                  <a:pt x="8785" y="3553"/>
                </a:lnTo>
                <a:close/>
                <a:moveTo>
                  <a:pt x="8712" y="3042"/>
                </a:moveTo>
                <a:lnTo>
                  <a:pt x="8614" y="3091"/>
                </a:lnTo>
                <a:lnTo>
                  <a:pt x="8541" y="3139"/>
                </a:lnTo>
                <a:lnTo>
                  <a:pt x="8468" y="3237"/>
                </a:lnTo>
                <a:lnTo>
                  <a:pt x="8347" y="3431"/>
                </a:lnTo>
                <a:lnTo>
                  <a:pt x="8274" y="3602"/>
                </a:lnTo>
                <a:lnTo>
                  <a:pt x="8152" y="3821"/>
                </a:lnTo>
                <a:lnTo>
                  <a:pt x="8006" y="4040"/>
                </a:lnTo>
                <a:lnTo>
                  <a:pt x="7909" y="4161"/>
                </a:lnTo>
                <a:lnTo>
                  <a:pt x="7860" y="4234"/>
                </a:lnTo>
                <a:lnTo>
                  <a:pt x="7811" y="4307"/>
                </a:lnTo>
                <a:lnTo>
                  <a:pt x="7617" y="4356"/>
                </a:lnTo>
                <a:lnTo>
                  <a:pt x="7398" y="4405"/>
                </a:lnTo>
                <a:lnTo>
                  <a:pt x="7008" y="4526"/>
                </a:lnTo>
                <a:lnTo>
                  <a:pt x="6643" y="4575"/>
                </a:lnTo>
                <a:lnTo>
                  <a:pt x="6546" y="4599"/>
                </a:lnTo>
                <a:lnTo>
                  <a:pt x="6449" y="4648"/>
                </a:lnTo>
                <a:lnTo>
                  <a:pt x="6400" y="4697"/>
                </a:lnTo>
                <a:lnTo>
                  <a:pt x="6376" y="4745"/>
                </a:lnTo>
                <a:lnTo>
                  <a:pt x="6400" y="4818"/>
                </a:lnTo>
                <a:lnTo>
                  <a:pt x="6449" y="4867"/>
                </a:lnTo>
                <a:lnTo>
                  <a:pt x="6449" y="4940"/>
                </a:lnTo>
                <a:lnTo>
                  <a:pt x="6497" y="5013"/>
                </a:lnTo>
                <a:lnTo>
                  <a:pt x="6619" y="5159"/>
                </a:lnTo>
                <a:lnTo>
                  <a:pt x="6741" y="5280"/>
                </a:lnTo>
                <a:lnTo>
                  <a:pt x="6887" y="5378"/>
                </a:lnTo>
                <a:lnTo>
                  <a:pt x="7495" y="5889"/>
                </a:lnTo>
                <a:lnTo>
                  <a:pt x="7446" y="5962"/>
                </a:lnTo>
                <a:lnTo>
                  <a:pt x="7398" y="6059"/>
                </a:lnTo>
                <a:lnTo>
                  <a:pt x="7325" y="6229"/>
                </a:lnTo>
                <a:lnTo>
                  <a:pt x="7179" y="6765"/>
                </a:lnTo>
                <a:lnTo>
                  <a:pt x="7057" y="7300"/>
                </a:lnTo>
                <a:lnTo>
                  <a:pt x="7057" y="7397"/>
                </a:lnTo>
                <a:lnTo>
                  <a:pt x="7106" y="7470"/>
                </a:lnTo>
                <a:lnTo>
                  <a:pt x="7154" y="7519"/>
                </a:lnTo>
                <a:lnTo>
                  <a:pt x="7203" y="7543"/>
                </a:lnTo>
                <a:lnTo>
                  <a:pt x="7276" y="7568"/>
                </a:lnTo>
                <a:lnTo>
                  <a:pt x="7349" y="7543"/>
                </a:lnTo>
                <a:lnTo>
                  <a:pt x="7422" y="7519"/>
                </a:lnTo>
                <a:lnTo>
                  <a:pt x="7471" y="7446"/>
                </a:lnTo>
                <a:lnTo>
                  <a:pt x="7617" y="7397"/>
                </a:lnTo>
                <a:lnTo>
                  <a:pt x="7763" y="7324"/>
                </a:lnTo>
                <a:lnTo>
                  <a:pt x="8030" y="7178"/>
                </a:lnTo>
                <a:lnTo>
                  <a:pt x="8371" y="7032"/>
                </a:lnTo>
                <a:lnTo>
                  <a:pt x="8541" y="6935"/>
                </a:lnTo>
                <a:lnTo>
                  <a:pt x="8712" y="6838"/>
                </a:lnTo>
                <a:lnTo>
                  <a:pt x="8736" y="6838"/>
                </a:lnTo>
                <a:lnTo>
                  <a:pt x="8833" y="6935"/>
                </a:lnTo>
                <a:lnTo>
                  <a:pt x="8955" y="7008"/>
                </a:lnTo>
                <a:lnTo>
                  <a:pt x="9174" y="7130"/>
                </a:lnTo>
                <a:lnTo>
                  <a:pt x="9369" y="7251"/>
                </a:lnTo>
                <a:lnTo>
                  <a:pt x="9612" y="7373"/>
                </a:lnTo>
                <a:lnTo>
                  <a:pt x="9855" y="7446"/>
                </a:lnTo>
                <a:lnTo>
                  <a:pt x="10074" y="7519"/>
                </a:lnTo>
                <a:lnTo>
                  <a:pt x="10147" y="7495"/>
                </a:lnTo>
                <a:lnTo>
                  <a:pt x="10220" y="7470"/>
                </a:lnTo>
                <a:lnTo>
                  <a:pt x="10269" y="7446"/>
                </a:lnTo>
                <a:lnTo>
                  <a:pt x="10293" y="7373"/>
                </a:lnTo>
                <a:lnTo>
                  <a:pt x="10293" y="7324"/>
                </a:lnTo>
                <a:lnTo>
                  <a:pt x="10293" y="7251"/>
                </a:lnTo>
                <a:lnTo>
                  <a:pt x="10293" y="7178"/>
                </a:lnTo>
                <a:lnTo>
                  <a:pt x="10245" y="7130"/>
                </a:lnTo>
                <a:lnTo>
                  <a:pt x="10269" y="7032"/>
                </a:lnTo>
                <a:lnTo>
                  <a:pt x="10269" y="6935"/>
                </a:lnTo>
                <a:lnTo>
                  <a:pt x="10245" y="6716"/>
                </a:lnTo>
                <a:lnTo>
                  <a:pt x="10196" y="6497"/>
                </a:lnTo>
                <a:lnTo>
                  <a:pt x="10123" y="6278"/>
                </a:lnTo>
                <a:lnTo>
                  <a:pt x="10074" y="6059"/>
                </a:lnTo>
                <a:lnTo>
                  <a:pt x="10050" y="5840"/>
                </a:lnTo>
                <a:lnTo>
                  <a:pt x="10293" y="5694"/>
                </a:lnTo>
                <a:lnTo>
                  <a:pt x="10537" y="5524"/>
                </a:lnTo>
                <a:lnTo>
                  <a:pt x="10683" y="5426"/>
                </a:lnTo>
                <a:lnTo>
                  <a:pt x="10829" y="5305"/>
                </a:lnTo>
                <a:lnTo>
                  <a:pt x="10975" y="5183"/>
                </a:lnTo>
                <a:lnTo>
                  <a:pt x="11096" y="5037"/>
                </a:lnTo>
                <a:lnTo>
                  <a:pt x="11121" y="4940"/>
                </a:lnTo>
                <a:lnTo>
                  <a:pt x="11096" y="4842"/>
                </a:lnTo>
                <a:lnTo>
                  <a:pt x="11121" y="4745"/>
                </a:lnTo>
                <a:lnTo>
                  <a:pt x="11072" y="4648"/>
                </a:lnTo>
                <a:lnTo>
                  <a:pt x="10999" y="4551"/>
                </a:lnTo>
                <a:lnTo>
                  <a:pt x="10950" y="4526"/>
                </a:lnTo>
                <a:lnTo>
                  <a:pt x="10877" y="4526"/>
                </a:lnTo>
                <a:lnTo>
                  <a:pt x="10610" y="4502"/>
                </a:lnTo>
                <a:lnTo>
                  <a:pt x="10318" y="4453"/>
                </a:lnTo>
                <a:lnTo>
                  <a:pt x="10026" y="4429"/>
                </a:lnTo>
                <a:lnTo>
                  <a:pt x="9734" y="4380"/>
                </a:lnTo>
                <a:lnTo>
                  <a:pt x="9709" y="4283"/>
                </a:lnTo>
                <a:lnTo>
                  <a:pt x="9490" y="3942"/>
                </a:lnTo>
                <a:lnTo>
                  <a:pt x="9296" y="3602"/>
                </a:lnTo>
                <a:lnTo>
                  <a:pt x="9150" y="3334"/>
                </a:lnTo>
                <a:lnTo>
                  <a:pt x="9052" y="3212"/>
                </a:lnTo>
                <a:lnTo>
                  <a:pt x="8979" y="3164"/>
                </a:lnTo>
                <a:lnTo>
                  <a:pt x="8906" y="3139"/>
                </a:lnTo>
                <a:lnTo>
                  <a:pt x="8882" y="3139"/>
                </a:lnTo>
                <a:lnTo>
                  <a:pt x="8858" y="3091"/>
                </a:lnTo>
                <a:lnTo>
                  <a:pt x="8785" y="3066"/>
                </a:lnTo>
                <a:lnTo>
                  <a:pt x="8712" y="3042"/>
                </a:lnTo>
                <a:close/>
                <a:moveTo>
                  <a:pt x="14430" y="2507"/>
                </a:moveTo>
                <a:lnTo>
                  <a:pt x="14576" y="2531"/>
                </a:lnTo>
                <a:lnTo>
                  <a:pt x="14868" y="2531"/>
                </a:lnTo>
                <a:lnTo>
                  <a:pt x="15403" y="2580"/>
                </a:lnTo>
                <a:lnTo>
                  <a:pt x="15695" y="2604"/>
                </a:lnTo>
                <a:lnTo>
                  <a:pt x="15987" y="2604"/>
                </a:lnTo>
                <a:lnTo>
                  <a:pt x="15890" y="2945"/>
                </a:lnTo>
                <a:lnTo>
                  <a:pt x="15865" y="3310"/>
                </a:lnTo>
                <a:lnTo>
                  <a:pt x="15817" y="3675"/>
                </a:lnTo>
                <a:lnTo>
                  <a:pt x="15768" y="4015"/>
                </a:lnTo>
                <a:lnTo>
                  <a:pt x="15671" y="4599"/>
                </a:lnTo>
                <a:lnTo>
                  <a:pt x="15500" y="5159"/>
                </a:lnTo>
                <a:lnTo>
                  <a:pt x="15306" y="5718"/>
                </a:lnTo>
                <a:lnTo>
                  <a:pt x="15184" y="5986"/>
                </a:lnTo>
                <a:lnTo>
                  <a:pt x="15062" y="6254"/>
                </a:lnTo>
                <a:lnTo>
                  <a:pt x="14843" y="6594"/>
                </a:lnTo>
                <a:lnTo>
                  <a:pt x="14576" y="6935"/>
                </a:lnTo>
                <a:lnTo>
                  <a:pt x="14308" y="7227"/>
                </a:lnTo>
                <a:lnTo>
                  <a:pt x="14040" y="7543"/>
                </a:lnTo>
                <a:lnTo>
                  <a:pt x="13700" y="7860"/>
                </a:lnTo>
                <a:lnTo>
                  <a:pt x="13335" y="8127"/>
                </a:lnTo>
                <a:lnTo>
                  <a:pt x="13286" y="8152"/>
                </a:lnTo>
                <a:lnTo>
                  <a:pt x="13408" y="7641"/>
                </a:lnTo>
                <a:lnTo>
                  <a:pt x="13529" y="7251"/>
                </a:lnTo>
                <a:lnTo>
                  <a:pt x="13602" y="6862"/>
                </a:lnTo>
                <a:lnTo>
                  <a:pt x="13724" y="6059"/>
                </a:lnTo>
                <a:lnTo>
                  <a:pt x="13748" y="5937"/>
                </a:lnTo>
                <a:lnTo>
                  <a:pt x="13992" y="4624"/>
                </a:lnTo>
                <a:lnTo>
                  <a:pt x="14089" y="4088"/>
                </a:lnTo>
                <a:lnTo>
                  <a:pt x="14186" y="3553"/>
                </a:lnTo>
                <a:lnTo>
                  <a:pt x="14259" y="3018"/>
                </a:lnTo>
                <a:lnTo>
                  <a:pt x="14284" y="2507"/>
                </a:lnTo>
                <a:close/>
                <a:moveTo>
                  <a:pt x="2118" y="2482"/>
                </a:moveTo>
                <a:lnTo>
                  <a:pt x="2677" y="2507"/>
                </a:lnTo>
                <a:lnTo>
                  <a:pt x="3261" y="2555"/>
                </a:lnTo>
                <a:lnTo>
                  <a:pt x="3213" y="2750"/>
                </a:lnTo>
                <a:lnTo>
                  <a:pt x="3213" y="2945"/>
                </a:lnTo>
                <a:lnTo>
                  <a:pt x="3237" y="3310"/>
                </a:lnTo>
                <a:lnTo>
                  <a:pt x="3286" y="3699"/>
                </a:lnTo>
                <a:lnTo>
                  <a:pt x="3334" y="4064"/>
                </a:lnTo>
                <a:lnTo>
                  <a:pt x="3456" y="4842"/>
                </a:lnTo>
                <a:lnTo>
                  <a:pt x="3529" y="5305"/>
                </a:lnTo>
                <a:lnTo>
                  <a:pt x="3602" y="5791"/>
                </a:lnTo>
                <a:lnTo>
                  <a:pt x="3699" y="6254"/>
                </a:lnTo>
                <a:lnTo>
                  <a:pt x="3845" y="6716"/>
                </a:lnTo>
                <a:lnTo>
                  <a:pt x="3991" y="7154"/>
                </a:lnTo>
                <a:lnTo>
                  <a:pt x="4162" y="7592"/>
                </a:lnTo>
                <a:lnTo>
                  <a:pt x="4381" y="8030"/>
                </a:lnTo>
                <a:lnTo>
                  <a:pt x="4600" y="8444"/>
                </a:lnTo>
                <a:lnTo>
                  <a:pt x="4381" y="8346"/>
                </a:lnTo>
                <a:lnTo>
                  <a:pt x="4162" y="8225"/>
                </a:lnTo>
                <a:lnTo>
                  <a:pt x="3967" y="8103"/>
                </a:lnTo>
                <a:lnTo>
                  <a:pt x="3772" y="7933"/>
                </a:lnTo>
                <a:lnTo>
                  <a:pt x="3602" y="7762"/>
                </a:lnTo>
                <a:lnTo>
                  <a:pt x="3407" y="7568"/>
                </a:lnTo>
                <a:lnTo>
                  <a:pt x="3091" y="7130"/>
                </a:lnTo>
                <a:lnTo>
                  <a:pt x="2823" y="6692"/>
                </a:lnTo>
                <a:lnTo>
                  <a:pt x="2580" y="6229"/>
                </a:lnTo>
                <a:lnTo>
                  <a:pt x="2385" y="5767"/>
                </a:lnTo>
                <a:lnTo>
                  <a:pt x="2191" y="5305"/>
                </a:lnTo>
                <a:lnTo>
                  <a:pt x="1947" y="4624"/>
                </a:lnTo>
                <a:lnTo>
                  <a:pt x="1728" y="3918"/>
                </a:lnTo>
                <a:lnTo>
                  <a:pt x="1607" y="3480"/>
                </a:lnTo>
                <a:lnTo>
                  <a:pt x="1534" y="3042"/>
                </a:lnTo>
                <a:lnTo>
                  <a:pt x="1534" y="2920"/>
                </a:lnTo>
                <a:lnTo>
                  <a:pt x="1534" y="2799"/>
                </a:lnTo>
                <a:lnTo>
                  <a:pt x="1558" y="2677"/>
                </a:lnTo>
                <a:lnTo>
                  <a:pt x="1534" y="2555"/>
                </a:lnTo>
                <a:lnTo>
                  <a:pt x="1850" y="2507"/>
                </a:lnTo>
                <a:lnTo>
                  <a:pt x="2118" y="2482"/>
                </a:lnTo>
                <a:close/>
                <a:moveTo>
                  <a:pt x="1850" y="1996"/>
                </a:moveTo>
                <a:lnTo>
                  <a:pt x="1558" y="2044"/>
                </a:lnTo>
                <a:lnTo>
                  <a:pt x="1412" y="2069"/>
                </a:lnTo>
                <a:lnTo>
                  <a:pt x="1290" y="2142"/>
                </a:lnTo>
                <a:lnTo>
                  <a:pt x="1193" y="2215"/>
                </a:lnTo>
                <a:lnTo>
                  <a:pt x="1120" y="2336"/>
                </a:lnTo>
                <a:lnTo>
                  <a:pt x="1120" y="2409"/>
                </a:lnTo>
                <a:lnTo>
                  <a:pt x="1169" y="2482"/>
                </a:lnTo>
                <a:lnTo>
                  <a:pt x="1096" y="2604"/>
                </a:lnTo>
                <a:lnTo>
                  <a:pt x="1047" y="2750"/>
                </a:lnTo>
                <a:lnTo>
                  <a:pt x="1023" y="2945"/>
                </a:lnTo>
                <a:lnTo>
                  <a:pt x="1023" y="3139"/>
                </a:lnTo>
                <a:lnTo>
                  <a:pt x="1047" y="3358"/>
                </a:lnTo>
                <a:lnTo>
                  <a:pt x="1071" y="3577"/>
                </a:lnTo>
                <a:lnTo>
                  <a:pt x="1193" y="4064"/>
                </a:lnTo>
                <a:lnTo>
                  <a:pt x="1363" y="4551"/>
                </a:lnTo>
                <a:lnTo>
                  <a:pt x="1509" y="4988"/>
                </a:lnTo>
                <a:lnTo>
                  <a:pt x="1753" y="5597"/>
                </a:lnTo>
                <a:lnTo>
                  <a:pt x="1972" y="6132"/>
                </a:lnTo>
                <a:lnTo>
                  <a:pt x="2215" y="6692"/>
                </a:lnTo>
                <a:lnTo>
                  <a:pt x="2531" y="7227"/>
                </a:lnTo>
                <a:lnTo>
                  <a:pt x="2726" y="7495"/>
                </a:lnTo>
                <a:lnTo>
                  <a:pt x="2896" y="7762"/>
                </a:lnTo>
                <a:lnTo>
                  <a:pt x="3115" y="7981"/>
                </a:lnTo>
                <a:lnTo>
                  <a:pt x="3334" y="8200"/>
                </a:lnTo>
                <a:lnTo>
                  <a:pt x="3553" y="8395"/>
                </a:lnTo>
                <a:lnTo>
                  <a:pt x="3797" y="8565"/>
                </a:lnTo>
                <a:lnTo>
                  <a:pt x="4064" y="8711"/>
                </a:lnTo>
                <a:lnTo>
                  <a:pt x="4332" y="8833"/>
                </a:lnTo>
                <a:lnTo>
                  <a:pt x="4624" y="8882"/>
                </a:lnTo>
                <a:lnTo>
                  <a:pt x="4916" y="8930"/>
                </a:lnTo>
                <a:lnTo>
                  <a:pt x="4964" y="8906"/>
                </a:lnTo>
                <a:lnTo>
                  <a:pt x="5013" y="8906"/>
                </a:lnTo>
                <a:lnTo>
                  <a:pt x="5062" y="8833"/>
                </a:lnTo>
                <a:lnTo>
                  <a:pt x="5110" y="8736"/>
                </a:lnTo>
                <a:lnTo>
                  <a:pt x="5086" y="8663"/>
                </a:lnTo>
                <a:lnTo>
                  <a:pt x="5110" y="8590"/>
                </a:lnTo>
                <a:lnTo>
                  <a:pt x="5135" y="8492"/>
                </a:lnTo>
                <a:lnTo>
                  <a:pt x="5110" y="8322"/>
                </a:lnTo>
                <a:lnTo>
                  <a:pt x="5037" y="8152"/>
                </a:lnTo>
                <a:lnTo>
                  <a:pt x="4940" y="7957"/>
                </a:lnTo>
                <a:lnTo>
                  <a:pt x="4721" y="7568"/>
                </a:lnTo>
                <a:lnTo>
                  <a:pt x="4527" y="7276"/>
                </a:lnTo>
                <a:lnTo>
                  <a:pt x="4405" y="7032"/>
                </a:lnTo>
                <a:lnTo>
                  <a:pt x="4283" y="6740"/>
                </a:lnTo>
                <a:lnTo>
                  <a:pt x="4186" y="6448"/>
                </a:lnTo>
                <a:lnTo>
                  <a:pt x="4113" y="6156"/>
                </a:lnTo>
                <a:lnTo>
                  <a:pt x="4040" y="5864"/>
                </a:lnTo>
                <a:lnTo>
                  <a:pt x="3991" y="5572"/>
                </a:lnTo>
                <a:lnTo>
                  <a:pt x="3918" y="4964"/>
                </a:lnTo>
                <a:lnTo>
                  <a:pt x="3894" y="4672"/>
                </a:lnTo>
                <a:lnTo>
                  <a:pt x="3845" y="4380"/>
                </a:lnTo>
                <a:lnTo>
                  <a:pt x="3724" y="3796"/>
                </a:lnTo>
                <a:lnTo>
                  <a:pt x="3651" y="3480"/>
                </a:lnTo>
                <a:lnTo>
                  <a:pt x="3626" y="3188"/>
                </a:lnTo>
                <a:lnTo>
                  <a:pt x="3602" y="2896"/>
                </a:lnTo>
                <a:lnTo>
                  <a:pt x="3602" y="2580"/>
                </a:lnTo>
                <a:lnTo>
                  <a:pt x="3699" y="2555"/>
                </a:lnTo>
                <a:lnTo>
                  <a:pt x="3748" y="2507"/>
                </a:lnTo>
                <a:lnTo>
                  <a:pt x="3797" y="2409"/>
                </a:lnTo>
                <a:lnTo>
                  <a:pt x="3821" y="2336"/>
                </a:lnTo>
                <a:lnTo>
                  <a:pt x="3821" y="2263"/>
                </a:lnTo>
                <a:lnTo>
                  <a:pt x="3797" y="2190"/>
                </a:lnTo>
                <a:lnTo>
                  <a:pt x="3724" y="2117"/>
                </a:lnTo>
                <a:lnTo>
                  <a:pt x="3651" y="2093"/>
                </a:lnTo>
                <a:lnTo>
                  <a:pt x="2872" y="2020"/>
                </a:lnTo>
                <a:lnTo>
                  <a:pt x="2507" y="1996"/>
                </a:lnTo>
                <a:close/>
                <a:moveTo>
                  <a:pt x="16425" y="1558"/>
                </a:moveTo>
                <a:lnTo>
                  <a:pt x="16522" y="1582"/>
                </a:lnTo>
                <a:lnTo>
                  <a:pt x="16717" y="1679"/>
                </a:lnTo>
                <a:lnTo>
                  <a:pt x="16839" y="1801"/>
                </a:lnTo>
                <a:lnTo>
                  <a:pt x="16960" y="1971"/>
                </a:lnTo>
                <a:lnTo>
                  <a:pt x="17033" y="2166"/>
                </a:lnTo>
                <a:lnTo>
                  <a:pt x="17106" y="2385"/>
                </a:lnTo>
                <a:lnTo>
                  <a:pt x="17131" y="2628"/>
                </a:lnTo>
                <a:lnTo>
                  <a:pt x="17155" y="2872"/>
                </a:lnTo>
                <a:lnTo>
                  <a:pt x="17131" y="3407"/>
                </a:lnTo>
                <a:lnTo>
                  <a:pt x="17058" y="3918"/>
                </a:lnTo>
                <a:lnTo>
                  <a:pt x="16985" y="4356"/>
                </a:lnTo>
                <a:lnTo>
                  <a:pt x="16936" y="4672"/>
                </a:lnTo>
                <a:lnTo>
                  <a:pt x="16814" y="5134"/>
                </a:lnTo>
                <a:lnTo>
                  <a:pt x="16668" y="5572"/>
                </a:lnTo>
                <a:lnTo>
                  <a:pt x="16498" y="6010"/>
                </a:lnTo>
                <a:lnTo>
                  <a:pt x="16279" y="6424"/>
                </a:lnTo>
                <a:lnTo>
                  <a:pt x="16060" y="6838"/>
                </a:lnTo>
                <a:lnTo>
                  <a:pt x="15792" y="7227"/>
                </a:lnTo>
                <a:lnTo>
                  <a:pt x="15525" y="7592"/>
                </a:lnTo>
                <a:lnTo>
                  <a:pt x="15233" y="7957"/>
                </a:lnTo>
                <a:lnTo>
                  <a:pt x="15062" y="8127"/>
                </a:lnTo>
                <a:lnTo>
                  <a:pt x="14892" y="8298"/>
                </a:lnTo>
                <a:lnTo>
                  <a:pt x="14503" y="8614"/>
                </a:lnTo>
                <a:lnTo>
                  <a:pt x="14089" y="8906"/>
                </a:lnTo>
                <a:lnTo>
                  <a:pt x="13675" y="9149"/>
                </a:lnTo>
                <a:lnTo>
                  <a:pt x="13456" y="9247"/>
                </a:lnTo>
                <a:lnTo>
                  <a:pt x="13262" y="9320"/>
                </a:lnTo>
                <a:lnTo>
                  <a:pt x="12824" y="9441"/>
                </a:lnTo>
                <a:lnTo>
                  <a:pt x="12970" y="9076"/>
                </a:lnTo>
                <a:lnTo>
                  <a:pt x="13091" y="8760"/>
                </a:lnTo>
                <a:lnTo>
                  <a:pt x="13237" y="8711"/>
                </a:lnTo>
                <a:lnTo>
                  <a:pt x="13359" y="8663"/>
                </a:lnTo>
                <a:lnTo>
                  <a:pt x="13627" y="8492"/>
                </a:lnTo>
                <a:lnTo>
                  <a:pt x="13870" y="8298"/>
                </a:lnTo>
                <a:lnTo>
                  <a:pt x="14089" y="8127"/>
                </a:lnTo>
                <a:lnTo>
                  <a:pt x="14430" y="7787"/>
                </a:lnTo>
                <a:lnTo>
                  <a:pt x="14746" y="7446"/>
                </a:lnTo>
                <a:lnTo>
                  <a:pt x="15062" y="7057"/>
                </a:lnTo>
                <a:lnTo>
                  <a:pt x="15330" y="6667"/>
                </a:lnTo>
                <a:lnTo>
                  <a:pt x="15500" y="6424"/>
                </a:lnTo>
                <a:lnTo>
                  <a:pt x="15622" y="6156"/>
                </a:lnTo>
                <a:lnTo>
                  <a:pt x="15744" y="5889"/>
                </a:lnTo>
                <a:lnTo>
                  <a:pt x="15841" y="5597"/>
                </a:lnTo>
                <a:lnTo>
                  <a:pt x="16011" y="5013"/>
                </a:lnTo>
                <a:lnTo>
                  <a:pt x="16133" y="4429"/>
                </a:lnTo>
                <a:lnTo>
                  <a:pt x="16255" y="3894"/>
                </a:lnTo>
                <a:lnTo>
                  <a:pt x="16328" y="3334"/>
                </a:lnTo>
                <a:lnTo>
                  <a:pt x="16401" y="2896"/>
                </a:lnTo>
                <a:lnTo>
                  <a:pt x="16425" y="2677"/>
                </a:lnTo>
                <a:lnTo>
                  <a:pt x="16425" y="2580"/>
                </a:lnTo>
                <a:lnTo>
                  <a:pt x="16425" y="2482"/>
                </a:lnTo>
                <a:lnTo>
                  <a:pt x="16449" y="2409"/>
                </a:lnTo>
                <a:lnTo>
                  <a:pt x="16449" y="2336"/>
                </a:lnTo>
                <a:lnTo>
                  <a:pt x="16425" y="2288"/>
                </a:lnTo>
                <a:lnTo>
                  <a:pt x="16376" y="2215"/>
                </a:lnTo>
                <a:lnTo>
                  <a:pt x="16230" y="2166"/>
                </a:lnTo>
                <a:lnTo>
                  <a:pt x="16060" y="2117"/>
                </a:lnTo>
                <a:lnTo>
                  <a:pt x="15890" y="2093"/>
                </a:lnTo>
                <a:lnTo>
                  <a:pt x="15719" y="2069"/>
                </a:lnTo>
                <a:lnTo>
                  <a:pt x="14624" y="2069"/>
                </a:lnTo>
                <a:lnTo>
                  <a:pt x="14430" y="2093"/>
                </a:lnTo>
                <a:lnTo>
                  <a:pt x="14259" y="2142"/>
                </a:lnTo>
                <a:lnTo>
                  <a:pt x="14235" y="1606"/>
                </a:lnTo>
                <a:lnTo>
                  <a:pt x="14478" y="1679"/>
                </a:lnTo>
                <a:lnTo>
                  <a:pt x="14746" y="1704"/>
                </a:lnTo>
                <a:lnTo>
                  <a:pt x="15014" y="1679"/>
                </a:lnTo>
                <a:lnTo>
                  <a:pt x="15281" y="1655"/>
                </a:lnTo>
                <a:lnTo>
                  <a:pt x="15817" y="1582"/>
                </a:lnTo>
                <a:lnTo>
                  <a:pt x="16060" y="1558"/>
                </a:lnTo>
                <a:close/>
                <a:moveTo>
                  <a:pt x="12556" y="463"/>
                </a:moveTo>
                <a:lnTo>
                  <a:pt x="12337" y="536"/>
                </a:lnTo>
                <a:lnTo>
                  <a:pt x="12118" y="633"/>
                </a:lnTo>
                <a:lnTo>
                  <a:pt x="11948" y="755"/>
                </a:lnTo>
                <a:lnTo>
                  <a:pt x="11875" y="828"/>
                </a:lnTo>
                <a:lnTo>
                  <a:pt x="11826" y="925"/>
                </a:lnTo>
                <a:lnTo>
                  <a:pt x="11826" y="949"/>
                </a:lnTo>
                <a:lnTo>
                  <a:pt x="11851" y="974"/>
                </a:lnTo>
                <a:lnTo>
                  <a:pt x="12921" y="682"/>
                </a:lnTo>
                <a:lnTo>
                  <a:pt x="13505" y="560"/>
                </a:lnTo>
                <a:lnTo>
                  <a:pt x="13700" y="536"/>
                </a:lnTo>
                <a:lnTo>
                  <a:pt x="13797" y="536"/>
                </a:lnTo>
                <a:lnTo>
                  <a:pt x="13894" y="511"/>
                </a:lnTo>
                <a:lnTo>
                  <a:pt x="13894" y="511"/>
                </a:lnTo>
                <a:lnTo>
                  <a:pt x="13870" y="682"/>
                </a:lnTo>
                <a:lnTo>
                  <a:pt x="13748" y="730"/>
                </a:lnTo>
                <a:lnTo>
                  <a:pt x="13627" y="779"/>
                </a:lnTo>
                <a:lnTo>
                  <a:pt x="13383" y="876"/>
                </a:lnTo>
                <a:lnTo>
                  <a:pt x="13018" y="1022"/>
                </a:lnTo>
                <a:lnTo>
                  <a:pt x="12654" y="1144"/>
                </a:lnTo>
                <a:lnTo>
                  <a:pt x="12289" y="1266"/>
                </a:lnTo>
                <a:lnTo>
                  <a:pt x="11948" y="1412"/>
                </a:lnTo>
                <a:lnTo>
                  <a:pt x="11924" y="1436"/>
                </a:lnTo>
                <a:lnTo>
                  <a:pt x="11924" y="1460"/>
                </a:lnTo>
                <a:lnTo>
                  <a:pt x="11924" y="1485"/>
                </a:lnTo>
                <a:lnTo>
                  <a:pt x="12337" y="1485"/>
                </a:lnTo>
                <a:lnTo>
                  <a:pt x="12751" y="1412"/>
                </a:lnTo>
                <a:lnTo>
                  <a:pt x="13140" y="1314"/>
                </a:lnTo>
                <a:lnTo>
                  <a:pt x="13505" y="1193"/>
                </a:lnTo>
                <a:lnTo>
                  <a:pt x="13651" y="1120"/>
                </a:lnTo>
                <a:lnTo>
                  <a:pt x="13870" y="1047"/>
                </a:lnTo>
                <a:lnTo>
                  <a:pt x="13870" y="1047"/>
                </a:lnTo>
                <a:lnTo>
                  <a:pt x="13821" y="1290"/>
                </a:lnTo>
                <a:lnTo>
                  <a:pt x="13821" y="1339"/>
                </a:lnTo>
                <a:lnTo>
                  <a:pt x="13529" y="1387"/>
                </a:lnTo>
                <a:lnTo>
                  <a:pt x="13262" y="1460"/>
                </a:lnTo>
                <a:lnTo>
                  <a:pt x="12970" y="1558"/>
                </a:lnTo>
                <a:lnTo>
                  <a:pt x="12702" y="1631"/>
                </a:lnTo>
                <a:lnTo>
                  <a:pt x="12508" y="1679"/>
                </a:lnTo>
                <a:lnTo>
                  <a:pt x="12264" y="1728"/>
                </a:lnTo>
                <a:lnTo>
                  <a:pt x="12143" y="1777"/>
                </a:lnTo>
                <a:lnTo>
                  <a:pt x="12045" y="1825"/>
                </a:lnTo>
                <a:lnTo>
                  <a:pt x="11972" y="1898"/>
                </a:lnTo>
                <a:lnTo>
                  <a:pt x="11924" y="1971"/>
                </a:lnTo>
                <a:lnTo>
                  <a:pt x="11948" y="1996"/>
                </a:lnTo>
                <a:lnTo>
                  <a:pt x="12021" y="2069"/>
                </a:lnTo>
                <a:lnTo>
                  <a:pt x="12118" y="2093"/>
                </a:lnTo>
                <a:lnTo>
                  <a:pt x="12240" y="2093"/>
                </a:lnTo>
                <a:lnTo>
                  <a:pt x="12362" y="2069"/>
                </a:lnTo>
                <a:lnTo>
                  <a:pt x="12605" y="2020"/>
                </a:lnTo>
                <a:lnTo>
                  <a:pt x="12800" y="1971"/>
                </a:lnTo>
                <a:lnTo>
                  <a:pt x="13335" y="1874"/>
                </a:lnTo>
                <a:lnTo>
                  <a:pt x="13602" y="1801"/>
                </a:lnTo>
                <a:lnTo>
                  <a:pt x="13870" y="1704"/>
                </a:lnTo>
                <a:lnTo>
                  <a:pt x="13821" y="2020"/>
                </a:lnTo>
                <a:lnTo>
                  <a:pt x="13773" y="1996"/>
                </a:lnTo>
                <a:lnTo>
                  <a:pt x="13748" y="1971"/>
                </a:lnTo>
                <a:lnTo>
                  <a:pt x="13529" y="1971"/>
                </a:lnTo>
                <a:lnTo>
                  <a:pt x="13310" y="2069"/>
                </a:lnTo>
                <a:lnTo>
                  <a:pt x="12921" y="2263"/>
                </a:lnTo>
                <a:lnTo>
                  <a:pt x="12508" y="2458"/>
                </a:lnTo>
                <a:lnTo>
                  <a:pt x="12313" y="2604"/>
                </a:lnTo>
                <a:lnTo>
                  <a:pt x="12216" y="2677"/>
                </a:lnTo>
                <a:lnTo>
                  <a:pt x="12143" y="2750"/>
                </a:lnTo>
                <a:lnTo>
                  <a:pt x="12143" y="2774"/>
                </a:lnTo>
                <a:lnTo>
                  <a:pt x="12362" y="2774"/>
                </a:lnTo>
                <a:lnTo>
                  <a:pt x="12581" y="2701"/>
                </a:lnTo>
                <a:lnTo>
                  <a:pt x="12970" y="2555"/>
                </a:lnTo>
                <a:lnTo>
                  <a:pt x="13408" y="2409"/>
                </a:lnTo>
                <a:lnTo>
                  <a:pt x="13627" y="2312"/>
                </a:lnTo>
                <a:lnTo>
                  <a:pt x="13797" y="2215"/>
                </a:lnTo>
                <a:lnTo>
                  <a:pt x="13797" y="2458"/>
                </a:lnTo>
                <a:lnTo>
                  <a:pt x="13602" y="2531"/>
                </a:lnTo>
                <a:lnTo>
                  <a:pt x="13432" y="2604"/>
                </a:lnTo>
                <a:lnTo>
                  <a:pt x="13091" y="2774"/>
                </a:lnTo>
                <a:lnTo>
                  <a:pt x="12581" y="3018"/>
                </a:lnTo>
                <a:lnTo>
                  <a:pt x="12313" y="3164"/>
                </a:lnTo>
                <a:lnTo>
                  <a:pt x="12094" y="3358"/>
                </a:lnTo>
                <a:lnTo>
                  <a:pt x="12118" y="3383"/>
                </a:lnTo>
                <a:lnTo>
                  <a:pt x="12240" y="3383"/>
                </a:lnTo>
                <a:lnTo>
                  <a:pt x="12386" y="3358"/>
                </a:lnTo>
                <a:lnTo>
                  <a:pt x="12678" y="3261"/>
                </a:lnTo>
                <a:lnTo>
                  <a:pt x="13213" y="3042"/>
                </a:lnTo>
                <a:lnTo>
                  <a:pt x="13481" y="2945"/>
                </a:lnTo>
                <a:lnTo>
                  <a:pt x="13627" y="2896"/>
                </a:lnTo>
                <a:lnTo>
                  <a:pt x="13773" y="2823"/>
                </a:lnTo>
                <a:lnTo>
                  <a:pt x="13773" y="3164"/>
                </a:lnTo>
                <a:lnTo>
                  <a:pt x="13748" y="3285"/>
                </a:lnTo>
                <a:lnTo>
                  <a:pt x="13602" y="3285"/>
                </a:lnTo>
                <a:lnTo>
                  <a:pt x="13432" y="3358"/>
                </a:lnTo>
                <a:lnTo>
                  <a:pt x="13140" y="3529"/>
                </a:lnTo>
                <a:lnTo>
                  <a:pt x="12727" y="3748"/>
                </a:lnTo>
                <a:lnTo>
                  <a:pt x="12508" y="3894"/>
                </a:lnTo>
                <a:lnTo>
                  <a:pt x="12337" y="4040"/>
                </a:lnTo>
                <a:lnTo>
                  <a:pt x="12313" y="4064"/>
                </a:lnTo>
                <a:lnTo>
                  <a:pt x="12362" y="4064"/>
                </a:lnTo>
                <a:lnTo>
                  <a:pt x="12556" y="4015"/>
                </a:lnTo>
                <a:lnTo>
                  <a:pt x="12775" y="3942"/>
                </a:lnTo>
                <a:lnTo>
                  <a:pt x="13164" y="3748"/>
                </a:lnTo>
                <a:lnTo>
                  <a:pt x="13456" y="3650"/>
                </a:lnTo>
                <a:lnTo>
                  <a:pt x="13602" y="3577"/>
                </a:lnTo>
                <a:lnTo>
                  <a:pt x="13748" y="3480"/>
                </a:lnTo>
                <a:lnTo>
                  <a:pt x="13700" y="3796"/>
                </a:lnTo>
                <a:lnTo>
                  <a:pt x="13627" y="3772"/>
                </a:lnTo>
                <a:lnTo>
                  <a:pt x="13554" y="3796"/>
                </a:lnTo>
                <a:lnTo>
                  <a:pt x="13189" y="3967"/>
                </a:lnTo>
                <a:lnTo>
                  <a:pt x="12824" y="4137"/>
                </a:lnTo>
                <a:lnTo>
                  <a:pt x="12459" y="4332"/>
                </a:lnTo>
                <a:lnTo>
                  <a:pt x="12289" y="4453"/>
                </a:lnTo>
                <a:lnTo>
                  <a:pt x="12143" y="4575"/>
                </a:lnTo>
                <a:lnTo>
                  <a:pt x="12118" y="4624"/>
                </a:lnTo>
                <a:lnTo>
                  <a:pt x="12143" y="4648"/>
                </a:lnTo>
                <a:lnTo>
                  <a:pt x="12337" y="4672"/>
                </a:lnTo>
                <a:lnTo>
                  <a:pt x="12532" y="4648"/>
                </a:lnTo>
                <a:lnTo>
                  <a:pt x="12727" y="4599"/>
                </a:lnTo>
                <a:lnTo>
                  <a:pt x="12921" y="4502"/>
                </a:lnTo>
                <a:lnTo>
                  <a:pt x="13310" y="4307"/>
                </a:lnTo>
                <a:lnTo>
                  <a:pt x="13481" y="4210"/>
                </a:lnTo>
                <a:lnTo>
                  <a:pt x="13651" y="4137"/>
                </a:lnTo>
                <a:lnTo>
                  <a:pt x="13578" y="4502"/>
                </a:lnTo>
                <a:lnTo>
                  <a:pt x="13456" y="4526"/>
                </a:lnTo>
                <a:lnTo>
                  <a:pt x="13310" y="4551"/>
                </a:lnTo>
                <a:lnTo>
                  <a:pt x="13067" y="4672"/>
                </a:lnTo>
                <a:lnTo>
                  <a:pt x="12605" y="4915"/>
                </a:lnTo>
                <a:lnTo>
                  <a:pt x="12337" y="5013"/>
                </a:lnTo>
                <a:lnTo>
                  <a:pt x="12216" y="5086"/>
                </a:lnTo>
                <a:lnTo>
                  <a:pt x="12118" y="5159"/>
                </a:lnTo>
                <a:lnTo>
                  <a:pt x="12094" y="5207"/>
                </a:lnTo>
                <a:lnTo>
                  <a:pt x="12118" y="5256"/>
                </a:lnTo>
                <a:lnTo>
                  <a:pt x="12216" y="5305"/>
                </a:lnTo>
                <a:lnTo>
                  <a:pt x="12313" y="5353"/>
                </a:lnTo>
                <a:lnTo>
                  <a:pt x="12508" y="5353"/>
                </a:lnTo>
                <a:lnTo>
                  <a:pt x="12727" y="5280"/>
                </a:lnTo>
                <a:lnTo>
                  <a:pt x="12921" y="5207"/>
                </a:lnTo>
                <a:lnTo>
                  <a:pt x="13383" y="5013"/>
                </a:lnTo>
                <a:lnTo>
                  <a:pt x="13481" y="4964"/>
                </a:lnTo>
                <a:lnTo>
                  <a:pt x="13432" y="5280"/>
                </a:lnTo>
                <a:lnTo>
                  <a:pt x="13286" y="5305"/>
                </a:lnTo>
                <a:lnTo>
                  <a:pt x="13140" y="5353"/>
                </a:lnTo>
                <a:lnTo>
                  <a:pt x="12872" y="5499"/>
                </a:lnTo>
                <a:lnTo>
                  <a:pt x="12435" y="5645"/>
                </a:lnTo>
                <a:lnTo>
                  <a:pt x="12240" y="5743"/>
                </a:lnTo>
                <a:lnTo>
                  <a:pt x="12021" y="5840"/>
                </a:lnTo>
                <a:lnTo>
                  <a:pt x="12021" y="5864"/>
                </a:lnTo>
                <a:lnTo>
                  <a:pt x="12045" y="5889"/>
                </a:lnTo>
                <a:lnTo>
                  <a:pt x="12216" y="5913"/>
                </a:lnTo>
                <a:lnTo>
                  <a:pt x="12410" y="5889"/>
                </a:lnTo>
                <a:lnTo>
                  <a:pt x="12605" y="5840"/>
                </a:lnTo>
                <a:lnTo>
                  <a:pt x="12775" y="5791"/>
                </a:lnTo>
                <a:lnTo>
                  <a:pt x="13067" y="5694"/>
                </a:lnTo>
                <a:lnTo>
                  <a:pt x="13359" y="5572"/>
                </a:lnTo>
                <a:lnTo>
                  <a:pt x="13335" y="5694"/>
                </a:lnTo>
                <a:lnTo>
                  <a:pt x="13310" y="5913"/>
                </a:lnTo>
                <a:lnTo>
                  <a:pt x="13116" y="5937"/>
                </a:lnTo>
                <a:lnTo>
                  <a:pt x="12945" y="5986"/>
                </a:lnTo>
                <a:lnTo>
                  <a:pt x="12605" y="6108"/>
                </a:lnTo>
                <a:lnTo>
                  <a:pt x="12191" y="6254"/>
                </a:lnTo>
                <a:lnTo>
                  <a:pt x="11997" y="6351"/>
                </a:lnTo>
                <a:lnTo>
                  <a:pt x="11826" y="6473"/>
                </a:lnTo>
                <a:lnTo>
                  <a:pt x="11826" y="6497"/>
                </a:lnTo>
                <a:lnTo>
                  <a:pt x="11826" y="6521"/>
                </a:lnTo>
                <a:lnTo>
                  <a:pt x="12021" y="6497"/>
                </a:lnTo>
                <a:lnTo>
                  <a:pt x="12216" y="6448"/>
                </a:lnTo>
                <a:lnTo>
                  <a:pt x="12581" y="6327"/>
                </a:lnTo>
                <a:lnTo>
                  <a:pt x="12921" y="6229"/>
                </a:lnTo>
                <a:lnTo>
                  <a:pt x="13262" y="6132"/>
                </a:lnTo>
                <a:lnTo>
                  <a:pt x="13262" y="6132"/>
                </a:lnTo>
                <a:lnTo>
                  <a:pt x="13213" y="6327"/>
                </a:lnTo>
                <a:lnTo>
                  <a:pt x="13140" y="6351"/>
                </a:lnTo>
                <a:lnTo>
                  <a:pt x="12800" y="6546"/>
                </a:lnTo>
                <a:lnTo>
                  <a:pt x="12459" y="6740"/>
                </a:lnTo>
                <a:lnTo>
                  <a:pt x="12118" y="6935"/>
                </a:lnTo>
                <a:lnTo>
                  <a:pt x="11948" y="7057"/>
                </a:lnTo>
                <a:lnTo>
                  <a:pt x="11802" y="7178"/>
                </a:lnTo>
                <a:lnTo>
                  <a:pt x="11802" y="7227"/>
                </a:lnTo>
                <a:lnTo>
                  <a:pt x="11802" y="7251"/>
                </a:lnTo>
                <a:lnTo>
                  <a:pt x="11826" y="7251"/>
                </a:lnTo>
                <a:lnTo>
                  <a:pt x="12167" y="7203"/>
                </a:lnTo>
                <a:lnTo>
                  <a:pt x="12508" y="7081"/>
                </a:lnTo>
                <a:lnTo>
                  <a:pt x="12824" y="6935"/>
                </a:lnTo>
                <a:lnTo>
                  <a:pt x="13140" y="6789"/>
                </a:lnTo>
                <a:lnTo>
                  <a:pt x="13140" y="6789"/>
                </a:lnTo>
                <a:lnTo>
                  <a:pt x="13091" y="6984"/>
                </a:lnTo>
                <a:lnTo>
                  <a:pt x="12945" y="7081"/>
                </a:lnTo>
                <a:lnTo>
                  <a:pt x="12848" y="7130"/>
                </a:lnTo>
                <a:lnTo>
                  <a:pt x="12362" y="7495"/>
                </a:lnTo>
                <a:lnTo>
                  <a:pt x="11851" y="7860"/>
                </a:lnTo>
                <a:lnTo>
                  <a:pt x="11875" y="7884"/>
                </a:lnTo>
                <a:lnTo>
                  <a:pt x="11997" y="7908"/>
                </a:lnTo>
                <a:lnTo>
                  <a:pt x="12216" y="7908"/>
                </a:lnTo>
                <a:lnTo>
                  <a:pt x="12337" y="7860"/>
                </a:lnTo>
                <a:lnTo>
                  <a:pt x="12556" y="7762"/>
                </a:lnTo>
                <a:lnTo>
                  <a:pt x="12775" y="7616"/>
                </a:lnTo>
                <a:lnTo>
                  <a:pt x="12994" y="7470"/>
                </a:lnTo>
                <a:lnTo>
                  <a:pt x="12994" y="7470"/>
                </a:lnTo>
                <a:lnTo>
                  <a:pt x="12921" y="7762"/>
                </a:lnTo>
                <a:lnTo>
                  <a:pt x="12872" y="7762"/>
                </a:lnTo>
                <a:lnTo>
                  <a:pt x="12556" y="7957"/>
                </a:lnTo>
                <a:lnTo>
                  <a:pt x="12216" y="8103"/>
                </a:lnTo>
                <a:lnTo>
                  <a:pt x="12070" y="8176"/>
                </a:lnTo>
                <a:lnTo>
                  <a:pt x="11924" y="8273"/>
                </a:lnTo>
                <a:lnTo>
                  <a:pt x="11802" y="8371"/>
                </a:lnTo>
                <a:lnTo>
                  <a:pt x="11680" y="8492"/>
                </a:lnTo>
                <a:lnTo>
                  <a:pt x="11680" y="8541"/>
                </a:lnTo>
                <a:lnTo>
                  <a:pt x="11729" y="8565"/>
                </a:lnTo>
                <a:lnTo>
                  <a:pt x="11972" y="8517"/>
                </a:lnTo>
                <a:lnTo>
                  <a:pt x="12240" y="8468"/>
                </a:lnTo>
                <a:lnTo>
                  <a:pt x="12508" y="8371"/>
                </a:lnTo>
                <a:lnTo>
                  <a:pt x="12775" y="8273"/>
                </a:lnTo>
                <a:lnTo>
                  <a:pt x="12702" y="8419"/>
                </a:lnTo>
                <a:lnTo>
                  <a:pt x="12629" y="8590"/>
                </a:lnTo>
                <a:lnTo>
                  <a:pt x="12483" y="8614"/>
                </a:lnTo>
                <a:lnTo>
                  <a:pt x="12337" y="8687"/>
                </a:lnTo>
                <a:lnTo>
                  <a:pt x="12070" y="8784"/>
                </a:lnTo>
                <a:lnTo>
                  <a:pt x="11899" y="8857"/>
                </a:lnTo>
                <a:lnTo>
                  <a:pt x="11729" y="8955"/>
                </a:lnTo>
                <a:lnTo>
                  <a:pt x="11583" y="9052"/>
                </a:lnTo>
                <a:lnTo>
                  <a:pt x="11461" y="9198"/>
                </a:lnTo>
                <a:lnTo>
                  <a:pt x="11461" y="9222"/>
                </a:lnTo>
                <a:lnTo>
                  <a:pt x="11486" y="9222"/>
                </a:lnTo>
                <a:lnTo>
                  <a:pt x="11851" y="9174"/>
                </a:lnTo>
                <a:lnTo>
                  <a:pt x="12240" y="9101"/>
                </a:lnTo>
                <a:lnTo>
                  <a:pt x="12459" y="9028"/>
                </a:lnTo>
                <a:lnTo>
                  <a:pt x="12386" y="9174"/>
                </a:lnTo>
                <a:lnTo>
                  <a:pt x="12143" y="9271"/>
                </a:lnTo>
                <a:lnTo>
                  <a:pt x="11899" y="9344"/>
                </a:lnTo>
                <a:lnTo>
                  <a:pt x="11534" y="9466"/>
                </a:lnTo>
                <a:lnTo>
                  <a:pt x="11340" y="9563"/>
                </a:lnTo>
                <a:lnTo>
                  <a:pt x="11194" y="9660"/>
                </a:lnTo>
                <a:lnTo>
                  <a:pt x="11169" y="9685"/>
                </a:lnTo>
                <a:lnTo>
                  <a:pt x="11169" y="9733"/>
                </a:lnTo>
                <a:lnTo>
                  <a:pt x="11194" y="9758"/>
                </a:lnTo>
                <a:lnTo>
                  <a:pt x="11218" y="9782"/>
                </a:lnTo>
                <a:lnTo>
                  <a:pt x="11413" y="9831"/>
                </a:lnTo>
                <a:lnTo>
                  <a:pt x="11583" y="9806"/>
                </a:lnTo>
                <a:lnTo>
                  <a:pt x="11778" y="9758"/>
                </a:lnTo>
                <a:lnTo>
                  <a:pt x="11948" y="9709"/>
                </a:lnTo>
                <a:lnTo>
                  <a:pt x="11875" y="9782"/>
                </a:lnTo>
                <a:lnTo>
                  <a:pt x="11875" y="9879"/>
                </a:lnTo>
                <a:lnTo>
                  <a:pt x="11851" y="9879"/>
                </a:lnTo>
                <a:lnTo>
                  <a:pt x="11656" y="9928"/>
                </a:lnTo>
                <a:lnTo>
                  <a:pt x="11437" y="10001"/>
                </a:lnTo>
                <a:lnTo>
                  <a:pt x="11072" y="10147"/>
                </a:lnTo>
                <a:lnTo>
                  <a:pt x="10683" y="10293"/>
                </a:lnTo>
                <a:lnTo>
                  <a:pt x="10683" y="10317"/>
                </a:lnTo>
                <a:lnTo>
                  <a:pt x="10707" y="10342"/>
                </a:lnTo>
                <a:lnTo>
                  <a:pt x="10877" y="10317"/>
                </a:lnTo>
                <a:lnTo>
                  <a:pt x="11048" y="10317"/>
                </a:lnTo>
                <a:lnTo>
                  <a:pt x="11413" y="10220"/>
                </a:lnTo>
                <a:lnTo>
                  <a:pt x="11583" y="10171"/>
                </a:lnTo>
                <a:lnTo>
                  <a:pt x="11583" y="10171"/>
                </a:lnTo>
                <a:lnTo>
                  <a:pt x="11291" y="10463"/>
                </a:lnTo>
                <a:lnTo>
                  <a:pt x="11023" y="10536"/>
                </a:lnTo>
                <a:lnTo>
                  <a:pt x="10658" y="10585"/>
                </a:lnTo>
                <a:lnTo>
                  <a:pt x="10464" y="10634"/>
                </a:lnTo>
                <a:lnTo>
                  <a:pt x="10391" y="10682"/>
                </a:lnTo>
                <a:lnTo>
                  <a:pt x="10318" y="10731"/>
                </a:lnTo>
                <a:lnTo>
                  <a:pt x="10293" y="10755"/>
                </a:lnTo>
                <a:lnTo>
                  <a:pt x="10318" y="10804"/>
                </a:lnTo>
                <a:lnTo>
                  <a:pt x="10439" y="10853"/>
                </a:lnTo>
                <a:lnTo>
                  <a:pt x="10585" y="10877"/>
                </a:lnTo>
                <a:lnTo>
                  <a:pt x="10731" y="10877"/>
                </a:lnTo>
                <a:lnTo>
                  <a:pt x="10877" y="10853"/>
                </a:lnTo>
                <a:lnTo>
                  <a:pt x="10756" y="10926"/>
                </a:lnTo>
                <a:lnTo>
                  <a:pt x="10512" y="10999"/>
                </a:lnTo>
                <a:lnTo>
                  <a:pt x="10172" y="11047"/>
                </a:lnTo>
                <a:lnTo>
                  <a:pt x="10001" y="11096"/>
                </a:lnTo>
                <a:lnTo>
                  <a:pt x="9831" y="11169"/>
                </a:lnTo>
                <a:lnTo>
                  <a:pt x="9807" y="11218"/>
                </a:lnTo>
                <a:lnTo>
                  <a:pt x="9831" y="11242"/>
                </a:lnTo>
                <a:lnTo>
                  <a:pt x="9953" y="11315"/>
                </a:lnTo>
                <a:lnTo>
                  <a:pt x="10074" y="11339"/>
                </a:lnTo>
                <a:lnTo>
                  <a:pt x="9782" y="11461"/>
                </a:lnTo>
                <a:lnTo>
                  <a:pt x="9490" y="11534"/>
                </a:lnTo>
                <a:lnTo>
                  <a:pt x="9198" y="11607"/>
                </a:lnTo>
                <a:lnTo>
                  <a:pt x="8906" y="11656"/>
                </a:lnTo>
                <a:lnTo>
                  <a:pt x="8639" y="11680"/>
                </a:lnTo>
                <a:lnTo>
                  <a:pt x="8347" y="11680"/>
                </a:lnTo>
                <a:lnTo>
                  <a:pt x="8079" y="11656"/>
                </a:lnTo>
                <a:lnTo>
                  <a:pt x="7836" y="11607"/>
                </a:lnTo>
                <a:lnTo>
                  <a:pt x="7568" y="11534"/>
                </a:lnTo>
                <a:lnTo>
                  <a:pt x="7325" y="11437"/>
                </a:lnTo>
                <a:lnTo>
                  <a:pt x="7081" y="11315"/>
                </a:lnTo>
                <a:lnTo>
                  <a:pt x="6838" y="11193"/>
                </a:lnTo>
                <a:lnTo>
                  <a:pt x="6595" y="11047"/>
                </a:lnTo>
                <a:lnTo>
                  <a:pt x="6376" y="10901"/>
                </a:lnTo>
                <a:lnTo>
                  <a:pt x="6157" y="10731"/>
                </a:lnTo>
                <a:lnTo>
                  <a:pt x="5962" y="10536"/>
                </a:lnTo>
                <a:lnTo>
                  <a:pt x="5840" y="10390"/>
                </a:lnTo>
                <a:lnTo>
                  <a:pt x="5719" y="10220"/>
                </a:lnTo>
                <a:lnTo>
                  <a:pt x="5524" y="9904"/>
                </a:lnTo>
                <a:lnTo>
                  <a:pt x="5548" y="9782"/>
                </a:lnTo>
                <a:lnTo>
                  <a:pt x="5500" y="9660"/>
                </a:lnTo>
                <a:lnTo>
                  <a:pt x="5475" y="9612"/>
                </a:lnTo>
                <a:lnTo>
                  <a:pt x="5427" y="9563"/>
                </a:lnTo>
                <a:lnTo>
                  <a:pt x="5378" y="9539"/>
                </a:lnTo>
                <a:lnTo>
                  <a:pt x="5305" y="9539"/>
                </a:lnTo>
                <a:lnTo>
                  <a:pt x="4867" y="9441"/>
                </a:lnTo>
                <a:lnTo>
                  <a:pt x="4429" y="9320"/>
                </a:lnTo>
                <a:lnTo>
                  <a:pt x="4040" y="9174"/>
                </a:lnTo>
                <a:lnTo>
                  <a:pt x="3651" y="8955"/>
                </a:lnTo>
                <a:lnTo>
                  <a:pt x="3310" y="8711"/>
                </a:lnTo>
                <a:lnTo>
                  <a:pt x="2994" y="8444"/>
                </a:lnTo>
                <a:lnTo>
                  <a:pt x="2677" y="8152"/>
                </a:lnTo>
                <a:lnTo>
                  <a:pt x="2410" y="7811"/>
                </a:lnTo>
                <a:lnTo>
                  <a:pt x="2142" y="7470"/>
                </a:lnTo>
                <a:lnTo>
                  <a:pt x="1923" y="7081"/>
                </a:lnTo>
                <a:lnTo>
                  <a:pt x="1704" y="6716"/>
                </a:lnTo>
                <a:lnTo>
                  <a:pt x="1509" y="6302"/>
                </a:lnTo>
                <a:lnTo>
                  <a:pt x="1339" y="5913"/>
                </a:lnTo>
                <a:lnTo>
                  <a:pt x="1169" y="5499"/>
                </a:lnTo>
                <a:lnTo>
                  <a:pt x="1047" y="5086"/>
                </a:lnTo>
                <a:lnTo>
                  <a:pt x="925" y="4672"/>
                </a:lnTo>
                <a:lnTo>
                  <a:pt x="731" y="4040"/>
                </a:lnTo>
                <a:lnTo>
                  <a:pt x="560" y="3358"/>
                </a:lnTo>
                <a:lnTo>
                  <a:pt x="487" y="3018"/>
                </a:lnTo>
                <a:lnTo>
                  <a:pt x="463" y="2701"/>
                </a:lnTo>
                <a:lnTo>
                  <a:pt x="463" y="2361"/>
                </a:lnTo>
                <a:lnTo>
                  <a:pt x="512" y="2020"/>
                </a:lnTo>
                <a:lnTo>
                  <a:pt x="560" y="1923"/>
                </a:lnTo>
                <a:lnTo>
                  <a:pt x="609" y="1850"/>
                </a:lnTo>
                <a:lnTo>
                  <a:pt x="731" y="1679"/>
                </a:lnTo>
                <a:lnTo>
                  <a:pt x="877" y="1582"/>
                </a:lnTo>
                <a:lnTo>
                  <a:pt x="1071" y="1485"/>
                </a:lnTo>
                <a:lnTo>
                  <a:pt x="1266" y="1436"/>
                </a:lnTo>
                <a:lnTo>
                  <a:pt x="1485" y="1387"/>
                </a:lnTo>
                <a:lnTo>
                  <a:pt x="1874" y="1339"/>
                </a:lnTo>
                <a:lnTo>
                  <a:pt x="2215" y="1314"/>
                </a:lnTo>
                <a:lnTo>
                  <a:pt x="2580" y="1339"/>
                </a:lnTo>
                <a:lnTo>
                  <a:pt x="3115" y="1339"/>
                </a:lnTo>
                <a:lnTo>
                  <a:pt x="3286" y="1314"/>
                </a:lnTo>
                <a:lnTo>
                  <a:pt x="3383" y="1339"/>
                </a:lnTo>
                <a:lnTo>
                  <a:pt x="3456" y="1339"/>
                </a:lnTo>
                <a:lnTo>
                  <a:pt x="3553" y="1290"/>
                </a:lnTo>
                <a:lnTo>
                  <a:pt x="3578" y="1241"/>
                </a:lnTo>
                <a:lnTo>
                  <a:pt x="3578" y="1193"/>
                </a:lnTo>
                <a:lnTo>
                  <a:pt x="3602" y="1047"/>
                </a:lnTo>
                <a:lnTo>
                  <a:pt x="3602" y="876"/>
                </a:lnTo>
                <a:lnTo>
                  <a:pt x="3578" y="584"/>
                </a:lnTo>
                <a:lnTo>
                  <a:pt x="3894" y="536"/>
                </a:lnTo>
                <a:lnTo>
                  <a:pt x="4210" y="511"/>
                </a:lnTo>
                <a:lnTo>
                  <a:pt x="4867" y="511"/>
                </a:lnTo>
                <a:lnTo>
                  <a:pt x="5500" y="536"/>
                </a:lnTo>
                <a:lnTo>
                  <a:pt x="6132" y="536"/>
                </a:lnTo>
                <a:lnTo>
                  <a:pt x="7422" y="511"/>
                </a:lnTo>
                <a:lnTo>
                  <a:pt x="11315" y="511"/>
                </a:lnTo>
                <a:lnTo>
                  <a:pt x="11948" y="487"/>
                </a:lnTo>
                <a:lnTo>
                  <a:pt x="12556" y="463"/>
                </a:lnTo>
                <a:close/>
                <a:moveTo>
                  <a:pt x="9636" y="12069"/>
                </a:moveTo>
                <a:lnTo>
                  <a:pt x="9612" y="12118"/>
                </a:lnTo>
                <a:lnTo>
                  <a:pt x="9466" y="12167"/>
                </a:lnTo>
                <a:lnTo>
                  <a:pt x="9320" y="12240"/>
                </a:lnTo>
                <a:lnTo>
                  <a:pt x="9052" y="12386"/>
                </a:lnTo>
                <a:lnTo>
                  <a:pt x="8906" y="12483"/>
                </a:lnTo>
                <a:lnTo>
                  <a:pt x="8809" y="12580"/>
                </a:lnTo>
                <a:lnTo>
                  <a:pt x="8785" y="12629"/>
                </a:lnTo>
                <a:lnTo>
                  <a:pt x="8809" y="12702"/>
                </a:lnTo>
                <a:lnTo>
                  <a:pt x="8858" y="12751"/>
                </a:lnTo>
                <a:lnTo>
                  <a:pt x="9052" y="12751"/>
                </a:lnTo>
                <a:lnTo>
                  <a:pt x="9198" y="12702"/>
                </a:lnTo>
                <a:lnTo>
                  <a:pt x="9466" y="12580"/>
                </a:lnTo>
                <a:lnTo>
                  <a:pt x="9563" y="12556"/>
                </a:lnTo>
                <a:lnTo>
                  <a:pt x="9563" y="12678"/>
                </a:lnTo>
                <a:lnTo>
                  <a:pt x="9198" y="12872"/>
                </a:lnTo>
                <a:lnTo>
                  <a:pt x="8955" y="13018"/>
                </a:lnTo>
                <a:lnTo>
                  <a:pt x="8833" y="13115"/>
                </a:lnTo>
                <a:lnTo>
                  <a:pt x="8760" y="13237"/>
                </a:lnTo>
                <a:lnTo>
                  <a:pt x="8736" y="13261"/>
                </a:lnTo>
                <a:lnTo>
                  <a:pt x="8760" y="13310"/>
                </a:lnTo>
                <a:lnTo>
                  <a:pt x="8785" y="13334"/>
                </a:lnTo>
                <a:lnTo>
                  <a:pt x="8955" y="13334"/>
                </a:lnTo>
                <a:lnTo>
                  <a:pt x="9077" y="13286"/>
                </a:lnTo>
                <a:lnTo>
                  <a:pt x="9320" y="13188"/>
                </a:lnTo>
                <a:lnTo>
                  <a:pt x="9588" y="13042"/>
                </a:lnTo>
                <a:lnTo>
                  <a:pt x="9588" y="13213"/>
                </a:lnTo>
                <a:lnTo>
                  <a:pt x="9223" y="13383"/>
                </a:lnTo>
                <a:lnTo>
                  <a:pt x="9077" y="13480"/>
                </a:lnTo>
                <a:lnTo>
                  <a:pt x="8931" y="13578"/>
                </a:lnTo>
                <a:lnTo>
                  <a:pt x="8906" y="13626"/>
                </a:lnTo>
                <a:lnTo>
                  <a:pt x="8882" y="13675"/>
                </a:lnTo>
                <a:lnTo>
                  <a:pt x="8882" y="13797"/>
                </a:lnTo>
                <a:lnTo>
                  <a:pt x="8882" y="13821"/>
                </a:lnTo>
                <a:lnTo>
                  <a:pt x="8906" y="13845"/>
                </a:lnTo>
                <a:lnTo>
                  <a:pt x="9004" y="13845"/>
                </a:lnTo>
                <a:lnTo>
                  <a:pt x="9077" y="13821"/>
                </a:lnTo>
                <a:lnTo>
                  <a:pt x="9247" y="13748"/>
                </a:lnTo>
                <a:lnTo>
                  <a:pt x="9393" y="13675"/>
                </a:lnTo>
                <a:lnTo>
                  <a:pt x="9612" y="13578"/>
                </a:lnTo>
                <a:lnTo>
                  <a:pt x="9588" y="13602"/>
                </a:lnTo>
                <a:lnTo>
                  <a:pt x="9417" y="13699"/>
                </a:lnTo>
                <a:lnTo>
                  <a:pt x="9223" y="13845"/>
                </a:lnTo>
                <a:lnTo>
                  <a:pt x="9077" y="13991"/>
                </a:lnTo>
                <a:lnTo>
                  <a:pt x="8931" y="14162"/>
                </a:lnTo>
                <a:lnTo>
                  <a:pt x="8931" y="14186"/>
                </a:lnTo>
                <a:lnTo>
                  <a:pt x="8931" y="14210"/>
                </a:lnTo>
                <a:lnTo>
                  <a:pt x="8955" y="14235"/>
                </a:lnTo>
                <a:lnTo>
                  <a:pt x="8979" y="14235"/>
                </a:lnTo>
                <a:lnTo>
                  <a:pt x="9271" y="14137"/>
                </a:lnTo>
                <a:lnTo>
                  <a:pt x="9563" y="14016"/>
                </a:lnTo>
                <a:lnTo>
                  <a:pt x="9563" y="14259"/>
                </a:lnTo>
                <a:lnTo>
                  <a:pt x="9320" y="14405"/>
                </a:lnTo>
                <a:lnTo>
                  <a:pt x="9198" y="14454"/>
                </a:lnTo>
                <a:lnTo>
                  <a:pt x="9052" y="14551"/>
                </a:lnTo>
                <a:lnTo>
                  <a:pt x="8955" y="14648"/>
                </a:lnTo>
                <a:lnTo>
                  <a:pt x="8906" y="14697"/>
                </a:lnTo>
                <a:lnTo>
                  <a:pt x="8882" y="14770"/>
                </a:lnTo>
                <a:lnTo>
                  <a:pt x="8882" y="14819"/>
                </a:lnTo>
                <a:lnTo>
                  <a:pt x="8931" y="14843"/>
                </a:lnTo>
                <a:lnTo>
                  <a:pt x="9004" y="14867"/>
                </a:lnTo>
                <a:lnTo>
                  <a:pt x="9077" y="14843"/>
                </a:lnTo>
                <a:lnTo>
                  <a:pt x="9223" y="14819"/>
                </a:lnTo>
                <a:lnTo>
                  <a:pt x="9490" y="14673"/>
                </a:lnTo>
                <a:lnTo>
                  <a:pt x="9539" y="14648"/>
                </a:lnTo>
                <a:lnTo>
                  <a:pt x="9563" y="14940"/>
                </a:lnTo>
                <a:lnTo>
                  <a:pt x="9442" y="14965"/>
                </a:lnTo>
                <a:lnTo>
                  <a:pt x="9320" y="15038"/>
                </a:lnTo>
                <a:lnTo>
                  <a:pt x="9174" y="15159"/>
                </a:lnTo>
                <a:lnTo>
                  <a:pt x="9101" y="15232"/>
                </a:lnTo>
                <a:lnTo>
                  <a:pt x="9052" y="15281"/>
                </a:lnTo>
                <a:lnTo>
                  <a:pt x="9028" y="15305"/>
                </a:lnTo>
                <a:lnTo>
                  <a:pt x="9028" y="15354"/>
                </a:lnTo>
                <a:lnTo>
                  <a:pt x="9174" y="15354"/>
                </a:lnTo>
                <a:lnTo>
                  <a:pt x="9271" y="15330"/>
                </a:lnTo>
                <a:lnTo>
                  <a:pt x="9442" y="15257"/>
                </a:lnTo>
                <a:lnTo>
                  <a:pt x="9539" y="15208"/>
                </a:lnTo>
                <a:lnTo>
                  <a:pt x="9612" y="15159"/>
                </a:lnTo>
                <a:lnTo>
                  <a:pt x="9661" y="15208"/>
                </a:lnTo>
                <a:lnTo>
                  <a:pt x="9539" y="15281"/>
                </a:lnTo>
                <a:lnTo>
                  <a:pt x="9393" y="15378"/>
                </a:lnTo>
                <a:lnTo>
                  <a:pt x="9296" y="15500"/>
                </a:lnTo>
                <a:lnTo>
                  <a:pt x="9223" y="15622"/>
                </a:lnTo>
                <a:lnTo>
                  <a:pt x="9223" y="15646"/>
                </a:lnTo>
                <a:lnTo>
                  <a:pt x="9223" y="15695"/>
                </a:lnTo>
                <a:lnTo>
                  <a:pt x="9271" y="15743"/>
                </a:lnTo>
                <a:lnTo>
                  <a:pt x="9344" y="15768"/>
                </a:lnTo>
                <a:lnTo>
                  <a:pt x="9417" y="15768"/>
                </a:lnTo>
                <a:lnTo>
                  <a:pt x="9636" y="15670"/>
                </a:lnTo>
                <a:lnTo>
                  <a:pt x="9855" y="15573"/>
                </a:lnTo>
                <a:lnTo>
                  <a:pt x="10123" y="15500"/>
                </a:lnTo>
                <a:lnTo>
                  <a:pt x="10196" y="15524"/>
                </a:lnTo>
                <a:lnTo>
                  <a:pt x="10074" y="15573"/>
                </a:lnTo>
                <a:lnTo>
                  <a:pt x="9953" y="15670"/>
                </a:lnTo>
                <a:lnTo>
                  <a:pt x="9855" y="15768"/>
                </a:lnTo>
                <a:lnTo>
                  <a:pt x="9807" y="15865"/>
                </a:lnTo>
                <a:lnTo>
                  <a:pt x="9807" y="15938"/>
                </a:lnTo>
                <a:lnTo>
                  <a:pt x="9831" y="15987"/>
                </a:lnTo>
                <a:lnTo>
                  <a:pt x="9880" y="16035"/>
                </a:lnTo>
                <a:lnTo>
                  <a:pt x="9928" y="16035"/>
                </a:lnTo>
                <a:lnTo>
                  <a:pt x="10099" y="16011"/>
                </a:lnTo>
                <a:lnTo>
                  <a:pt x="10245" y="15962"/>
                </a:lnTo>
                <a:lnTo>
                  <a:pt x="10537" y="15841"/>
                </a:lnTo>
                <a:lnTo>
                  <a:pt x="10829" y="15768"/>
                </a:lnTo>
                <a:lnTo>
                  <a:pt x="10950" y="15743"/>
                </a:lnTo>
                <a:lnTo>
                  <a:pt x="11096" y="15670"/>
                </a:lnTo>
                <a:lnTo>
                  <a:pt x="11267" y="15719"/>
                </a:lnTo>
                <a:lnTo>
                  <a:pt x="11169" y="15743"/>
                </a:lnTo>
                <a:lnTo>
                  <a:pt x="11072" y="15768"/>
                </a:lnTo>
                <a:lnTo>
                  <a:pt x="10877" y="15865"/>
                </a:lnTo>
                <a:lnTo>
                  <a:pt x="10610" y="15987"/>
                </a:lnTo>
                <a:lnTo>
                  <a:pt x="10488" y="16060"/>
                </a:lnTo>
                <a:lnTo>
                  <a:pt x="10366" y="16157"/>
                </a:lnTo>
                <a:lnTo>
                  <a:pt x="10342" y="16230"/>
                </a:lnTo>
                <a:lnTo>
                  <a:pt x="10366" y="16303"/>
                </a:lnTo>
                <a:lnTo>
                  <a:pt x="10415" y="16352"/>
                </a:lnTo>
                <a:lnTo>
                  <a:pt x="10634" y="16352"/>
                </a:lnTo>
                <a:lnTo>
                  <a:pt x="10780" y="16303"/>
                </a:lnTo>
                <a:lnTo>
                  <a:pt x="11048" y="16181"/>
                </a:lnTo>
                <a:lnTo>
                  <a:pt x="11315" y="16084"/>
                </a:lnTo>
                <a:lnTo>
                  <a:pt x="11437" y="16011"/>
                </a:lnTo>
                <a:lnTo>
                  <a:pt x="11486" y="15962"/>
                </a:lnTo>
                <a:lnTo>
                  <a:pt x="11510" y="15889"/>
                </a:lnTo>
                <a:lnTo>
                  <a:pt x="11510" y="15841"/>
                </a:lnTo>
                <a:lnTo>
                  <a:pt x="11510" y="15816"/>
                </a:lnTo>
                <a:lnTo>
                  <a:pt x="11826" y="15962"/>
                </a:lnTo>
                <a:lnTo>
                  <a:pt x="11583" y="16035"/>
                </a:lnTo>
                <a:lnTo>
                  <a:pt x="11340" y="16108"/>
                </a:lnTo>
                <a:lnTo>
                  <a:pt x="11121" y="16230"/>
                </a:lnTo>
                <a:lnTo>
                  <a:pt x="11048" y="16303"/>
                </a:lnTo>
                <a:lnTo>
                  <a:pt x="10975" y="16376"/>
                </a:lnTo>
                <a:lnTo>
                  <a:pt x="10950" y="16449"/>
                </a:lnTo>
                <a:lnTo>
                  <a:pt x="10950" y="16522"/>
                </a:lnTo>
                <a:lnTo>
                  <a:pt x="10999" y="16571"/>
                </a:lnTo>
                <a:lnTo>
                  <a:pt x="11072" y="16571"/>
                </a:lnTo>
                <a:lnTo>
                  <a:pt x="11291" y="16473"/>
                </a:lnTo>
                <a:lnTo>
                  <a:pt x="11510" y="16376"/>
                </a:lnTo>
                <a:lnTo>
                  <a:pt x="11802" y="16279"/>
                </a:lnTo>
                <a:lnTo>
                  <a:pt x="12094" y="16206"/>
                </a:lnTo>
                <a:lnTo>
                  <a:pt x="12143" y="16181"/>
                </a:lnTo>
                <a:lnTo>
                  <a:pt x="12313" y="16303"/>
                </a:lnTo>
                <a:lnTo>
                  <a:pt x="12021" y="16352"/>
                </a:lnTo>
                <a:lnTo>
                  <a:pt x="11851" y="16376"/>
                </a:lnTo>
                <a:lnTo>
                  <a:pt x="11705" y="16425"/>
                </a:lnTo>
                <a:lnTo>
                  <a:pt x="11559" y="16498"/>
                </a:lnTo>
                <a:lnTo>
                  <a:pt x="11413" y="16571"/>
                </a:lnTo>
                <a:lnTo>
                  <a:pt x="11364" y="16619"/>
                </a:lnTo>
                <a:lnTo>
                  <a:pt x="11340" y="16668"/>
                </a:lnTo>
                <a:lnTo>
                  <a:pt x="11340" y="16717"/>
                </a:lnTo>
                <a:lnTo>
                  <a:pt x="11340" y="16765"/>
                </a:lnTo>
                <a:lnTo>
                  <a:pt x="11364" y="16814"/>
                </a:lnTo>
                <a:lnTo>
                  <a:pt x="11413" y="16863"/>
                </a:lnTo>
                <a:lnTo>
                  <a:pt x="11534" y="16863"/>
                </a:lnTo>
                <a:lnTo>
                  <a:pt x="11778" y="16790"/>
                </a:lnTo>
                <a:lnTo>
                  <a:pt x="12045" y="16717"/>
                </a:lnTo>
                <a:lnTo>
                  <a:pt x="12337" y="16692"/>
                </a:lnTo>
                <a:lnTo>
                  <a:pt x="12629" y="16644"/>
                </a:lnTo>
                <a:lnTo>
                  <a:pt x="12702" y="16741"/>
                </a:lnTo>
                <a:lnTo>
                  <a:pt x="12532" y="16814"/>
                </a:lnTo>
                <a:lnTo>
                  <a:pt x="12362" y="16887"/>
                </a:lnTo>
                <a:lnTo>
                  <a:pt x="11997" y="16984"/>
                </a:lnTo>
                <a:lnTo>
                  <a:pt x="11242" y="17106"/>
                </a:lnTo>
                <a:lnTo>
                  <a:pt x="10658" y="17203"/>
                </a:lnTo>
                <a:lnTo>
                  <a:pt x="10074" y="17252"/>
                </a:lnTo>
                <a:lnTo>
                  <a:pt x="9466" y="17276"/>
                </a:lnTo>
                <a:lnTo>
                  <a:pt x="7860" y="17276"/>
                </a:lnTo>
                <a:lnTo>
                  <a:pt x="7373" y="17228"/>
                </a:lnTo>
                <a:lnTo>
                  <a:pt x="6862" y="17179"/>
                </a:lnTo>
                <a:lnTo>
                  <a:pt x="5865" y="17057"/>
                </a:lnTo>
                <a:lnTo>
                  <a:pt x="4892" y="16863"/>
                </a:lnTo>
                <a:lnTo>
                  <a:pt x="4989" y="16668"/>
                </a:lnTo>
                <a:lnTo>
                  <a:pt x="5110" y="16522"/>
                </a:lnTo>
                <a:lnTo>
                  <a:pt x="5256" y="16376"/>
                </a:lnTo>
                <a:lnTo>
                  <a:pt x="5427" y="16254"/>
                </a:lnTo>
                <a:lnTo>
                  <a:pt x="5597" y="16157"/>
                </a:lnTo>
                <a:lnTo>
                  <a:pt x="5792" y="16060"/>
                </a:lnTo>
                <a:lnTo>
                  <a:pt x="6181" y="15914"/>
                </a:lnTo>
                <a:lnTo>
                  <a:pt x="6546" y="15768"/>
                </a:lnTo>
                <a:lnTo>
                  <a:pt x="6911" y="15622"/>
                </a:lnTo>
                <a:lnTo>
                  <a:pt x="7276" y="15476"/>
                </a:lnTo>
                <a:lnTo>
                  <a:pt x="7641" y="15354"/>
                </a:lnTo>
                <a:lnTo>
                  <a:pt x="7714" y="15330"/>
                </a:lnTo>
                <a:lnTo>
                  <a:pt x="7763" y="15281"/>
                </a:lnTo>
                <a:lnTo>
                  <a:pt x="7787" y="15257"/>
                </a:lnTo>
                <a:lnTo>
                  <a:pt x="7860" y="15159"/>
                </a:lnTo>
                <a:lnTo>
                  <a:pt x="7909" y="15086"/>
                </a:lnTo>
                <a:lnTo>
                  <a:pt x="7957" y="14892"/>
                </a:lnTo>
                <a:lnTo>
                  <a:pt x="7982" y="14697"/>
                </a:lnTo>
                <a:lnTo>
                  <a:pt x="8006" y="14478"/>
                </a:lnTo>
                <a:lnTo>
                  <a:pt x="8055" y="13894"/>
                </a:lnTo>
                <a:lnTo>
                  <a:pt x="8055" y="13286"/>
                </a:lnTo>
                <a:lnTo>
                  <a:pt x="8055" y="12726"/>
                </a:lnTo>
                <a:lnTo>
                  <a:pt x="8030" y="12434"/>
                </a:lnTo>
                <a:lnTo>
                  <a:pt x="7982" y="12167"/>
                </a:lnTo>
                <a:lnTo>
                  <a:pt x="8371" y="12191"/>
                </a:lnTo>
                <a:lnTo>
                  <a:pt x="8760" y="12191"/>
                </a:lnTo>
                <a:lnTo>
                  <a:pt x="9198" y="12167"/>
                </a:lnTo>
                <a:lnTo>
                  <a:pt x="9636" y="12069"/>
                </a:lnTo>
                <a:close/>
                <a:moveTo>
                  <a:pt x="12945" y="0"/>
                </a:moveTo>
                <a:lnTo>
                  <a:pt x="11705" y="49"/>
                </a:lnTo>
                <a:lnTo>
                  <a:pt x="7519" y="49"/>
                </a:lnTo>
                <a:lnTo>
                  <a:pt x="6132" y="73"/>
                </a:lnTo>
                <a:lnTo>
                  <a:pt x="5427" y="49"/>
                </a:lnTo>
                <a:lnTo>
                  <a:pt x="4697" y="49"/>
                </a:lnTo>
                <a:lnTo>
                  <a:pt x="3967" y="73"/>
                </a:lnTo>
                <a:lnTo>
                  <a:pt x="3626" y="98"/>
                </a:lnTo>
                <a:lnTo>
                  <a:pt x="3261" y="146"/>
                </a:lnTo>
                <a:lnTo>
                  <a:pt x="3213" y="171"/>
                </a:lnTo>
                <a:lnTo>
                  <a:pt x="3140" y="244"/>
                </a:lnTo>
                <a:lnTo>
                  <a:pt x="3115" y="292"/>
                </a:lnTo>
                <a:lnTo>
                  <a:pt x="3091" y="365"/>
                </a:lnTo>
                <a:lnTo>
                  <a:pt x="3164" y="1071"/>
                </a:lnTo>
                <a:lnTo>
                  <a:pt x="2994" y="998"/>
                </a:lnTo>
                <a:lnTo>
                  <a:pt x="2823" y="974"/>
                </a:lnTo>
                <a:lnTo>
                  <a:pt x="2434" y="949"/>
                </a:lnTo>
                <a:lnTo>
                  <a:pt x="2045" y="949"/>
                </a:lnTo>
                <a:lnTo>
                  <a:pt x="1728" y="974"/>
                </a:lnTo>
                <a:lnTo>
                  <a:pt x="1339" y="1022"/>
                </a:lnTo>
                <a:lnTo>
                  <a:pt x="1144" y="1047"/>
                </a:lnTo>
                <a:lnTo>
                  <a:pt x="974" y="1095"/>
                </a:lnTo>
                <a:lnTo>
                  <a:pt x="779" y="1168"/>
                </a:lnTo>
                <a:lnTo>
                  <a:pt x="609" y="1266"/>
                </a:lnTo>
                <a:lnTo>
                  <a:pt x="463" y="1387"/>
                </a:lnTo>
                <a:lnTo>
                  <a:pt x="317" y="1509"/>
                </a:lnTo>
                <a:lnTo>
                  <a:pt x="220" y="1679"/>
                </a:lnTo>
                <a:lnTo>
                  <a:pt x="122" y="1825"/>
                </a:lnTo>
                <a:lnTo>
                  <a:pt x="74" y="2020"/>
                </a:lnTo>
                <a:lnTo>
                  <a:pt x="25" y="2190"/>
                </a:lnTo>
                <a:lnTo>
                  <a:pt x="25" y="2385"/>
                </a:lnTo>
                <a:lnTo>
                  <a:pt x="1" y="2604"/>
                </a:lnTo>
                <a:lnTo>
                  <a:pt x="49" y="2993"/>
                </a:lnTo>
                <a:lnTo>
                  <a:pt x="98" y="3431"/>
                </a:lnTo>
                <a:lnTo>
                  <a:pt x="195" y="3821"/>
                </a:lnTo>
                <a:lnTo>
                  <a:pt x="414" y="4551"/>
                </a:lnTo>
                <a:lnTo>
                  <a:pt x="536" y="4988"/>
                </a:lnTo>
                <a:lnTo>
                  <a:pt x="682" y="5451"/>
                </a:lnTo>
                <a:lnTo>
                  <a:pt x="852" y="5913"/>
                </a:lnTo>
                <a:lnTo>
                  <a:pt x="1047" y="6351"/>
                </a:lnTo>
                <a:lnTo>
                  <a:pt x="1242" y="6789"/>
                </a:lnTo>
                <a:lnTo>
                  <a:pt x="1461" y="7203"/>
                </a:lnTo>
                <a:lnTo>
                  <a:pt x="1704" y="7616"/>
                </a:lnTo>
                <a:lnTo>
                  <a:pt x="1972" y="8006"/>
                </a:lnTo>
                <a:lnTo>
                  <a:pt x="2264" y="8371"/>
                </a:lnTo>
                <a:lnTo>
                  <a:pt x="2580" y="8687"/>
                </a:lnTo>
                <a:lnTo>
                  <a:pt x="2896" y="9003"/>
                </a:lnTo>
                <a:lnTo>
                  <a:pt x="3286" y="9271"/>
                </a:lnTo>
                <a:lnTo>
                  <a:pt x="3675" y="9514"/>
                </a:lnTo>
                <a:lnTo>
                  <a:pt x="4089" y="9709"/>
                </a:lnTo>
                <a:lnTo>
                  <a:pt x="4551" y="9879"/>
                </a:lnTo>
                <a:lnTo>
                  <a:pt x="5037" y="9977"/>
                </a:lnTo>
                <a:lnTo>
                  <a:pt x="5037" y="10098"/>
                </a:lnTo>
                <a:lnTo>
                  <a:pt x="5062" y="10196"/>
                </a:lnTo>
                <a:lnTo>
                  <a:pt x="5183" y="10415"/>
                </a:lnTo>
                <a:lnTo>
                  <a:pt x="5329" y="10634"/>
                </a:lnTo>
                <a:lnTo>
                  <a:pt x="5500" y="10828"/>
                </a:lnTo>
                <a:lnTo>
                  <a:pt x="5694" y="11023"/>
                </a:lnTo>
                <a:lnTo>
                  <a:pt x="5889" y="11169"/>
                </a:lnTo>
                <a:lnTo>
                  <a:pt x="6254" y="11437"/>
                </a:lnTo>
                <a:lnTo>
                  <a:pt x="6546" y="11631"/>
                </a:lnTo>
                <a:lnTo>
                  <a:pt x="6862" y="11802"/>
                </a:lnTo>
                <a:lnTo>
                  <a:pt x="7179" y="11948"/>
                </a:lnTo>
                <a:lnTo>
                  <a:pt x="7519" y="12045"/>
                </a:lnTo>
                <a:lnTo>
                  <a:pt x="7471" y="12313"/>
                </a:lnTo>
                <a:lnTo>
                  <a:pt x="7471" y="12580"/>
                </a:lnTo>
                <a:lnTo>
                  <a:pt x="7471" y="12872"/>
                </a:lnTo>
                <a:lnTo>
                  <a:pt x="7519" y="13115"/>
                </a:lnTo>
                <a:lnTo>
                  <a:pt x="7519" y="13407"/>
                </a:lnTo>
                <a:lnTo>
                  <a:pt x="7519" y="13724"/>
                </a:lnTo>
                <a:lnTo>
                  <a:pt x="7471" y="14308"/>
                </a:lnTo>
                <a:lnTo>
                  <a:pt x="7422" y="14624"/>
                </a:lnTo>
                <a:lnTo>
                  <a:pt x="7422" y="14770"/>
                </a:lnTo>
                <a:lnTo>
                  <a:pt x="7422" y="14916"/>
                </a:lnTo>
                <a:lnTo>
                  <a:pt x="7203" y="14965"/>
                </a:lnTo>
                <a:lnTo>
                  <a:pt x="6984" y="15013"/>
                </a:lnTo>
                <a:lnTo>
                  <a:pt x="6741" y="15086"/>
                </a:lnTo>
                <a:lnTo>
                  <a:pt x="6522" y="15184"/>
                </a:lnTo>
                <a:lnTo>
                  <a:pt x="6084" y="15378"/>
                </a:lnTo>
                <a:lnTo>
                  <a:pt x="5670" y="15549"/>
                </a:lnTo>
                <a:lnTo>
                  <a:pt x="5451" y="15646"/>
                </a:lnTo>
                <a:lnTo>
                  <a:pt x="5232" y="15743"/>
                </a:lnTo>
                <a:lnTo>
                  <a:pt x="5037" y="15889"/>
                </a:lnTo>
                <a:lnTo>
                  <a:pt x="4867" y="16011"/>
                </a:lnTo>
                <a:lnTo>
                  <a:pt x="4697" y="16181"/>
                </a:lnTo>
                <a:lnTo>
                  <a:pt x="4551" y="16376"/>
                </a:lnTo>
                <a:lnTo>
                  <a:pt x="4429" y="16571"/>
                </a:lnTo>
                <a:lnTo>
                  <a:pt x="4332" y="16814"/>
                </a:lnTo>
                <a:lnTo>
                  <a:pt x="4308" y="16887"/>
                </a:lnTo>
                <a:lnTo>
                  <a:pt x="4308" y="16936"/>
                </a:lnTo>
                <a:lnTo>
                  <a:pt x="4332" y="16984"/>
                </a:lnTo>
                <a:lnTo>
                  <a:pt x="4356" y="17033"/>
                </a:lnTo>
                <a:lnTo>
                  <a:pt x="4454" y="17106"/>
                </a:lnTo>
                <a:lnTo>
                  <a:pt x="4575" y="17130"/>
                </a:lnTo>
                <a:lnTo>
                  <a:pt x="4746" y="17252"/>
                </a:lnTo>
                <a:lnTo>
                  <a:pt x="4940" y="17374"/>
                </a:lnTo>
                <a:lnTo>
                  <a:pt x="5159" y="17447"/>
                </a:lnTo>
                <a:lnTo>
                  <a:pt x="5402" y="17495"/>
                </a:lnTo>
                <a:lnTo>
                  <a:pt x="5865" y="17568"/>
                </a:lnTo>
                <a:lnTo>
                  <a:pt x="6303" y="17617"/>
                </a:lnTo>
                <a:lnTo>
                  <a:pt x="6984" y="17714"/>
                </a:lnTo>
                <a:lnTo>
                  <a:pt x="7665" y="17763"/>
                </a:lnTo>
                <a:lnTo>
                  <a:pt x="8371" y="17787"/>
                </a:lnTo>
                <a:lnTo>
                  <a:pt x="9052" y="17812"/>
                </a:lnTo>
                <a:lnTo>
                  <a:pt x="9685" y="17787"/>
                </a:lnTo>
                <a:lnTo>
                  <a:pt x="10318" y="17739"/>
                </a:lnTo>
                <a:lnTo>
                  <a:pt x="10950" y="17690"/>
                </a:lnTo>
                <a:lnTo>
                  <a:pt x="11559" y="17593"/>
                </a:lnTo>
                <a:lnTo>
                  <a:pt x="11948" y="17520"/>
                </a:lnTo>
                <a:lnTo>
                  <a:pt x="12410" y="17447"/>
                </a:lnTo>
                <a:lnTo>
                  <a:pt x="12654" y="17398"/>
                </a:lnTo>
                <a:lnTo>
                  <a:pt x="12848" y="17301"/>
                </a:lnTo>
                <a:lnTo>
                  <a:pt x="13018" y="17203"/>
                </a:lnTo>
                <a:lnTo>
                  <a:pt x="13091" y="17130"/>
                </a:lnTo>
                <a:lnTo>
                  <a:pt x="13164" y="17057"/>
                </a:lnTo>
                <a:lnTo>
                  <a:pt x="13237" y="16984"/>
                </a:lnTo>
                <a:lnTo>
                  <a:pt x="13286" y="16911"/>
                </a:lnTo>
                <a:lnTo>
                  <a:pt x="13310" y="16814"/>
                </a:lnTo>
                <a:lnTo>
                  <a:pt x="13286" y="16692"/>
                </a:lnTo>
                <a:lnTo>
                  <a:pt x="13140" y="16400"/>
                </a:lnTo>
                <a:lnTo>
                  <a:pt x="12921" y="16157"/>
                </a:lnTo>
                <a:lnTo>
                  <a:pt x="12702" y="15914"/>
                </a:lnTo>
                <a:lnTo>
                  <a:pt x="12435" y="15719"/>
                </a:lnTo>
                <a:lnTo>
                  <a:pt x="12167" y="15549"/>
                </a:lnTo>
                <a:lnTo>
                  <a:pt x="11851" y="15403"/>
                </a:lnTo>
                <a:lnTo>
                  <a:pt x="11559" y="15281"/>
                </a:lnTo>
                <a:lnTo>
                  <a:pt x="11242" y="15184"/>
                </a:lnTo>
                <a:lnTo>
                  <a:pt x="10780" y="15062"/>
                </a:lnTo>
                <a:lnTo>
                  <a:pt x="10439" y="15013"/>
                </a:lnTo>
                <a:lnTo>
                  <a:pt x="10123" y="14965"/>
                </a:lnTo>
                <a:lnTo>
                  <a:pt x="10147" y="14746"/>
                </a:lnTo>
                <a:lnTo>
                  <a:pt x="10123" y="14502"/>
                </a:lnTo>
                <a:lnTo>
                  <a:pt x="10123" y="14259"/>
                </a:lnTo>
                <a:lnTo>
                  <a:pt x="10099" y="14089"/>
                </a:lnTo>
                <a:lnTo>
                  <a:pt x="10123" y="13529"/>
                </a:lnTo>
                <a:lnTo>
                  <a:pt x="10099" y="12945"/>
                </a:lnTo>
                <a:lnTo>
                  <a:pt x="10099" y="12434"/>
                </a:lnTo>
                <a:lnTo>
                  <a:pt x="10074" y="12191"/>
                </a:lnTo>
                <a:lnTo>
                  <a:pt x="10050" y="12069"/>
                </a:lnTo>
                <a:lnTo>
                  <a:pt x="10001" y="11948"/>
                </a:lnTo>
                <a:lnTo>
                  <a:pt x="10391" y="11777"/>
                </a:lnTo>
                <a:lnTo>
                  <a:pt x="10756" y="11583"/>
                </a:lnTo>
                <a:lnTo>
                  <a:pt x="11096" y="11364"/>
                </a:lnTo>
                <a:lnTo>
                  <a:pt x="11413" y="11096"/>
                </a:lnTo>
                <a:lnTo>
                  <a:pt x="11851" y="10707"/>
                </a:lnTo>
                <a:lnTo>
                  <a:pt x="12118" y="10463"/>
                </a:lnTo>
                <a:lnTo>
                  <a:pt x="12240" y="10317"/>
                </a:lnTo>
                <a:lnTo>
                  <a:pt x="12337" y="10196"/>
                </a:lnTo>
                <a:lnTo>
                  <a:pt x="12508" y="10001"/>
                </a:lnTo>
                <a:lnTo>
                  <a:pt x="12897" y="9879"/>
                </a:lnTo>
                <a:lnTo>
                  <a:pt x="13286" y="9782"/>
                </a:lnTo>
                <a:lnTo>
                  <a:pt x="13675" y="9660"/>
                </a:lnTo>
                <a:lnTo>
                  <a:pt x="13870" y="9587"/>
                </a:lnTo>
                <a:lnTo>
                  <a:pt x="14040" y="9490"/>
                </a:lnTo>
                <a:lnTo>
                  <a:pt x="14478" y="9222"/>
                </a:lnTo>
                <a:lnTo>
                  <a:pt x="14916" y="8906"/>
                </a:lnTo>
                <a:lnTo>
                  <a:pt x="15306" y="8565"/>
                </a:lnTo>
                <a:lnTo>
                  <a:pt x="15646" y="8176"/>
                </a:lnTo>
                <a:lnTo>
                  <a:pt x="15963" y="7787"/>
                </a:lnTo>
                <a:lnTo>
                  <a:pt x="16255" y="7397"/>
                </a:lnTo>
                <a:lnTo>
                  <a:pt x="16522" y="6959"/>
                </a:lnTo>
                <a:lnTo>
                  <a:pt x="16766" y="6521"/>
                </a:lnTo>
                <a:lnTo>
                  <a:pt x="16960" y="6083"/>
                </a:lnTo>
                <a:lnTo>
                  <a:pt x="17155" y="5621"/>
                </a:lnTo>
                <a:lnTo>
                  <a:pt x="17301" y="5134"/>
                </a:lnTo>
                <a:lnTo>
                  <a:pt x="17398" y="4648"/>
                </a:lnTo>
                <a:lnTo>
                  <a:pt x="17544" y="3869"/>
                </a:lnTo>
                <a:lnTo>
                  <a:pt x="17593" y="3431"/>
                </a:lnTo>
                <a:lnTo>
                  <a:pt x="17617" y="2993"/>
                </a:lnTo>
                <a:lnTo>
                  <a:pt x="17593" y="2555"/>
                </a:lnTo>
                <a:lnTo>
                  <a:pt x="17569" y="2361"/>
                </a:lnTo>
                <a:lnTo>
                  <a:pt x="17520" y="2142"/>
                </a:lnTo>
                <a:lnTo>
                  <a:pt x="17447" y="1947"/>
                </a:lnTo>
                <a:lnTo>
                  <a:pt x="17374" y="1777"/>
                </a:lnTo>
                <a:lnTo>
                  <a:pt x="17277" y="1606"/>
                </a:lnTo>
                <a:lnTo>
                  <a:pt x="17131" y="1460"/>
                </a:lnTo>
                <a:lnTo>
                  <a:pt x="17009" y="1339"/>
                </a:lnTo>
                <a:lnTo>
                  <a:pt x="16863" y="1241"/>
                </a:lnTo>
                <a:lnTo>
                  <a:pt x="16693" y="1168"/>
                </a:lnTo>
                <a:lnTo>
                  <a:pt x="16547" y="1120"/>
                </a:lnTo>
                <a:lnTo>
                  <a:pt x="16376" y="1095"/>
                </a:lnTo>
                <a:lnTo>
                  <a:pt x="16206" y="1095"/>
                </a:lnTo>
                <a:lnTo>
                  <a:pt x="15841" y="1120"/>
                </a:lnTo>
                <a:lnTo>
                  <a:pt x="15476" y="1168"/>
                </a:lnTo>
                <a:lnTo>
                  <a:pt x="15087" y="1241"/>
                </a:lnTo>
                <a:lnTo>
                  <a:pt x="14868" y="1266"/>
                </a:lnTo>
                <a:lnTo>
                  <a:pt x="14478" y="1266"/>
                </a:lnTo>
                <a:lnTo>
                  <a:pt x="14308" y="1217"/>
                </a:lnTo>
                <a:lnTo>
                  <a:pt x="14332" y="755"/>
                </a:lnTo>
                <a:lnTo>
                  <a:pt x="14357" y="292"/>
                </a:lnTo>
                <a:lnTo>
                  <a:pt x="14357" y="219"/>
                </a:lnTo>
                <a:lnTo>
                  <a:pt x="14332" y="146"/>
                </a:lnTo>
                <a:lnTo>
                  <a:pt x="14259" y="98"/>
                </a:lnTo>
                <a:lnTo>
                  <a:pt x="14186" y="73"/>
                </a:lnTo>
                <a:lnTo>
                  <a:pt x="13894" y="25"/>
                </a:lnTo>
                <a:lnTo>
                  <a:pt x="1357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4969227" y="1474828"/>
            <a:ext cx="387161" cy="402569"/>
          </a:xfrm>
          <a:custGeom>
            <a:avLst/>
            <a:gdLst/>
            <a:ahLst/>
            <a:cxnLst/>
            <a:rect l="l" t="t" r="r" b="b"/>
            <a:pathLst>
              <a:path w="17715" h="18420" extrusionOk="0">
                <a:moveTo>
                  <a:pt x="14673" y="803"/>
                </a:moveTo>
                <a:lnTo>
                  <a:pt x="14746" y="1022"/>
                </a:lnTo>
                <a:lnTo>
                  <a:pt x="14794" y="1217"/>
                </a:lnTo>
                <a:lnTo>
                  <a:pt x="14843" y="1655"/>
                </a:lnTo>
                <a:lnTo>
                  <a:pt x="14892" y="2141"/>
                </a:lnTo>
                <a:lnTo>
                  <a:pt x="14916" y="2385"/>
                </a:lnTo>
                <a:lnTo>
                  <a:pt x="14940" y="2482"/>
                </a:lnTo>
                <a:lnTo>
                  <a:pt x="15013" y="2604"/>
                </a:lnTo>
                <a:lnTo>
                  <a:pt x="14770" y="2847"/>
                </a:lnTo>
                <a:lnTo>
                  <a:pt x="14697" y="2920"/>
                </a:lnTo>
                <a:lnTo>
                  <a:pt x="14648" y="2628"/>
                </a:lnTo>
                <a:lnTo>
                  <a:pt x="14600" y="2360"/>
                </a:lnTo>
                <a:lnTo>
                  <a:pt x="14527" y="2044"/>
                </a:lnTo>
                <a:lnTo>
                  <a:pt x="14405" y="1776"/>
                </a:lnTo>
                <a:lnTo>
                  <a:pt x="14308" y="1484"/>
                </a:lnTo>
                <a:lnTo>
                  <a:pt x="14210" y="1192"/>
                </a:lnTo>
                <a:lnTo>
                  <a:pt x="14673" y="803"/>
                </a:lnTo>
                <a:close/>
                <a:moveTo>
                  <a:pt x="15695" y="2847"/>
                </a:moveTo>
                <a:lnTo>
                  <a:pt x="16400" y="2871"/>
                </a:lnTo>
                <a:lnTo>
                  <a:pt x="17106" y="2969"/>
                </a:lnTo>
                <a:lnTo>
                  <a:pt x="16984" y="3115"/>
                </a:lnTo>
                <a:lnTo>
                  <a:pt x="16960" y="3090"/>
                </a:lnTo>
                <a:lnTo>
                  <a:pt x="16887" y="3042"/>
                </a:lnTo>
                <a:lnTo>
                  <a:pt x="16790" y="2993"/>
                </a:lnTo>
                <a:lnTo>
                  <a:pt x="16595" y="2969"/>
                </a:lnTo>
                <a:lnTo>
                  <a:pt x="16400" y="2944"/>
                </a:lnTo>
                <a:lnTo>
                  <a:pt x="15914" y="2944"/>
                </a:lnTo>
                <a:lnTo>
                  <a:pt x="15622" y="2920"/>
                </a:lnTo>
                <a:lnTo>
                  <a:pt x="15695" y="2847"/>
                </a:lnTo>
                <a:close/>
                <a:moveTo>
                  <a:pt x="14040" y="1314"/>
                </a:moveTo>
                <a:lnTo>
                  <a:pt x="14040" y="1484"/>
                </a:lnTo>
                <a:lnTo>
                  <a:pt x="14064" y="1655"/>
                </a:lnTo>
                <a:lnTo>
                  <a:pt x="14137" y="2020"/>
                </a:lnTo>
                <a:lnTo>
                  <a:pt x="14283" y="2871"/>
                </a:lnTo>
                <a:lnTo>
                  <a:pt x="14308" y="3066"/>
                </a:lnTo>
                <a:lnTo>
                  <a:pt x="14332" y="3236"/>
                </a:lnTo>
                <a:lnTo>
                  <a:pt x="14162" y="3382"/>
                </a:lnTo>
                <a:lnTo>
                  <a:pt x="14137" y="3139"/>
                </a:lnTo>
                <a:lnTo>
                  <a:pt x="14040" y="2871"/>
                </a:lnTo>
                <a:lnTo>
                  <a:pt x="13870" y="2433"/>
                </a:lnTo>
                <a:lnTo>
                  <a:pt x="13748" y="2068"/>
                </a:lnTo>
                <a:lnTo>
                  <a:pt x="13675" y="1703"/>
                </a:lnTo>
                <a:lnTo>
                  <a:pt x="13651" y="1630"/>
                </a:lnTo>
                <a:lnTo>
                  <a:pt x="13699" y="1582"/>
                </a:lnTo>
                <a:lnTo>
                  <a:pt x="14040" y="1314"/>
                </a:lnTo>
                <a:close/>
                <a:moveTo>
                  <a:pt x="13359" y="1898"/>
                </a:moveTo>
                <a:lnTo>
                  <a:pt x="13432" y="2239"/>
                </a:lnTo>
                <a:lnTo>
                  <a:pt x="13553" y="2677"/>
                </a:lnTo>
                <a:lnTo>
                  <a:pt x="13699" y="3090"/>
                </a:lnTo>
                <a:lnTo>
                  <a:pt x="13772" y="3358"/>
                </a:lnTo>
                <a:lnTo>
                  <a:pt x="13821" y="3480"/>
                </a:lnTo>
                <a:lnTo>
                  <a:pt x="13894" y="3601"/>
                </a:lnTo>
                <a:lnTo>
                  <a:pt x="13724" y="3723"/>
                </a:lnTo>
                <a:lnTo>
                  <a:pt x="13699" y="3577"/>
                </a:lnTo>
                <a:lnTo>
                  <a:pt x="13675" y="3407"/>
                </a:lnTo>
                <a:lnTo>
                  <a:pt x="13578" y="3090"/>
                </a:lnTo>
                <a:lnTo>
                  <a:pt x="13529" y="2798"/>
                </a:lnTo>
                <a:lnTo>
                  <a:pt x="13456" y="2531"/>
                </a:lnTo>
                <a:lnTo>
                  <a:pt x="13383" y="2239"/>
                </a:lnTo>
                <a:lnTo>
                  <a:pt x="13237" y="1995"/>
                </a:lnTo>
                <a:lnTo>
                  <a:pt x="13359" y="1898"/>
                </a:lnTo>
                <a:close/>
                <a:moveTo>
                  <a:pt x="15378" y="3188"/>
                </a:moveTo>
                <a:lnTo>
                  <a:pt x="15500" y="3236"/>
                </a:lnTo>
                <a:lnTo>
                  <a:pt x="15646" y="3261"/>
                </a:lnTo>
                <a:lnTo>
                  <a:pt x="15914" y="3285"/>
                </a:lnTo>
                <a:lnTo>
                  <a:pt x="16790" y="3358"/>
                </a:lnTo>
                <a:lnTo>
                  <a:pt x="16473" y="3723"/>
                </a:lnTo>
                <a:lnTo>
                  <a:pt x="16449" y="3650"/>
                </a:lnTo>
                <a:lnTo>
                  <a:pt x="16425" y="3601"/>
                </a:lnTo>
                <a:lnTo>
                  <a:pt x="16376" y="3553"/>
                </a:lnTo>
                <a:lnTo>
                  <a:pt x="16303" y="3528"/>
                </a:lnTo>
                <a:lnTo>
                  <a:pt x="16084" y="3455"/>
                </a:lnTo>
                <a:lnTo>
                  <a:pt x="15816" y="3431"/>
                </a:lnTo>
                <a:lnTo>
                  <a:pt x="15573" y="3431"/>
                </a:lnTo>
                <a:lnTo>
                  <a:pt x="15330" y="3455"/>
                </a:lnTo>
                <a:lnTo>
                  <a:pt x="15086" y="3455"/>
                </a:lnTo>
                <a:lnTo>
                  <a:pt x="15135" y="3431"/>
                </a:lnTo>
                <a:lnTo>
                  <a:pt x="15378" y="3188"/>
                </a:lnTo>
                <a:close/>
                <a:moveTo>
                  <a:pt x="13067" y="2166"/>
                </a:moveTo>
                <a:lnTo>
                  <a:pt x="13115" y="2628"/>
                </a:lnTo>
                <a:lnTo>
                  <a:pt x="13164" y="3042"/>
                </a:lnTo>
                <a:lnTo>
                  <a:pt x="13188" y="3285"/>
                </a:lnTo>
                <a:lnTo>
                  <a:pt x="13213" y="3553"/>
                </a:lnTo>
                <a:lnTo>
                  <a:pt x="13261" y="3699"/>
                </a:lnTo>
                <a:lnTo>
                  <a:pt x="13286" y="3820"/>
                </a:lnTo>
                <a:lnTo>
                  <a:pt x="13359" y="3942"/>
                </a:lnTo>
                <a:lnTo>
                  <a:pt x="13432" y="4015"/>
                </a:lnTo>
                <a:lnTo>
                  <a:pt x="13213" y="4234"/>
                </a:lnTo>
                <a:lnTo>
                  <a:pt x="13140" y="3845"/>
                </a:lnTo>
                <a:lnTo>
                  <a:pt x="13042" y="3480"/>
                </a:lnTo>
                <a:lnTo>
                  <a:pt x="12994" y="3236"/>
                </a:lnTo>
                <a:lnTo>
                  <a:pt x="12921" y="2969"/>
                </a:lnTo>
                <a:lnTo>
                  <a:pt x="12823" y="2701"/>
                </a:lnTo>
                <a:lnTo>
                  <a:pt x="12702" y="2482"/>
                </a:lnTo>
                <a:lnTo>
                  <a:pt x="12872" y="2336"/>
                </a:lnTo>
                <a:lnTo>
                  <a:pt x="13067" y="2166"/>
                </a:lnTo>
                <a:close/>
                <a:moveTo>
                  <a:pt x="14648" y="3796"/>
                </a:moveTo>
                <a:lnTo>
                  <a:pt x="14819" y="3869"/>
                </a:lnTo>
                <a:lnTo>
                  <a:pt x="15013" y="3893"/>
                </a:lnTo>
                <a:lnTo>
                  <a:pt x="15232" y="3918"/>
                </a:lnTo>
                <a:lnTo>
                  <a:pt x="16035" y="3918"/>
                </a:lnTo>
                <a:lnTo>
                  <a:pt x="16181" y="3966"/>
                </a:lnTo>
                <a:lnTo>
                  <a:pt x="16230" y="3966"/>
                </a:lnTo>
                <a:lnTo>
                  <a:pt x="16011" y="4185"/>
                </a:lnTo>
                <a:lnTo>
                  <a:pt x="15938" y="4258"/>
                </a:lnTo>
                <a:lnTo>
                  <a:pt x="15816" y="4210"/>
                </a:lnTo>
                <a:lnTo>
                  <a:pt x="15695" y="4161"/>
                </a:lnTo>
                <a:lnTo>
                  <a:pt x="15403" y="4137"/>
                </a:lnTo>
                <a:lnTo>
                  <a:pt x="14916" y="4137"/>
                </a:lnTo>
                <a:lnTo>
                  <a:pt x="14600" y="4112"/>
                </a:lnTo>
                <a:lnTo>
                  <a:pt x="14259" y="4112"/>
                </a:lnTo>
                <a:lnTo>
                  <a:pt x="14648" y="3796"/>
                </a:lnTo>
                <a:close/>
                <a:moveTo>
                  <a:pt x="13943" y="4404"/>
                </a:moveTo>
                <a:lnTo>
                  <a:pt x="14283" y="4453"/>
                </a:lnTo>
                <a:lnTo>
                  <a:pt x="14648" y="4502"/>
                </a:lnTo>
                <a:lnTo>
                  <a:pt x="15354" y="4550"/>
                </a:lnTo>
                <a:lnTo>
                  <a:pt x="15524" y="4575"/>
                </a:lnTo>
                <a:lnTo>
                  <a:pt x="15330" y="4745"/>
                </a:lnTo>
                <a:lnTo>
                  <a:pt x="15184" y="4915"/>
                </a:lnTo>
                <a:lnTo>
                  <a:pt x="14697" y="4818"/>
                </a:lnTo>
                <a:lnTo>
                  <a:pt x="14186" y="4745"/>
                </a:lnTo>
                <a:lnTo>
                  <a:pt x="13699" y="4672"/>
                </a:lnTo>
                <a:lnTo>
                  <a:pt x="13797" y="4550"/>
                </a:lnTo>
                <a:lnTo>
                  <a:pt x="13943" y="4404"/>
                </a:lnTo>
                <a:close/>
                <a:moveTo>
                  <a:pt x="14721" y="0"/>
                </a:moveTo>
                <a:lnTo>
                  <a:pt x="14673" y="24"/>
                </a:lnTo>
                <a:lnTo>
                  <a:pt x="14600" y="49"/>
                </a:lnTo>
                <a:lnTo>
                  <a:pt x="14551" y="97"/>
                </a:lnTo>
                <a:lnTo>
                  <a:pt x="14235" y="389"/>
                </a:lnTo>
                <a:lnTo>
                  <a:pt x="13894" y="681"/>
                </a:lnTo>
                <a:lnTo>
                  <a:pt x="13213" y="1217"/>
                </a:lnTo>
                <a:lnTo>
                  <a:pt x="12921" y="1460"/>
                </a:lnTo>
                <a:lnTo>
                  <a:pt x="12775" y="1606"/>
                </a:lnTo>
                <a:lnTo>
                  <a:pt x="12629" y="1752"/>
                </a:lnTo>
                <a:lnTo>
                  <a:pt x="12507" y="1922"/>
                </a:lnTo>
                <a:lnTo>
                  <a:pt x="12385" y="2093"/>
                </a:lnTo>
                <a:lnTo>
                  <a:pt x="12337" y="2263"/>
                </a:lnTo>
                <a:lnTo>
                  <a:pt x="12312" y="2458"/>
                </a:lnTo>
                <a:lnTo>
                  <a:pt x="12337" y="2506"/>
                </a:lnTo>
                <a:lnTo>
                  <a:pt x="12312" y="2531"/>
                </a:lnTo>
                <a:lnTo>
                  <a:pt x="12337" y="2774"/>
                </a:lnTo>
                <a:lnTo>
                  <a:pt x="12385" y="3017"/>
                </a:lnTo>
                <a:lnTo>
                  <a:pt x="12507" y="3504"/>
                </a:lnTo>
                <a:lnTo>
                  <a:pt x="12531" y="3796"/>
                </a:lnTo>
                <a:lnTo>
                  <a:pt x="12580" y="4137"/>
                </a:lnTo>
                <a:lnTo>
                  <a:pt x="12629" y="4453"/>
                </a:lnTo>
                <a:lnTo>
                  <a:pt x="12677" y="4599"/>
                </a:lnTo>
                <a:lnTo>
                  <a:pt x="12750" y="4745"/>
                </a:lnTo>
                <a:lnTo>
                  <a:pt x="12288" y="5256"/>
                </a:lnTo>
                <a:lnTo>
                  <a:pt x="11972" y="5621"/>
                </a:lnTo>
                <a:lnTo>
                  <a:pt x="11631" y="5961"/>
                </a:lnTo>
                <a:lnTo>
                  <a:pt x="10925" y="6643"/>
                </a:lnTo>
                <a:lnTo>
                  <a:pt x="10220" y="7300"/>
                </a:lnTo>
                <a:lnTo>
                  <a:pt x="9490" y="7981"/>
                </a:lnTo>
                <a:lnTo>
                  <a:pt x="9125" y="8370"/>
                </a:lnTo>
                <a:lnTo>
                  <a:pt x="8760" y="8760"/>
                </a:lnTo>
                <a:lnTo>
                  <a:pt x="8371" y="9149"/>
                </a:lnTo>
                <a:lnTo>
                  <a:pt x="8006" y="9538"/>
                </a:lnTo>
                <a:lnTo>
                  <a:pt x="7884" y="9490"/>
                </a:lnTo>
                <a:lnTo>
                  <a:pt x="7665" y="9490"/>
                </a:lnTo>
                <a:lnTo>
                  <a:pt x="7568" y="9514"/>
                </a:lnTo>
                <a:lnTo>
                  <a:pt x="7422" y="9538"/>
                </a:lnTo>
                <a:lnTo>
                  <a:pt x="7276" y="9587"/>
                </a:lnTo>
                <a:lnTo>
                  <a:pt x="7154" y="9684"/>
                </a:lnTo>
                <a:lnTo>
                  <a:pt x="7057" y="9830"/>
                </a:lnTo>
                <a:lnTo>
                  <a:pt x="6984" y="9976"/>
                </a:lnTo>
                <a:lnTo>
                  <a:pt x="6935" y="10147"/>
                </a:lnTo>
                <a:lnTo>
                  <a:pt x="6959" y="10317"/>
                </a:lnTo>
                <a:lnTo>
                  <a:pt x="7008" y="10487"/>
                </a:lnTo>
                <a:lnTo>
                  <a:pt x="7105" y="10633"/>
                </a:lnTo>
                <a:lnTo>
                  <a:pt x="7251" y="10755"/>
                </a:lnTo>
                <a:lnTo>
                  <a:pt x="7397" y="10828"/>
                </a:lnTo>
                <a:lnTo>
                  <a:pt x="7568" y="10877"/>
                </a:lnTo>
                <a:lnTo>
                  <a:pt x="7738" y="10901"/>
                </a:lnTo>
                <a:lnTo>
                  <a:pt x="7884" y="10877"/>
                </a:lnTo>
                <a:lnTo>
                  <a:pt x="8006" y="10804"/>
                </a:lnTo>
                <a:lnTo>
                  <a:pt x="8127" y="10731"/>
                </a:lnTo>
                <a:lnTo>
                  <a:pt x="8225" y="10633"/>
                </a:lnTo>
                <a:lnTo>
                  <a:pt x="8298" y="10512"/>
                </a:lnTo>
                <a:lnTo>
                  <a:pt x="8346" y="10390"/>
                </a:lnTo>
                <a:lnTo>
                  <a:pt x="8371" y="10244"/>
                </a:lnTo>
                <a:lnTo>
                  <a:pt x="8371" y="10098"/>
                </a:lnTo>
                <a:lnTo>
                  <a:pt x="8371" y="10049"/>
                </a:lnTo>
                <a:lnTo>
                  <a:pt x="8711" y="9733"/>
                </a:lnTo>
                <a:lnTo>
                  <a:pt x="9003" y="9392"/>
                </a:lnTo>
                <a:lnTo>
                  <a:pt x="9295" y="9052"/>
                </a:lnTo>
                <a:lnTo>
                  <a:pt x="9587" y="8760"/>
                </a:lnTo>
                <a:lnTo>
                  <a:pt x="10317" y="8054"/>
                </a:lnTo>
                <a:lnTo>
                  <a:pt x="11047" y="7373"/>
                </a:lnTo>
                <a:lnTo>
                  <a:pt x="11777" y="6691"/>
                </a:lnTo>
                <a:lnTo>
                  <a:pt x="12507" y="5986"/>
                </a:lnTo>
                <a:lnTo>
                  <a:pt x="12896" y="5548"/>
                </a:lnTo>
                <a:lnTo>
                  <a:pt x="13310" y="5086"/>
                </a:lnTo>
                <a:lnTo>
                  <a:pt x="13529" y="5159"/>
                </a:lnTo>
                <a:lnTo>
                  <a:pt x="13748" y="5207"/>
                </a:lnTo>
                <a:lnTo>
                  <a:pt x="14186" y="5280"/>
                </a:lnTo>
                <a:lnTo>
                  <a:pt x="14648" y="5353"/>
                </a:lnTo>
                <a:lnTo>
                  <a:pt x="15086" y="5426"/>
                </a:lnTo>
                <a:lnTo>
                  <a:pt x="15184" y="5426"/>
                </a:lnTo>
                <a:lnTo>
                  <a:pt x="15281" y="5402"/>
                </a:lnTo>
                <a:lnTo>
                  <a:pt x="15354" y="5353"/>
                </a:lnTo>
                <a:lnTo>
                  <a:pt x="15403" y="5280"/>
                </a:lnTo>
                <a:lnTo>
                  <a:pt x="15524" y="5207"/>
                </a:lnTo>
                <a:lnTo>
                  <a:pt x="15670" y="5134"/>
                </a:lnTo>
                <a:lnTo>
                  <a:pt x="15938" y="4940"/>
                </a:lnTo>
                <a:lnTo>
                  <a:pt x="16352" y="4526"/>
                </a:lnTo>
                <a:lnTo>
                  <a:pt x="16692" y="4210"/>
                </a:lnTo>
                <a:lnTo>
                  <a:pt x="17009" y="3869"/>
                </a:lnTo>
                <a:lnTo>
                  <a:pt x="17325" y="3504"/>
                </a:lnTo>
                <a:lnTo>
                  <a:pt x="17617" y="3115"/>
                </a:lnTo>
                <a:lnTo>
                  <a:pt x="17641" y="3066"/>
                </a:lnTo>
                <a:lnTo>
                  <a:pt x="17666" y="3017"/>
                </a:lnTo>
                <a:lnTo>
                  <a:pt x="17641" y="2896"/>
                </a:lnTo>
                <a:lnTo>
                  <a:pt x="17690" y="2774"/>
                </a:lnTo>
                <a:lnTo>
                  <a:pt x="17714" y="2701"/>
                </a:lnTo>
                <a:lnTo>
                  <a:pt x="17690" y="2652"/>
                </a:lnTo>
                <a:lnTo>
                  <a:pt x="17690" y="2579"/>
                </a:lnTo>
                <a:lnTo>
                  <a:pt x="17641" y="2531"/>
                </a:lnTo>
                <a:lnTo>
                  <a:pt x="17593" y="2506"/>
                </a:lnTo>
                <a:lnTo>
                  <a:pt x="17495" y="2482"/>
                </a:lnTo>
                <a:lnTo>
                  <a:pt x="16838" y="2360"/>
                </a:lnTo>
                <a:lnTo>
                  <a:pt x="16473" y="2312"/>
                </a:lnTo>
                <a:lnTo>
                  <a:pt x="16108" y="2287"/>
                </a:lnTo>
                <a:lnTo>
                  <a:pt x="16303" y="2068"/>
                </a:lnTo>
                <a:lnTo>
                  <a:pt x="16522" y="1801"/>
                </a:lnTo>
                <a:lnTo>
                  <a:pt x="16790" y="1582"/>
                </a:lnTo>
                <a:lnTo>
                  <a:pt x="17033" y="1338"/>
                </a:lnTo>
                <a:lnTo>
                  <a:pt x="17276" y="1095"/>
                </a:lnTo>
                <a:lnTo>
                  <a:pt x="17325" y="1022"/>
                </a:lnTo>
                <a:lnTo>
                  <a:pt x="17374" y="949"/>
                </a:lnTo>
                <a:lnTo>
                  <a:pt x="17374" y="876"/>
                </a:lnTo>
                <a:lnTo>
                  <a:pt x="17374" y="803"/>
                </a:lnTo>
                <a:lnTo>
                  <a:pt x="17325" y="681"/>
                </a:lnTo>
                <a:lnTo>
                  <a:pt x="17252" y="560"/>
                </a:lnTo>
                <a:lnTo>
                  <a:pt x="17155" y="487"/>
                </a:lnTo>
                <a:lnTo>
                  <a:pt x="17009" y="438"/>
                </a:lnTo>
                <a:lnTo>
                  <a:pt x="16960" y="462"/>
                </a:lnTo>
                <a:lnTo>
                  <a:pt x="16887" y="462"/>
                </a:lnTo>
                <a:lnTo>
                  <a:pt x="16838" y="511"/>
                </a:lnTo>
                <a:lnTo>
                  <a:pt x="16765" y="560"/>
                </a:lnTo>
                <a:lnTo>
                  <a:pt x="16571" y="803"/>
                </a:lnTo>
                <a:lnTo>
                  <a:pt x="16352" y="1022"/>
                </a:lnTo>
                <a:lnTo>
                  <a:pt x="16133" y="1241"/>
                </a:lnTo>
                <a:lnTo>
                  <a:pt x="15914" y="1460"/>
                </a:lnTo>
                <a:lnTo>
                  <a:pt x="15500" y="1971"/>
                </a:lnTo>
                <a:lnTo>
                  <a:pt x="15427" y="1436"/>
                </a:lnTo>
                <a:lnTo>
                  <a:pt x="15354" y="1095"/>
                </a:lnTo>
                <a:lnTo>
                  <a:pt x="15281" y="779"/>
                </a:lnTo>
                <a:lnTo>
                  <a:pt x="15184" y="462"/>
                </a:lnTo>
                <a:lnTo>
                  <a:pt x="15111" y="292"/>
                </a:lnTo>
                <a:lnTo>
                  <a:pt x="15013" y="146"/>
                </a:lnTo>
                <a:lnTo>
                  <a:pt x="14965" y="97"/>
                </a:lnTo>
                <a:lnTo>
                  <a:pt x="14916" y="49"/>
                </a:lnTo>
                <a:lnTo>
                  <a:pt x="14794" y="24"/>
                </a:lnTo>
                <a:lnTo>
                  <a:pt x="14721" y="0"/>
                </a:lnTo>
                <a:close/>
                <a:moveTo>
                  <a:pt x="7543" y="6691"/>
                </a:moveTo>
                <a:lnTo>
                  <a:pt x="7203" y="6716"/>
                </a:lnTo>
                <a:lnTo>
                  <a:pt x="6886" y="6789"/>
                </a:lnTo>
                <a:lnTo>
                  <a:pt x="6570" y="6862"/>
                </a:lnTo>
                <a:lnTo>
                  <a:pt x="6254" y="6983"/>
                </a:lnTo>
                <a:lnTo>
                  <a:pt x="5962" y="7105"/>
                </a:lnTo>
                <a:lnTo>
                  <a:pt x="5670" y="7275"/>
                </a:lnTo>
                <a:lnTo>
                  <a:pt x="5402" y="7470"/>
                </a:lnTo>
                <a:lnTo>
                  <a:pt x="5159" y="7713"/>
                </a:lnTo>
                <a:lnTo>
                  <a:pt x="4940" y="7957"/>
                </a:lnTo>
                <a:lnTo>
                  <a:pt x="4745" y="8249"/>
                </a:lnTo>
                <a:lnTo>
                  <a:pt x="4599" y="8565"/>
                </a:lnTo>
                <a:lnTo>
                  <a:pt x="4477" y="8857"/>
                </a:lnTo>
                <a:lnTo>
                  <a:pt x="4380" y="9149"/>
                </a:lnTo>
                <a:lnTo>
                  <a:pt x="4307" y="9441"/>
                </a:lnTo>
                <a:lnTo>
                  <a:pt x="4258" y="9733"/>
                </a:lnTo>
                <a:lnTo>
                  <a:pt x="4234" y="10025"/>
                </a:lnTo>
                <a:lnTo>
                  <a:pt x="4234" y="10317"/>
                </a:lnTo>
                <a:lnTo>
                  <a:pt x="4258" y="10609"/>
                </a:lnTo>
                <a:lnTo>
                  <a:pt x="4307" y="10901"/>
                </a:lnTo>
                <a:lnTo>
                  <a:pt x="4356" y="11193"/>
                </a:lnTo>
                <a:lnTo>
                  <a:pt x="4453" y="11461"/>
                </a:lnTo>
                <a:lnTo>
                  <a:pt x="4550" y="11728"/>
                </a:lnTo>
                <a:lnTo>
                  <a:pt x="4696" y="11996"/>
                </a:lnTo>
                <a:lnTo>
                  <a:pt x="4842" y="12239"/>
                </a:lnTo>
                <a:lnTo>
                  <a:pt x="5013" y="12458"/>
                </a:lnTo>
                <a:lnTo>
                  <a:pt x="5207" y="12677"/>
                </a:lnTo>
                <a:lnTo>
                  <a:pt x="5426" y="12872"/>
                </a:lnTo>
                <a:lnTo>
                  <a:pt x="5670" y="13067"/>
                </a:lnTo>
                <a:lnTo>
                  <a:pt x="5913" y="13213"/>
                </a:lnTo>
                <a:lnTo>
                  <a:pt x="6181" y="13334"/>
                </a:lnTo>
                <a:lnTo>
                  <a:pt x="6473" y="13456"/>
                </a:lnTo>
                <a:lnTo>
                  <a:pt x="6740" y="13529"/>
                </a:lnTo>
                <a:lnTo>
                  <a:pt x="7032" y="13602"/>
                </a:lnTo>
                <a:lnTo>
                  <a:pt x="7324" y="13650"/>
                </a:lnTo>
                <a:lnTo>
                  <a:pt x="7933" y="13650"/>
                </a:lnTo>
                <a:lnTo>
                  <a:pt x="8225" y="13626"/>
                </a:lnTo>
                <a:lnTo>
                  <a:pt x="8541" y="13577"/>
                </a:lnTo>
                <a:lnTo>
                  <a:pt x="8833" y="13505"/>
                </a:lnTo>
                <a:lnTo>
                  <a:pt x="9125" y="13407"/>
                </a:lnTo>
                <a:lnTo>
                  <a:pt x="9393" y="13310"/>
                </a:lnTo>
                <a:lnTo>
                  <a:pt x="9660" y="13164"/>
                </a:lnTo>
                <a:lnTo>
                  <a:pt x="9903" y="12994"/>
                </a:lnTo>
                <a:lnTo>
                  <a:pt x="10147" y="12823"/>
                </a:lnTo>
                <a:lnTo>
                  <a:pt x="10390" y="12604"/>
                </a:lnTo>
                <a:lnTo>
                  <a:pt x="10585" y="12361"/>
                </a:lnTo>
                <a:lnTo>
                  <a:pt x="10779" y="12118"/>
                </a:lnTo>
                <a:lnTo>
                  <a:pt x="10925" y="11826"/>
                </a:lnTo>
                <a:lnTo>
                  <a:pt x="11071" y="11558"/>
                </a:lnTo>
                <a:lnTo>
                  <a:pt x="11193" y="11242"/>
                </a:lnTo>
                <a:lnTo>
                  <a:pt x="11266" y="10950"/>
                </a:lnTo>
                <a:lnTo>
                  <a:pt x="11339" y="10633"/>
                </a:lnTo>
                <a:lnTo>
                  <a:pt x="11388" y="10317"/>
                </a:lnTo>
                <a:lnTo>
                  <a:pt x="11388" y="9976"/>
                </a:lnTo>
                <a:lnTo>
                  <a:pt x="11363" y="9660"/>
                </a:lnTo>
                <a:lnTo>
                  <a:pt x="11315" y="9368"/>
                </a:lnTo>
                <a:lnTo>
                  <a:pt x="11242" y="9052"/>
                </a:lnTo>
                <a:lnTo>
                  <a:pt x="11120" y="8760"/>
                </a:lnTo>
                <a:lnTo>
                  <a:pt x="10974" y="8492"/>
                </a:lnTo>
                <a:lnTo>
                  <a:pt x="10147" y="9295"/>
                </a:lnTo>
                <a:lnTo>
                  <a:pt x="9733" y="9733"/>
                </a:lnTo>
                <a:lnTo>
                  <a:pt x="9636" y="9855"/>
                </a:lnTo>
                <a:lnTo>
                  <a:pt x="9636" y="9879"/>
                </a:lnTo>
                <a:lnTo>
                  <a:pt x="9636" y="10244"/>
                </a:lnTo>
                <a:lnTo>
                  <a:pt x="9587" y="10609"/>
                </a:lnTo>
                <a:lnTo>
                  <a:pt x="9539" y="10779"/>
                </a:lnTo>
                <a:lnTo>
                  <a:pt x="9466" y="10950"/>
                </a:lnTo>
                <a:lnTo>
                  <a:pt x="9393" y="11096"/>
                </a:lnTo>
                <a:lnTo>
                  <a:pt x="9295" y="11242"/>
                </a:lnTo>
                <a:lnTo>
                  <a:pt x="9149" y="11363"/>
                </a:lnTo>
                <a:lnTo>
                  <a:pt x="9003" y="11485"/>
                </a:lnTo>
                <a:lnTo>
                  <a:pt x="8882" y="11582"/>
                </a:lnTo>
                <a:lnTo>
                  <a:pt x="8736" y="11655"/>
                </a:lnTo>
                <a:lnTo>
                  <a:pt x="8590" y="11704"/>
                </a:lnTo>
                <a:lnTo>
                  <a:pt x="8444" y="11728"/>
                </a:lnTo>
                <a:lnTo>
                  <a:pt x="8127" y="11777"/>
                </a:lnTo>
                <a:lnTo>
                  <a:pt x="7811" y="11777"/>
                </a:lnTo>
                <a:lnTo>
                  <a:pt x="7470" y="11728"/>
                </a:lnTo>
                <a:lnTo>
                  <a:pt x="7178" y="11631"/>
                </a:lnTo>
                <a:lnTo>
                  <a:pt x="6886" y="11509"/>
                </a:lnTo>
                <a:lnTo>
                  <a:pt x="6643" y="11339"/>
                </a:lnTo>
                <a:lnTo>
                  <a:pt x="6521" y="11217"/>
                </a:lnTo>
                <a:lnTo>
                  <a:pt x="6400" y="11096"/>
                </a:lnTo>
                <a:lnTo>
                  <a:pt x="6327" y="10974"/>
                </a:lnTo>
                <a:lnTo>
                  <a:pt x="6254" y="10852"/>
                </a:lnTo>
                <a:lnTo>
                  <a:pt x="6132" y="10560"/>
                </a:lnTo>
                <a:lnTo>
                  <a:pt x="6059" y="10244"/>
                </a:lnTo>
                <a:lnTo>
                  <a:pt x="6059" y="9928"/>
                </a:lnTo>
                <a:lnTo>
                  <a:pt x="6083" y="9636"/>
                </a:lnTo>
                <a:lnTo>
                  <a:pt x="6181" y="9319"/>
                </a:lnTo>
                <a:lnTo>
                  <a:pt x="6302" y="9052"/>
                </a:lnTo>
                <a:lnTo>
                  <a:pt x="6400" y="8906"/>
                </a:lnTo>
                <a:lnTo>
                  <a:pt x="6497" y="8808"/>
                </a:lnTo>
                <a:lnTo>
                  <a:pt x="6594" y="8687"/>
                </a:lnTo>
                <a:lnTo>
                  <a:pt x="6716" y="8614"/>
                </a:lnTo>
                <a:lnTo>
                  <a:pt x="6984" y="8468"/>
                </a:lnTo>
                <a:lnTo>
                  <a:pt x="7276" y="8370"/>
                </a:lnTo>
                <a:lnTo>
                  <a:pt x="7495" y="8322"/>
                </a:lnTo>
                <a:lnTo>
                  <a:pt x="7689" y="8322"/>
                </a:lnTo>
                <a:lnTo>
                  <a:pt x="8054" y="8370"/>
                </a:lnTo>
                <a:lnTo>
                  <a:pt x="8200" y="8200"/>
                </a:lnTo>
                <a:lnTo>
                  <a:pt x="8565" y="7811"/>
                </a:lnTo>
                <a:lnTo>
                  <a:pt x="8955" y="7421"/>
                </a:lnTo>
                <a:lnTo>
                  <a:pt x="9344" y="7032"/>
                </a:lnTo>
                <a:lnTo>
                  <a:pt x="9295" y="6983"/>
                </a:lnTo>
                <a:lnTo>
                  <a:pt x="9247" y="6959"/>
                </a:lnTo>
                <a:lnTo>
                  <a:pt x="8906" y="6862"/>
                </a:lnTo>
                <a:lnTo>
                  <a:pt x="8565" y="6764"/>
                </a:lnTo>
                <a:lnTo>
                  <a:pt x="8225" y="6716"/>
                </a:lnTo>
                <a:lnTo>
                  <a:pt x="7884" y="6691"/>
                </a:lnTo>
                <a:close/>
                <a:moveTo>
                  <a:pt x="13407" y="15621"/>
                </a:moveTo>
                <a:lnTo>
                  <a:pt x="13505" y="15694"/>
                </a:lnTo>
                <a:lnTo>
                  <a:pt x="13310" y="15865"/>
                </a:lnTo>
                <a:lnTo>
                  <a:pt x="13213" y="15962"/>
                </a:lnTo>
                <a:lnTo>
                  <a:pt x="13115" y="16059"/>
                </a:lnTo>
                <a:lnTo>
                  <a:pt x="12969" y="16278"/>
                </a:lnTo>
                <a:lnTo>
                  <a:pt x="12969" y="16303"/>
                </a:lnTo>
                <a:lnTo>
                  <a:pt x="12969" y="16351"/>
                </a:lnTo>
                <a:lnTo>
                  <a:pt x="12994" y="16400"/>
                </a:lnTo>
                <a:lnTo>
                  <a:pt x="13067" y="16424"/>
                </a:lnTo>
                <a:lnTo>
                  <a:pt x="13115" y="16424"/>
                </a:lnTo>
                <a:lnTo>
                  <a:pt x="13140" y="16400"/>
                </a:lnTo>
                <a:lnTo>
                  <a:pt x="13237" y="16327"/>
                </a:lnTo>
                <a:lnTo>
                  <a:pt x="13334" y="16254"/>
                </a:lnTo>
                <a:lnTo>
                  <a:pt x="13553" y="16132"/>
                </a:lnTo>
                <a:lnTo>
                  <a:pt x="13699" y="16035"/>
                </a:lnTo>
                <a:lnTo>
                  <a:pt x="13845" y="15938"/>
                </a:lnTo>
                <a:lnTo>
                  <a:pt x="13918" y="15986"/>
                </a:lnTo>
                <a:lnTo>
                  <a:pt x="13772" y="16132"/>
                </a:lnTo>
                <a:lnTo>
                  <a:pt x="13651" y="16254"/>
                </a:lnTo>
                <a:lnTo>
                  <a:pt x="13553" y="16351"/>
                </a:lnTo>
                <a:lnTo>
                  <a:pt x="13456" y="16497"/>
                </a:lnTo>
                <a:lnTo>
                  <a:pt x="13407" y="16570"/>
                </a:lnTo>
                <a:lnTo>
                  <a:pt x="13383" y="16643"/>
                </a:lnTo>
                <a:lnTo>
                  <a:pt x="13383" y="16692"/>
                </a:lnTo>
                <a:lnTo>
                  <a:pt x="13432" y="16741"/>
                </a:lnTo>
                <a:lnTo>
                  <a:pt x="13553" y="16741"/>
                </a:lnTo>
                <a:lnTo>
                  <a:pt x="13675" y="16668"/>
                </a:lnTo>
                <a:lnTo>
                  <a:pt x="13870" y="16497"/>
                </a:lnTo>
                <a:lnTo>
                  <a:pt x="14137" y="16278"/>
                </a:lnTo>
                <a:lnTo>
                  <a:pt x="14186" y="16230"/>
                </a:lnTo>
                <a:lnTo>
                  <a:pt x="14283" y="16351"/>
                </a:lnTo>
                <a:lnTo>
                  <a:pt x="13967" y="16643"/>
                </a:lnTo>
                <a:lnTo>
                  <a:pt x="13821" y="16862"/>
                </a:lnTo>
                <a:lnTo>
                  <a:pt x="13675" y="17057"/>
                </a:lnTo>
                <a:lnTo>
                  <a:pt x="13675" y="17106"/>
                </a:lnTo>
                <a:lnTo>
                  <a:pt x="13724" y="17106"/>
                </a:lnTo>
                <a:lnTo>
                  <a:pt x="13967" y="16984"/>
                </a:lnTo>
                <a:lnTo>
                  <a:pt x="14210" y="16887"/>
                </a:lnTo>
                <a:lnTo>
                  <a:pt x="14381" y="16789"/>
                </a:lnTo>
                <a:lnTo>
                  <a:pt x="14527" y="16668"/>
                </a:lnTo>
                <a:lnTo>
                  <a:pt x="14600" y="16765"/>
                </a:lnTo>
                <a:lnTo>
                  <a:pt x="14575" y="16789"/>
                </a:lnTo>
                <a:lnTo>
                  <a:pt x="14259" y="17033"/>
                </a:lnTo>
                <a:lnTo>
                  <a:pt x="14113" y="17154"/>
                </a:lnTo>
                <a:lnTo>
                  <a:pt x="13991" y="17300"/>
                </a:lnTo>
                <a:lnTo>
                  <a:pt x="13991" y="17349"/>
                </a:lnTo>
                <a:lnTo>
                  <a:pt x="14016" y="17349"/>
                </a:lnTo>
                <a:lnTo>
                  <a:pt x="14210" y="17300"/>
                </a:lnTo>
                <a:lnTo>
                  <a:pt x="14356" y="17252"/>
                </a:lnTo>
                <a:lnTo>
                  <a:pt x="14551" y="17154"/>
                </a:lnTo>
                <a:lnTo>
                  <a:pt x="14721" y="17057"/>
                </a:lnTo>
                <a:lnTo>
                  <a:pt x="14746" y="17203"/>
                </a:lnTo>
                <a:lnTo>
                  <a:pt x="14624" y="17252"/>
                </a:lnTo>
                <a:lnTo>
                  <a:pt x="14478" y="17300"/>
                </a:lnTo>
                <a:lnTo>
                  <a:pt x="14332" y="17373"/>
                </a:lnTo>
                <a:lnTo>
                  <a:pt x="14259" y="17422"/>
                </a:lnTo>
                <a:lnTo>
                  <a:pt x="14186" y="17471"/>
                </a:lnTo>
                <a:lnTo>
                  <a:pt x="14137" y="17544"/>
                </a:lnTo>
                <a:lnTo>
                  <a:pt x="14162" y="17641"/>
                </a:lnTo>
                <a:lnTo>
                  <a:pt x="14210" y="17690"/>
                </a:lnTo>
                <a:lnTo>
                  <a:pt x="14283" y="17714"/>
                </a:lnTo>
                <a:lnTo>
                  <a:pt x="14429" y="17714"/>
                </a:lnTo>
                <a:lnTo>
                  <a:pt x="14575" y="17665"/>
                </a:lnTo>
                <a:lnTo>
                  <a:pt x="14697" y="17617"/>
                </a:lnTo>
                <a:lnTo>
                  <a:pt x="14697" y="17641"/>
                </a:lnTo>
                <a:lnTo>
                  <a:pt x="14600" y="17738"/>
                </a:lnTo>
                <a:lnTo>
                  <a:pt x="14502" y="17811"/>
                </a:lnTo>
                <a:lnTo>
                  <a:pt x="14405" y="17860"/>
                </a:lnTo>
                <a:lnTo>
                  <a:pt x="14283" y="17884"/>
                </a:lnTo>
                <a:lnTo>
                  <a:pt x="14162" y="17909"/>
                </a:lnTo>
                <a:lnTo>
                  <a:pt x="14040" y="17884"/>
                </a:lnTo>
                <a:lnTo>
                  <a:pt x="13772" y="17836"/>
                </a:lnTo>
                <a:lnTo>
                  <a:pt x="13529" y="17738"/>
                </a:lnTo>
                <a:lnTo>
                  <a:pt x="13261" y="17592"/>
                </a:lnTo>
                <a:lnTo>
                  <a:pt x="13067" y="17471"/>
                </a:lnTo>
                <a:lnTo>
                  <a:pt x="12896" y="17349"/>
                </a:lnTo>
                <a:lnTo>
                  <a:pt x="12726" y="17179"/>
                </a:lnTo>
                <a:lnTo>
                  <a:pt x="12556" y="16984"/>
                </a:lnTo>
                <a:lnTo>
                  <a:pt x="12337" y="16765"/>
                </a:lnTo>
                <a:lnTo>
                  <a:pt x="12239" y="16692"/>
                </a:lnTo>
                <a:lnTo>
                  <a:pt x="12118" y="16668"/>
                </a:lnTo>
                <a:lnTo>
                  <a:pt x="12458" y="16424"/>
                </a:lnTo>
                <a:lnTo>
                  <a:pt x="12799" y="16181"/>
                </a:lnTo>
                <a:lnTo>
                  <a:pt x="13115" y="15913"/>
                </a:lnTo>
                <a:lnTo>
                  <a:pt x="13407" y="15621"/>
                </a:lnTo>
                <a:close/>
                <a:moveTo>
                  <a:pt x="2287" y="15548"/>
                </a:moveTo>
                <a:lnTo>
                  <a:pt x="2579" y="15840"/>
                </a:lnTo>
                <a:lnTo>
                  <a:pt x="2871" y="16084"/>
                </a:lnTo>
                <a:lnTo>
                  <a:pt x="3188" y="16351"/>
                </a:lnTo>
                <a:lnTo>
                  <a:pt x="3504" y="16570"/>
                </a:lnTo>
                <a:lnTo>
                  <a:pt x="3382" y="16765"/>
                </a:lnTo>
                <a:lnTo>
                  <a:pt x="3358" y="16741"/>
                </a:lnTo>
                <a:lnTo>
                  <a:pt x="3309" y="16668"/>
                </a:lnTo>
                <a:lnTo>
                  <a:pt x="3261" y="16619"/>
                </a:lnTo>
                <a:lnTo>
                  <a:pt x="3115" y="16522"/>
                </a:lnTo>
                <a:lnTo>
                  <a:pt x="2944" y="16449"/>
                </a:lnTo>
                <a:lnTo>
                  <a:pt x="2823" y="16351"/>
                </a:lnTo>
                <a:lnTo>
                  <a:pt x="2774" y="16351"/>
                </a:lnTo>
                <a:lnTo>
                  <a:pt x="2774" y="16376"/>
                </a:lnTo>
                <a:lnTo>
                  <a:pt x="2823" y="16522"/>
                </a:lnTo>
                <a:lnTo>
                  <a:pt x="2944" y="16668"/>
                </a:lnTo>
                <a:lnTo>
                  <a:pt x="2969" y="16692"/>
                </a:lnTo>
                <a:lnTo>
                  <a:pt x="2725" y="16546"/>
                </a:lnTo>
                <a:lnTo>
                  <a:pt x="2604" y="16497"/>
                </a:lnTo>
                <a:lnTo>
                  <a:pt x="2458" y="16473"/>
                </a:lnTo>
                <a:lnTo>
                  <a:pt x="2433" y="16473"/>
                </a:lnTo>
                <a:lnTo>
                  <a:pt x="2433" y="16522"/>
                </a:lnTo>
                <a:lnTo>
                  <a:pt x="2482" y="16619"/>
                </a:lnTo>
                <a:lnTo>
                  <a:pt x="2555" y="16692"/>
                </a:lnTo>
                <a:lnTo>
                  <a:pt x="2725" y="16862"/>
                </a:lnTo>
                <a:lnTo>
                  <a:pt x="2896" y="17008"/>
                </a:lnTo>
                <a:lnTo>
                  <a:pt x="3090" y="17130"/>
                </a:lnTo>
                <a:lnTo>
                  <a:pt x="2920" y="17300"/>
                </a:lnTo>
                <a:lnTo>
                  <a:pt x="2871" y="17276"/>
                </a:lnTo>
                <a:lnTo>
                  <a:pt x="2774" y="17203"/>
                </a:lnTo>
                <a:lnTo>
                  <a:pt x="2701" y="17106"/>
                </a:lnTo>
                <a:lnTo>
                  <a:pt x="2604" y="17008"/>
                </a:lnTo>
                <a:lnTo>
                  <a:pt x="2506" y="16935"/>
                </a:lnTo>
                <a:lnTo>
                  <a:pt x="2385" y="16887"/>
                </a:lnTo>
                <a:lnTo>
                  <a:pt x="2336" y="16862"/>
                </a:lnTo>
                <a:lnTo>
                  <a:pt x="2263" y="16887"/>
                </a:lnTo>
                <a:lnTo>
                  <a:pt x="2239" y="16911"/>
                </a:lnTo>
                <a:lnTo>
                  <a:pt x="2239" y="16960"/>
                </a:lnTo>
                <a:lnTo>
                  <a:pt x="2287" y="17057"/>
                </a:lnTo>
                <a:lnTo>
                  <a:pt x="2336" y="17179"/>
                </a:lnTo>
                <a:lnTo>
                  <a:pt x="2433" y="17300"/>
                </a:lnTo>
                <a:lnTo>
                  <a:pt x="2506" y="17422"/>
                </a:lnTo>
                <a:lnTo>
                  <a:pt x="2652" y="17544"/>
                </a:lnTo>
                <a:lnTo>
                  <a:pt x="2531" y="17617"/>
                </a:lnTo>
                <a:lnTo>
                  <a:pt x="2336" y="17519"/>
                </a:lnTo>
                <a:lnTo>
                  <a:pt x="2166" y="17398"/>
                </a:lnTo>
                <a:lnTo>
                  <a:pt x="2068" y="17325"/>
                </a:lnTo>
                <a:lnTo>
                  <a:pt x="1995" y="17300"/>
                </a:lnTo>
                <a:lnTo>
                  <a:pt x="1898" y="17252"/>
                </a:lnTo>
                <a:lnTo>
                  <a:pt x="1777" y="17227"/>
                </a:lnTo>
                <a:lnTo>
                  <a:pt x="1752" y="17252"/>
                </a:lnTo>
                <a:lnTo>
                  <a:pt x="1728" y="17276"/>
                </a:lnTo>
                <a:lnTo>
                  <a:pt x="1777" y="17398"/>
                </a:lnTo>
                <a:lnTo>
                  <a:pt x="1825" y="17519"/>
                </a:lnTo>
                <a:lnTo>
                  <a:pt x="1898" y="17641"/>
                </a:lnTo>
                <a:lnTo>
                  <a:pt x="1995" y="17738"/>
                </a:lnTo>
                <a:lnTo>
                  <a:pt x="2117" y="17860"/>
                </a:lnTo>
                <a:lnTo>
                  <a:pt x="1874" y="17763"/>
                </a:lnTo>
                <a:lnTo>
                  <a:pt x="1679" y="17665"/>
                </a:lnTo>
                <a:lnTo>
                  <a:pt x="1582" y="17617"/>
                </a:lnTo>
                <a:lnTo>
                  <a:pt x="1485" y="17592"/>
                </a:lnTo>
                <a:lnTo>
                  <a:pt x="1436" y="17592"/>
                </a:lnTo>
                <a:lnTo>
                  <a:pt x="1363" y="17641"/>
                </a:lnTo>
                <a:lnTo>
                  <a:pt x="1339" y="17690"/>
                </a:lnTo>
                <a:lnTo>
                  <a:pt x="1339" y="17738"/>
                </a:lnTo>
                <a:lnTo>
                  <a:pt x="1412" y="17860"/>
                </a:lnTo>
                <a:lnTo>
                  <a:pt x="1509" y="17957"/>
                </a:lnTo>
                <a:lnTo>
                  <a:pt x="1363" y="17909"/>
                </a:lnTo>
                <a:lnTo>
                  <a:pt x="1266" y="17836"/>
                </a:lnTo>
                <a:lnTo>
                  <a:pt x="1168" y="17738"/>
                </a:lnTo>
                <a:lnTo>
                  <a:pt x="1095" y="17592"/>
                </a:lnTo>
                <a:lnTo>
                  <a:pt x="1071" y="17422"/>
                </a:lnTo>
                <a:lnTo>
                  <a:pt x="1095" y="17227"/>
                </a:lnTo>
                <a:lnTo>
                  <a:pt x="1144" y="17057"/>
                </a:lnTo>
                <a:lnTo>
                  <a:pt x="1217" y="16887"/>
                </a:lnTo>
                <a:lnTo>
                  <a:pt x="1436" y="16522"/>
                </a:lnTo>
                <a:lnTo>
                  <a:pt x="1631" y="16254"/>
                </a:lnTo>
                <a:lnTo>
                  <a:pt x="1777" y="16059"/>
                </a:lnTo>
                <a:lnTo>
                  <a:pt x="1947" y="15889"/>
                </a:lnTo>
                <a:lnTo>
                  <a:pt x="2117" y="15719"/>
                </a:lnTo>
                <a:lnTo>
                  <a:pt x="2287" y="15548"/>
                </a:lnTo>
                <a:close/>
                <a:moveTo>
                  <a:pt x="7689" y="2336"/>
                </a:moveTo>
                <a:lnTo>
                  <a:pt x="7203" y="2360"/>
                </a:lnTo>
                <a:lnTo>
                  <a:pt x="6716" y="2409"/>
                </a:lnTo>
                <a:lnTo>
                  <a:pt x="6205" y="2482"/>
                </a:lnTo>
                <a:lnTo>
                  <a:pt x="5718" y="2604"/>
                </a:lnTo>
                <a:lnTo>
                  <a:pt x="5256" y="2725"/>
                </a:lnTo>
                <a:lnTo>
                  <a:pt x="4794" y="2896"/>
                </a:lnTo>
                <a:lnTo>
                  <a:pt x="4404" y="3066"/>
                </a:lnTo>
                <a:lnTo>
                  <a:pt x="4015" y="3261"/>
                </a:lnTo>
                <a:lnTo>
                  <a:pt x="3626" y="3480"/>
                </a:lnTo>
                <a:lnTo>
                  <a:pt x="3261" y="3723"/>
                </a:lnTo>
                <a:lnTo>
                  <a:pt x="2896" y="3966"/>
                </a:lnTo>
                <a:lnTo>
                  <a:pt x="2555" y="4258"/>
                </a:lnTo>
                <a:lnTo>
                  <a:pt x="2214" y="4526"/>
                </a:lnTo>
                <a:lnTo>
                  <a:pt x="1923" y="4842"/>
                </a:lnTo>
                <a:lnTo>
                  <a:pt x="1655" y="5134"/>
                </a:lnTo>
                <a:lnTo>
                  <a:pt x="1412" y="5451"/>
                </a:lnTo>
                <a:lnTo>
                  <a:pt x="1217" y="5791"/>
                </a:lnTo>
                <a:lnTo>
                  <a:pt x="1071" y="6156"/>
                </a:lnTo>
                <a:lnTo>
                  <a:pt x="657" y="7105"/>
                </a:lnTo>
                <a:lnTo>
                  <a:pt x="463" y="7592"/>
                </a:lnTo>
                <a:lnTo>
                  <a:pt x="292" y="8078"/>
                </a:lnTo>
                <a:lnTo>
                  <a:pt x="171" y="8565"/>
                </a:lnTo>
                <a:lnTo>
                  <a:pt x="73" y="9052"/>
                </a:lnTo>
                <a:lnTo>
                  <a:pt x="25" y="9563"/>
                </a:lnTo>
                <a:lnTo>
                  <a:pt x="0" y="10074"/>
                </a:lnTo>
                <a:lnTo>
                  <a:pt x="25" y="10585"/>
                </a:lnTo>
                <a:lnTo>
                  <a:pt x="49" y="11096"/>
                </a:lnTo>
                <a:lnTo>
                  <a:pt x="122" y="11607"/>
                </a:lnTo>
                <a:lnTo>
                  <a:pt x="195" y="12093"/>
                </a:lnTo>
                <a:lnTo>
                  <a:pt x="268" y="12531"/>
                </a:lnTo>
                <a:lnTo>
                  <a:pt x="414" y="12945"/>
                </a:lnTo>
                <a:lnTo>
                  <a:pt x="584" y="13359"/>
                </a:lnTo>
                <a:lnTo>
                  <a:pt x="779" y="13723"/>
                </a:lnTo>
                <a:lnTo>
                  <a:pt x="1022" y="14088"/>
                </a:lnTo>
                <a:lnTo>
                  <a:pt x="1290" y="14453"/>
                </a:lnTo>
                <a:lnTo>
                  <a:pt x="1558" y="14794"/>
                </a:lnTo>
                <a:lnTo>
                  <a:pt x="1850" y="15135"/>
                </a:lnTo>
                <a:lnTo>
                  <a:pt x="1995" y="15281"/>
                </a:lnTo>
                <a:lnTo>
                  <a:pt x="1850" y="15378"/>
                </a:lnTo>
                <a:lnTo>
                  <a:pt x="1704" y="15500"/>
                </a:lnTo>
                <a:lnTo>
                  <a:pt x="1582" y="15621"/>
                </a:lnTo>
                <a:lnTo>
                  <a:pt x="1460" y="15767"/>
                </a:lnTo>
                <a:lnTo>
                  <a:pt x="1217" y="16084"/>
                </a:lnTo>
                <a:lnTo>
                  <a:pt x="1047" y="16351"/>
                </a:lnTo>
                <a:lnTo>
                  <a:pt x="925" y="16546"/>
                </a:lnTo>
                <a:lnTo>
                  <a:pt x="828" y="16741"/>
                </a:lnTo>
                <a:lnTo>
                  <a:pt x="730" y="16960"/>
                </a:lnTo>
                <a:lnTo>
                  <a:pt x="682" y="17179"/>
                </a:lnTo>
                <a:lnTo>
                  <a:pt x="633" y="17398"/>
                </a:lnTo>
                <a:lnTo>
                  <a:pt x="657" y="17617"/>
                </a:lnTo>
                <a:lnTo>
                  <a:pt x="706" y="17836"/>
                </a:lnTo>
                <a:lnTo>
                  <a:pt x="828" y="18055"/>
                </a:lnTo>
                <a:lnTo>
                  <a:pt x="901" y="18152"/>
                </a:lnTo>
                <a:lnTo>
                  <a:pt x="974" y="18225"/>
                </a:lnTo>
                <a:lnTo>
                  <a:pt x="1144" y="18322"/>
                </a:lnTo>
                <a:lnTo>
                  <a:pt x="1339" y="18395"/>
                </a:lnTo>
                <a:lnTo>
                  <a:pt x="1558" y="18420"/>
                </a:lnTo>
                <a:lnTo>
                  <a:pt x="1777" y="18420"/>
                </a:lnTo>
                <a:lnTo>
                  <a:pt x="1995" y="18371"/>
                </a:lnTo>
                <a:lnTo>
                  <a:pt x="2190" y="18322"/>
                </a:lnTo>
                <a:lnTo>
                  <a:pt x="2385" y="18249"/>
                </a:lnTo>
                <a:lnTo>
                  <a:pt x="2604" y="18128"/>
                </a:lnTo>
                <a:lnTo>
                  <a:pt x="2823" y="18006"/>
                </a:lnTo>
                <a:lnTo>
                  <a:pt x="3042" y="17836"/>
                </a:lnTo>
                <a:lnTo>
                  <a:pt x="3236" y="17665"/>
                </a:lnTo>
                <a:lnTo>
                  <a:pt x="3431" y="17471"/>
                </a:lnTo>
                <a:lnTo>
                  <a:pt x="3601" y="17276"/>
                </a:lnTo>
                <a:lnTo>
                  <a:pt x="3893" y="16838"/>
                </a:lnTo>
                <a:lnTo>
                  <a:pt x="4258" y="17081"/>
                </a:lnTo>
                <a:lnTo>
                  <a:pt x="4648" y="17276"/>
                </a:lnTo>
                <a:lnTo>
                  <a:pt x="4867" y="17398"/>
                </a:lnTo>
                <a:lnTo>
                  <a:pt x="5110" y="17495"/>
                </a:lnTo>
                <a:lnTo>
                  <a:pt x="5353" y="17568"/>
                </a:lnTo>
                <a:lnTo>
                  <a:pt x="5597" y="17641"/>
                </a:lnTo>
                <a:lnTo>
                  <a:pt x="6083" y="17738"/>
                </a:lnTo>
                <a:lnTo>
                  <a:pt x="6594" y="17811"/>
                </a:lnTo>
                <a:lnTo>
                  <a:pt x="7057" y="17884"/>
                </a:lnTo>
                <a:lnTo>
                  <a:pt x="7519" y="17909"/>
                </a:lnTo>
                <a:lnTo>
                  <a:pt x="8006" y="17909"/>
                </a:lnTo>
                <a:lnTo>
                  <a:pt x="8492" y="17860"/>
                </a:lnTo>
                <a:lnTo>
                  <a:pt x="8541" y="17884"/>
                </a:lnTo>
                <a:lnTo>
                  <a:pt x="8590" y="17860"/>
                </a:lnTo>
                <a:lnTo>
                  <a:pt x="8736" y="17811"/>
                </a:lnTo>
                <a:lnTo>
                  <a:pt x="8906" y="17787"/>
                </a:lnTo>
                <a:lnTo>
                  <a:pt x="9222" y="17738"/>
                </a:lnTo>
                <a:lnTo>
                  <a:pt x="9514" y="17690"/>
                </a:lnTo>
                <a:lnTo>
                  <a:pt x="9782" y="17592"/>
                </a:lnTo>
                <a:lnTo>
                  <a:pt x="10317" y="17398"/>
                </a:lnTo>
                <a:lnTo>
                  <a:pt x="11120" y="17130"/>
                </a:lnTo>
                <a:lnTo>
                  <a:pt x="11509" y="16984"/>
                </a:lnTo>
                <a:lnTo>
                  <a:pt x="11899" y="16789"/>
                </a:lnTo>
                <a:lnTo>
                  <a:pt x="11899" y="16814"/>
                </a:lnTo>
                <a:lnTo>
                  <a:pt x="11996" y="17033"/>
                </a:lnTo>
                <a:lnTo>
                  <a:pt x="12118" y="17227"/>
                </a:lnTo>
                <a:lnTo>
                  <a:pt x="12288" y="17446"/>
                </a:lnTo>
                <a:lnTo>
                  <a:pt x="12483" y="17641"/>
                </a:lnTo>
                <a:lnTo>
                  <a:pt x="12702" y="17811"/>
                </a:lnTo>
                <a:lnTo>
                  <a:pt x="12921" y="17957"/>
                </a:lnTo>
                <a:lnTo>
                  <a:pt x="13115" y="18079"/>
                </a:lnTo>
                <a:lnTo>
                  <a:pt x="13334" y="18176"/>
                </a:lnTo>
                <a:lnTo>
                  <a:pt x="13529" y="18249"/>
                </a:lnTo>
                <a:lnTo>
                  <a:pt x="13748" y="18298"/>
                </a:lnTo>
                <a:lnTo>
                  <a:pt x="13991" y="18347"/>
                </a:lnTo>
                <a:lnTo>
                  <a:pt x="14259" y="18347"/>
                </a:lnTo>
                <a:lnTo>
                  <a:pt x="14478" y="18322"/>
                </a:lnTo>
                <a:lnTo>
                  <a:pt x="14721" y="18249"/>
                </a:lnTo>
                <a:lnTo>
                  <a:pt x="14819" y="18176"/>
                </a:lnTo>
                <a:lnTo>
                  <a:pt x="14892" y="18103"/>
                </a:lnTo>
                <a:lnTo>
                  <a:pt x="14989" y="18030"/>
                </a:lnTo>
                <a:lnTo>
                  <a:pt x="15038" y="17933"/>
                </a:lnTo>
                <a:lnTo>
                  <a:pt x="15135" y="17763"/>
                </a:lnTo>
                <a:lnTo>
                  <a:pt x="15159" y="17568"/>
                </a:lnTo>
                <a:lnTo>
                  <a:pt x="15184" y="17373"/>
                </a:lnTo>
                <a:lnTo>
                  <a:pt x="15159" y="17203"/>
                </a:lnTo>
                <a:lnTo>
                  <a:pt x="15111" y="17008"/>
                </a:lnTo>
                <a:lnTo>
                  <a:pt x="15062" y="16838"/>
                </a:lnTo>
                <a:lnTo>
                  <a:pt x="14965" y="16643"/>
                </a:lnTo>
                <a:lnTo>
                  <a:pt x="14867" y="16473"/>
                </a:lnTo>
                <a:lnTo>
                  <a:pt x="14600" y="16132"/>
                </a:lnTo>
                <a:lnTo>
                  <a:pt x="14308" y="15792"/>
                </a:lnTo>
                <a:lnTo>
                  <a:pt x="13991" y="15524"/>
                </a:lnTo>
                <a:lnTo>
                  <a:pt x="13675" y="15281"/>
                </a:lnTo>
                <a:lnTo>
                  <a:pt x="13967" y="14916"/>
                </a:lnTo>
                <a:lnTo>
                  <a:pt x="14235" y="14551"/>
                </a:lnTo>
                <a:lnTo>
                  <a:pt x="14478" y="14137"/>
                </a:lnTo>
                <a:lnTo>
                  <a:pt x="14673" y="13748"/>
                </a:lnTo>
                <a:lnTo>
                  <a:pt x="14916" y="13237"/>
                </a:lnTo>
                <a:lnTo>
                  <a:pt x="15111" y="12677"/>
                </a:lnTo>
                <a:lnTo>
                  <a:pt x="15257" y="12118"/>
                </a:lnTo>
                <a:lnTo>
                  <a:pt x="15378" y="11534"/>
                </a:lnTo>
                <a:lnTo>
                  <a:pt x="15476" y="10950"/>
                </a:lnTo>
                <a:lnTo>
                  <a:pt x="15524" y="10366"/>
                </a:lnTo>
                <a:lnTo>
                  <a:pt x="15549" y="9782"/>
                </a:lnTo>
                <a:lnTo>
                  <a:pt x="15549" y="9222"/>
                </a:lnTo>
                <a:lnTo>
                  <a:pt x="15524" y="8979"/>
                </a:lnTo>
                <a:lnTo>
                  <a:pt x="15476" y="8735"/>
                </a:lnTo>
                <a:lnTo>
                  <a:pt x="15354" y="8249"/>
                </a:lnTo>
                <a:lnTo>
                  <a:pt x="15208" y="7786"/>
                </a:lnTo>
                <a:lnTo>
                  <a:pt x="15038" y="7348"/>
                </a:lnTo>
                <a:lnTo>
                  <a:pt x="14867" y="6910"/>
                </a:lnTo>
                <a:lnTo>
                  <a:pt x="14794" y="6691"/>
                </a:lnTo>
                <a:lnTo>
                  <a:pt x="14697" y="6472"/>
                </a:lnTo>
                <a:lnTo>
                  <a:pt x="14575" y="6278"/>
                </a:lnTo>
                <a:lnTo>
                  <a:pt x="14429" y="6107"/>
                </a:lnTo>
                <a:lnTo>
                  <a:pt x="14381" y="6107"/>
                </a:lnTo>
                <a:lnTo>
                  <a:pt x="13991" y="6034"/>
                </a:lnTo>
                <a:lnTo>
                  <a:pt x="13578" y="5961"/>
                </a:lnTo>
                <a:lnTo>
                  <a:pt x="13042" y="6521"/>
                </a:lnTo>
                <a:lnTo>
                  <a:pt x="12458" y="7105"/>
                </a:lnTo>
                <a:lnTo>
                  <a:pt x="12580" y="7202"/>
                </a:lnTo>
                <a:lnTo>
                  <a:pt x="12702" y="7324"/>
                </a:lnTo>
                <a:lnTo>
                  <a:pt x="12799" y="7470"/>
                </a:lnTo>
                <a:lnTo>
                  <a:pt x="12872" y="7616"/>
                </a:lnTo>
                <a:lnTo>
                  <a:pt x="13018" y="7957"/>
                </a:lnTo>
                <a:lnTo>
                  <a:pt x="13140" y="8249"/>
                </a:lnTo>
                <a:lnTo>
                  <a:pt x="13213" y="8468"/>
                </a:lnTo>
                <a:lnTo>
                  <a:pt x="13286" y="8687"/>
                </a:lnTo>
                <a:lnTo>
                  <a:pt x="13383" y="9173"/>
                </a:lnTo>
                <a:lnTo>
                  <a:pt x="13407" y="9684"/>
                </a:lnTo>
                <a:lnTo>
                  <a:pt x="13407" y="10147"/>
                </a:lnTo>
                <a:lnTo>
                  <a:pt x="13383" y="10585"/>
                </a:lnTo>
                <a:lnTo>
                  <a:pt x="13310" y="11023"/>
                </a:lnTo>
                <a:lnTo>
                  <a:pt x="13188" y="11436"/>
                </a:lnTo>
                <a:lnTo>
                  <a:pt x="13042" y="11850"/>
                </a:lnTo>
                <a:lnTo>
                  <a:pt x="12872" y="12264"/>
                </a:lnTo>
                <a:lnTo>
                  <a:pt x="12677" y="12653"/>
                </a:lnTo>
                <a:lnTo>
                  <a:pt x="12458" y="13018"/>
                </a:lnTo>
                <a:lnTo>
                  <a:pt x="12239" y="13383"/>
                </a:lnTo>
                <a:lnTo>
                  <a:pt x="11923" y="13748"/>
                </a:lnTo>
                <a:lnTo>
                  <a:pt x="11582" y="14088"/>
                </a:lnTo>
                <a:lnTo>
                  <a:pt x="11217" y="14380"/>
                </a:lnTo>
                <a:lnTo>
                  <a:pt x="10828" y="14648"/>
                </a:lnTo>
                <a:lnTo>
                  <a:pt x="10414" y="14867"/>
                </a:lnTo>
                <a:lnTo>
                  <a:pt x="9976" y="15062"/>
                </a:lnTo>
                <a:lnTo>
                  <a:pt x="9539" y="15256"/>
                </a:lnTo>
                <a:lnTo>
                  <a:pt x="9101" y="15427"/>
                </a:lnTo>
                <a:lnTo>
                  <a:pt x="8809" y="15524"/>
                </a:lnTo>
                <a:lnTo>
                  <a:pt x="8517" y="15597"/>
                </a:lnTo>
                <a:lnTo>
                  <a:pt x="8225" y="15646"/>
                </a:lnTo>
                <a:lnTo>
                  <a:pt x="7957" y="15670"/>
                </a:lnTo>
                <a:lnTo>
                  <a:pt x="7397" y="15670"/>
                </a:lnTo>
                <a:lnTo>
                  <a:pt x="7130" y="15646"/>
                </a:lnTo>
                <a:lnTo>
                  <a:pt x="6862" y="15597"/>
                </a:lnTo>
                <a:lnTo>
                  <a:pt x="6594" y="15548"/>
                </a:lnTo>
                <a:lnTo>
                  <a:pt x="6327" y="15475"/>
                </a:lnTo>
                <a:lnTo>
                  <a:pt x="5816" y="15281"/>
                </a:lnTo>
                <a:lnTo>
                  <a:pt x="5280" y="15062"/>
                </a:lnTo>
                <a:lnTo>
                  <a:pt x="4769" y="14770"/>
                </a:lnTo>
                <a:lnTo>
                  <a:pt x="4015" y="14307"/>
                </a:lnTo>
                <a:lnTo>
                  <a:pt x="3918" y="14259"/>
                </a:lnTo>
                <a:lnTo>
                  <a:pt x="3820" y="14161"/>
                </a:lnTo>
                <a:lnTo>
                  <a:pt x="3674" y="13991"/>
                </a:lnTo>
                <a:lnTo>
                  <a:pt x="3382" y="13602"/>
                </a:lnTo>
                <a:lnTo>
                  <a:pt x="3066" y="13164"/>
                </a:lnTo>
                <a:lnTo>
                  <a:pt x="2774" y="12726"/>
                </a:lnTo>
                <a:lnTo>
                  <a:pt x="2652" y="12483"/>
                </a:lnTo>
                <a:lnTo>
                  <a:pt x="2555" y="12239"/>
                </a:lnTo>
                <a:lnTo>
                  <a:pt x="2458" y="11972"/>
                </a:lnTo>
                <a:lnTo>
                  <a:pt x="2360" y="11728"/>
                </a:lnTo>
                <a:lnTo>
                  <a:pt x="2263" y="11242"/>
                </a:lnTo>
                <a:lnTo>
                  <a:pt x="2214" y="10731"/>
                </a:lnTo>
                <a:lnTo>
                  <a:pt x="2214" y="10220"/>
                </a:lnTo>
                <a:lnTo>
                  <a:pt x="2239" y="9684"/>
                </a:lnTo>
                <a:lnTo>
                  <a:pt x="2336" y="9149"/>
                </a:lnTo>
                <a:lnTo>
                  <a:pt x="2433" y="8662"/>
                </a:lnTo>
                <a:lnTo>
                  <a:pt x="2604" y="8151"/>
                </a:lnTo>
                <a:lnTo>
                  <a:pt x="2774" y="7713"/>
                </a:lnTo>
                <a:lnTo>
                  <a:pt x="2969" y="7324"/>
                </a:lnTo>
                <a:lnTo>
                  <a:pt x="3188" y="6959"/>
                </a:lnTo>
                <a:lnTo>
                  <a:pt x="3431" y="6618"/>
                </a:lnTo>
                <a:lnTo>
                  <a:pt x="3699" y="6302"/>
                </a:lnTo>
                <a:lnTo>
                  <a:pt x="4015" y="6010"/>
                </a:lnTo>
                <a:lnTo>
                  <a:pt x="4331" y="5742"/>
                </a:lnTo>
                <a:lnTo>
                  <a:pt x="4648" y="5499"/>
                </a:lnTo>
                <a:lnTo>
                  <a:pt x="5013" y="5280"/>
                </a:lnTo>
                <a:lnTo>
                  <a:pt x="5378" y="5086"/>
                </a:lnTo>
                <a:lnTo>
                  <a:pt x="5767" y="4915"/>
                </a:lnTo>
                <a:lnTo>
                  <a:pt x="6156" y="4794"/>
                </a:lnTo>
                <a:lnTo>
                  <a:pt x="6570" y="4672"/>
                </a:lnTo>
                <a:lnTo>
                  <a:pt x="6984" y="4599"/>
                </a:lnTo>
                <a:lnTo>
                  <a:pt x="7397" y="4550"/>
                </a:lnTo>
                <a:lnTo>
                  <a:pt x="7811" y="4526"/>
                </a:lnTo>
                <a:lnTo>
                  <a:pt x="8225" y="4526"/>
                </a:lnTo>
                <a:lnTo>
                  <a:pt x="8614" y="4575"/>
                </a:lnTo>
                <a:lnTo>
                  <a:pt x="8979" y="4623"/>
                </a:lnTo>
                <a:lnTo>
                  <a:pt x="9344" y="4696"/>
                </a:lnTo>
                <a:lnTo>
                  <a:pt x="9685" y="4794"/>
                </a:lnTo>
                <a:lnTo>
                  <a:pt x="10049" y="4940"/>
                </a:lnTo>
                <a:lnTo>
                  <a:pt x="10390" y="5086"/>
                </a:lnTo>
                <a:lnTo>
                  <a:pt x="10706" y="5280"/>
                </a:lnTo>
                <a:lnTo>
                  <a:pt x="10998" y="5499"/>
                </a:lnTo>
                <a:lnTo>
                  <a:pt x="11363" y="5134"/>
                </a:lnTo>
                <a:lnTo>
                  <a:pt x="11704" y="4745"/>
                </a:lnTo>
                <a:lnTo>
                  <a:pt x="11874" y="4575"/>
                </a:lnTo>
                <a:lnTo>
                  <a:pt x="11801" y="4258"/>
                </a:lnTo>
                <a:lnTo>
                  <a:pt x="11777" y="3942"/>
                </a:lnTo>
                <a:lnTo>
                  <a:pt x="11728" y="3650"/>
                </a:lnTo>
                <a:lnTo>
                  <a:pt x="11680" y="3382"/>
                </a:lnTo>
                <a:lnTo>
                  <a:pt x="11169" y="3042"/>
                </a:lnTo>
                <a:lnTo>
                  <a:pt x="10925" y="2871"/>
                </a:lnTo>
                <a:lnTo>
                  <a:pt x="10633" y="2750"/>
                </a:lnTo>
                <a:lnTo>
                  <a:pt x="10147" y="2579"/>
                </a:lnTo>
                <a:lnTo>
                  <a:pt x="9685" y="2458"/>
                </a:lnTo>
                <a:lnTo>
                  <a:pt x="9174" y="2385"/>
                </a:lnTo>
                <a:lnTo>
                  <a:pt x="8687" y="23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2"/>
          <p:cNvSpPr/>
          <p:nvPr/>
        </p:nvSpPr>
        <p:spPr>
          <a:xfrm>
            <a:off x="5538753" y="1486520"/>
            <a:ext cx="414283" cy="388210"/>
          </a:xfrm>
          <a:custGeom>
            <a:avLst/>
            <a:gdLst/>
            <a:ahLst/>
            <a:cxnLst/>
            <a:rect l="l" t="t" r="r" b="b"/>
            <a:pathLst>
              <a:path w="18956" h="17763" extrusionOk="0">
                <a:moveTo>
                  <a:pt x="17592" y="6229"/>
                </a:moveTo>
                <a:lnTo>
                  <a:pt x="17836" y="6375"/>
                </a:lnTo>
                <a:lnTo>
                  <a:pt x="17957" y="6473"/>
                </a:lnTo>
                <a:lnTo>
                  <a:pt x="18079" y="6570"/>
                </a:lnTo>
                <a:lnTo>
                  <a:pt x="17933" y="6619"/>
                </a:lnTo>
                <a:lnTo>
                  <a:pt x="17811" y="6667"/>
                </a:lnTo>
                <a:lnTo>
                  <a:pt x="17617" y="6789"/>
                </a:lnTo>
                <a:lnTo>
                  <a:pt x="17592" y="6229"/>
                </a:lnTo>
                <a:close/>
                <a:moveTo>
                  <a:pt x="18225" y="6765"/>
                </a:moveTo>
                <a:lnTo>
                  <a:pt x="18298" y="6911"/>
                </a:lnTo>
                <a:lnTo>
                  <a:pt x="18128" y="6935"/>
                </a:lnTo>
                <a:lnTo>
                  <a:pt x="17957" y="7008"/>
                </a:lnTo>
                <a:lnTo>
                  <a:pt x="17787" y="7081"/>
                </a:lnTo>
                <a:lnTo>
                  <a:pt x="17617" y="7203"/>
                </a:lnTo>
                <a:lnTo>
                  <a:pt x="17617" y="6984"/>
                </a:lnTo>
                <a:lnTo>
                  <a:pt x="17909" y="6862"/>
                </a:lnTo>
                <a:lnTo>
                  <a:pt x="18079" y="6813"/>
                </a:lnTo>
                <a:lnTo>
                  <a:pt x="18225" y="6765"/>
                </a:lnTo>
                <a:close/>
                <a:moveTo>
                  <a:pt x="18371" y="7203"/>
                </a:moveTo>
                <a:lnTo>
                  <a:pt x="18395" y="7397"/>
                </a:lnTo>
                <a:lnTo>
                  <a:pt x="18225" y="7470"/>
                </a:lnTo>
                <a:lnTo>
                  <a:pt x="18079" y="7543"/>
                </a:lnTo>
                <a:lnTo>
                  <a:pt x="17860" y="7689"/>
                </a:lnTo>
                <a:lnTo>
                  <a:pt x="17641" y="7835"/>
                </a:lnTo>
                <a:lnTo>
                  <a:pt x="17641" y="7738"/>
                </a:lnTo>
                <a:lnTo>
                  <a:pt x="17617" y="7470"/>
                </a:lnTo>
                <a:lnTo>
                  <a:pt x="17787" y="7397"/>
                </a:lnTo>
                <a:lnTo>
                  <a:pt x="18347" y="7227"/>
                </a:lnTo>
                <a:lnTo>
                  <a:pt x="18371" y="7203"/>
                </a:lnTo>
                <a:close/>
                <a:moveTo>
                  <a:pt x="18420" y="7689"/>
                </a:moveTo>
                <a:lnTo>
                  <a:pt x="18420" y="7835"/>
                </a:lnTo>
                <a:lnTo>
                  <a:pt x="18420" y="7908"/>
                </a:lnTo>
                <a:lnTo>
                  <a:pt x="18225" y="7981"/>
                </a:lnTo>
                <a:lnTo>
                  <a:pt x="18006" y="8103"/>
                </a:lnTo>
                <a:lnTo>
                  <a:pt x="17811" y="8249"/>
                </a:lnTo>
                <a:lnTo>
                  <a:pt x="17641" y="8395"/>
                </a:lnTo>
                <a:lnTo>
                  <a:pt x="17641" y="8006"/>
                </a:lnTo>
                <a:lnTo>
                  <a:pt x="17860" y="7933"/>
                </a:lnTo>
                <a:lnTo>
                  <a:pt x="18079" y="7835"/>
                </a:lnTo>
                <a:lnTo>
                  <a:pt x="18420" y="7689"/>
                </a:lnTo>
                <a:close/>
                <a:moveTo>
                  <a:pt x="18420" y="8200"/>
                </a:moveTo>
                <a:lnTo>
                  <a:pt x="18395" y="8468"/>
                </a:lnTo>
                <a:lnTo>
                  <a:pt x="18322" y="8492"/>
                </a:lnTo>
                <a:lnTo>
                  <a:pt x="18249" y="8517"/>
                </a:lnTo>
                <a:lnTo>
                  <a:pt x="18103" y="8614"/>
                </a:lnTo>
                <a:lnTo>
                  <a:pt x="17884" y="8736"/>
                </a:lnTo>
                <a:lnTo>
                  <a:pt x="17665" y="8833"/>
                </a:lnTo>
                <a:lnTo>
                  <a:pt x="17665" y="8565"/>
                </a:lnTo>
                <a:lnTo>
                  <a:pt x="17860" y="8517"/>
                </a:lnTo>
                <a:lnTo>
                  <a:pt x="18055" y="8419"/>
                </a:lnTo>
                <a:lnTo>
                  <a:pt x="18225" y="8298"/>
                </a:lnTo>
                <a:lnTo>
                  <a:pt x="18420" y="8200"/>
                </a:lnTo>
                <a:close/>
                <a:moveTo>
                  <a:pt x="18298" y="8784"/>
                </a:moveTo>
                <a:lnTo>
                  <a:pt x="18201" y="8979"/>
                </a:lnTo>
                <a:lnTo>
                  <a:pt x="18079" y="9174"/>
                </a:lnTo>
                <a:lnTo>
                  <a:pt x="17884" y="9344"/>
                </a:lnTo>
                <a:lnTo>
                  <a:pt x="17690" y="9514"/>
                </a:lnTo>
                <a:lnTo>
                  <a:pt x="17665" y="8955"/>
                </a:lnTo>
                <a:lnTo>
                  <a:pt x="17860" y="8930"/>
                </a:lnTo>
                <a:lnTo>
                  <a:pt x="18079" y="8857"/>
                </a:lnTo>
                <a:lnTo>
                  <a:pt x="18298" y="8784"/>
                </a:lnTo>
                <a:close/>
                <a:moveTo>
                  <a:pt x="2969" y="5061"/>
                </a:moveTo>
                <a:lnTo>
                  <a:pt x="3674" y="5086"/>
                </a:lnTo>
                <a:lnTo>
                  <a:pt x="4380" y="5086"/>
                </a:lnTo>
                <a:lnTo>
                  <a:pt x="4331" y="5305"/>
                </a:lnTo>
                <a:lnTo>
                  <a:pt x="4307" y="5572"/>
                </a:lnTo>
                <a:lnTo>
                  <a:pt x="4283" y="6083"/>
                </a:lnTo>
                <a:lnTo>
                  <a:pt x="4258" y="7543"/>
                </a:lnTo>
                <a:lnTo>
                  <a:pt x="4258" y="9003"/>
                </a:lnTo>
                <a:lnTo>
                  <a:pt x="4283" y="10488"/>
                </a:lnTo>
                <a:lnTo>
                  <a:pt x="3869" y="10536"/>
                </a:lnTo>
                <a:lnTo>
                  <a:pt x="3869" y="10512"/>
                </a:lnTo>
                <a:lnTo>
                  <a:pt x="3991" y="10317"/>
                </a:lnTo>
                <a:lnTo>
                  <a:pt x="4088" y="10123"/>
                </a:lnTo>
                <a:lnTo>
                  <a:pt x="4161" y="9904"/>
                </a:lnTo>
                <a:lnTo>
                  <a:pt x="4185" y="9782"/>
                </a:lnTo>
                <a:lnTo>
                  <a:pt x="4185" y="9660"/>
                </a:lnTo>
                <a:lnTo>
                  <a:pt x="4161" y="9612"/>
                </a:lnTo>
                <a:lnTo>
                  <a:pt x="4112" y="9587"/>
                </a:lnTo>
                <a:lnTo>
                  <a:pt x="4064" y="9587"/>
                </a:lnTo>
                <a:lnTo>
                  <a:pt x="4015" y="9612"/>
                </a:lnTo>
                <a:lnTo>
                  <a:pt x="3796" y="9977"/>
                </a:lnTo>
                <a:lnTo>
                  <a:pt x="3601" y="10342"/>
                </a:lnTo>
                <a:lnTo>
                  <a:pt x="3431" y="10561"/>
                </a:lnTo>
                <a:lnTo>
                  <a:pt x="3115" y="10585"/>
                </a:lnTo>
                <a:lnTo>
                  <a:pt x="3115" y="10585"/>
                </a:lnTo>
                <a:lnTo>
                  <a:pt x="3188" y="10390"/>
                </a:lnTo>
                <a:lnTo>
                  <a:pt x="3261" y="10220"/>
                </a:lnTo>
                <a:lnTo>
                  <a:pt x="3334" y="10001"/>
                </a:lnTo>
                <a:lnTo>
                  <a:pt x="3431" y="9806"/>
                </a:lnTo>
                <a:lnTo>
                  <a:pt x="3553" y="9612"/>
                </a:lnTo>
                <a:lnTo>
                  <a:pt x="3626" y="9539"/>
                </a:lnTo>
                <a:lnTo>
                  <a:pt x="3723" y="9490"/>
                </a:lnTo>
                <a:lnTo>
                  <a:pt x="3747" y="9466"/>
                </a:lnTo>
                <a:lnTo>
                  <a:pt x="3747" y="9441"/>
                </a:lnTo>
                <a:lnTo>
                  <a:pt x="3723" y="9417"/>
                </a:lnTo>
                <a:lnTo>
                  <a:pt x="3699" y="9417"/>
                </a:lnTo>
                <a:lnTo>
                  <a:pt x="3601" y="9441"/>
                </a:lnTo>
                <a:lnTo>
                  <a:pt x="3504" y="9466"/>
                </a:lnTo>
                <a:lnTo>
                  <a:pt x="3358" y="9587"/>
                </a:lnTo>
                <a:lnTo>
                  <a:pt x="3212" y="9733"/>
                </a:lnTo>
                <a:lnTo>
                  <a:pt x="3115" y="9904"/>
                </a:lnTo>
                <a:lnTo>
                  <a:pt x="2993" y="10098"/>
                </a:lnTo>
                <a:lnTo>
                  <a:pt x="2896" y="10317"/>
                </a:lnTo>
                <a:lnTo>
                  <a:pt x="2847" y="10463"/>
                </a:lnTo>
                <a:lnTo>
                  <a:pt x="2798" y="10585"/>
                </a:lnTo>
                <a:lnTo>
                  <a:pt x="2409" y="10561"/>
                </a:lnTo>
                <a:lnTo>
                  <a:pt x="2506" y="10244"/>
                </a:lnTo>
                <a:lnTo>
                  <a:pt x="2652" y="9928"/>
                </a:lnTo>
                <a:lnTo>
                  <a:pt x="2823" y="9660"/>
                </a:lnTo>
                <a:lnTo>
                  <a:pt x="3017" y="9393"/>
                </a:lnTo>
                <a:lnTo>
                  <a:pt x="3017" y="9368"/>
                </a:lnTo>
                <a:lnTo>
                  <a:pt x="2993" y="9368"/>
                </a:lnTo>
                <a:lnTo>
                  <a:pt x="2847" y="9441"/>
                </a:lnTo>
                <a:lnTo>
                  <a:pt x="2701" y="9563"/>
                </a:lnTo>
                <a:lnTo>
                  <a:pt x="2579" y="9685"/>
                </a:lnTo>
                <a:lnTo>
                  <a:pt x="2458" y="9831"/>
                </a:lnTo>
                <a:lnTo>
                  <a:pt x="2360" y="10001"/>
                </a:lnTo>
                <a:lnTo>
                  <a:pt x="2287" y="10171"/>
                </a:lnTo>
                <a:lnTo>
                  <a:pt x="2166" y="10512"/>
                </a:lnTo>
                <a:lnTo>
                  <a:pt x="2068" y="10512"/>
                </a:lnTo>
                <a:lnTo>
                  <a:pt x="1776" y="10439"/>
                </a:lnTo>
                <a:lnTo>
                  <a:pt x="1849" y="10366"/>
                </a:lnTo>
                <a:lnTo>
                  <a:pt x="1898" y="10269"/>
                </a:lnTo>
                <a:lnTo>
                  <a:pt x="1995" y="10025"/>
                </a:lnTo>
                <a:lnTo>
                  <a:pt x="2117" y="9806"/>
                </a:lnTo>
                <a:lnTo>
                  <a:pt x="2287" y="9490"/>
                </a:lnTo>
                <a:lnTo>
                  <a:pt x="2385" y="9320"/>
                </a:lnTo>
                <a:lnTo>
                  <a:pt x="2409" y="9149"/>
                </a:lnTo>
                <a:lnTo>
                  <a:pt x="2409" y="9125"/>
                </a:lnTo>
                <a:lnTo>
                  <a:pt x="2360" y="9125"/>
                </a:lnTo>
                <a:lnTo>
                  <a:pt x="2287" y="9174"/>
                </a:lnTo>
                <a:lnTo>
                  <a:pt x="2190" y="9222"/>
                </a:lnTo>
                <a:lnTo>
                  <a:pt x="2044" y="9393"/>
                </a:lnTo>
                <a:lnTo>
                  <a:pt x="1922" y="9563"/>
                </a:lnTo>
                <a:lnTo>
                  <a:pt x="1825" y="9733"/>
                </a:lnTo>
                <a:lnTo>
                  <a:pt x="1752" y="9879"/>
                </a:lnTo>
                <a:lnTo>
                  <a:pt x="1655" y="10050"/>
                </a:lnTo>
                <a:lnTo>
                  <a:pt x="1630" y="10220"/>
                </a:lnTo>
                <a:lnTo>
                  <a:pt x="1630" y="10317"/>
                </a:lnTo>
                <a:lnTo>
                  <a:pt x="1655" y="10390"/>
                </a:lnTo>
                <a:lnTo>
                  <a:pt x="1436" y="10293"/>
                </a:lnTo>
                <a:lnTo>
                  <a:pt x="1217" y="10171"/>
                </a:lnTo>
                <a:lnTo>
                  <a:pt x="1265" y="10098"/>
                </a:lnTo>
                <a:lnTo>
                  <a:pt x="1387" y="9782"/>
                </a:lnTo>
                <a:lnTo>
                  <a:pt x="1557" y="9490"/>
                </a:lnTo>
                <a:lnTo>
                  <a:pt x="1752" y="9174"/>
                </a:lnTo>
                <a:lnTo>
                  <a:pt x="1874" y="9028"/>
                </a:lnTo>
                <a:lnTo>
                  <a:pt x="1971" y="8906"/>
                </a:lnTo>
                <a:lnTo>
                  <a:pt x="1995" y="8857"/>
                </a:lnTo>
                <a:lnTo>
                  <a:pt x="1995" y="8833"/>
                </a:lnTo>
                <a:lnTo>
                  <a:pt x="1922" y="8833"/>
                </a:lnTo>
                <a:lnTo>
                  <a:pt x="1606" y="9052"/>
                </a:lnTo>
                <a:lnTo>
                  <a:pt x="1460" y="9198"/>
                </a:lnTo>
                <a:lnTo>
                  <a:pt x="1314" y="9344"/>
                </a:lnTo>
                <a:lnTo>
                  <a:pt x="1119" y="9636"/>
                </a:lnTo>
                <a:lnTo>
                  <a:pt x="1022" y="9806"/>
                </a:lnTo>
                <a:lnTo>
                  <a:pt x="973" y="9952"/>
                </a:lnTo>
                <a:lnTo>
                  <a:pt x="852" y="9831"/>
                </a:lnTo>
                <a:lnTo>
                  <a:pt x="754" y="9709"/>
                </a:lnTo>
                <a:lnTo>
                  <a:pt x="779" y="9660"/>
                </a:lnTo>
                <a:lnTo>
                  <a:pt x="852" y="9490"/>
                </a:lnTo>
                <a:lnTo>
                  <a:pt x="925" y="9320"/>
                </a:lnTo>
                <a:lnTo>
                  <a:pt x="1144" y="9003"/>
                </a:lnTo>
                <a:lnTo>
                  <a:pt x="1387" y="8736"/>
                </a:lnTo>
                <a:lnTo>
                  <a:pt x="1484" y="8565"/>
                </a:lnTo>
                <a:lnTo>
                  <a:pt x="1582" y="8419"/>
                </a:lnTo>
                <a:lnTo>
                  <a:pt x="1582" y="8371"/>
                </a:lnTo>
                <a:lnTo>
                  <a:pt x="1533" y="8346"/>
                </a:lnTo>
                <a:lnTo>
                  <a:pt x="1436" y="8371"/>
                </a:lnTo>
                <a:lnTo>
                  <a:pt x="1338" y="8419"/>
                </a:lnTo>
                <a:lnTo>
                  <a:pt x="1217" y="8468"/>
                </a:lnTo>
                <a:lnTo>
                  <a:pt x="1119" y="8565"/>
                </a:lnTo>
                <a:lnTo>
                  <a:pt x="949" y="8736"/>
                </a:lnTo>
                <a:lnTo>
                  <a:pt x="827" y="8906"/>
                </a:lnTo>
                <a:lnTo>
                  <a:pt x="681" y="9052"/>
                </a:lnTo>
                <a:lnTo>
                  <a:pt x="560" y="9247"/>
                </a:lnTo>
                <a:lnTo>
                  <a:pt x="511" y="9003"/>
                </a:lnTo>
                <a:lnTo>
                  <a:pt x="535" y="8930"/>
                </a:lnTo>
                <a:lnTo>
                  <a:pt x="633" y="8760"/>
                </a:lnTo>
                <a:lnTo>
                  <a:pt x="730" y="8565"/>
                </a:lnTo>
                <a:lnTo>
                  <a:pt x="998" y="8200"/>
                </a:lnTo>
                <a:lnTo>
                  <a:pt x="1265" y="7835"/>
                </a:lnTo>
                <a:lnTo>
                  <a:pt x="1265" y="7787"/>
                </a:lnTo>
                <a:lnTo>
                  <a:pt x="1241" y="7787"/>
                </a:lnTo>
                <a:lnTo>
                  <a:pt x="1022" y="7908"/>
                </a:lnTo>
                <a:lnTo>
                  <a:pt x="852" y="8054"/>
                </a:lnTo>
                <a:lnTo>
                  <a:pt x="681" y="8200"/>
                </a:lnTo>
                <a:lnTo>
                  <a:pt x="511" y="8395"/>
                </a:lnTo>
                <a:lnTo>
                  <a:pt x="462" y="8444"/>
                </a:lnTo>
                <a:lnTo>
                  <a:pt x="487" y="8030"/>
                </a:lnTo>
                <a:lnTo>
                  <a:pt x="487" y="7981"/>
                </a:lnTo>
                <a:lnTo>
                  <a:pt x="608" y="7835"/>
                </a:lnTo>
                <a:lnTo>
                  <a:pt x="730" y="7689"/>
                </a:lnTo>
                <a:lnTo>
                  <a:pt x="852" y="7543"/>
                </a:lnTo>
                <a:lnTo>
                  <a:pt x="949" y="7373"/>
                </a:lnTo>
                <a:lnTo>
                  <a:pt x="949" y="7349"/>
                </a:lnTo>
                <a:lnTo>
                  <a:pt x="949" y="7324"/>
                </a:lnTo>
                <a:lnTo>
                  <a:pt x="900" y="7324"/>
                </a:lnTo>
                <a:lnTo>
                  <a:pt x="730" y="7446"/>
                </a:lnTo>
                <a:lnTo>
                  <a:pt x="511" y="7592"/>
                </a:lnTo>
                <a:lnTo>
                  <a:pt x="560" y="7276"/>
                </a:lnTo>
                <a:lnTo>
                  <a:pt x="608" y="6959"/>
                </a:lnTo>
                <a:lnTo>
                  <a:pt x="681" y="6643"/>
                </a:lnTo>
                <a:lnTo>
                  <a:pt x="779" y="6351"/>
                </a:lnTo>
                <a:lnTo>
                  <a:pt x="925" y="6083"/>
                </a:lnTo>
                <a:lnTo>
                  <a:pt x="1119" y="5840"/>
                </a:lnTo>
                <a:lnTo>
                  <a:pt x="1338" y="5597"/>
                </a:lnTo>
                <a:lnTo>
                  <a:pt x="1630" y="5402"/>
                </a:lnTo>
                <a:lnTo>
                  <a:pt x="1776" y="5305"/>
                </a:lnTo>
                <a:lnTo>
                  <a:pt x="1922" y="5232"/>
                </a:lnTo>
                <a:lnTo>
                  <a:pt x="2263" y="5134"/>
                </a:lnTo>
                <a:lnTo>
                  <a:pt x="2604" y="5086"/>
                </a:lnTo>
                <a:lnTo>
                  <a:pt x="2969" y="5061"/>
                </a:lnTo>
                <a:close/>
                <a:moveTo>
                  <a:pt x="15622" y="1631"/>
                </a:moveTo>
                <a:lnTo>
                  <a:pt x="15622" y="2044"/>
                </a:lnTo>
                <a:lnTo>
                  <a:pt x="15597" y="2896"/>
                </a:lnTo>
                <a:lnTo>
                  <a:pt x="15597" y="3310"/>
                </a:lnTo>
                <a:lnTo>
                  <a:pt x="15622" y="3748"/>
                </a:lnTo>
                <a:lnTo>
                  <a:pt x="15622" y="4186"/>
                </a:lnTo>
                <a:lnTo>
                  <a:pt x="15622" y="4648"/>
                </a:lnTo>
                <a:lnTo>
                  <a:pt x="15549" y="5524"/>
                </a:lnTo>
                <a:lnTo>
                  <a:pt x="15524" y="6035"/>
                </a:lnTo>
                <a:lnTo>
                  <a:pt x="15524" y="6521"/>
                </a:lnTo>
                <a:lnTo>
                  <a:pt x="15524" y="7519"/>
                </a:lnTo>
                <a:lnTo>
                  <a:pt x="15524" y="9441"/>
                </a:lnTo>
                <a:lnTo>
                  <a:pt x="15500" y="11364"/>
                </a:lnTo>
                <a:lnTo>
                  <a:pt x="15524" y="12142"/>
                </a:lnTo>
                <a:lnTo>
                  <a:pt x="15403" y="12264"/>
                </a:lnTo>
                <a:lnTo>
                  <a:pt x="15281" y="12386"/>
                </a:lnTo>
                <a:lnTo>
                  <a:pt x="15184" y="12532"/>
                </a:lnTo>
                <a:lnTo>
                  <a:pt x="15111" y="12702"/>
                </a:lnTo>
                <a:lnTo>
                  <a:pt x="14940" y="13018"/>
                </a:lnTo>
                <a:lnTo>
                  <a:pt x="14819" y="13334"/>
                </a:lnTo>
                <a:lnTo>
                  <a:pt x="14624" y="13213"/>
                </a:lnTo>
                <a:lnTo>
                  <a:pt x="14746" y="13018"/>
                </a:lnTo>
                <a:lnTo>
                  <a:pt x="14867" y="12775"/>
                </a:lnTo>
                <a:lnTo>
                  <a:pt x="15013" y="12337"/>
                </a:lnTo>
                <a:lnTo>
                  <a:pt x="15184" y="11948"/>
                </a:lnTo>
                <a:lnTo>
                  <a:pt x="15232" y="11729"/>
                </a:lnTo>
                <a:lnTo>
                  <a:pt x="15281" y="11534"/>
                </a:lnTo>
                <a:lnTo>
                  <a:pt x="15281" y="11485"/>
                </a:lnTo>
                <a:lnTo>
                  <a:pt x="15257" y="11485"/>
                </a:lnTo>
                <a:lnTo>
                  <a:pt x="15184" y="11510"/>
                </a:lnTo>
                <a:lnTo>
                  <a:pt x="15111" y="11558"/>
                </a:lnTo>
                <a:lnTo>
                  <a:pt x="15038" y="11607"/>
                </a:lnTo>
                <a:lnTo>
                  <a:pt x="14989" y="11680"/>
                </a:lnTo>
                <a:lnTo>
                  <a:pt x="14916" y="11850"/>
                </a:lnTo>
                <a:lnTo>
                  <a:pt x="14843" y="11996"/>
                </a:lnTo>
                <a:lnTo>
                  <a:pt x="14527" y="12629"/>
                </a:lnTo>
                <a:lnTo>
                  <a:pt x="14405" y="12824"/>
                </a:lnTo>
                <a:lnTo>
                  <a:pt x="14332" y="13042"/>
                </a:lnTo>
                <a:lnTo>
                  <a:pt x="14016" y="12872"/>
                </a:lnTo>
                <a:lnTo>
                  <a:pt x="14089" y="12799"/>
                </a:lnTo>
                <a:lnTo>
                  <a:pt x="14162" y="12726"/>
                </a:lnTo>
                <a:lnTo>
                  <a:pt x="14259" y="12532"/>
                </a:lnTo>
                <a:lnTo>
                  <a:pt x="14405" y="12118"/>
                </a:lnTo>
                <a:lnTo>
                  <a:pt x="14673" y="11558"/>
                </a:lnTo>
                <a:lnTo>
                  <a:pt x="14965" y="10999"/>
                </a:lnTo>
                <a:lnTo>
                  <a:pt x="14965" y="10974"/>
                </a:lnTo>
                <a:lnTo>
                  <a:pt x="14940" y="10950"/>
                </a:lnTo>
                <a:lnTo>
                  <a:pt x="14794" y="11047"/>
                </a:lnTo>
                <a:lnTo>
                  <a:pt x="14697" y="11145"/>
                </a:lnTo>
                <a:lnTo>
                  <a:pt x="14502" y="11364"/>
                </a:lnTo>
                <a:lnTo>
                  <a:pt x="14332" y="11607"/>
                </a:lnTo>
                <a:lnTo>
                  <a:pt x="14210" y="11875"/>
                </a:lnTo>
                <a:lnTo>
                  <a:pt x="13967" y="12288"/>
                </a:lnTo>
                <a:lnTo>
                  <a:pt x="13870" y="12532"/>
                </a:lnTo>
                <a:lnTo>
                  <a:pt x="13821" y="12653"/>
                </a:lnTo>
                <a:lnTo>
                  <a:pt x="13821" y="12775"/>
                </a:lnTo>
                <a:lnTo>
                  <a:pt x="13626" y="12678"/>
                </a:lnTo>
                <a:lnTo>
                  <a:pt x="13651" y="12605"/>
                </a:lnTo>
                <a:lnTo>
                  <a:pt x="13675" y="12507"/>
                </a:lnTo>
                <a:lnTo>
                  <a:pt x="13724" y="12337"/>
                </a:lnTo>
                <a:lnTo>
                  <a:pt x="13797" y="12167"/>
                </a:lnTo>
                <a:lnTo>
                  <a:pt x="13943" y="11875"/>
                </a:lnTo>
                <a:lnTo>
                  <a:pt x="14064" y="11558"/>
                </a:lnTo>
                <a:lnTo>
                  <a:pt x="14162" y="11218"/>
                </a:lnTo>
                <a:lnTo>
                  <a:pt x="14259" y="10901"/>
                </a:lnTo>
                <a:lnTo>
                  <a:pt x="14405" y="10585"/>
                </a:lnTo>
                <a:lnTo>
                  <a:pt x="14405" y="10561"/>
                </a:lnTo>
                <a:lnTo>
                  <a:pt x="14356" y="10561"/>
                </a:lnTo>
                <a:lnTo>
                  <a:pt x="14259" y="10634"/>
                </a:lnTo>
                <a:lnTo>
                  <a:pt x="14162" y="10731"/>
                </a:lnTo>
                <a:lnTo>
                  <a:pt x="13991" y="10950"/>
                </a:lnTo>
                <a:lnTo>
                  <a:pt x="13870" y="11218"/>
                </a:lnTo>
                <a:lnTo>
                  <a:pt x="13772" y="11461"/>
                </a:lnTo>
                <a:lnTo>
                  <a:pt x="13651" y="11729"/>
                </a:lnTo>
                <a:lnTo>
                  <a:pt x="13505" y="11996"/>
                </a:lnTo>
                <a:lnTo>
                  <a:pt x="13383" y="12264"/>
                </a:lnTo>
                <a:lnTo>
                  <a:pt x="13359" y="12410"/>
                </a:lnTo>
                <a:lnTo>
                  <a:pt x="13334" y="12556"/>
                </a:lnTo>
                <a:lnTo>
                  <a:pt x="12872" y="12337"/>
                </a:lnTo>
                <a:lnTo>
                  <a:pt x="12994" y="12191"/>
                </a:lnTo>
                <a:lnTo>
                  <a:pt x="13115" y="12021"/>
                </a:lnTo>
                <a:lnTo>
                  <a:pt x="13310" y="11607"/>
                </a:lnTo>
                <a:lnTo>
                  <a:pt x="13772" y="10609"/>
                </a:lnTo>
                <a:lnTo>
                  <a:pt x="13772" y="10585"/>
                </a:lnTo>
                <a:lnTo>
                  <a:pt x="13772" y="10561"/>
                </a:lnTo>
                <a:lnTo>
                  <a:pt x="13748" y="10561"/>
                </a:lnTo>
                <a:lnTo>
                  <a:pt x="13724" y="10585"/>
                </a:lnTo>
                <a:lnTo>
                  <a:pt x="13456" y="10999"/>
                </a:lnTo>
                <a:lnTo>
                  <a:pt x="13188" y="11412"/>
                </a:lnTo>
                <a:lnTo>
                  <a:pt x="12945" y="11850"/>
                </a:lnTo>
                <a:lnTo>
                  <a:pt x="12823" y="12069"/>
                </a:lnTo>
                <a:lnTo>
                  <a:pt x="12750" y="12313"/>
                </a:lnTo>
                <a:lnTo>
                  <a:pt x="12361" y="12118"/>
                </a:lnTo>
                <a:lnTo>
                  <a:pt x="12288" y="12094"/>
                </a:lnTo>
                <a:lnTo>
                  <a:pt x="12337" y="11923"/>
                </a:lnTo>
                <a:lnTo>
                  <a:pt x="12458" y="11631"/>
                </a:lnTo>
                <a:lnTo>
                  <a:pt x="12604" y="11339"/>
                </a:lnTo>
                <a:lnTo>
                  <a:pt x="12823" y="10828"/>
                </a:lnTo>
                <a:lnTo>
                  <a:pt x="12945" y="10585"/>
                </a:lnTo>
                <a:lnTo>
                  <a:pt x="13091" y="10342"/>
                </a:lnTo>
                <a:lnTo>
                  <a:pt x="13091" y="10293"/>
                </a:lnTo>
                <a:lnTo>
                  <a:pt x="13067" y="10244"/>
                </a:lnTo>
                <a:lnTo>
                  <a:pt x="12969" y="10244"/>
                </a:lnTo>
                <a:lnTo>
                  <a:pt x="12775" y="10463"/>
                </a:lnTo>
                <a:lnTo>
                  <a:pt x="12604" y="10682"/>
                </a:lnTo>
                <a:lnTo>
                  <a:pt x="12458" y="10926"/>
                </a:lnTo>
                <a:lnTo>
                  <a:pt x="12312" y="11193"/>
                </a:lnTo>
                <a:lnTo>
                  <a:pt x="12118" y="11510"/>
                </a:lnTo>
                <a:lnTo>
                  <a:pt x="12020" y="11729"/>
                </a:lnTo>
                <a:lnTo>
                  <a:pt x="11947" y="11923"/>
                </a:lnTo>
                <a:lnTo>
                  <a:pt x="11655" y="11802"/>
                </a:lnTo>
                <a:lnTo>
                  <a:pt x="11728" y="11631"/>
                </a:lnTo>
                <a:lnTo>
                  <a:pt x="11777" y="11461"/>
                </a:lnTo>
                <a:lnTo>
                  <a:pt x="11874" y="11145"/>
                </a:lnTo>
                <a:lnTo>
                  <a:pt x="12118" y="10658"/>
                </a:lnTo>
                <a:lnTo>
                  <a:pt x="12239" y="10415"/>
                </a:lnTo>
                <a:lnTo>
                  <a:pt x="12385" y="10196"/>
                </a:lnTo>
                <a:lnTo>
                  <a:pt x="12410" y="10171"/>
                </a:lnTo>
                <a:lnTo>
                  <a:pt x="12385" y="10147"/>
                </a:lnTo>
                <a:lnTo>
                  <a:pt x="12361" y="10123"/>
                </a:lnTo>
                <a:lnTo>
                  <a:pt x="12312" y="10147"/>
                </a:lnTo>
                <a:lnTo>
                  <a:pt x="12142" y="10342"/>
                </a:lnTo>
                <a:lnTo>
                  <a:pt x="11972" y="10561"/>
                </a:lnTo>
                <a:lnTo>
                  <a:pt x="11826" y="10780"/>
                </a:lnTo>
                <a:lnTo>
                  <a:pt x="11704" y="11023"/>
                </a:lnTo>
                <a:lnTo>
                  <a:pt x="11534" y="11339"/>
                </a:lnTo>
                <a:lnTo>
                  <a:pt x="11461" y="11510"/>
                </a:lnTo>
                <a:lnTo>
                  <a:pt x="11436" y="11704"/>
                </a:lnTo>
                <a:lnTo>
                  <a:pt x="10974" y="11510"/>
                </a:lnTo>
                <a:lnTo>
                  <a:pt x="11120" y="11120"/>
                </a:lnTo>
                <a:lnTo>
                  <a:pt x="11315" y="10755"/>
                </a:lnTo>
                <a:lnTo>
                  <a:pt x="11534" y="10317"/>
                </a:lnTo>
                <a:lnTo>
                  <a:pt x="11655" y="10123"/>
                </a:lnTo>
                <a:lnTo>
                  <a:pt x="11801" y="9928"/>
                </a:lnTo>
                <a:lnTo>
                  <a:pt x="11801" y="9904"/>
                </a:lnTo>
                <a:lnTo>
                  <a:pt x="11680" y="9952"/>
                </a:lnTo>
                <a:lnTo>
                  <a:pt x="11582" y="10001"/>
                </a:lnTo>
                <a:lnTo>
                  <a:pt x="11485" y="10074"/>
                </a:lnTo>
                <a:lnTo>
                  <a:pt x="11412" y="10171"/>
                </a:lnTo>
                <a:lnTo>
                  <a:pt x="11266" y="10366"/>
                </a:lnTo>
                <a:lnTo>
                  <a:pt x="11144" y="10561"/>
                </a:lnTo>
                <a:lnTo>
                  <a:pt x="10877" y="10974"/>
                </a:lnTo>
                <a:lnTo>
                  <a:pt x="10755" y="11193"/>
                </a:lnTo>
                <a:lnTo>
                  <a:pt x="10706" y="11315"/>
                </a:lnTo>
                <a:lnTo>
                  <a:pt x="10682" y="11437"/>
                </a:lnTo>
                <a:lnTo>
                  <a:pt x="10633" y="11412"/>
                </a:lnTo>
                <a:lnTo>
                  <a:pt x="10244" y="11315"/>
                </a:lnTo>
                <a:lnTo>
                  <a:pt x="10366" y="11023"/>
                </a:lnTo>
                <a:lnTo>
                  <a:pt x="10487" y="10731"/>
                </a:lnTo>
                <a:lnTo>
                  <a:pt x="10731" y="10244"/>
                </a:lnTo>
                <a:lnTo>
                  <a:pt x="10974" y="9782"/>
                </a:lnTo>
                <a:lnTo>
                  <a:pt x="10974" y="9758"/>
                </a:lnTo>
                <a:lnTo>
                  <a:pt x="10950" y="9758"/>
                </a:lnTo>
                <a:lnTo>
                  <a:pt x="10779" y="9928"/>
                </a:lnTo>
                <a:lnTo>
                  <a:pt x="10609" y="10123"/>
                </a:lnTo>
                <a:lnTo>
                  <a:pt x="10487" y="10317"/>
                </a:lnTo>
                <a:lnTo>
                  <a:pt x="10341" y="10536"/>
                </a:lnTo>
                <a:lnTo>
                  <a:pt x="10147" y="10877"/>
                </a:lnTo>
                <a:lnTo>
                  <a:pt x="10049" y="11072"/>
                </a:lnTo>
                <a:lnTo>
                  <a:pt x="9976" y="11266"/>
                </a:lnTo>
                <a:lnTo>
                  <a:pt x="9441" y="11169"/>
                </a:lnTo>
                <a:lnTo>
                  <a:pt x="9611" y="10828"/>
                </a:lnTo>
                <a:lnTo>
                  <a:pt x="9806" y="10463"/>
                </a:lnTo>
                <a:lnTo>
                  <a:pt x="9903" y="10269"/>
                </a:lnTo>
                <a:lnTo>
                  <a:pt x="9903" y="10171"/>
                </a:lnTo>
                <a:lnTo>
                  <a:pt x="9903" y="10074"/>
                </a:lnTo>
                <a:lnTo>
                  <a:pt x="9903" y="10050"/>
                </a:lnTo>
                <a:lnTo>
                  <a:pt x="9879" y="10050"/>
                </a:lnTo>
                <a:lnTo>
                  <a:pt x="9782" y="10098"/>
                </a:lnTo>
                <a:lnTo>
                  <a:pt x="9709" y="10147"/>
                </a:lnTo>
                <a:lnTo>
                  <a:pt x="9563" y="10317"/>
                </a:lnTo>
                <a:lnTo>
                  <a:pt x="9441" y="10488"/>
                </a:lnTo>
                <a:lnTo>
                  <a:pt x="9344" y="10658"/>
                </a:lnTo>
                <a:lnTo>
                  <a:pt x="9198" y="10877"/>
                </a:lnTo>
                <a:lnTo>
                  <a:pt x="9149" y="10999"/>
                </a:lnTo>
                <a:lnTo>
                  <a:pt x="9076" y="11120"/>
                </a:lnTo>
                <a:lnTo>
                  <a:pt x="8930" y="11072"/>
                </a:lnTo>
                <a:lnTo>
                  <a:pt x="8492" y="10974"/>
                </a:lnTo>
                <a:lnTo>
                  <a:pt x="8638" y="10731"/>
                </a:lnTo>
                <a:lnTo>
                  <a:pt x="8930" y="10244"/>
                </a:lnTo>
                <a:lnTo>
                  <a:pt x="9100" y="10025"/>
                </a:lnTo>
                <a:lnTo>
                  <a:pt x="9246" y="9782"/>
                </a:lnTo>
                <a:lnTo>
                  <a:pt x="9271" y="9758"/>
                </a:lnTo>
                <a:lnTo>
                  <a:pt x="9271" y="9733"/>
                </a:lnTo>
                <a:lnTo>
                  <a:pt x="9222" y="9733"/>
                </a:lnTo>
                <a:lnTo>
                  <a:pt x="9027" y="9879"/>
                </a:lnTo>
                <a:lnTo>
                  <a:pt x="8857" y="10025"/>
                </a:lnTo>
                <a:lnTo>
                  <a:pt x="8687" y="10196"/>
                </a:lnTo>
                <a:lnTo>
                  <a:pt x="8565" y="10390"/>
                </a:lnTo>
                <a:lnTo>
                  <a:pt x="8370" y="10634"/>
                </a:lnTo>
                <a:lnTo>
                  <a:pt x="8273" y="10780"/>
                </a:lnTo>
                <a:lnTo>
                  <a:pt x="8200" y="10926"/>
                </a:lnTo>
                <a:lnTo>
                  <a:pt x="7932" y="10853"/>
                </a:lnTo>
                <a:lnTo>
                  <a:pt x="8078" y="10536"/>
                </a:lnTo>
                <a:lnTo>
                  <a:pt x="8273" y="10220"/>
                </a:lnTo>
                <a:lnTo>
                  <a:pt x="8370" y="10074"/>
                </a:lnTo>
                <a:lnTo>
                  <a:pt x="8492" y="9952"/>
                </a:lnTo>
                <a:lnTo>
                  <a:pt x="8492" y="9928"/>
                </a:lnTo>
                <a:lnTo>
                  <a:pt x="8492" y="9904"/>
                </a:lnTo>
                <a:lnTo>
                  <a:pt x="8468" y="9879"/>
                </a:lnTo>
                <a:lnTo>
                  <a:pt x="8443" y="9904"/>
                </a:lnTo>
                <a:lnTo>
                  <a:pt x="8273" y="9977"/>
                </a:lnTo>
                <a:lnTo>
                  <a:pt x="8127" y="10074"/>
                </a:lnTo>
                <a:lnTo>
                  <a:pt x="8005" y="10196"/>
                </a:lnTo>
                <a:lnTo>
                  <a:pt x="7884" y="10342"/>
                </a:lnTo>
                <a:lnTo>
                  <a:pt x="7738" y="10561"/>
                </a:lnTo>
                <a:lnTo>
                  <a:pt x="7616" y="10804"/>
                </a:lnTo>
                <a:lnTo>
                  <a:pt x="7300" y="10731"/>
                </a:lnTo>
                <a:lnTo>
                  <a:pt x="7397" y="10561"/>
                </a:lnTo>
                <a:lnTo>
                  <a:pt x="7495" y="10390"/>
                </a:lnTo>
                <a:lnTo>
                  <a:pt x="7641" y="10123"/>
                </a:lnTo>
                <a:lnTo>
                  <a:pt x="7714" y="9977"/>
                </a:lnTo>
                <a:lnTo>
                  <a:pt x="7714" y="9831"/>
                </a:lnTo>
                <a:lnTo>
                  <a:pt x="7689" y="9831"/>
                </a:lnTo>
                <a:lnTo>
                  <a:pt x="7592" y="9904"/>
                </a:lnTo>
                <a:lnTo>
                  <a:pt x="7470" y="10025"/>
                </a:lnTo>
                <a:lnTo>
                  <a:pt x="7324" y="10293"/>
                </a:lnTo>
                <a:lnTo>
                  <a:pt x="7178" y="10488"/>
                </a:lnTo>
                <a:lnTo>
                  <a:pt x="7105" y="10585"/>
                </a:lnTo>
                <a:lnTo>
                  <a:pt x="7057" y="10682"/>
                </a:lnTo>
                <a:lnTo>
                  <a:pt x="6643" y="10585"/>
                </a:lnTo>
                <a:lnTo>
                  <a:pt x="6692" y="10488"/>
                </a:lnTo>
                <a:lnTo>
                  <a:pt x="6789" y="10293"/>
                </a:lnTo>
                <a:lnTo>
                  <a:pt x="6886" y="10074"/>
                </a:lnTo>
                <a:lnTo>
                  <a:pt x="7057" y="9636"/>
                </a:lnTo>
                <a:lnTo>
                  <a:pt x="7057" y="9612"/>
                </a:lnTo>
                <a:lnTo>
                  <a:pt x="7032" y="9587"/>
                </a:lnTo>
                <a:lnTo>
                  <a:pt x="7008" y="9612"/>
                </a:lnTo>
                <a:lnTo>
                  <a:pt x="6765" y="9904"/>
                </a:lnTo>
                <a:lnTo>
                  <a:pt x="6521" y="10196"/>
                </a:lnTo>
                <a:lnTo>
                  <a:pt x="6400" y="10342"/>
                </a:lnTo>
                <a:lnTo>
                  <a:pt x="6254" y="10512"/>
                </a:lnTo>
                <a:lnTo>
                  <a:pt x="5816" y="10463"/>
                </a:lnTo>
                <a:lnTo>
                  <a:pt x="5889" y="10244"/>
                </a:lnTo>
                <a:lnTo>
                  <a:pt x="6010" y="10050"/>
                </a:lnTo>
                <a:lnTo>
                  <a:pt x="6205" y="9806"/>
                </a:lnTo>
                <a:lnTo>
                  <a:pt x="6278" y="9685"/>
                </a:lnTo>
                <a:lnTo>
                  <a:pt x="6302" y="9612"/>
                </a:lnTo>
                <a:lnTo>
                  <a:pt x="6327" y="9539"/>
                </a:lnTo>
                <a:lnTo>
                  <a:pt x="6302" y="9514"/>
                </a:lnTo>
                <a:lnTo>
                  <a:pt x="6205" y="9514"/>
                </a:lnTo>
                <a:lnTo>
                  <a:pt x="6132" y="9539"/>
                </a:lnTo>
                <a:lnTo>
                  <a:pt x="5986" y="9660"/>
                </a:lnTo>
                <a:lnTo>
                  <a:pt x="5864" y="9782"/>
                </a:lnTo>
                <a:lnTo>
                  <a:pt x="5767" y="9928"/>
                </a:lnTo>
                <a:lnTo>
                  <a:pt x="5597" y="10171"/>
                </a:lnTo>
                <a:lnTo>
                  <a:pt x="5524" y="10293"/>
                </a:lnTo>
                <a:lnTo>
                  <a:pt x="5475" y="10439"/>
                </a:lnTo>
                <a:lnTo>
                  <a:pt x="5256" y="10463"/>
                </a:lnTo>
                <a:lnTo>
                  <a:pt x="5061" y="10488"/>
                </a:lnTo>
                <a:lnTo>
                  <a:pt x="5183" y="10220"/>
                </a:lnTo>
                <a:lnTo>
                  <a:pt x="5378" y="9855"/>
                </a:lnTo>
                <a:lnTo>
                  <a:pt x="5475" y="9660"/>
                </a:lnTo>
                <a:lnTo>
                  <a:pt x="5597" y="9490"/>
                </a:lnTo>
                <a:lnTo>
                  <a:pt x="5378" y="9636"/>
                </a:lnTo>
                <a:lnTo>
                  <a:pt x="5183" y="9806"/>
                </a:lnTo>
                <a:lnTo>
                  <a:pt x="4988" y="10025"/>
                </a:lnTo>
                <a:lnTo>
                  <a:pt x="4818" y="10244"/>
                </a:lnTo>
                <a:lnTo>
                  <a:pt x="4818" y="8979"/>
                </a:lnTo>
                <a:lnTo>
                  <a:pt x="4794" y="7714"/>
                </a:lnTo>
                <a:lnTo>
                  <a:pt x="4794" y="6254"/>
                </a:lnTo>
                <a:lnTo>
                  <a:pt x="4794" y="5718"/>
                </a:lnTo>
                <a:lnTo>
                  <a:pt x="4794" y="5426"/>
                </a:lnTo>
                <a:lnTo>
                  <a:pt x="4769" y="5159"/>
                </a:lnTo>
                <a:lnTo>
                  <a:pt x="5086" y="5159"/>
                </a:lnTo>
                <a:lnTo>
                  <a:pt x="5986" y="5134"/>
                </a:lnTo>
                <a:lnTo>
                  <a:pt x="6886" y="5086"/>
                </a:lnTo>
                <a:lnTo>
                  <a:pt x="7349" y="5037"/>
                </a:lnTo>
                <a:lnTo>
                  <a:pt x="7835" y="4988"/>
                </a:lnTo>
                <a:lnTo>
                  <a:pt x="8297" y="4916"/>
                </a:lnTo>
                <a:lnTo>
                  <a:pt x="8784" y="4843"/>
                </a:lnTo>
                <a:lnTo>
                  <a:pt x="9709" y="4624"/>
                </a:lnTo>
                <a:lnTo>
                  <a:pt x="10633" y="4356"/>
                </a:lnTo>
                <a:lnTo>
                  <a:pt x="11071" y="4210"/>
                </a:lnTo>
                <a:lnTo>
                  <a:pt x="11509" y="4040"/>
                </a:lnTo>
                <a:lnTo>
                  <a:pt x="11923" y="3869"/>
                </a:lnTo>
                <a:lnTo>
                  <a:pt x="12361" y="3675"/>
                </a:lnTo>
                <a:lnTo>
                  <a:pt x="13188" y="3261"/>
                </a:lnTo>
                <a:lnTo>
                  <a:pt x="14016" y="2823"/>
                </a:lnTo>
                <a:lnTo>
                  <a:pt x="14308" y="2653"/>
                </a:lnTo>
                <a:lnTo>
                  <a:pt x="14575" y="2458"/>
                </a:lnTo>
                <a:lnTo>
                  <a:pt x="15111" y="2044"/>
                </a:lnTo>
                <a:lnTo>
                  <a:pt x="15354" y="1850"/>
                </a:lnTo>
                <a:lnTo>
                  <a:pt x="15500" y="1752"/>
                </a:lnTo>
                <a:lnTo>
                  <a:pt x="15622" y="1631"/>
                </a:lnTo>
                <a:close/>
                <a:moveTo>
                  <a:pt x="15524" y="12605"/>
                </a:moveTo>
                <a:lnTo>
                  <a:pt x="15549" y="13164"/>
                </a:lnTo>
                <a:lnTo>
                  <a:pt x="15476" y="13164"/>
                </a:lnTo>
                <a:lnTo>
                  <a:pt x="15427" y="13213"/>
                </a:lnTo>
                <a:lnTo>
                  <a:pt x="15305" y="13286"/>
                </a:lnTo>
                <a:lnTo>
                  <a:pt x="15232" y="13432"/>
                </a:lnTo>
                <a:lnTo>
                  <a:pt x="15135" y="13578"/>
                </a:lnTo>
                <a:lnTo>
                  <a:pt x="15111" y="13529"/>
                </a:lnTo>
                <a:lnTo>
                  <a:pt x="15257" y="13213"/>
                </a:lnTo>
                <a:lnTo>
                  <a:pt x="15403" y="12872"/>
                </a:lnTo>
                <a:lnTo>
                  <a:pt x="15524" y="12605"/>
                </a:lnTo>
                <a:close/>
                <a:moveTo>
                  <a:pt x="15549" y="13359"/>
                </a:moveTo>
                <a:lnTo>
                  <a:pt x="15573" y="13943"/>
                </a:lnTo>
                <a:lnTo>
                  <a:pt x="15354" y="13748"/>
                </a:lnTo>
                <a:lnTo>
                  <a:pt x="15451" y="13553"/>
                </a:lnTo>
                <a:lnTo>
                  <a:pt x="15549" y="13359"/>
                </a:lnTo>
                <a:close/>
                <a:moveTo>
                  <a:pt x="16692" y="463"/>
                </a:moveTo>
                <a:lnTo>
                  <a:pt x="16789" y="487"/>
                </a:lnTo>
                <a:lnTo>
                  <a:pt x="16862" y="536"/>
                </a:lnTo>
                <a:lnTo>
                  <a:pt x="16935" y="633"/>
                </a:lnTo>
                <a:lnTo>
                  <a:pt x="16984" y="730"/>
                </a:lnTo>
                <a:lnTo>
                  <a:pt x="17033" y="852"/>
                </a:lnTo>
                <a:lnTo>
                  <a:pt x="17081" y="1047"/>
                </a:lnTo>
                <a:lnTo>
                  <a:pt x="17130" y="1314"/>
                </a:lnTo>
                <a:lnTo>
                  <a:pt x="17154" y="1582"/>
                </a:lnTo>
                <a:lnTo>
                  <a:pt x="17179" y="2142"/>
                </a:lnTo>
                <a:lnTo>
                  <a:pt x="17106" y="3237"/>
                </a:lnTo>
                <a:lnTo>
                  <a:pt x="17081" y="4380"/>
                </a:lnTo>
                <a:lnTo>
                  <a:pt x="17081" y="5499"/>
                </a:lnTo>
                <a:lnTo>
                  <a:pt x="17154" y="7738"/>
                </a:lnTo>
                <a:lnTo>
                  <a:pt x="17203" y="9928"/>
                </a:lnTo>
                <a:lnTo>
                  <a:pt x="17203" y="12094"/>
                </a:lnTo>
                <a:lnTo>
                  <a:pt x="17179" y="13213"/>
                </a:lnTo>
                <a:lnTo>
                  <a:pt x="17130" y="13748"/>
                </a:lnTo>
                <a:lnTo>
                  <a:pt x="17081" y="14283"/>
                </a:lnTo>
                <a:lnTo>
                  <a:pt x="17033" y="14502"/>
                </a:lnTo>
                <a:lnTo>
                  <a:pt x="16984" y="14746"/>
                </a:lnTo>
                <a:lnTo>
                  <a:pt x="16935" y="14867"/>
                </a:lnTo>
                <a:lnTo>
                  <a:pt x="16887" y="14965"/>
                </a:lnTo>
                <a:lnTo>
                  <a:pt x="16814" y="15038"/>
                </a:lnTo>
                <a:lnTo>
                  <a:pt x="16716" y="15111"/>
                </a:lnTo>
                <a:lnTo>
                  <a:pt x="16643" y="15111"/>
                </a:lnTo>
                <a:lnTo>
                  <a:pt x="16570" y="15086"/>
                </a:lnTo>
                <a:lnTo>
                  <a:pt x="16449" y="15038"/>
                </a:lnTo>
                <a:lnTo>
                  <a:pt x="16327" y="14916"/>
                </a:lnTo>
                <a:lnTo>
                  <a:pt x="16205" y="14794"/>
                </a:lnTo>
                <a:lnTo>
                  <a:pt x="16205" y="13991"/>
                </a:lnTo>
                <a:lnTo>
                  <a:pt x="16181" y="13188"/>
                </a:lnTo>
                <a:lnTo>
                  <a:pt x="16132" y="12361"/>
                </a:lnTo>
                <a:lnTo>
                  <a:pt x="16132" y="11558"/>
                </a:lnTo>
                <a:lnTo>
                  <a:pt x="16132" y="9636"/>
                </a:lnTo>
                <a:lnTo>
                  <a:pt x="16132" y="7714"/>
                </a:lnTo>
                <a:lnTo>
                  <a:pt x="16132" y="6789"/>
                </a:lnTo>
                <a:lnTo>
                  <a:pt x="16132" y="6327"/>
                </a:lnTo>
                <a:lnTo>
                  <a:pt x="16132" y="5864"/>
                </a:lnTo>
                <a:lnTo>
                  <a:pt x="16205" y="4988"/>
                </a:lnTo>
                <a:lnTo>
                  <a:pt x="16230" y="4551"/>
                </a:lnTo>
                <a:lnTo>
                  <a:pt x="16205" y="4113"/>
                </a:lnTo>
                <a:lnTo>
                  <a:pt x="16181" y="3237"/>
                </a:lnTo>
                <a:lnTo>
                  <a:pt x="16157" y="2799"/>
                </a:lnTo>
                <a:lnTo>
                  <a:pt x="16181" y="2361"/>
                </a:lnTo>
                <a:lnTo>
                  <a:pt x="16205" y="1558"/>
                </a:lnTo>
                <a:lnTo>
                  <a:pt x="16181" y="1144"/>
                </a:lnTo>
                <a:lnTo>
                  <a:pt x="16181" y="755"/>
                </a:lnTo>
                <a:lnTo>
                  <a:pt x="16254" y="657"/>
                </a:lnTo>
                <a:lnTo>
                  <a:pt x="16351" y="584"/>
                </a:lnTo>
                <a:lnTo>
                  <a:pt x="16570" y="487"/>
                </a:lnTo>
                <a:lnTo>
                  <a:pt x="16692" y="463"/>
                </a:lnTo>
                <a:close/>
                <a:moveTo>
                  <a:pt x="5597" y="10950"/>
                </a:moveTo>
                <a:lnTo>
                  <a:pt x="5597" y="11023"/>
                </a:lnTo>
                <a:lnTo>
                  <a:pt x="5621" y="11096"/>
                </a:lnTo>
                <a:lnTo>
                  <a:pt x="5694" y="11218"/>
                </a:lnTo>
                <a:lnTo>
                  <a:pt x="5743" y="11364"/>
                </a:lnTo>
                <a:lnTo>
                  <a:pt x="5767" y="11704"/>
                </a:lnTo>
                <a:lnTo>
                  <a:pt x="5791" y="12045"/>
                </a:lnTo>
                <a:lnTo>
                  <a:pt x="5816" y="12215"/>
                </a:lnTo>
                <a:lnTo>
                  <a:pt x="5840" y="12361"/>
                </a:lnTo>
                <a:lnTo>
                  <a:pt x="5864" y="12483"/>
                </a:lnTo>
                <a:lnTo>
                  <a:pt x="5548" y="12459"/>
                </a:lnTo>
                <a:lnTo>
                  <a:pt x="5207" y="12483"/>
                </a:lnTo>
                <a:lnTo>
                  <a:pt x="4988" y="12507"/>
                </a:lnTo>
                <a:lnTo>
                  <a:pt x="4745" y="12532"/>
                </a:lnTo>
                <a:lnTo>
                  <a:pt x="4502" y="12605"/>
                </a:lnTo>
                <a:lnTo>
                  <a:pt x="4404" y="12653"/>
                </a:lnTo>
                <a:lnTo>
                  <a:pt x="4307" y="12702"/>
                </a:lnTo>
                <a:lnTo>
                  <a:pt x="4258" y="12775"/>
                </a:lnTo>
                <a:lnTo>
                  <a:pt x="4210" y="12848"/>
                </a:lnTo>
                <a:lnTo>
                  <a:pt x="4210" y="12945"/>
                </a:lnTo>
                <a:lnTo>
                  <a:pt x="4258" y="13018"/>
                </a:lnTo>
                <a:lnTo>
                  <a:pt x="4356" y="13067"/>
                </a:lnTo>
                <a:lnTo>
                  <a:pt x="4453" y="13115"/>
                </a:lnTo>
                <a:lnTo>
                  <a:pt x="4623" y="13164"/>
                </a:lnTo>
                <a:lnTo>
                  <a:pt x="4842" y="13188"/>
                </a:lnTo>
                <a:lnTo>
                  <a:pt x="5037" y="13188"/>
                </a:lnTo>
                <a:lnTo>
                  <a:pt x="5475" y="13140"/>
                </a:lnTo>
                <a:lnTo>
                  <a:pt x="5670" y="13140"/>
                </a:lnTo>
                <a:lnTo>
                  <a:pt x="5864" y="13188"/>
                </a:lnTo>
                <a:lnTo>
                  <a:pt x="6035" y="13188"/>
                </a:lnTo>
                <a:lnTo>
                  <a:pt x="6205" y="13967"/>
                </a:lnTo>
                <a:lnTo>
                  <a:pt x="5572" y="13991"/>
                </a:lnTo>
                <a:lnTo>
                  <a:pt x="5183" y="13991"/>
                </a:lnTo>
                <a:lnTo>
                  <a:pt x="4988" y="14040"/>
                </a:lnTo>
                <a:lnTo>
                  <a:pt x="4891" y="14064"/>
                </a:lnTo>
                <a:lnTo>
                  <a:pt x="4794" y="14113"/>
                </a:lnTo>
                <a:lnTo>
                  <a:pt x="4745" y="14186"/>
                </a:lnTo>
                <a:lnTo>
                  <a:pt x="4696" y="14283"/>
                </a:lnTo>
                <a:lnTo>
                  <a:pt x="4696" y="14381"/>
                </a:lnTo>
                <a:lnTo>
                  <a:pt x="4721" y="14429"/>
                </a:lnTo>
                <a:lnTo>
                  <a:pt x="4769" y="14454"/>
                </a:lnTo>
                <a:lnTo>
                  <a:pt x="4915" y="14575"/>
                </a:lnTo>
                <a:lnTo>
                  <a:pt x="5110" y="14624"/>
                </a:lnTo>
                <a:lnTo>
                  <a:pt x="5305" y="14673"/>
                </a:lnTo>
                <a:lnTo>
                  <a:pt x="5499" y="14697"/>
                </a:lnTo>
                <a:lnTo>
                  <a:pt x="6327" y="14697"/>
                </a:lnTo>
                <a:lnTo>
                  <a:pt x="6473" y="15378"/>
                </a:lnTo>
                <a:lnTo>
                  <a:pt x="6010" y="15403"/>
                </a:lnTo>
                <a:lnTo>
                  <a:pt x="5645" y="15403"/>
                </a:lnTo>
                <a:lnTo>
                  <a:pt x="5475" y="15427"/>
                </a:lnTo>
                <a:lnTo>
                  <a:pt x="5305" y="15500"/>
                </a:lnTo>
                <a:lnTo>
                  <a:pt x="5256" y="15549"/>
                </a:lnTo>
                <a:lnTo>
                  <a:pt x="5207" y="15597"/>
                </a:lnTo>
                <a:lnTo>
                  <a:pt x="5183" y="15670"/>
                </a:lnTo>
                <a:lnTo>
                  <a:pt x="5183" y="15743"/>
                </a:lnTo>
                <a:lnTo>
                  <a:pt x="5183" y="15816"/>
                </a:lnTo>
                <a:lnTo>
                  <a:pt x="5207" y="15889"/>
                </a:lnTo>
                <a:lnTo>
                  <a:pt x="5256" y="15938"/>
                </a:lnTo>
                <a:lnTo>
                  <a:pt x="5305" y="15987"/>
                </a:lnTo>
                <a:lnTo>
                  <a:pt x="5475" y="16035"/>
                </a:lnTo>
                <a:lnTo>
                  <a:pt x="5645" y="16060"/>
                </a:lnTo>
                <a:lnTo>
                  <a:pt x="6010" y="16084"/>
                </a:lnTo>
                <a:lnTo>
                  <a:pt x="6278" y="16108"/>
                </a:lnTo>
                <a:lnTo>
                  <a:pt x="6448" y="16108"/>
                </a:lnTo>
                <a:lnTo>
                  <a:pt x="6570" y="16084"/>
                </a:lnTo>
                <a:lnTo>
                  <a:pt x="6619" y="16400"/>
                </a:lnTo>
                <a:lnTo>
                  <a:pt x="6643" y="16692"/>
                </a:lnTo>
                <a:lnTo>
                  <a:pt x="6619" y="16838"/>
                </a:lnTo>
                <a:lnTo>
                  <a:pt x="6594" y="16960"/>
                </a:lnTo>
                <a:lnTo>
                  <a:pt x="6521" y="17057"/>
                </a:lnTo>
                <a:lnTo>
                  <a:pt x="6424" y="17130"/>
                </a:lnTo>
                <a:lnTo>
                  <a:pt x="6327" y="17179"/>
                </a:lnTo>
                <a:lnTo>
                  <a:pt x="6205" y="17228"/>
                </a:lnTo>
                <a:lnTo>
                  <a:pt x="5913" y="17252"/>
                </a:lnTo>
                <a:lnTo>
                  <a:pt x="5597" y="17228"/>
                </a:lnTo>
                <a:lnTo>
                  <a:pt x="5305" y="17203"/>
                </a:lnTo>
                <a:lnTo>
                  <a:pt x="4794" y="17130"/>
                </a:lnTo>
                <a:lnTo>
                  <a:pt x="4575" y="17155"/>
                </a:lnTo>
                <a:lnTo>
                  <a:pt x="4307" y="17179"/>
                </a:lnTo>
                <a:lnTo>
                  <a:pt x="4064" y="17203"/>
                </a:lnTo>
                <a:lnTo>
                  <a:pt x="3796" y="17228"/>
                </a:lnTo>
                <a:lnTo>
                  <a:pt x="3553" y="17228"/>
                </a:lnTo>
                <a:lnTo>
                  <a:pt x="3455" y="17203"/>
                </a:lnTo>
                <a:lnTo>
                  <a:pt x="3358" y="17155"/>
                </a:lnTo>
                <a:lnTo>
                  <a:pt x="3261" y="17106"/>
                </a:lnTo>
                <a:lnTo>
                  <a:pt x="3163" y="17033"/>
                </a:lnTo>
                <a:lnTo>
                  <a:pt x="3115" y="16936"/>
                </a:lnTo>
                <a:lnTo>
                  <a:pt x="3042" y="16790"/>
                </a:lnTo>
                <a:lnTo>
                  <a:pt x="2969" y="16571"/>
                </a:lnTo>
                <a:lnTo>
                  <a:pt x="2920" y="16327"/>
                </a:lnTo>
                <a:lnTo>
                  <a:pt x="2847" y="15816"/>
                </a:lnTo>
                <a:lnTo>
                  <a:pt x="2750" y="14819"/>
                </a:lnTo>
                <a:lnTo>
                  <a:pt x="2725" y="14308"/>
                </a:lnTo>
                <a:lnTo>
                  <a:pt x="2677" y="13797"/>
                </a:lnTo>
                <a:lnTo>
                  <a:pt x="2652" y="13286"/>
                </a:lnTo>
                <a:lnTo>
                  <a:pt x="2628" y="12775"/>
                </a:lnTo>
                <a:lnTo>
                  <a:pt x="2506" y="11923"/>
                </a:lnTo>
                <a:lnTo>
                  <a:pt x="2385" y="11047"/>
                </a:lnTo>
                <a:lnTo>
                  <a:pt x="2385" y="11047"/>
                </a:lnTo>
                <a:lnTo>
                  <a:pt x="2823" y="11072"/>
                </a:lnTo>
                <a:lnTo>
                  <a:pt x="3090" y="11072"/>
                </a:lnTo>
                <a:lnTo>
                  <a:pt x="3358" y="11047"/>
                </a:lnTo>
                <a:lnTo>
                  <a:pt x="3407" y="11047"/>
                </a:lnTo>
                <a:lnTo>
                  <a:pt x="3504" y="11023"/>
                </a:lnTo>
                <a:lnTo>
                  <a:pt x="4064" y="10974"/>
                </a:lnTo>
                <a:lnTo>
                  <a:pt x="4331" y="10974"/>
                </a:lnTo>
                <a:lnTo>
                  <a:pt x="4599" y="10999"/>
                </a:lnTo>
                <a:lnTo>
                  <a:pt x="4623" y="11023"/>
                </a:lnTo>
                <a:lnTo>
                  <a:pt x="4672" y="11072"/>
                </a:lnTo>
                <a:lnTo>
                  <a:pt x="4745" y="11096"/>
                </a:lnTo>
                <a:lnTo>
                  <a:pt x="4818" y="11072"/>
                </a:lnTo>
                <a:lnTo>
                  <a:pt x="4867" y="11023"/>
                </a:lnTo>
                <a:lnTo>
                  <a:pt x="4891" y="10974"/>
                </a:lnTo>
                <a:lnTo>
                  <a:pt x="5597" y="10950"/>
                </a:lnTo>
                <a:close/>
                <a:moveTo>
                  <a:pt x="16546" y="0"/>
                </a:moveTo>
                <a:lnTo>
                  <a:pt x="16400" y="49"/>
                </a:lnTo>
                <a:lnTo>
                  <a:pt x="16278" y="122"/>
                </a:lnTo>
                <a:lnTo>
                  <a:pt x="16157" y="195"/>
                </a:lnTo>
                <a:lnTo>
                  <a:pt x="16035" y="292"/>
                </a:lnTo>
                <a:lnTo>
                  <a:pt x="15962" y="414"/>
                </a:lnTo>
                <a:lnTo>
                  <a:pt x="15889" y="414"/>
                </a:lnTo>
                <a:lnTo>
                  <a:pt x="15840" y="438"/>
                </a:lnTo>
                <a:lnTo>
                  <a:pt x="15792" y="487"/>
                </a:lnTo>
                <a:lnTo>
                  <a:pt x="15768" y="560"/>
                </a:lnTo>
                <a:lnTo>
                  <a:pt x="15695" y="803"/>
                </a:lnTo>
                <a:lnTo>
                  <a:pt x="15670" y="1071"/>
                </a:lnTo>
                <a:lnTo>
                  <a:pt x="15597" y="1047"/>
                </a:lnTo>
                <a:lnTo>
                  <a:pt x="15524" y="1071"/>
                </a:lnTo>
                <a:lnTo>
                  <a:pt x="15451" y="1095"/>
                </a:lnTo>
                <a:lnTo>
                  <a:pt x="15403" y="1168"/>
                </a:lnTo>
                <a:lnTo>
                  <a:pt x="15354" y="1266"/>
                </a:lnTo>
                <a:lnTo>
                  <a:pt x="15281" y="1339"/>
                </a:lnTo>
                <a:lnTo>
                  <a:pt x="15111" y="1485"/>
                </a:lnTo>
                <a:lnTo>
                  <a:pt x="14770" y="1728"/>
                </a:lnTo>
                <a:lnTo>
                  <a:pt x="14283" y="2093"/>
                </a:lnTo>
                <a:lnTo>
                  <a:pt x="14040" y="2288"/>
                </a:lnTo>
                <a:lnTo>
                  <a:pt x="13772" y="2434"/>
                </a:lnTo>
                <a:lnTo>
                  <a:pt x="13018" y="2847"/>
                </a:lnTo>
                <a:lnTo>
                  <a:pt x="12264" y="3237"/>
                </a:lnTo>
                <a:lnTo>
                  <a:pt x="11485" y="3577"/>
                </a:lnTo>
                <a:lnTo>
                  <a:pt x="11071" y="3723"/>
                </a:lnTo>
                <a:lnTo>
                  <a:pt x="10682" y="3869"/>
                </a:lnTo>
                <a:lnTo>
                  <a:pt x="9830" y="4137"/>
                </a:lnTo>
                <a:lnTo>
                  <a:pt x="8979" y="4356"/>
                </a:lnTo>
                <a:lnTo>
                  <a:pt x="8103" y="4526"/>
                </a:lnTo>
                <a:lnTo>
                  <a:pt x="7665" y="4575"/>
                </a:lnTo>
                <a:lnTo>
                  <a:pt x="7227" y="4624"/>
                </a:lnTo>
                <a:lnTo>
                  <a:pt x="6570" y="4672"/>
                </a:lnTo>
                <a:lnTo>
                  <a:pt x="5913" y="4697"/>
                </a:lnTo>
                <a:lnTo>
                  <a:pt x="5256" y="4721"/>
                </a:lnTo>
                <a:lnTo>
                  <a:pt x="4623" y="4745"/>
                </a:lnTo>
                <a:lnTo>
                  <a:pt x="4429" y="4697"/>
                </a:lnTo>
                <a:lnTo>
                  <a:pt x="4234" y="4672"/>
                </a:lnTo>
                <a:lnTo>
                  <a:pt x="3869" y="4624"/>
                </a:lnTo>
                <a:lnTo>
                  <a:pt x="3480" y="4648"/>
                </a:lnTo>
                <a:lnTo>
                  <a:pt x="3090" y="4648"/>
                </a:lnTo>
                <a:lnTo>
                  <a:pt x="2652" y="4672"/>
                </a:lnTo>
                <a:lnTo>
                  <a:pt x="2214" y="4721"/>
                </a:lnTo>
                <a:lnTo>
                  <a:pt x="1995" y="4770"/>
                </a:lnTo>
                <a:lnTo>
                  <a:pt x="1801" y="4818"/>
                </a:lnTo>
                <a:lnTo>
                  <a:pt x="1582" y="4916"/>
                </a:lnTo>
                <a:lnTo>
                  <a:pt x="1387" y="5013"/>
                </a:lnTo>
                <a:lnTo>
                  <a:pt x="1192" y="5110"/>
                </a:lnTo>
                <a:lnTo>
                  <a:pt x="1046" y="5232"/>
                </a:lnTo>
                <a:lnTo>
                  <a:pt x="876" y="5378"/>
                </a:lnTo>
                <a:lnTo>
                  <a:pt x="754" y="5524"/>
                </a:lnTo>
                <a:lnTo>
                  <a:pt x="633" y="5670"/>
                </a:lnTo>
                <a:lnTo>
                  <a:pt x="535" y="5840"/>
                </a:lnTo>
                <a:lnTo>
                  <a:pt x="365" y="6205"/>
                </a:lnTo>
                <a:lnTo>
                  <a:pt x="243" y="6570"/>
                </a:lnTo>
                <a:lnTo>
                  <a:pt x="146" y="6959"/>
                </a:lnTo>
                <a:lnTo>
                  <a:pt x="73" y="7373"/>
                </a:lnTo>
                <a:lnTo>
                  <a:pt x="49" y="7762"/>
                </a:lnTo>
                <a:lnTo>
                  <a:pt x="0" y="8200"/>
                </a:lnTo>
                <a:lnTo>
                  <a:pt x="0" y="8614"/>
                </a:lnTo>
                <a:lnTo>
                  <a:pt x="49" y="9028"/>
                </a:lnTo>
                <a:lnTo>
                  <a:pt x="146" y="9417"/>
                </a:lnTo>
                <a:lnTo>
                  <a:pt x="195" y="9612"/>
                </a:lnTo>
                <a:lnTo>
                  <a:pt x="292" y="9806"/>
                </a:lnTo>
                <a:lnTo>
                  <a:pt x="389" y="9977"/>
                </a:lnTo>
                <a:lnTo>
                  <a:pt x="487" y="10147"/>
                </a:lnTo>
                <a:lnTo>
                  <a:pt x="633" y="10293"/>
                </a:lnTo>
                <a:lnTo>
                  <a:pt x="779" y="10439"/>
                </a:lnTo>
                <a:lnTo>
                  <a:pt x="949" y="10585"/>
                </a:lnTo>
                <a:lnTo>
                  <a:pt x="1144" y="10707"/>
                </a:lnTo>
                <a:lnTo>
                  <a:pt x="1363" y="10804"/>
                </a:lnTo>
                <a:lnTo>
                  <a:pt x="1582" y="10901"/>
                </a:lnTo>
                <a:lnTo>
                  <a:pt x="1825" y="10950"/>
                </a:lnTo>
                <a:lnTo>
                  <a:pt x="2068" y="10999"/>
                </a:lnTo>
                <a:lnTo>
                  <a:pt x="2044" y="11242"/>
                </a:lnTo>
                <a:lnTo>
                  <a:pt x="2020" y="11510"/>
                </a:lnTo>
                <a:lnTo>
                  <a:pt x="2044" y="11777"/>
                </a:lnTo>
                <a:lnTo>
                  <a:pt x="2068" y="12021"/>
                </a:lnTo>
                <a:lnTo>
                  <a:pt x="2166" y="12556"/>
                </a:lnTo>
                <a:lnTo>
                  <a:pt x="2190" y="12824"/>
                </a:lnTo>
                <a:lnTo>
                  <a:pt x="2214" y="13067"/>
                </a:lnTo>
                <a:lnTo>
                  <a:pt x="2287" y="14478"/>
                </a:lnTo>
                <a:lnTo>
                  <a:pt x="2336" y="15184"/>
                </a:lnTo>
                <a:lnTo>
                  <a:pt x="2409" y="15914"/>
                </a:lnTo>
                <a:lnTo>
                  <a:pt x="2458" y="16327"/>
                </a:lnTo>
                <a:lnTo>
                  <a:pt x="2506" y="16741"/>
                </a:lnTo>
                <a:lnTo>
                  <a:pt x="2555" y="16960"/>
                </a:lnTo>
                <a:lnTo>
                  <a:pt x="2628" y="17155"/>
                </a:lnTo>
                <a:lnTo>
                  <a:pt x="2725" y="17325"/>
                </a:lnTo>
                <a:lnTo>
                  <a:pt x="2871" y="17495"/>
                </a:lnTo>
                <a:lnTo>
                  <a:pt x="2993" y="17593"/>
                </a:lnTo>
                <a:lnTo>
                  <a:pt x="3090" y="17641"/>
                </a:lnTo>
                <a:lnTo>
                  <a:pt x="3212" y="17714"/>
                </a:lnTo>
                <a:lnTo>
                  <a:pt x="3334" y="17739"/>
                </a:lnTo>
                <a:lnTo>
                  <a:pt x="3601" y="17763"/>
                </a:lnTo>
                <a:lnTo>
                  <a:pt x="3893" y="17763"/>
                </a:lnTo>
                <a:lnTo>
                  <a:pt x="4429" y="17690"/>
                </a:lnTo>
                <a:lnTo>
                  <a:pt x="4696" y="17666"/>
                </a:lnTo>
                <a:lnTo>
                  <a:pt x="4964" y="17666"/>
                </a:lnTo>
                <a:lnTo>
                  <a:pt x="5475" y="17714"/>
                </a:lnTo>
                <a:lnTo>
                  <a:pt x="5743" y="17739"/>
                </a:lnTo>
                <a:lnTo>
                  <a:pt x="6010" y="17763"/>
                </a:lnTo>
                <a:lnTo>
                  <a:pt x="6278" y="17739"/>
                </a:lnTo>
                <a:lnTo>
                  <a:pt x="6521" y="17690"/>
                </a:lnTo>
                <a:lnTo>
                  <a:pt x="6619" y="17641"/>
                </a:lnTo>
                <a:lnTo>
                  <a:pt x="6740" y="17568"/>
                </a:lnTo>
                <a:lnTo>
                  <a:pt x="6838" y="17495"/>
                </a:lnTo>
                <a:lnTo>
                  <a:pt x="6935" y="17398"/>
                </a:lnTo>
                <a:lnTo>
                  <a:pt x="7008" y="17301"/>
                </a:lnTo>
                <a:lnTo>
                  <a:pt x="7057" y="17179"/>
                </a:lnTo>
                <a:lnTo>
                  <a:pt x="7130" y="16960"/>
                </a:lnTo>
                <a:lnTo>
                  <a:pt x="7154" y="16717"/>
                </a:lnTo>
                <a:lnTo>
                  <a:pt x="7154" y="16449"/>
                </a:lnTo>
                <a:lnTo>
                  <a:pt x="7130" y="16181"/>
                </a:lnTo>
                <a:lnTo>
                  <a:pt x="7081" y="15938"/>
                </a:lnTo>
                <a:lnTo>
                  <a:pt x="6984" y="15451"/>
                </a:lnTo>
                <a:lnTo>
                  <a:pt x="6886" y="14770"/>
                </a:lnTo>
                <a:lnTo>
                  <a:pt x="6765" y="14089"/>
                </a:lnTo>
                <a:lnTo>
                  <a:pt x="6497" y="12726"/>
                </a:lnTo>
                <a:lnTo>
                  <a:pt x="6351" y="12167"/>
                </a:lnTo>
                <a:lnTo>
                  <a:pt x="6302" y="11875"/>
                </a:lnTo>
                <a:lnTo>
                  <a:pt x="6254" y="11583"/>
                </a:lnTo>
                <a:lnTo>
                  <a:pt x="6229" y="11291"/>
                </a:lnTo>
                <a:lnTo>
                  <a:pt x="6205" y="11120"/>
                </a:lnTo>
                <a:lnTo>
                  <a:pt x="6181" y="10974"/>
                </a:lnTo>
                <a:lnTo>
                  <a:pt x="6789" y="11096"/>
                </a:lnTo>
                <a:lnTo>
                  <a:pt x="7397" y="11218"/>
                </a:lnTo>
                <a:lnTo>
                  <a:pt x="10341" y="11826"/>
                </a:lnTo>
                <a:lnTo>
                  <a:pt x="10560" y="11875"/>
                </a:lnTo>
                <a:lnTo>
                  <a:pt x="10755" y="11923"/>
                </a:lnTo>
                <a:lnTo>
                  <a:pt x="11169" y="12094"/>
                </a:lnTo>
                <a:lnTo>
                  <a:pt x="11972" y="12459"/>
                </a:lnTo>
                <a:lnTo>
                  <a:pt x="13456" y="13115"/>
                </a:lnTo>
                <a:lnTo>
                  <a:pt x="14040" y="13407"/>
                </a:lnTo>
                <a:lnTo>
                  <a:pt x="14332" y="13553"/>
                </a:lnTo>
                <a:lnTo>
                  <a:pt x="14624" y="13748"/>
                </a:lnTo>
                <a:lnTo>
                  <a:pt x="14892" y="13943"/>
                </a:lnTo>
                <a:lnTo>
                  <a:pt x="15135" y="14162"/>
                </a:lnTo>
                <a:lnTo>
                  <a:pt x="15354" y="14381"/>
                </a:lnTo>
                <a:lnTo>
                  <a:pt x="15549" y="14648"/>
                </a:lnTo>
                <a:lnTo>
                  <a:pt x="15622" y="14721"/>
                </a:lnTo>
                <a:lnTo>
                  <a:pt x="15622" y="14940"/>
                </a:lnTo>
                <a:lnTo>
                  <a:pt x="15646" y="15062"/>
                </a:lnTo>
                <a:lnTo>
                  <a:pt x="15695" y="15159"/>
                </a:lnTo>
                <a:lnTo>
                  <a:pt x="15792" y="15208"/>
                </a:lnTo>
                <a:lnTo>
                  <a:pt x="15889" y="15232"/>
                </a:lnTo>
                <a:lnTo>
                  <a:pt x="16084" y="15427"/>
                </a:lnTo>
                <a:lnTo>
                  <a:pt x="16205" y="15500"/>
                </a:lnTo>
                <a:lnTo>
                  <a:pt x="16303" y="15573"/>
                </a:lnTo>
                <a:lnTo>
                  <a:pt x="16449" y="15622"/>
                </a:lnTo>
                <a:lnTo>
                  <a:pt x="16570" y="15646"/>
                </a:lnTo>
                <a:lnTo>
                  <a:pt x="16716" y="15670"/>
                </a:lnTo>
                <a:lnTo>
                  <a:pt x="16862" y="15646"/>
                </a:lnTo>
                <a:lnTo>
                  <a:pt x="16984" y="15622"/>
                </a:lnTo>
                <a:lnTo>
                  <a:pt x="17081" y="15573"/>
                </a:lnTo>
                <a:lnTo>
                  <a:pt x="17179" y="15500"/>
                </a:lnTo>
                <a:lnTo>
                  <a:pt x="17276" y="15427"/>
                </a:lnTo>
                <a:lnTo>
                  <a:pt x="17349" y="15330"/>
                </a:lnTo>
                <a:lnTo>
                  <a:pt x="17398" y="15232"/>
                </a:lnTo>
                <a:lnTo>
                  <a:pt x="17495" y="14989"/>
                </a:lnTo>
                <a:lnTo>
                  <a:pt x="17568" y="14721"/>
                </a:lnTo>
                <a:lnTo>
                  <a:pt x="17617" y="14478"/>
                </a:lnTo>
                <a:lnTo>
                  <a:pt x="17690" y="14016"/>
                </a:lnTo>
                <a:lnTo>
                  <a:pt x="17714" y="13651"/>
                </a:lnTo>
                <a:lnTo>
                  <a:pt x="17738" y="13261"/>
                </a:lnTo>
                <a:lnTo>
                  <a:pt x="17763" y="12507"/>
                </a:lnTo>
                <a:lnTo>
                  <a:pt x="17714" y="10974"/>
                </a:lnTo>
                <a:lnTo>
                  <a:pt x="17714" y="10123"/>
                </a:lnTo>
                <a:lnTo>
                  <a:pt x="17860" y="10098"/>
                </a:lnTo>
                <a:lnTo>
                  <a:pt x="17982" y="10001"/>
                </a:lnTo>
                <a:lnTo>
                  <a:pt x="18128" y="9904"/>
                </a:lnTo>
                <a:lnTo>
                  <a:pt x="18249" y="9782"/>
                </a:lnTo>
                <a:lnTo>
                  <a:pt x="18493" y="9514"/>
                </a:lnTo>
                <a:lnTo>
                  <a:pt x="18687" y="9271"/>
                </a:lnTo>
                <a:lnTo>
                  <a:pt x="18785" y="9101"/>
                </a:lnTo>
                <a:lnTo>
                  <a:pt x="18858" y="8906"/>
                </a:lnTo>
                <a:lnTo>
                  <a:pt x="18906" y="8711"/>
                </a:lnTo>
                <a:lnTo>
                  <a:pt x="18931" y="8517"/>
                </a:lnTo>
                <a:lnTo>
                  <a:pt x="18955" y="8103"/>
                </a:lnTo>
                <a:lnTo>
                  <a:pt x="18955" y="7714"/>
                </a:lnTo>
                <a:lnTo>
                  <a:pt x="18931" y="7373"/>
                </a:lnTo>
                <a:lnTo>
                  <a:pt x="18858" y="7057"/>
                </a:lnTo>
                <a:lnTo>
                  <a:pt x="18760" y="6740"/>
                </a:lnTo>
                <a:lnTo>
                  <a:pt x="18614" y="6448"/>
                </a:lnTo>
                <a:lnTo>
                  <a:pt x="18541" y="6327"/>
                </a:lnTo>
                <a:lnTo>
                  <a:pt x="18420" y="6205"/>
                </a:lnTo>
                <a:lnTo>
                  <a:pt x="18322" y="6083"/>
                </a:lnTo>
                <a:lnTo>
                  <a:pt x="18201" y="5986"/>
                </a:lnTo>
                <a:lnTo>
                  <a:pt x="18055" y="5889"/>
                </a:lnTo>
                <a:lnTo>
                  <a:pt x="17909" y="5840"/>
                </a:lnTo>
                <a:lnTo>
                  <a:pt x="17763" y="5767"/>
                </a:lnTo>
                <a:lnTo>
                  <a:pt x="17592" y="5743"/>
                </a:lnTo>
                <a:lnTo>
                  <a:pt x="17568" y="4697"/>
                </a:lnTo>
                <a:lnTo>
                  <a:pt x="17592" y="3942"/>
                </a:lnTo>
                <a:lnTo>
                  <a:pt x="17617" y="3164"/>
                </a:lnTo>
                <a:lnTo>
                  <a:pt x="17641" y="2409"/>
                </a:lnTo>
                <a:lnTo>
                  <a:pt x="17641" y="1631"/>
                </a:lnTo>
                <a:lnTo>
                  <a:pt x="17617" y="1193"/>
                </a:lnTo>
                <a:lnTo>
                  <a:pt x="17592" y="949"/>
                </a:lnTo>
                <a:lnTo>
                  <a:pt x="17519" y="730"/>
                </a:lnTo>
                <a:lnTo>
                  <a:pt x="17446" y="511"/>
                </a:lnTo>
                <a:lnTo>
                  <a:pt x="17325" y="317"/>
                </a:lnTo>
                <a:lnTo>
                  <a:pt x="17252" y="219"/>
                </a:lnTo>
                <a:lnTo>
                  <a:pt x="17179" y="146"/>
                </a:lnTo>
                <a:lnTo>
                  <a:pt x="17081" y="98"/>
                </a:lnTo>
                <a:lnTo>
                  <a:pt x="16984" y="49"/>
                </a:lnTo>
                <a:lnTo>
                  <a:pt x="1683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2"/>
          <p:cNvSpPr/>
          <p:nvPr/>
        </p:nvSpPr>
        <p:spPr>
          <a:xfrm>
            <a:off x="301895" y="2092193"/>
            <a:ext cx="324416" cy="354204"/>
          </a:xfrm>
          <a:custGeom>
            <a:avLst/>
            <a:gdLst/>
            <a:ahLst/>
            <a:cxnLst/>
            <a:rect l="l" t="t" r="r" b="b"/>
            <a:pathLst>
              <a:path w="14844" h="16207" extrusionOk="0">
                <a:moveTo>
                  <a:pt x="7836" y="2337"/>
                </a:moveTo>
                <a:lnTo>
                  <a:pt x="7519" y="2385"/>
                </a:lnTo>
                <a:lnTo>
                  <a:pt x="7081" y="2410"/>
                </a:lnTo>
                <a:lnTo>
                  <a:pt x="6619" y="2434"/>
                </a:lnTo>
                <a:lnTo>
                  <a:pt x="6327" y="2434"/>
                </a:lnTo>
                <a:lnTo>
                  <a:pt x="6181" y="2458"/>
                </a:lnTo>
                <a:lnTo>
                  <a:pt x="6035" y="2507"/>
                </a:lnTo>
                <a:lnTo>
                  <a:pt x="5986" y="2556"/>
                </a:lnTo>
                <a:lnTo>
                  <a:pt x="5962" y="2604"/>
                </a:lnTo>
                <a:lnTo>
                  <a:pt x="5962" y="2653"/>
                </a:lnTo>
                <a:lnTo>
                  <a:pt x="5962" y="2726"/>
                </a:lnTo>
                <a:lnTo>
                  <a:pt x="6059" y="2848"/>
                </a:lnTo>
                <a:lnTo>
                  <a:pt x="6181" y="2921"/>
                </a:lnTo>
                <a:lnTo>
                  <a:pt x="6303" y="2969"/>
                </a:lnTo>
                <a:lnTo>
                  <a:pt x="6449" y="3018"/>
                </a:lnTo>
                <a:lnTo>
                  <a:pt x="7057" y="3018"/>
                </a:lnTo>
                <a:lnTo>
                  <a:pt x="7519" y="2994"/>
                </a:lnTo>
                <a:lnTo>
                  <a:pt x="7957" y="2945"/>
                </a:lnTo>
                <a:lnTo>
                  <a:pt x="8152" y="2945"/>
                </a:lnTo>
                <a:lnTo>
                  <a:pt x="8347" y="2969"/>
                </a:lnTo>
                <a:lnTo>
                  <a:pt x="8833" y="2969"/>
                </a:lnTo>
                <a:lnTo>
                  <a:pt x="8906" y="2921"/>
                </a:lnTo>
                <a:lnTo>
                  <a:pt x="8955" y="2848"/>
                </a:lnTo>
                <a:lnTo>
                  <a:pt x="8979" y="2775"/>
                </a:lnTo>
                <a:lnTo>
                  <a:pt x="9003" y="2702"/>
                </a:lnTo>
                <a:lnTo>
                  <a:pt x="8979" y="2629"/>
                </a:lnTo>
                <a:lnTo>
                  <a:pt x="8930" y="2556"/>
                </a:lnTo>
                <a:lnTo>
                  <a:pt x="8857" y="2483"/>
                </a:lnTo>
                <a:lnTo>
                  <a:pt x="8711" y="2410"/>
                </a:lnTo>
                <a:lnTo>
                  <a:pt x="8566" y="2361"/>
                </a:lnTo>
                <a:lnTo>
                  <a:pt x="8395" y="2337"/>
                </a:lnTo>
                <a:close/>
                <a:moveTo>
                  <a:pt x="7130" y="5768"/>
                </a:moveTo>
                <a:lnTo>
                  <a:pt x="7154" y="5792"/>
                </a:lnTo>
                <a:lnTo>
                  <a:pt x="7179" y="5816"/>
                </a:lnTo>
                <a:lnTo>
                  <a:pt x="7203" y="5841"/>
                </a:lnTo>
                <a:lnTo>
                  <a:pt x="7227" y="5889"/>
                </a:lnTo>
                <a:lnTo>
                  <a:pt x="7227" y="5987"/>
                </a:lnTo>
                <a:lnTo>
                  <a:pt x="7203" y="6084"/>
                </a:lnTo>
                <a:lnTo>
                  <a:pt x="7179" y="6157"/>
                </a:lnTo>
                <a:lnTo>
                  <a:pt x="7106" y="6206"/>
                </a:lnTo>
                <a:lnTo>
                  <a:pt x="6960" y="6254"/>
                </a:lnTo>
                <a:lnTo>
                  <a:pt x="6814" y="6230"/>
                </a:lnTo>
                <a:lnTo>
                  <a:pt x="6741" y="6206"/>
                </a:lnTo>
                <a:lnTo>
                  <a:pt x="6692" y="6157"/>
                </a:lnTo>
                <a:lnTo>
                  <a:pt x="6668" y="6084"/>
                </a:lnTo>
                <a:lnTo>
                  <a:pt x="6643" y="6011"/>
                </a:lnTo>
                <a:lnTo>
                  <a:pt x="6668" y="5938"/>
                </a:lnTo>
                <a:lnTo>
                  <a:pt x="6692" y="5865"/>
                </a:lnTo>
                <a:lnTo>
                  <a:pt x="6741" y="5816"/>
                </a:lnTo>
                <a:lnTo>
                  <a:pt x="6789" y="5768"/>
                </a:lnTo>
                <a:lnTo>
                  <a:pt x="6838" y="5816"/>
                </a:lnTo>
                <a:lnTo>
                  <a:pt x="6911" y="5841"/>
                </a:lnTo>
                <a:lnTo>
                  <a:pt x="7008" y="5816"/>
                </a:lnTo>
                <a:lnTo>
                  <a:pt x="7081" y="5816"/>
                </a:lnTo>
                <a:lnTo>
                  <a:pt x="7130" y="5768"/>
                </a:lnTo>
                <a:close/>
                <a:moveTo>
                  <a:pt x="6911" y="5232"/>
                </a:moveTo>
                <a:lnTo>
                  <a:pt x="6741" y="5257"/>
                </a:lnTo>
                <a:lnTo>
                  <a:pt x="6595" y="5305"/>
                </a:lnTo>
                <a:lnTo>
                  <a:pt x="6473" y="5427"/>
                </a:lnTo>
                <a:lnTo>
                  <a:pt x="6351" y="5549"/>
                </a:lnTo>
                <a:lnTo>
                  <a:pt x="6254" y="5695"/>
                </a:lnTo>
                <a:lnTo>
                  <a:pt x="6181" y="5865"/>
                </a:lnTo>
                <a:lnTo>
                  <a:pt x="6157" y="6011"/>
                </a:lnTo>
                <a:lnTo>
                  <a:pt x="6157" y="6108"/>
                </a:lnTo>
                <a:lnTo>
                  <a:pt x="6157" y="6206"/>
                </a:lnTo>
                <a:lnTo>
                  <a:pt x="6181" y="6303"/>
                </a:lnTo>
                <a:lnTo>
                  <a:pt x="6230" y="6376"/>
                </a:lnTo>
                <a:lnTo>
                  <a:pt x="6351" y="6522"/>
                </a:lnTo>
                <a:lnTo>
                  <a:pt x="6497" y="6644"/>
                </a:lnTo>
                <a:lnTo>
                  <a:pt x="6668" y="6717"/>
                </a:lnTo>
                <a:lnTo>
                  <a:pt x="6862" y="6741"/>
                </a:lnTo>
                <a:lnTo>
                  <a:pt x="7057" y="6741"/>
                </a:lnTo>
                <a:lnTo>
                  <a:pt x="7252" y="6692"/>
                </a:lnTo>
                <a:lnTo>
                  <a:pt x="7373" y="6644"/>
                </a:lnTo>
                <a:lnTo>
                  <a:pt x="7495" y="6546"/>
                </a:lnTo>
                <a:lnTo>
                  <a:pt x="7592" y="6449"/>
                </a:lnTo>
                <a:lnTo>
                  <a:pt x="7665" y="6327"/>
                </a:lnTo>
                <a:lnTo>
                  <a:pt x="7714" y="6181"/>
                </a:lnTo>
                <a:lnTo>
                  <a:pt x="7738" y="6035"/>
                </a:lnTo>
                <a:lnTo>
                  <a:pt x="7738" y="5889"/>
                </a:lnTo>
                <a:lnTo>
                  <a:pt x="7714" y="5743"/>
                </a:lnTo>
                <a:lnTo>
                  <a:pt x="7665" y="5622"/>
                </a:lnTo>
                <a:lnTo>
                  <a:pt x="7617" y="5524"/>
                </a:lnTo>
                <a:lnTo>
                  <a:pt x="7544" y="5451"/>
                </a:lnTo>
                <a:lnTo>
                  <a:pt x="7471" y="5378"/>
                </a:lnTo>
                <a:lnTo>
                  <a:pt x="7373" y="5330"/>
                </a:lnTo>
                <a:lnTo>
                  <a:pt x="7276" y="5281"/>
                </a:lnTo>
                <a:lnTo>
                  <a:pt x="7081" y="5281"/>
                </a:lnTo>
                <a:lnTo>
                  <a:pt x="6984" y="5257"/>
                </a:lnTo>
                <a:lnTo>
                  <a:pt x="6911" y="5232"/>
                </a:lnTo>
                <a:close/>
                <a:moveTo>
                  <a:pt x="7982" y="7276"/>
                </a:moveTo>
                <a:lnTo>
                  <a:pt x="7884" y="7301"/>
                </a:lnTo>
                <a:lnTo>
                  <a:pt x="7787" y="7325"/>
                </a:lnTo>
                <a:lnTo>
                  <a:pt x="7738" y="7374"/>
                </a:lnTo>
                <a:lnTo>
                  <a:pt x="7617" y="7495"/>
                </a:lnTo>
                <a:lnTo>
                  <a:pt x="7568" y="7617"/>
                </a:lnTo>
                <a:lnTo>
                  <a:pt x="7544" y="7739"/>
                </a:lnTo>
                <a:lnTo>
                  <a:pt x="7568" y="7885"/>
                </a:lnTo>
                <a:lnTo>
                  <a:pt x="7617" y="8006"/>
                </a:lnTo>
                <a:lnTo>
                  <a:pt x="7665" y="8104"/>
                </a:lnTo>
                <a:lnTo>
                  <a:pt x="7714" y="8177"/>
                </a:lnTo>
                <a:lnTo>
                  <a:pt x="7860" y="8250"/>
                </a:lnTo>
                <a:lnTo>
                  <a:pt x="8030" y="8298"/>
                </a:lnTo>
                <a:lnTo>
                  <a:pt x="8103" y="8298"/>
                </a:lnTo>
                <a:lnTo>
                  <a:pt x="8176" y="8274"/>
                </a:lnTo>
                <a:lnTo>
                  <a:pt x="8298" y="8225"/>
                </a:lnTo>
                <a:lnTo>
                  <a:pt x="8444" y="8104"/>
                </a:lnTo>
                <a:lnTo>
                  <a:pt x="8566" y="7958"/>
                </a:lnTo>
                <a:lnTo>
                  <a:pt x="8590" y="7885"/>
                </a:lnTo>
                <a:lnTo>
                  <a:pt x="8590" y="7812"/>
                </a:lnTo>
                <a:lnTo>
                  <a:pt x="8590" y="7739"/>
                </a:lnTo>
                <a:lnTo>
                  <a:pt x="8566" y="7666"/>
                </a:lnTo>
                <a:lnTo>
                  <a:pt x="8468" y="7520"/>
                </a:lnTo>
                <a:lnTo>
                  <a:pt x="8347" y="7422"/>
                </a:lnTo>
                <a:lnTo>
                  <a:pt x="8225" y="7398"/>
                </a:lnTo>
                <a:lnTo>
                  <a:pt x="8152" y="7325"/>
                </a:lnTo>
                <a:lnTo>
                  <a:pt x="8079" y="7301"/>
                </a:lnTo>
                <a:lnTo>
                  <a:pt x="7982" y="7276"/>
                </a:lnTo>
                <a:close/>
                <a:moveTo>
                  <a:pt x="5889" y="488"/>
                </a:moveTo>
                <a:lnTo>
                  <a:pt x="6205" y="512"/>
                </a:lnTo>
                <a:lnTo>
                  <a:pt x="6716" y="561"/>
                </a:lnTo>
                <a:lnTo>
                  <a:pt x="7373" y="609"/>
                </a:lnTo>
                <a:lnTo>
                  <a:pt x="8055" y="634"/>
                </a:lnTo>
                <a:lnTo>
                  <a:pt x="8736" y="634"/>
                </a:lnTo>
                <a:lnTo>
                  <a:pt x="9393" y="682"/>
                </a:lnTo>
                <a:lnTo>
                  <a:pt x="9587" y="707"/>
                </a:lnTo>
                <a:lnTo>
                  <a:pt x="9782" y="731"/>
                </a:lnTo>
                <a:lnTo>
                  <a:pt x="10001" y="804"/>
                </a:lnTo>
                <a:lnTo>
                  <a:pt x="10196" y="877"/>
                </a:lnTo>
                <a:lnTo>
                  <a:pt x="10366" y="974"/>
                </a:lnTo>
                <a:lnTo>
                  <a:pt x="10439" y="1047"/>
                </a:lnTo>
                <a:lnTo>
                  <a:pt x="10512" y="1120"/>
                </a:lnTo>
                <a:lnTo>
                  <a:pt x="10536" y="1193"/>
                </a:lnTo>
                <a:lnTo>
                  <a:pt x="10585" y="1291"/>
                </a:lnTo>
                <a:lnTo>
                  <a:pt x="10585" y="1388"/>
                </a:lnTo>
                <a:lnTo>
                  <a:pt x="10585" y="1485"/>
                </a:lnTo>
                <a:lnTo>
                  <a:pt x="10536" y="1631"/>
                </a:lnTo>
                <a:lnTo>
                  <a:pt x="10439" y="1777"/>
                </a:lnTo>
                <a:lnTo>
                  <a:pt x="10317" y="1923"/>
                </a:lnTo>
                <a:lnTo>
                  <a:pt x="10196" y="2045"/>
                </a:lnTo>
                <a:lnTo>
                  <a:pt x="9904" y="2288"/>
                </a:lnTo>
                <a:lnTo>
                  <a:pt x="9660" y="2507"/>
                </a:lnTo>
                <a:lnTo>
                  <a:pt x="9587" y="2604"/>
                </a:lnTo>
                <a:lnTo>
                  <a:pt x="9587" y="2677"/>
                </a:lnTo>
                <a:lnTo>
                  <a:pt x="9587" y="2775"/>
                </a:lnTo>
                <a:lnTo>
                  <a:pt x="9636" y="2848"/>
                </a:lnTo>
                <a:lnTo>
                  <a:pt x="9587" y="3091"/>
                </a:lnTo>
                <a:lnTo>
                  <a:pt x="9563" y="3334"/>
                </a:lnTo>
                <a:lnTo>
                  <a:pt x="9563" y="3845"/>
                </a:lnTo>
                <a:lnTo>
                  <a:pt x="9587" y="4381"/>
                </a:lnTo>
                <a:lnTo>
                  <a:pt x="9612" y="4867"/>
                </a:lnTo>
                <a:lnTo>
                  <a:pt x="9612" y="5816"/>
                </a:lnTo>
                <a:lnTo>
                  <a:pt x="9612" y="6060"/>
                </a:lnTo>
                <a:lnTo>
                  <a:pt x="9563" y="6303"/>
                </a:lnTo>
                <a:lnTo>
                  <a:pt x="9563" y="6546"/>
                </a:lnTo>
                <a:lnTo>
                  <a:pt x="9587" y="6765"/>
                </a:lnTo>
                <a:lnTo>
                  <a:pt x="9612" y="6838"/>
                </a:lnTo>
                <a:lnTo>
                  <a:pt x="9660" y="6887"/>
                </a:lnTo>
                <a:lnTo>
                  <a:pt x="9660" y="6936"/>
                </a:lnTo>
                <a:lnTo>
                  <a:pt x="9685" y="6984"/>
                </a:lnTo>
                <a:lnTo>
                  <a:pt x="10269" y="7787"/>
                </a:lnTo>
                <a:lnTo>
                  <a:pt x="10828" y="8639"/>
                </a:lnTo>
                <a:lnTo>
                  <a:pt x="10512" y="8615"/>
                </a:lnTo>
                <a:lnTo>
                  <a:pt x="10171" y="8639"/>
                </a:lnTo>
                <a:lnTo>
                  <a:pt x="9514" y="8663"/>
                </a:lnTo>
                <a:lnTo>
                  <a:pt x="8395" y="8688"/>
                </a:lnTo>
                <a:lnTo>
                  <a:pt x="7300" y="8712"/>
                </a:lnTo>
                <a:lnTo>
                  <a:pt x="6765" y="8736"/>
                </a:lnTo>
                <a:lnTo>
                  <a:pt x="6254" y="8736"/>
                </a:lnTo>
                <a:lnTo>
                  <a:pt x="5208" y="8712"/>
                </a:lnTo>
                <a:lnTo>
                  <a:pt x="4599" y="8712"/>
                </a:lnTo>
                <a:lnTo>
                  <a:pt x="4283" y="8736"/>
                </a:lnTo>
                <a:lnTo>
                  <a:pt x="4137" y="8761"/>
                </a:lnTo>
                <a:lnTo>
                  <a:pt x="3991" y="8809"/>
                </a:lnTo>
                <a:lnTo>
                  <a:pt x="4599" y="8006"/>
                </a:lnTo>
                <a:lnTo>
                  <a:pt x="4940" y="7520"/>
                </a:lnTo>
                <a:lnTo>
                  <a:pt x="5135" y="7276"/>
                </a:lnTo>
                <a:lnTo>
                  <a:pt x="5305" y="7082"/>
                </a:lnTo>
                <a:lnTo>
                  <a:pt x="5354" y="7009"/>
                </a:lnTo>
                <a:lnTo>
                  <a:pt x="5378" y="6911"/>
                </a:lnTo>
                <a:lnTo>
                  <a:pt x="5354" y="6838"/>
                </a:lnTo>
                <a:lnTo>
                  <a:pt x="5329" y="6741"/>
                </a:lnTo>
                <a:lnTo>
                  <a:pt x="5329" y="6717"/>
                </a:lnTo>
                <a:lnTo>
                  <a:pt x="5354" y="6084"/>
                </a:lnTo>
                <a:lnTo>
                  <a:pt x="5354" y="5451"/>
                </a:lnTo>
                <a:lnTo>
                  <a:pt x="5354" y="4794"/>
                </a:lnTo>
                <a:lnTo>
                  <a:pt x="5378" y="4162"/>
                </a:lnTo>
                <a:lnTo>
                  <a:pt x="5402" y="3821"/>
                </a:lnTo>
                <a:lnTo>
                  <a:pt x="5427" y="3432"/>
                </a:lnTo>
                <a:lnTo>
                  <a:pt x="5402" y="3237"/>
                </a:lnTo>
                <a:lnTo>
                  <a:pt x="5378" y="3042"/>
                </a:lnTo>
                <a:lnTo>
                  <a:pt x="5329" y="2872"/>
                </a:lnTo>
                <a:lnTo>
                  <a:pt x="5256" y="2726"/>
                </a:lnTo>
                <a:lnTo>
                  <a:pt x="5256" y="2653"/>
                </a:lnTo>
                <a:lnTo>
                  <a:pt x="5256" y="2604"/>
                </a:lnTo>
                <a:lnTo>
                  <a:pt x="5232" y="2556"/>
                </a:lnTo>
                <a:lnTo>
                  <a:pt x="5183" y="2507"/>
                </a:lnTo>
                <a:lnTo>
                  <a:pt x="4989" y="2385"/>
                </a:lnTo>
                <a:lnTo>
                  <a:pt x="4794" y="2215"/>
                </a:lnTo>
                <a:lnTo>
                  <a:pt x="4648" y="1996"/>
                </a:lnTo>
                <a:lnTo>
                  <a:pt x="4502" y="1777"/>
                </a:lnTo>
                <a:lnTo>
                  <a:pt x="4405" y="1534"/>
                </a:lnTo>
                <a:lnTo>
                  <a:pt x="4380" y="1412"/>
                </a:lnTo>
                <a:lnTo>
                  <a:pt x="4380" y="1291"/>
                </a:lnTo>
                <a:lnTo>
                  <a:pt x="4380" y="1169"/>
                </a:lnTo>
                <a:lnTo>
                  <a:pt x="4429" y="1047"/>
                </a:lnTo>
                <a:lnTo>
                  <a:pt x="4478" y="926"/>
                </a:lnTo>
                <a:lnTo>
                  <a:pt x="4551" y="828"/>
                </a:lnTo>
                <a:lnTo>
                  <a:pt x="4624" y="755"/>
                </a:lnTo>
                <a:lnTo>
                  <a:pt x="4721" y="682"/>
                </a:lnTo>
                <a:lnTo>
                  <a:pt x="4843" y="609"/>
                </a:lnTo>
                <a:lnTo>
                  <a:pt x="4989" y="561"/>
                </a:lnTo>
                <a:lnTo>
                  <a:pt x="5256" y="512"/>
                </a:lnTo>
                <a:lnTo>
                  <a:pt x="5573" y="488"/>
                </a:lnTo>
                <a:close/>
                <a:moveTo>
                  <a:pt x="7446" y="9199"/>
                </a:moveTo>
                <a:lnTo>
                  <a:pt x="7106" y="9612"/>
                </a:lnTo>
                <a:lnTo>
                  <a:pt x="7033" y="9588"/>
                </a:lnTo>
                <a:lnTo>
                  <a:pt x="6960" y="9563"/>
                </a:lnTo>
                <a:lnTo>
                  <a:pt x="6789" y="9563"/>
                </a:lnTo>
                <a:lnTo>
                  <a:pt x="6595" y="9588"/>
                </a:lnTo>
                <a:lnTo>
                  <a:pt x="6424" y="9636"/>
                </a:lnTo>
                <a:lnTo>
                  <a:pt x="6595" y="9466"/>
                </a:lnTo>
                <a:lnTo>
                  <a:pt x="6643" y="9369"/>
                </a:lnTo>
                <a:lnTo>
                  <a:pt x="6692" y="9272"/>
                </a:lnTo>
                <a:lnTo>
                  <a:pt x="6692" y="9223"/>
                </a:lnTo>
                <a:lnTo>
                  <a:pt x="7300" y="9199"/>
                </a:lnTo>
                <a:close/>
                <a:moveTo>
                  <a:pt x="8566" y="9174"/>
                </a:moveTo>
                <a:lnTo>
                  <a:pt x="8347" y="9418"/>
                </a:lnTo>
                <a:lnTo>
                  <a:pt x="8176" y="9661"/>
                </a:lnTo>
                <a:lnTo>
                  <a:pt x="7860" y="10196"/>
                </a:lnTo>
                <a:lnTo>
                  <a:pt x="7836" y="10147"/>
                </a:lnTo>
                <a:lnTo>
                  <a:pt x="7787" y="10050"/>
                </a:lnTo>
                <a:lnTo>
                  <a:pt x="7714" y="9953"/>
                </a:lnTo>
                <a:lnTo>
                  <a:pt x="7617" y="9855"/>
                </a:lnTo>
                <a:lnTo>
                  <a:pt x="7519" y="9782"/>
                </a:lnTo>
                <a:lnTo>
                  <a:pt x="7982" y="9223"/>
                </a:lnTo>
                <a:lnTo>
                  <a:pt x="8030" y="9174"/>
                </a:lnTo>
                <a:close/>
                <a:moveTo>
                  <a:pt x="6765" y="10099"/>
                </a:moveTo>
                <a:lnTo>
                  <a:pt x="6935" y="10172"/>
                </a:lnTo>
                <a:lnTo>
                  <a:pt x="7081" y="10220"/>
                </a:lnTo>
                <a:lnTo>
                  <a:pt x="7227" y="10293"/>
                </a:lnTo>
                <a:lnTo>
                  <a:pt x="7276" y="10366"/>
                </a:lnTo>
                <a:lnTo>
                  <a:pt x="7325" y="10439"/>
                </a:lnTo>
                <a:lnTo>
                  <a:pt x="7373" y="10610"/>
                </a:lnTo>
                <a:lnTo>
                  <a:pt x="7398" y="10780"/>
                </a:lnTo>
                <a:lnTo>
                  <a:pt x="7373" y="10950"/>
                </a:lnTo>
                <a:lnTo>
                  <a:pt x="7325" y="11121"/>
                </a:lnTo>
                <a:lnTo>
                  <a:pt x="7300" y="11242"/>
                </a:lnTo>
                <a:lnTo>
                  <a:pt x="7227" y="11340"/>
                </a:lnTo>
                <a:lnTo>
                  <a:pt x="7154" y="11413"/>
                </a:lnTo>
                <a:lnTo>
                  <a:pt x="7081" y="11510"/>
                </a:lnTo>
                <a:lnTo>
                  <a:pt x="6984" y="11559"/>
                </a:lnTo>
                <a:lnTo>
                  <a:pt x="6887" y="11607"/>
                </a:lnTo>
                <a:lnTo>
                  <a:pt x="6692" y="11680"/>
                </a:lnTo>
                <a:lnTo>
                  <a:pt x="6351" y="11680"/>
                </a:lnTo>
                <a:lnTo>
                  <a:pt x="6254" y="11632"/>
                </a:lnTo>
                <a:lnTo>
                  <a:pt x="6157" y="11607"/>
                </a:lnTo>
                <a:lnTo>
                  <a:pt x="6059" y="11534"/>
                </a:lnTo>
                <a:lnTo>
                  <a:pt x="5986" y="11461"/>
                </a:lnTo>
                <a:lnTo>
                  <a:pt x="5913" y="11364"/>
                </a:lnTo>
                <a:lnTo>
                  <a:pt x="5840" y="11218"/>
                </a:lnTo>
                <a:lnTo>
                  <a:pt x="5816" y="11096"/>
                </a:lnTo>
                <a:lnTo>
                  <a:pt x="5816" y="10950"/>
                </a:lnTo>
                <a:lnTo>
                  <a:pt x="5840" y="10829"/>
                </a:lnTo>
                <a:lnTo>
                  <a:pt x="5889" y="10683"/>
                </a:lnTo>
                <a:lnTo>
                  <a:pt x="5986" y="10585"/>
                </a:lnTo>
                <a:lnTo>
                  <a:pt x="6084" y="10464"/>
                </a:lnTo>
                <a:lnTo>
                  <a:pt x="6181" y="10366"/>
                </a:lnTo>
                <a:lnTo>
                  <a:pt x="6424" y="10220"/>
                </a:lnTo>
                <a:lnTo>
                  <a:pt x="6668" y="10123"/>
                </a:lnTo>
                <a:lnTo>
                  <a:pt x="6741" y="10099"/>
                </a:lnTo>
                <a:close/>
                <a:moveTo>
                  <a:pt x="10926" y="9174"/>
                </a:moveTo>
                <a:lnTo>
                  <a:pt x="10707" y="9539"/>
                </a:lnTo>
                <a:lnTo>
                  <a:pt x="10536" y="9855"/>
                </a:lnTo>
                <a:lnTo>
                  <a:pt x="10244" y="10366"/>
                </a:lnTo>
                <a:lnTo>
                  <a:pt x="9977" y="10877"/>
                </a:lnTo>
                <a:lnTo>
                  <a:pt x="9685" y="11388"/>
                </a:lnTo>
                <a:lnTo>
                  <a:pt x="9393" y="11899"/>
                </a:lnTo>
                <a:lnTo>
                  <a:pt x="9271" y="12118"/>
                </a:lnTo>
                <a:lnTo>
                  <a:pt x="9174" y="12021"/>
                </a:lnTo>
                <a:lnTo>
                  <a:pt x="9101" y="11948"/>
                </a:lnTo>
                <a:lnTo>
                  <a:pt x="8979" y="11899"/>
                </a:lnTo>
                <a:lnTo>
                  <a:pt x="8882" y="11875"/>
                </a:lnTo>
                <a:lnTo>
                  <a:pt x="8760" y="11851"/>
                </a:lnTo>
                <a:lnTo>
                  <a:pt x="8639" y="11851"/>
                </a:lnTo>
                <a:lnTo>
                  <a:pt x="8517" y="11875"/>
                </a:lnTo>
                <a:lnTo>
                  <a:pt x="8420" y="11924"/>
                </a:lnTo>
                <a:lnTo>
                  <a:pt x="8420" y="11924"/>
                </a:lnTo>
                <a:lnTo>
                  <a:pt x="8857" y="11218"/>
                </a:lnTo>
                <a:lnTo>
                  <a:pt x="9320" y="10512"/>
                </a:lnTo>
                <a:lnTo>
                  <a:pt x="9806" y="9831"/>
                </a:lnTo>
                <a:lnTo>
                  <a:pt x="10050" y="9515"/>
                </a:lnTo>
                <a:lnTo>
                  <a:pt x="10317" y="9199"/>
                </a:lnTo>
                <a:lnTo>
                  <a:pt x="10634" y="9199"/>
                </a:lnTo>
                <a:lnTo>
                  <a:pt x="10926" y="9174"/>
                </a:lnTo>
                <a:close/>
                <a:moveTo>
                  <a:pt x="8809" y="12386"/>
                </a:moveTo>
                <a:lnTo>
                  <a:pt x="8833" y="12410"/>
                </a:lnTo>
                <a:lnTo>
                  <a:pt x="8857" y="12459"/>
                </a:lnTo>
                <a:lnTo>
                  <a:pt x="8882" y="12508"/>
                </a:lnTo>
                <a:lnTo>
                  <a:pt x="8882" y="12581"/>
                </a:lnTo>
                <a:lnTo>
                  <a:pt x="8906" y="12654"/>
                </a:lnTo>
                <a:lnTo>
                  <a:pt x="8906" y="12751"/>
                </a:lnTo>
                <a:lnTo>
                  <a:pt x="8882" y="12800"/>
                </a:lnTo>
                <a:lnTo>
                  <a:pt x="8857" y="12897"/>
                </a:lnTo>
                <a:lnTo>
                  <a:pt x="8857" y="12970"/>
                </a:lnTo>
                <a:lnTo>
                  <a:pt x="8809" y="13043"/>
                </a:lnTo>
                <a:lnTo>
                  <a:pt x="8784" y="13092"/>
                </a:lnTo>
                <a:lnTo>
                  <a:pt x="8736" y="13116"/>
                </a:lnTo>
                <a:lnTo>
                  <a:pt x="8711" y="13140"/>
                </a:lnTo>
                <a:lnTo>
                  <a:pt x="8687" y="13140"/>
                </a:lnTo>
                <a:lnTo>
                  <a:pt x="8614" y="13116"/>
                </a:lnTo>
                <a:lnTo>
                  <a:pt x="8517" y="13067"/>
                </a:lnTo>
                <a:lnTo>
                  <a:pt x="8444" y="12970"/>
                </a:lnTo>
                <a:lnTo>
                  <a:pt x="8395" y="12873"/>
                </a:lnTo>
                <a:lnTo>
                  <a:pt x="8395" y="12751"/>
                </a:lnTo>
                <a:lnTo>
                  <a:pt x="8420" y="12629"/>
                </a:lnTo>
                <a:lnTo>
                  <a:pt x="8444" y="12508"/>
                </a:lnTo>
                <a:lnTo>
                  <a:pt x="8614" y="12410"/>
                </a:lnTo>
                <a:lnTo>
                  <a:pt x="8760" y="12386"/>
                </a:lnTo>
                <a:close/>
                <a:moveTo>
                  <a:pt x="7884" y="12702"/>
                </a:moveTo>
                <a:lnTo>
                  <a:pt x="7884" y="12897"/>
                </a:lnTo>
                <a:lnTo>
                  <a:pt x="7909" y="13067"/>
                </a:lnTo>
                <a:lnTo>
                  <a:pt x="7957" y="13189"/>
                </a:lnTo>
                <a:lnTo>
                  <a:pt x="8030" y="13311"/>
                </a:lnTo>
                <a:lnTo>
                  <a:pt x="8128" y="13408"/>
                </a:lnTo>
                <a:lnTo>
                  <a:pt x="8225" y="13481"/>
                </a:lnTo>
                <a:lnTo>
                  <a:pt x="7811" y="13968"/>
                </a:lnTo>
                <a:lnTo>
                  <a:pt x="7568" y="14260"/>
                </a:lnTo>
                <a:lnTo>
                  <a:pt x="7568" y="14065"/>
                </a:lnTo>
                <a:lnTo>
                  <a:pt x="7568" y="13895"/>
                </a:lnTo>
                <a:lnTo>
                  <a:pt x="7544" y="13773"/>
                </a:lnTo>
                <a:lnTo>
                  <a:pt x="7495" y="13676"/>
                </a:lnTo>
                <a:lnTo>
                  <a:pt x="7422" y="13578"/>
                </a:lnTo>
                <a:lnTo>
                  <a:pt x="7349" y="13481"/>
                </a:lnTo>
                <a:lnTo>
                  <a:pt x="7763" y="12873"/>
                </a:lnTo>
                <a:lnTo>
                  <a:pt x="7884" y="12702"/>
                </a:lnTo>
                <a:close/>
                <a:moveTo>
                  <a:pt x="3699" y="9174"/>
                </a:moveTo>
                <a:lnTo>
                  <a:pt x="3869" y="9199"/>
                </a:lnTo>
                <a:lnTo>
                  <a:pt x="4015" y="9223"/>
                </a:lnTo>
                <a:lnTo>
                  <a:pt x="4307" y="9199"/>
                </a:lnTo>
                <a:lnTo>
                  <a:pt x="3310" y="10683"/>
                </a:lnTo>
                <a:lnTo>
                  <a:pt x="2774" y="11437"/>
                </a:lnTo>
                <a:lnTo>
                  <a:pt x="2239" y="12143"/>
                </a:lnTo>
                <a:lnTo>
                  <a:pt x="1996" y="12459"/>
                </a:lnTo>
                <a:lnTo>
                  <a:pt x="1752" y="12775"/>
                </a:lnTo>
                <a:lnTo>
                  <a:pt x="1241" y="13384"/>
                </a:lnTo>
                <a:lnTo>
                  <a:pt x="1071" y="13627"/>
                </a:lnTo>
                <a:lnTo>
                  <a:pt x="876" y="13870"/>
                </a:lnTo>
                <a:lnTo>
                  <a:pt x="731" y="14138"/>
                </a:lnTo>
                <a:lnTo>
                  <a:pt x="682" y="14284"/>
                </a:lnTo>
                <a:lnTo>
                  <a:pt x="633" y="14406"/>
                </a:lnTo>
                <a:lnTo>
                  <a:pt x="585" y="14284"/>
                </a:lnTo>
                <a:lnTo>
                  <a:pt x="536" y="14065"/>
                </a:lnTo>
                <a:lnTo>
                  <a:pt x="512" y="13870"/>
                </a:lnTo>
                <a:lnTo>
                  <a:pt x="560" y="13676"/>
                </a:lnTo>
                <a:lnTo>
                  <a:pt x="633" y="13481"/>
                </a:lnTo>
                <a:lnTo>
                  <a:pt x="706" y="13311"/>
                </a:lnTo>
                <a:lnTo>
                  <a:pt x="779" y="13165"/>
                </a:lnTo>
                <a:lnTo>
                  <a:pt x="779" y="13116"/>
                </a:lnTo>
                <a:lnTo>
                  <a:pt x="949" y="12994"/>
                </a:lnTo>
                <a:lnTo>
                  <a:pt x="1120" y="12848"/>
                </a:lnTo>
                <a:lnTo>
                  <a:pt x="1266" y="12678"/>
                </a:lnTo>
                <a:lnTo>
                  <a:pt x="1412" y="12508"/>
                </a:lnTo>
                <a:lnTo>
                  <a:pt x="1679" y="12118"/>
                </a:lnTo>
                <a:lnTo>
                  <a:pt x="1923" y="11778"/>
                </a:lnTo>
                <a:lnTo>
                  <a:pt x="2288" y="11291"/>
                </a:lnTo>
                <a:lnTo>
                  <a:pt x="2604" y="10780"/>
                </a:lnTo>
                <a:lnTo>
                  <a:pt x="3285" y="9758"/>
                </a:lnTo>
                <a:lnTo>
                  <a:pt x="3699" y="9174"/>
                </a:lnTo>
                <a:close/>
                <a:moveTo>
                  <a:pt x="6984" y="13797"/>
                </a:moveTo>
                <a:lnTo>
                  <a:pt x="7057" y="13846"/>
                </a:lnTo>
                <a:lnTo>
                  <a:pt x="7106" y="13968"/>
                </a:lnTo>
                <a:lnTo>
                  <a:pt x="7130" y="14089"/>
                </a:lnTo>
                <a:lnTo>
                  <a:pt x="7106" y="14211"/>
                </a:lnTo>
                <a:lnTo>
                  <a:pt x="7057" y="14308"/>
                </a:lnTo>
                <a:lnTo>
                  <a:pt x="6984" y="14406"/>
                </a:lnTo>
                <a:lnTo>
                  <a:pt x="6935" y="14430"/>
                </a:lnTo>
                <a:lnTo>
                  <a:pt x="6862" y="14430"/>
                </a:lnTo>
                <a:lnTo>
                  <a:pt x="6692" y="14406"/>
                </a:lnTo>
                <a:lnTo>
                  <a:pt x="6619" y="14381"/>
                </a:lnTo>
                <a:lnTo>
                  <a:pt x="6570" y="14333"/>
                </a:lnTo>
                <a:lnTo>
                  <a:pt x="6546" y="14284"/>
                </a:lnTo>
                <a:lnTo>
                  <a:pt x="6522" y="14211"/>
                </a:lnTo>
                <a:lnTo>
                  <a:pt x="6546" y="14138"/>
                </a:lnTo>
                <a:lnTo>
                  <a:pt x="6595" y="14065"/>
                </a:lnTo>
                <a:lnTo>
                  <a:pt x="6692" y="13919"/>
                </a:lnTo>
                <a:lnTo>
                  <a:pt x="6741" y="13895"/>
                </a:lnTo>
                <a:lnTo>
                  <a:pt x="6814" y="13870"/>
                </a:lnTo>
                <a:lnTo>
                  <a:pt x="6935" y="13846"/>
                </a:lnTo>
                <a:lnTo>
                  <a:pt x="6984" y="13797"/>
                </a:lnTo>
                <a:close/>
                <a:moveTo>
                  <a:pt x="4770" y="9174"/>
                </a:moveTo>
                <a:lnTo>
                  <a:pt x="5281" y="9199"/>
                </a:lnTo>
                <a:lnTo>
                  <a:pt x="5110" y="9393"/>
                </a:lnTo>
                <a:lnTo>
                  <a:pt x="4989" y="9636"/>
                </a:lnTo>
                <a:lnTo>
                  <a:pt x="4745" y="10099"/>
                </a:lnTo>
                <a:lnTo>
                  <a:pt x="4478" y="10561"/>
                </a:lnTo>
                <a:lnTo>
                  <a:pt x="4186" y="11023"/>
                </a:lnTo>
                <a:lnTo>
                  <a:pt x="3869" y="11437"/>
                </a:lnTo>
                <a:lnTo>
                  <a:pt x="3529" y="11851"/>
                </a:lnTo>
                <a:lnTo>
                  <a:pt x="2823" y="12678"/>
                </a:lnTo>
                <a:lnTo>
                  <a:pt x="2117" y="13505"/>
                </a:lnTo>
                <a:lnTo>
                  <a:pt x="1777" y="13846"/>
                </a:lnTo>
                <a:lnTo>
                  <a:pt x="1460" y="14235"/>
                </a:lnTo>
                <a:lnTo>
                  <a:pt x="1144" y="14600"/>
                </a:lnTo>
                <a:lnTo>
                  <a:pt x="998" y="14795"/>
                </a:lnTo>
                <a:lnTo>
                  <a:pt x="876" y="15014"/>
                </a:lnTo>
                <a:lnTo>
                  <a:pt x="779" y="14819"/>
                </a:lnTo>
                <a:lnTo>
                  <a:pt x="706" y="14600"/>
                </a:lnTo>
                <a:lnTo>
                  <a:pt x="925" y="14333"/>
                </a:lnTo>
                <a:lnTo>
                  <a:pt x="1144" y="14041"/>
                </a:lnTo>
                <a:lnTo>
                  <a:pt x="1363" y="13749"/>
                </a:lnTo>
                <a:lnTo>
                  <a:pt x="1582" y="13457"/>
                </a:lnTo>
                <a:lnTo>
                  <a:pt x="2069" y="12897"/>
                </a:lnTo>
                <a:lnTo>
                  <a:pt x="2555" y="12337"/>
                </a:lnTo>
                <a:lnTo>
                  <a:pt x="3091" y="11607"/>
                </a:lnTo>
                <a:lnTo>
                  <a:pt x="3626" y="10853"/>
                </a:lnTo>
                <a:lnTo>
                  <a:pt x="4648" y="9345"/>
                </a:lnTo>
                <a:lnTo>
                  <a:pt x="4697" y="9296"/>
                </a:lnTo>
                <a:lnTo>
                  <a:pt x="4697" y="9272"/>
                </a:lnTo>
                <a:lnTo>
                  <a:pt x="4745" y="9199"/>
                </a:lnTo>
                <a:lnTo>
                  <a:pt x="4770" y="9174"/>
                </a:lnTo>
                <a:close/>
                <a:moveTo>
                  <a:pt x="12094" y="10634"/>
                </a:moveTo>
                <a:lnTo>
                  <a:pt x="12386" y="11072"/>
                </a:lnTo>
                <a:lnTo>
                  <a:pt x="11923" y="11632"/>
                </a:lnTo>
                <a:lnTo>
                  <a:pt x="11461" y="12216"/>
                </a:lnTo>
                <a:lnTo>
                  <a:pt x="10585" y="13359"/>
                </a:lnTo>
                <a:lnTo>
                  <a:pt x="9685" y="14503"/>
                </a:lnTo>
                <a:lnTo>
                  <a:pt x="9295" y="14990"/>
                </a:lnTo>
                <a:lnTo>
                  <a:pt x="9125" y="15257"/>
                </a:lnTo>
                <a:lnTo>
                  <a:pt x="8979" y="15525"/>
                </a:lnTo>
                <a:lnTo>
                  <a:pt x="8152" y="15525"/>
                </a:lnTo>
                <a:lnTo>
                  <a:pt x="8322" y="15379"/>
                </a:lnTo>
                <a:lnTo>
                  <a:pt x="8468" y="15184"/>
                </a:lnTo>
                <a:lnTo>
                  <a:pt x="8736" y="14819"/>
                </a:lnTo>
                <a:lnTo>
                  <a:pt x="9295" y="14065"/>
                </a:lnTo>
                <a:lnTo>
                  <a:pt x="9855" y="13311"/>
                </a:lnTo>
                <a:lnTo>
                  <a:pt x="10098" y="12946"/>
                </a:lnTo>
                <a:lnTo>
                  <a:pt x="10366" y="12605"/>
                </a:lnTo>
                <a:lnTo>
                  <a:pt x="10926" y="11924"/>
                </a:lnTo>
                <a:lnTo>
                  <a:pt x="12094" y="10634"/>
                </a:lnTo>
                <a:close/>
                <a:moveTo>
                  <a:pt x="11364" y="9466"/>
                </a:moveTo>
                <a:lnTo>
                  <a:pt x="11850" y="10220"/>
                </a:lnTo>
                <a:lnTo>
                  <a:pt x="10707" y="11486"/>
                </a:lnTo>
                <a:lnTo>
                  <a:pt x="10171" y="12118"/>
                </a:lnTo>
                <a:lnTo>
                  <a:pt x="9660" y="12800"/>
                </a:lnTo>
                <a:lnTo>
                  <a:pt x="9174" y="13505"/>
                </a:lnTo>
                <a:lnTo>
                  <a:pt x="8711" y="14211"/>
                </a:lnTo>
                <a:lnTo>
                  <a:pt x="8468" y="14503"/>
                </a:lnTo>
                <a:lnTo>
                  <a:pt x="8201" y="14844"/>
                </a:lnTo>
                <a:lnTo>
                  <a:pt x="8079" y="15014"/>
                </a:lnTo>
                <a:lnTo>
                  <a:pt x="7957" y="15184"/>
                </a:lnTo>
                <a:lnTo>
                  <a:pt x="7860" y="15355"/>
                </a:lnTo>
                <a:lnTo>
                  <a:pt x="7811" y="15525"/>
                </a:lnTo>
                <a:lnTo>
                  <a:pt x="6838" y="15549"/>
                </a:lnTo>
                <a:lnTo>
                  <a:pt x="7130" y="15306"/>
                </a:lnTo>
                <a:lnTo>
                  <a:pt x="7422" y="15038"/>
                </a:lnTo>
                <a:lnTo>
                  <a:pt x="7884" y="14503"/>
                </a:lnTo>
                <a:lnTo>
                  <a:pt x="8274" y="14089"/>
                </a:lnTo>
                <a:lnTo>
                  <a:pt x="8639" y="13651"/>
                </a:lnTo>
                <a:lnTo>
                  <a:pt x="8784" y="13651"/>
                </a:lnTo>
                <a:lnTo>
                  <a:pt x="8906" y="13603"/>
                </a:lnTo>
                <a:lnTo>
                  <a:pt x="9028" y="13554"/>
                </a:lnTo>
                <a:lnTo>
                  <a:pt x="9149" y="13457"/>
                </a:lnTo>
                <a:lnTo>
                  <a:pt x="9271" y="13286"/>
                </a:lnTo>
                <a:lnTo>
                  <a:pt x="9368" y="13092"/>
                </a:lnTo>
                <a:lnTo>
                  <a:pt x="9417" y="12873"/>
                </a:lnTo>
                <a:lnTo>
                  <a:pt x="9441" y="12654"/>
                </a:lnTo>
                <a:lnTo>
                  <a:pt x="9514" y="12556"/>
                </a:lnTo>
                <a:lnTo>
                  <a:pt x="9709" y="12289"/>
                </a:lnTo>
                <a:lnTo>
                  <a:pt x="9855" y="12045"/>
                </a:lnTo>
                <a:lnTo>
                  <a:pt x="10171" y="11510"/>
                </a:lnTo>
                <a:lnTo>
                  <a:pt x="10439" y="10975"/>
                </a:lnTo>
                <a:lnTo>
                  <a:pt x="10731" y="10439"/>
                </a:lnTo>
                <a:lnTo>
                  <a:pt x="11047" y="9953"/>
                </a:lnTo>
                <a:lnTo>
                  <a:pt x="11364" y="9466"/>
                </a:lnTo>
                <a:close/>
                <a:moveTo>
                  <a:pt x="12605" y="11437"/>
                </a:moveTo>
                <a:lnTo>
                  <a:pt x="12945" y="11972"/>
                </a:lnTo>
                <a:lnTo>
                  <a:pt x="12678" y="12386"/>
                </a:lnTo>
                <a:lnTo>
                  <a:pt x="12361" y="12800"/>
                </a:lnTo>
                <a:lnTo>
                  <a:pt x="11753" y="13603"/>
                </a:lnTo>
                <a:lnTo>
                  <a:pt x="11583" y="13822"/>
                </a:lnTo>
                <a:lnTo>
                  <a:pt x="11388" y="14065"/>
                </a:lnTo>
                <a:lnTo>
                  <a:pt x="10950" y="14527"/>
                </a:lnTo>
                <a:lnTo>
                  <a:pt x="10755" y="14795"/>
                </a:lnTo>
                <a:lnTo>
                  <a:pt x="10585" y="15038"/>
                </a:lnTo>
                <a:lnTo>
                  <a:pt x="10439" y="15306"/>
                </a:lnTo>
                <a:lnTo>
                  <a:pt x="10317" y="15574"/>
                </a:lnTo>
                <a:lnTo>
                  <a:pt x="9368" y="15549"/>
                </a:lnTo>
                <a:lnTo>
                  <a:pt x="9539" y="15379"/>
                </a:lnTo>
                <a:lnTo>
                  <a:pt x="9685" y="15184"/>
                </a:lnTo>
                <a:lnTo>
                  <a:pt x="9977" y="14795"/>
                </a:lnTo>
                <a:lnTo>
                  <a:pt x="10999" y="13505"/>
                </a:lnTo>
                <a:lnTo>
                  <a:pt x="11802" y="12483"/>
                </a:lnTo>
                <a:lnTo>
                  <a:pt x="12605" y="11437"/>
                </a:lnTo>
                <a:close/>
                <a:moveTo>
                  <a:pt x="5865" y="9199"/>
                </a:moveTo>
                <a:lnTo>
                  <a:pt x="6230" y="9223"/>
                </a:lnTo>
                <a:lnTo>
                  <a:pt x="6084" y="9369"/>
                </a:lnTo>
                <a:lnTo>
                  <a:pt x="5962" y="9539"/>
                </a:lnTo>
                <a:lnTo>
                  <a:pt x="5767" y="9855"/>
                </a:lnTo>
                <a:lnTo>
                  <a:pt x="5548" y="10196"/>
                </a:lnTo>
                <a:lnTo>
                  <a:pt x="5451" y="10318"/>
                </a:lnTo>
                <a:lnTo>
                  <a:pt x="5378" y="10464"/>
                </a:lnTo>
                <a:lnTo>
                  <a:pt x="4891" y="11194"/>
                </a:lnTo>
                <a:lnTo>
                  <a:pt x="4380" y="11924"/>
                </a:lnTo>
                <a:lnTo>
                  <a:pt x="3991" y="12435"/>
                </a:lnTo>
                <a:lnTo>
                  <a:pt x="3577" y="12921"/>
                </a:lnTo>
                <a:lnTo>
                  <a:pt x="2750" y="13895"/>
                </a:lnTo>
                <a:lnTo>
                  <a:pt x="2409" y="14235"/>
                </a:lnTo>
                <a:lnTo>
                  <a:pt x="2069" y="14673"/>
                </a:lnTo>
                <a:lnTo>
                  <a:pt x="1898" y="14917"/>
                </a:lnTo>
                <a:lnTo>
                  <a:pt x="1752" y="15136"/>
                </a:lnTo>
                <a:lnTo>
                  <a:pt x="1655" y="15379"/>
                </a:lnTo>
                <a:lnTo>
                  <a:pt x="1631" y="15476"/>
                </a:lnTo>
                <a:lnTo>
                  <a:pt x="1631" y="15598"/>
                </a:lnTo>
                <a:lnTo>
                  <a:pt x="1363" y="15501"/>
                </a:lnTo>
                <a:lnTo>
                  <a:pt x="1266" y="15452"/>
                </a:lnTo>
                <a:lnTo>
                  <a:pt x="1193" y="15403"/>
                </a:lnTo>
                <a:lnTo>
                  <a:pt x="1047" y="15233"/>
                </a:lnTo>
                <a:lnTo>
                  <a:pt x="1217" y="15111"/>
                </a:lnTo>
                <a:lnTo>
                  <a:pt x="1387" y="14965"/>
                </a:lnTo>
                <a:lnTo>
                  <a:pt x="1704" y="14625"/>
                </a:lnTo>
                <a:lnTo>
                  <a:pt x="2263" y="13943"/>
                </a:lnTo>
                <a:lnTo>
                  <a:pt x="2993" y="13092"/>
                </a:lnTo>
                <a:lnTo>
                  <a:pt x="3723" y="12264"/>
                </a:lnTo>
                <a:lnTo>
                  <a:pt x="4040" y="11924"/>
                </a:lnTo>
                <a:lnTo>
                  <a:pt x="4332" y="11559"/>
                </a:lnTo>
                <a:lnTo>
                  <a:pt x="4599" y="11169"/>
                </a:lnTo>
                <a:lnTo>
                  <a:pt x="4867" y="10756"/>
                </a:lnTo>
                <a:lnTo>
                  <a:pt x="5086" y="10366"/>
                </a:lnTo>
                <a:lnTo>
                  <a:pt x="5281" y="9953"/>
                </a:lnTo>
                <a:lnTo>
                  <a:pt x="5402" y="9734"/>
                </a:lnTo>
                <a:lnTo>
                  <a:pt x="5524" y="9563"/>
                </a:lnTo>
                <a:lnTo>
                  <a:pt x="5670" y="9369"/>
                </a:lnTo>
                <a:lnTo>
                  <a:pt x="5840" y="9223"/>
                </a:lnTo>
                <a:lnTo>
                  <a:pt x="5865" y="9199"/>
                </a:lnTo>
                <a:close/>
                <a:moveTo>
                  <a:pt x="6351" y="14746"/>
                </a:moveTo>
                <a:lnTo>
                  <a:pt x="6497" y="14819"/>
                </a:lnTo>
                <a:lnTo>
                  <a:pt x="6643" y="14868"/>
                </a:lnTo>
                <a:lnTo>
                  <a:pt x="6814" y="14892"/>
                </a:lnTo>
                <a:lnTo>
                  <a:pt x="6984" y="14868"/>
                </a:lnTo>
                <a:lnTo>
                  <a:pt x="6911" y="14941"/>
                </a:lnTo>
                <a:lnTo>
                  <a:pt x="6619" y="15233"/>
                </a:lnTo>
                <a:lnTo>
                  <a:pt x="6497" y="15379"/>
                </a:lnTo>
                <a:lnTo>
                  <a:pt x="6376" y="15549"/>
                </a:lnTo>
                <a:lnTo>
                  <a:pt x="5475" y="15598"/>
                </a:lnTo>
                <a:lnTo>
                  <a:pt x="5719" y="15403"/>
                </a:lnTo>
                <a:lnTo>
                  <a:pt x="5938" y="15184"/>
                </a:lnTo>
                <a:lnTo>
                  <a:pt x="6351" y="14746"/>
                </a:lnTo>
                <a:close/>
                <a:moveTo>
                  <a:pt x="13164" y="12264"/>
                </a:moveTo>
                <a:lnTo>
                  <a:pt x="13432" y="12605"/>
                </a:lnTo>
                <a:lnTo>
                  <a:pt x="13189" y="12873"/>
                </a:lnTo>
                <a:lnTo>
                  <a:pt x="12994" y="13189"/>
                </a:lnTo>
                <a:lnTo>
                  <a:pt x="12629" y="13797"/>
                </a:lnTo>
                <a:lnTo>
                  <a:pt x="12361" y="14235"/>
                </a:lnTo>
                <a:lnTo>
                  <a:pt x="12069" y="14673"/>
                </a:lnTo>
                <a:lnTo>
                  <a:pt x="11777" y="15136"/>
                </a:lnTo>
                <a:lnTo>
                  <a:pt x="11656" y="15355"/>
                </a:lnTo>
                <a:lnTo>
                  <a:pt x="11534" y="15598"/>
                </a:lnTo>
                <a:lnTo>
                  <a:pt x="10828" y="15598"/>
                </a:lnTo>
                <a:lnTo>
                  <a:pt x="10609" y="15574"/>
                </a:lnTo>
                <a:lnTo>
                  <a:pt x="10901" y="15209"/>
                </a:lnTo>
                <a:lnTo>
                  <a:pt x="11169" y="14844"/>
                </a:lnTo>
                <a:lnTo>
                  <a:pt x="11558" y="14357"/>
                </a:lnTo>
                <a:lnTo>
                  <a:pt x="11923" y="13895"/>
                </a:lnTo>
                <a:lnTo>
                  <a:pt x="12556" y="13092"/>
                </a:lnTo>
                <a:lnTo>
                  <a:pt x="12872" y="12702"/>
                </a:lnTo>
                <a:lnTo>
                  <a:pt x="13164" y="12264"/>
                </a:lnTo>
                <a:close/>
                <a:moveTo>
                  <a:pt x="9344" y="9150"/>
                </a:moveTo>
                <a:lnTo>
                  <a:pt x="9782" y="9174"/>
                </a:lnTo>
                <a:lnTo>
                  <a:pt x="9490" y="9539"/>
                </a:lnTo>
                <a:lnTo>
                  <a:pt x="9222" y="9928"/>
                </a:lnTo>
                <a:lnTo>
                  <a:pt x="8711" y="10707"/>
                </a:lnTo>
                <a:lnTo>
                  <a:pt x="8201" y="11510"/>
                </a:lnTo>
                <a:lnTo>
                  <a:pt x="7957" y="11899"/>
                </a:lnTo>
                <a:lnTo>
                  <a:pt x="7690" y="12289"/>
                </a:lnTo>
                <a:lnTo>
                  <a:pt x="6935" y="13311"/>
                </a:lnTo>
                <a:lnTo>
                  <a:pt x="6789" y="13335"/>
                </a:lnTo>
                <a:lnTo>
                  <a:pt x="6668" y="13384"/>
                </a:lnTo>
                <a:lnTo>
                  <a:pt x="6595" y="13432"/>
                </a:lnTo>
                <a:lnTo>
                  <a:pt x="6570" y="13505"/>
                </a:lnTo>
                <a:lnTo>
                  <a:pt x="6473" y="13554"/>
                </a:lnTo>
                <a:lnTo>
                  <a:pt x="6351" y="13651"/>
                </a:lnTo>
                <a:lnTo>
                  <a:pt x="6230" y="13773"/>
                </a:lnTo>
                <a:lnTo>
                  <a:pt x="6157" y="13943"/>
                </a:lnTo>
                <a:lnTo>
                  <a:pt x="6108" y="14089"/>
                </a:lnTo>
                <a:lnTo>
                  <a:pt x="6084" y="14260"/>
                </a:lnTo>
                <a:lnTo>
                  <a:pt x="6108" y="14406"/>
                </a:lnTo>
                <a:lnTo>
                  <a:pt x="5548" y="14990"/>
                </a:lnTo>
                <a:lnTo>
                  <a:pt x="5281" y="15306"/>
                </a:lnTo>
                <a:lnTo>
                  <a:pt x="5037" y="15598"/>
                </a:lnTo>
                <a:lnTo>
                  <a:pt x="4697" y="15622"/>
                </a:lnTo>
                <a:lnTo>
                  <a:pt x="4113" y="15647"/>
                </a:lnTo>
                <a:lnTo>
                  <a:pt x="4356" y="15452"/>
                </a:lnTo>
                <a:lnTo>
                  <a:pt x="4575" y="15233"/>
                </a:lnTo>
                <a:lnTo>
                  <a:pt x="4770" y="15014"/>
                </a:lnTo>
                <a:lnTo>
                  <a:pt x="4940" y="14795"/>
                </a:lnTo>
                <a:lnTo>
                  <a:pt x="5256" y="14333"/>
                </a:lnTo>
                <a:lnTo>
                  <a:pt x="5548" y="13870"/>
                </a:lnTo>
                <a:lnTo>
                  <a:pt x="5840" y="13408"/>
                </a:lnTo>
                <a:lnTo>
                  <a:pt x="6132" y="12946"/>
                </a:lnTo>
                <a:lnTo>
                  <a:pt x="6400" y="12605"/>
                </a:lnTo>
                <a:lnTo>
                  <a:pt x="6692" y="12264"/>
                </a:lnTo>
                <a:lnTo>
                  <a:pt x="6887" y="12216"/>
                </a:lnTo>
                <a:lnTo>
                  <a:pt x="7057" y="12167"/>
                </a:lnTo>
                <a:lnTo>
                  <a:pt x="7227" y="12070"/>
                </a:lnTo>
                <a:lnTo>
                  <a:pt x="7398" y="11972"/>
                </a:lnTo>
                <a:lnTo>
                  <a:pt x="7544" y="11851"/>
                </a:lnTo>
                <a:lnTo>
                  <a:pt x="7665" y="11705"/>
                </a:lnTo>
                <a:lnTo>
                  <a:pt x="7787" y="11534"/>
                </a:lnTo>
                <a:lnTo>
                  <a:pt x="7884" y="11340"/>
                </a:lnTo>
                <a:lnTo>
                  <a:pt x="7933" y="11145"/>
                </a:lnTo>
                <a:lnTo>
                  <a:pt x="7982" y="10902"/>
                </a:lnTo>
                <a:lnTo>
                  <a:pt x="8249" y="10488"/>
                </a:lnTo>
                <a:lnTo>
                  <a:pt x="8493" y="10074"/>
                </a:lnTo>
                <a:lnTo>
                  <a:pt x="8760" y="9661"/>
                </a:lnTo>
                <a:lnTo>
                  <a:pt x="9052" y="9247"/>
                </a:lnTo>
                <a:lnTo>
                  <a:pt x="9101" y="9150"/>
                </a:lnTo>
                <a:close/>
                <a:moveTo>
                  <a:pt x="13700" y="12946"/>
                </a:moveTo>
                <a:lnTo>
                  <a:pt x="13797" y="13067"/>
                </a:lnTo>
                <a:lnTo>
                  <a:pt x="14065" y="13384"/>
                </a:lnTo>
                <a:lnTo>
                  <a:pt x="13967" y="13481"/>
                </a:lnTo>
                <a:lnTo>
                  <a:pt x="13870" y="13603"/>
                </a:lnTo>
                <a:lnTo>
                  <a:pt x="13724" y="13895"/>
                </a:lnTo>
                <a:lnTo>
                  <a:pt x="13578" y="14187"/>
                </a:lnTo>
                <a:lnTo>
                  <a:pt x="13432" y="14430"/>
                </a:lnTo>
                <a:lnTo>
                  <a:pt x="13213" y="14771"/>
                </a:lnTo>
                <a:lnTo>
                  <a:pt x="12970" y="15063"/>
                </a:lnTo>
                <a:lnTo>
                  <a:pt x="12483" y="15647"/>
                </a:lnTo>
                <a:lnTo>
                  <a:pt x="12240" y="15622"/>
                </a:lnTo>
                <a:lnTo>
                  <a:pt x="12021" y="15647"/>
                </a:lnTo>
                <a:lnTo>
                  <a:pt x="11923" y="15622"/>
                </a:lnTo>
                <a:lnTo>
                  <a:pt x="12045" y="15476"/>
                </a:lnTo>
                <a:lnTo>
                  <a:pt x="12191" y="15330"/>
                </a:lnTo>
                <a:lnTo>
                  <a:pt x="12410" y="14990"/>
                </a:lnTo>
                <a:lnTo>
                  <a:pt x="12824" y="14284"/>
                </a:lnTo>
                <a:lnTo>
                  <a:pt x="13335" y="13457"/>
                </a:lnTo>
                <a:lnTo>
                  <a:pt x="13700" y="12946"/>
                </a:lnTo>
                <a:close/>
                <a:moveTo>
                  <a:pt x="14284" y="13870"/>
                </a:moveTo>
                <a:lnTo>
                  <a:pt x="14284" y="14016"/>
                </a:lnTo>
                <a:lnTo>
                  <a:pt x="14284" y="14162"/>
                </a:lnTo>
                <a:lnTo>
                  <a:pt x="14259" y="14333"/>
                </a:lnTo>
                <a:lnTo>
                  <a:pt x="14186" y="14527"/>
                </a:lnTo>
                <a:lnTo>
                  <a:pt x="14065" y="14771"/>
                </a:lnTo>
                <a:lnTo>
                  <a:pt x="13919" y="15063"/>
                </a:lnTo>
                <a:lnTo>
                  <a:pt x="13724" y="15306"/>
                </a:lnTo>
                <a:lnTo>
                  <a:pt x="13627" y="15428"/>
                </a:lnTo>
                <a:lnTo>
                  <a:pt x="13529" y="15501"/>
                </a:lnTo>
                <a:lnTo>
                  <a:pt x="13408" y="15574"/>
                </a:lnTo>
                <a:lnTo>
                  <a:pt x="13286" y="15622"/>
                </a:lnTo>
                <a:lnTo>
                  <a:pt x="13164" y="15647"/>
                </a:lnTo>
                <a:lnTo>
                  <a:pt x="13018" y="15647"/>
                </a:lnTo>
                <a:lnTo>
                  <a:pt x="13189" y="15476"/>
                </a:lnTo>
                <a:lnTo>
                  <a:pt x="13359" y="15257"/>
                </a:lnTo>
                <a:lnTo>
                  <a:pt x="13651" y="14868"/>
                </a:lnTo>
                <a:lnTo>
                  <a:pt x="13967" y="14381"/>
                </a:lnTo>
                <a:lnTo>
                  <a:pt x="14138" y="14138"/>
                </a:lnTo>
                <a:lnTo>
                  <a:pt x="14284" y="13870"/>
                </a:lnTo>
                <a:close/>
                <a:moveTo>
                  <a:pt x="5865" y="12094"/>
                </a:moveTo>
                <a:lnTo>
                  <a:pt x="5986" y="12167"/>
                </a:lnTo>
                <a:lnTo>
                  <a:pt x="6108" y="12216"/>
                </a:lnTo>
                <a:lnTo>
                  <a:pt x="5962" y="12386"/>
                </a:lnTo>
                <a:lnTo>
                  <a:pt x="5670" y="12800"/>
                </a:lnTo>
                <a:lnTo>
                  <a:pt x="5402" y="13238"/>
                </a:lnTo>
                <a:lnTo>
                  <a:pt x="4867" y="14114"/>
                </a:lnTo>
                <a:lnTo>
                  <a:pt x="4526" y="14600"/>
                </a:lnTo>
                <a:lnTo>
                  <a:pt x="4356" y="14819"/>
                </a:lnTo>
                <a:lnTo>
                  <a:pt x="4161" y="15038"/>
                </a:lnTo>
                <a:lnTo>
                  <a:pt x="4015" y="15209"/>
                </a:lnTo>
                <a:lnTo>
                  <a:pt x="3845" y="15355"/>
                </a:lnTo>
                <a:lnTo>
                  <a:pt x="3675" y="15525"/>
                </a:lnTo>
                <a:lnTo>
                  <a:pt x="3529" y="15671"/>
                </a:lnTo>
                <a:lnTo>
                  <a:pt x="2847" y="15695"/>
                </a:lnTo>
                <a:lnTo>
                  <a:pt x="2847" y="15695"/>
                </a:lnTo>
                <a:lnTo>
                  <a:pt x="3018" y="15501"/>
                </a:lnTo>
                <a:lnTo>
                  <a:pt x="3796" y="14625"/>
                </a:lnTo>
                <a:lnTo>
                  <a:pt x="4575" y="13797"/>
                </a:lnTo>
                <a:lnTo>
                  <a:pt x="4940" y="13359"/>
                </a:lnTo>
                <a:lnTo>
                  <a:pt x="5281" y="12921"/>
                </a:lnTo>
                <a:lnTo>
                  <a:pt x="5865" y="12094"/>
                </a:lnTo>
                <a:close/>
                <a:moveTo>
                  <a:pt x="5281" y="11364"/>
                </a:moveTo>
                <a:lnTo>
                  <a:pt x="5378" y="11607"/>
                </a:lnTo>
                <a:lnTo>
                  <a:pt x="5451" y="11729"/>
                </a:lnTo>
                <a:lnTo>
                  <a:pt x="5548" y="11851"/>
                </a:lnTo>
                <a:lnTo>
                  <a:pt x="5232" y="12289"/>
                </a:lnTo>
                <a:lnTo>
                  <a:pt x="4867" y="12800"/>
                </a:lnTo>
                <a:lnTo>
                  <a:pt x="4478" y="13286"/>
                </a:lnTo>
                <a:lnTo>
                  <a:pt x="3650" y="14211"/>
                </a:lnTo>
                <a:lnTo>
                  <a:pt x="3334" y="14576"/>
                </a:lnTo>
                <a:lnTo>
                  <a:pt x="2993" y="14941"/>
                </a:lnTo>
                <a:lnTo>
                  <a:pt x="2750" y="15330"/>
                </a:lnTo>
                <a:lnTo>
                  <a:pt x="2507" y="15720"/>
                </a:lnTo>
                <a:lnTo>
                  <a:pt x="2166" y="15695"/>
                </a:lnTo>
                <a:lnTo>
                  <a:pt x="1825" y="15647"/>
                </a:lnTo>
                <a:lnTo>
                  <a:pt x="1947" y="15525"/>
                </a:lnTo>
                <a:lnTo>
                  <a:pt x="2044" y="15403"/>
                </a:lnTo>
                <a:lnTo>
                  <a:pt x="2239" y="15111"/>
                </a:lnTo>
                <a:lnTo>
                  <a:pt x="2604" y="14625"/>
                </a:lnTo>
                <a:lnTo>
                  <a:pt x="3018" y="14162"/>
                </a:lnTo>
                <a:lnTo>
                  <a:pt x="3748" y="13311"/>
                </a:lnTo>
                <a:lnTo>
                  <a:pt x="4113" y="12897"/>
                </a:lnTo>
                <a:lnTo>
                  <a:pt x="4478" y="12459"/>
                </a:lnTo>
                <a:lnTo>
                  <a:pt x="4867" y="11924"/>
                </a:lnTo>
                <a:lnTo>
                  <a:pt x="5281" y="11364"/>
                </a:lnTo>
                <a:close/>
                <a:moveTo>
                  <a:pt x="5500" y="1"/>
                </a:moveTo>
                <a:lnTo>
                  <a:pt x="5086" y="50"/>
                </a:lnTo>
                <a:lnTo>
                  <a:pt x="4916" y="98"/>
                </a:lnTo>
                <a:lnTo>
                  <a:pt x="4721" y="147"/>
                </a:lnTo>
                <a:lnTo>
                  <a:pt x="4551" y="220"/>
                </a:lnTo>
                <a:lnTo>
                  <a:pt x="4405" y="293"/>
                </a:lnTo>
                <a:lnTo>
                  <a:pt x="4259" y="415"/>
                </a:lnTo>
                <a:lnTo>
                  <a:pt x="4137" y="512"/>
                </a:lnTo>
                <a:lnTo>
                  <a:pt x="4040" y="658"/>
                </a:lnTo>
                <a:lnTo>
                  <a:pt x="3991" y="828"/>
                </a:lnTo>
                <a:lnTo>
                  <a:pt x="3942" y="1072"/>
                </a:lnTo>
                <a:lnTo>
                  <a:pt x="3942" y="1388"/>
                </a:lnTo>
                <a:lnTo>
                  <a:pt x="3967" y="1704"/>
                </a:lnTo>
                <a:lnTo>
                  <a:pt x="4064" y="2020"/>
                </a:lnTo>
                <a:lnTo>
                  <a:pt x="4210" y="2288"/>
                </a:lnTo>
                <a:lnTo>
                  <a:pt x="4283" y="2434"/>
                </a:lnTo>
                <a:lnTo>
                  <a:pt x="4380" y="2556"/>
                </a:lnTo>
                <a:lnTo>
                  <a:pt x="4502" y="2653"/>
                </a:lnTo>
                <a:lnTo>
                  <a:pt x="4599" y="2726"/>
                </a:lnTo>
                <a:lnTo>
                  <a:pt x="4745" y="2799"/>
                </a:lnTo>
                <a:lnTo>
                  <a:pt x="4867" y="2823"/>
                </a:lnTo>
                <a:lnTo>
                  <a:pt x="4891" y="3213"/>
                </a:lnTo>
                <a:lnTo>
                  <a:pt x="4891" y="3578"/>
                </a:lnTo>
                <a:lnTo>
                  <a:pt x="4843" y="4332"/>
                </a:lnTo>
                <a:lnTo>
                  <a:pt x="4843" y="4965"/>
                </a:lnTo>
                <a:lnTo>
                  <a:pt x="4843" y="5622"/>
                </a:lnTo>
                <a:lnTo>
                  <a:pt x="4843" y="5914"/>
                </a:lnTo>
                <a:lnTo>
                  <a:pt x="4818" y="6206"/>
                </a:lnTo>
                <a:lnTo>
                  <a:pt x="4794" y="6473"/>
                </a:lnTo>
                <a:lnTo>
                  <a:pt x="4818" y="6619"/>
                </a:lnTo>
                <a:lnTo>
                  <a:pt x="4843" y="6765"/>
                </a:lnTo>
                <a:lnTo>
                  <a:pt x="4697" y="6911"/>
                </a:lnTo>
                <a:lnTo>
                  <a:pt x="4551" y="7082"/>
                </a:lnTo>
                <a:lnTo>
                  <a:pt x="4332" y="7447"/>
                </a:lnTo>
                <a:lnTo>
                  <a:pt x="3723" y="8250"/>
                </a:lnTo>
                <a:lnTo>
                  <a:pt x="3115" y="9077"/>
                </a:lnTo>
                <a:lnTo>
                  <a:pt x="2434" y="10074"/>
                </a:lnTo>
                <a:lnTo>
                  <a:pt x="1728" y="11072"/>
                </a:lnTo>
                <a:lnTo>
                  <a:pt x="1047" y="12045"/>
                </a:lnTo>
                <a:lnTo>
                  <a:pt x="706" y="12483"/>
                </a:lnTo>
                <a:lnTo>
                  <a:pt x="560" y="12702"/>
                </a:lnTo>
                <a:lnTo>
                  <a:pt x="487" y="12824"/>
                </a:lnTo>
                <a:lnTo>
                  <a:pt x="463" y="12946"/>
                </a:lnTo>
                <a:lnTo>
                  <a:pt x="366" y="13043"/>
                </a:lnTo>
                <a:lnTo>
                  <a:pt x="293" y="13116"/>
                </a:lnTo>
                <a:lnTo>
                  <a:pt x="147" y="13335"/>
                </a:lnTo>
                <a:lnTo>
                  <a:pt x="74" y="13578"/>
                </a:lnTo>
                <a:lnTo>
                  <a:pt x="1" y="13773"/>
                </a:lnTo>
                <a:lnTo>
                  <a:pt x="1" y="13968"/>
                </a:lnTo>
                <a:lnTo>
                  <a:pt x="25" y="14138"/>
                </a:lnTo>
                <a:lnTo>
                  <a:pt x="49" y="14333"/>
                </a:lnTo>
                <a:lnTo>
                  <a:pt x="122" y="14503"/>
                </a:lnTo>
                <a:lnTo>
                  <a:pt x="268" y="14868"/>
                </a:lnTo>
                <a:lnTo>
                  <a:pt x="414" y="15184"/>
                </a:lnTo>
                <a:lnTo>
                  <a:pt x="512" y="15355"/>
                </a:lnTo>
                <a:lnTo>
                  <a:pt x="633" y="15501"/>
                </a:lnTo>
                <a:lnTo>
                  <a:pt x="755" y="15647"/>
                </a:lnTo>
                <a:lnTo>
                  <a:pt x="876" y="15744"/>
                </a:lnTo>
                <a:lnTo>
                  <a:pt x="998" y="15841"/>
                </a:lnTo>
                <a:lnTo>
                  <a:pt x="1144" y="15939"/>
                </a:lnTo>
                <a:lnTo>
                  <a:pt x="1290" y="15987"/>
                </a:lnTo>
                <a:lnTo>
                  <a:pt x="1460" y="16060"/>
                </a:lnTo>
                <a:lnTo>
                  <a:pt x="1777" y="16133"/>
                </a:lnTo>
                <a:lnTo>
                  <a:pt x="2117" y="16182"/>
                </a:lnTo>
                <a:lnTo>
                  <a:pt x="2482" y="16182"/>
                </a:lnTo>
                <a:lnTo>
                  <a:pt x="2847" y="16158"/>
                </a:lnTo>
                <a:lnTo>
                  <a:pt x="5208" y="16060"/>
                </a:lnTo>
                <a:lnTo>
                  <a:pt x="6400" y="16012"/>
                </a:lnTo>
                <a:lnTo>
                  <a:pt x="7568" y="15987"/>
                </a:lnTo>
                <a:lnTo>
                  <a:pt x="8711" y="15987"/>
                </a:lnTo>
                <a:lnTo>
                  <a:pt x="9879" y="16036"/>
                </a:lnTo>
                <a:lnTo>
                  <a:pt x="10828" y="16036"/>
                </a:lnTo>
                <a:lnTo>
                  <a:pt x="11339" y="16060"/>
                </a:lnTo>
                <a:lnTo>
                  <a:pt x="11826" y="16109"/>
                </a:lnTo>
                <a:lnTo>
                  <a:pt x="11850" y="16158"/>
                </a:lnTo>
                <a:lnTo>
                  <a:pt x="11899" y="16182"/>
                </a:lnTo>
                <a:lnTo>
                  <a:pt x="11972" y="16206"/>
                </a:lnTo>
                <a:lnTo>
                  <a:pt x="12045" y="16206"/>
                </a:lnTo>
                <a:lnTo>
                  <a:pt x="12459" y="16182"/>
                </a:lnTo>
                <a:lnTo>
                  <a:pt x="13067" y="16182"/>
                </a:lnTo>
                <a:lnTo>
                  <a:pt x="13262" y="16158"/>
                </a:lnTo>
                <a:lnTo>
                  <a:pt x="13456" y="16109"/>
                </a:lnTo>
                <a:lnTo>
                  <a:pt x="13651" y="16060"/>
                </a:lnTo>
                <a:lnTo>
                  <a:pt x="13773" y="15987"/>
                </a:lnTo>
                <a:lnTo>
                  <a:pt x="13870" y="15914"/>
                </a:lnTo>
                <a:lnTo>
                  <a:pt x="14065" y="15744"/>
                </a:lnTo>
                <a:lnTo>
                  <a:pt x="14211" y="15549"/>
                </a:lnTo>
                <a:lnTo>
                  <a:pt x="14357" y="15330"/>
                </a:lnTo>
                <a:lnTo>
                  <a:pt x="14527" y="14990"/>
                </a:lnTo>
                <a:lnTo>
                  <a:pt x="14697" y="14673"/>
                </a:lnTo>
                <a:lnTo>
                  <a:pt x="14770" y="14503"/>
                </a:lnTo>
                <a:lnTo>
                  <a:pt x="14795" y="14308"/>
                </a:lnTo>
                <a:lnTo>
                  <a:pt x="14843" y="14138"/>
                </a:lnTo>
                <a:lnTo>
                  <a:pt x="14843" y="13943"/>
                </a:lnTo>
                <a:lnTo>
                  <a:pt x="14819" y="13749"/>
                </a:lnTo>
                <a:lnTo>
                  <a:pt x="14770" y="13578"/>
                </a:lnTo>
                <a:lnTo>
                  <a:pt x="14697" y="13408"/>
                </a:lnTo>
                <a:lnTo>
                  <a:pt x="14624" y="13262"/>
                </a:lnTo>
                <a:lnTo>
                  <a:pt x="14405" y="12970"/>
                </a:lnTo>
                <a:lnTo>
                  <a:pt x="14162" y="12702"/>
                </a:lnTo>
                <a:lnTo>
                  <a:pt x="13773" y="12240"/>
                </a:lnTo>
                <a:lnTo>
                  <a:pt x="13408" y="11753"/>
                </a:lnTo>
                <a:lnTo>
                  <a:pt x="13408" y="11705"/>
                </a:lnTo>
                <a:lnTo>
                  <a:pt x="13359" y="11680"/>
                </a:lnTo>
                <a:lnTo>
                  <a:pt x="13018" y="11145"/>
                </a:lnTo>
                <a:lnTo>
                  <a:pt x="12702" y="10610"/>
                </a:lnTo>
                <a:lnTo>
                  <a:pt x="12410" y="10074"/>
                </a:lnTo>
                <a:lnTo>
                  <a:pt x="12094" y="9563"/>
                </a:lnTo>
                <a:lnTo>
                  <a:pt x="11534" y="8736"/>
                </a:lnTo>
                <a:lnTo>
                  <a:pt x="10974" y="7909"/>
                </a:lnTo>
                <a:lnTo>
                  <a:pt x="10755" y="7593"/>
                </a:lnTo>
                <a:lnTo>
                  <a:pt x="10536" y="7276"/>
                </a:lnTo>
                <a:lnTo>
                  <a:pt x="10415" y="7130"/>
                </a:lnTo>
                <a:lnTo>
                  <a:pt x="10293" y="6984"/>
                </a:lnTo>
                <a:lnTo>
                  <a:pt x="10147" y="6863"/>
                </a:lnTo>
                <a:lnTo>
                  <a:pt x="10001" y="6765"/>
                </a:lnTo>
                <a:lnTo>
                  <a:pt x="10074" y="6595"/>
                </a:lnTo>
                <a:lnTo>
                  <a:pt x="10123" y="6400"/>
                </a:lnTo>
                <a:lnTo>
                  <a:pt x="10147" y="6206"/>
                </a:lnTo>
                <a:lnTo>
                  <a:pt x="10171" y="5987"/>
                </a:lnTo>
                <a:lnTo>
                  <a:pt x="10171" y="5573"/>
                </a:lnTo>
                <a:lnTo>
                  <a:pt x="10147" y="5184"/>
                </a:lnTo>
                <a:lnTo>
                  <a:pt x="10147" y="4016"/>
                </a:lnTo>
                <a:lnTo>
                  <a:pt x="10147" y="3724"/>
                </a:lnTo>
                <a:lnTo>
                  <a:pt x="10123" y="3432"/>
                </a:lnTo>
                <a:lnTo>
                  <a:pt x="10074" y="3140"/>
                </a:lnTo>
                <a:lnTo>
                  <a:pt x="10025" y="2848"/>
                </a:lnTo>
                <a:lnTo>
                  <a:pt x="10317" y="2580"/>
                </a:lnTo>
                <a:lnTo>
                  <a:pt x="10609" y="2288"/>
                </a:lnTo>
                <a:lnTo>
                  <a:pt x="10755" y="2142"/>
                </a:lnTo>
                <a:lnTo>
                  <a:pt x="10877" y="1996"/>
                </a:lnTo>
                <a:lnTo>
                  <a:pt x="10974" y="1826"/>
                </a:lnTo>
                <a:lnTo>
                  <a:pt x="11072" y="1631"/>
                </a:lnTo>
                <a:lnTo>
                  <a:pt x="11096" y="1436"/>
                </a:lnTo>
                <a:lnTo>
                  <a:pt x="11096" y="1266"/>
                </a:lnTo>
                <a:lnTo>
                  <a:pt x="11047" y="1096"/>
                </a:lnTo>
                <a:lnTo>
                  <a:pt x="10974" y="950"/>
                </a:lnTo>
                <a:lnTo>
                  <a:pt x="10877" y="804"/>
                </a:lnTo>
                <a:lnTo>
                  <a:pt x="10755" y="682"/>
                </a:lnTo>
                <a:lnTo>
                  <a:pt x="10609" y="561"/>
                </a:lnTo>
                <a:lnTo>
                  <a:pt x="10463" y="463"/>
                </a:lnTo>
                <a:lnTo>
                  <a:pt x="10269" y="366"/>
                </a:lnTo>
                <a:lnTo>
                  <a:pt x="10074" y="293"/>
                </a:lnTo>
                <a:lnTo>
                  <a:pt x="9855" y="244"/>
                </a:lnTo>
                <a:lnTo>
                  <a:pt x="9636" y="196"/>
                </a:lnTo>
                <a:lnTo>
                  <a:pt x="9198" y="171"/>
                </a:lnTo>
                <a:lnTo>
                  <a:pt x="8784" y="147"/>
                </a:lnTo>
                <a:lnTo>
                  <a:pt x="7665" y="123"/>
                </a:lnTo>
                <a:lnTo>
                  <a:pt x="7106" y="98"/>
                </a:lnTo>
                <a:lnTo>
                  <a:pt x="6546" y="50"/>
                </a:lnTo>
                <a:lnTo>
                  <a:pt x="623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22"/>
          <p:cNvSpPr/>
          <p:nvPr/>
        </p:nvSpPr>
        <p:spPr>
          <a:xfrm>
            <a:off x="875136" y="2092739"/>
            <a:ext cx="346227" cy="348325"/>
          </a:xfrm>
          <a:custGeom>
            <a:avLst/>
            <a:gdLst/>
            <a:ahLst/>
            <a:cxnLst/>
            <a:rect l="l" t="t" r="r" b="b"/>
            <a:pathLst>
              <a:path w="15842" h="15938" extrusionOk="0">
                <a:moveTo>
                  <a:pt x="4794" y="7470"/>
                </a:moveTo>
                <a:lnTo>
                  <a:pt x="4867" y="7495"/>
                </a:lnTo>
                <a:lnTo>
                  <a:pt x="4940" y="7543"/>
                </a:lnTo>
                <a:lnTo>
                  <a:pt x="4989" y="7616"/>
                </a:lnTo>
                <a:lnTo>
                  <a:pt x="5013" y="7714"/>
                </a:lnTo>
                <a:lnTo>
                  <a:pt x="5013" y="7787"/>
                </a:lnTo>
                <a:lnTo>
                  <a:pt x="4989" y="7908"/>
                </a:lnTo>
                <a:lnTo>
                  <a:pt x="4916" y="7981"/>
                </a:lnTo>
                <a:lnTo>
                  <a:pt x="4843" y="8054"/>
                </a:lnTo>
                <a:lnTo>
                  <a:pt x="4721" y="8079"/>
                </a:lnTo>
                <a:lnTo>
                  <a:pt x="4600" y="8054"/>
                </a:lnTo>
                <a:lnTo>
                  <a:pt x="4527" y="7981"/>
                </a:lnTo>
                <a:lnTo>
                  <a:pt x="4454" y="7908"/>
                </a:lnTo>
                <a:lnTo>
                  <a:pt x="4429" y="7787"/>
                </a:lnTo>
                <a:lnTo>
                  <a:pt x="4454" y="7665"/>
                </a:lnTo>
                <a:lnTo>
                  <a:pt x="4527" y="7543"/>
                </a:lnTo>
                <a:lnTo>
                  <a:pt x="4600" y="7495"/>
                </a:lnTo>
                <a:lnTo>
                  <a:pt x="4697" y="7470"/>
                </a:lnTo>
                <a:close/>
                <a:moveTo>
                  <a:pt x="11169" y="7470"/>
                </a:moveTo>
                <a:lnTo>
                  <a:pt x="11242" y="7495"/>
                </a:lnTo>
                <a:lnTo>
                  <a:pt x="11315" y="7543"/>
                </a:lnTo>
                <a:lnTo>
                  <a:pt x="11364" y="7616"/>
                </a:lnTo>
                <a:lnTo>
                  <a:pt x="11388" y="7714"/>
                </a:lnTo>
                <a:lnTo>
                  <a:pt x="11388" y="7787"/>
                </a:lnTo>
                <a:lnTo>
                  <a:pt x="11364" y="7908"/>
                </a:lnTo>
                <a:lnTo>
                  <a:pt x="11291" y="7981"/>
                </a:lnTo>
                <a:lnTo>
                  <a:pt x="11218" y="8054"/>
                </a:lnTo>
                <a:lnTo>
                  <a:pt x="11096" y="8079"/>
                </a:lnTo>
                <a:lnTo>
                  <a:pt x="10975" y="8054"/>
                </a:lnTo>
                <a:lnTo>
                  <a:pt x="10902" y="7981"/>
                </a:lnTo>
                <a:lnTo>
                  <a:pt x="10829" y="7908"/>
                </a:lnTo>
                <a:lnTo>
                  <a:pt x="10804" y="7787"/>
                </a:lnTo>
                <a:lnTo>
                  <a:pt x="10829" y="7665"/>
                </a:lnTo>
                <a:lnTo>
                  <a:pt x="10902" y="7543"/>
                </a:lnTo>
                <a:lnTo>
                  <a:pt x="10975" y="7495"/>
                </a:lnTo>
                <a:lnTo>
                  <a:pt x="11072" y="7470"/>
                </a:lnTo>
                <a:close/>
                <a:moveTo>
                  <a:pt x="4770" y="7081"/>
                </a:moveTo>
                <a:lnTo>
                  <a:pt x="4600" y="7105"/>
                </a:lnTo>
                <a:lnTo>
                  <a:pt x="4429" y="7178"/>
                </a:lnTo>
                <a:lnTo>
                  <a:pt x="4308" y="7300"/>
                </a:lnTo>
                <a:lnTo>
                  <a:pt x="4186" y="7446"/>
                </a:lnTo>
                <a:lnTo>
                  <a:pt x="4113" y="7568"/>
                </a:lnTo>
                <a:lnTo>
                  <a:pt x="4064" y="7714"/>
                </a:lnTo>
                <a:lnTo>
                  <a:pt x="4016" y="7835"/>
                </a:lnTo>
                <a:lnTo>
                  <a:pt x="4016" y="7981"/>
                </a:lnTo>
                <a:lnTo>
                  <a:pt x="3967" y="8225"/>
                </a:lnTo>
                <a:lnTo>
                  <a:pt x="3967" y="8395"/>
                </a:lnTo>
                <a:lnTo>
                  <a:pt x="4016" y="8565"/>
                </a:lnTo>
                <a:lnTo>
                  <a:pt x="4064" y="8711"/>
                </a:lnTo>
                <a:lnTo>
                  <a:pt x="4162" y="8833"/>
                </a:lnTo>
                <a:lnTo>
                  <a:pt x="4259" y="8955"/>
                </a:lnTo>
                <a:lnTo>
                  <a:pt x="4381" y="9028"/>
                </a:lnTo>
                <a:lnTo>
                  <a:pt x="4527" y="9101"/>
                </a:lnTo>
                <a:lnTo>
                  <a:pt x="4697" y="9149"/>
                </a:lnTo>
                <a:lnTo>
                  <a:pt x="4892" y="9174"/>
                </a:lnTo>
                <a:lnTo>
                  <a:pt x="5062" y="9149"/>
                </a:lnTo>
                <a:lnTo>
                  <a:pt x="5232" y="9101"/>
                </a:lnTo>
                <a:lnTo>
                  <a:pt x="5378" y="9028"/>
                </a:lnTo>
                <a:lnTo>
                  <a:pt x="5500" y="8930"/>
                </a:lnTo>
                <a:lnTo>
                  <a:pt x="5622" y="8809"/>
                </a:lnTo>
                <a:lnTo>
                  <a:pt x="5719" y="8663"/>
                </a:lnTo>
                <a:lnTo>
                  <a:pt x="5792" y="8517"/>
                </a:lnTo>
                <a:lnTo>
                  <a:pt x="5841" y="8346"/>
                </a:lnTo>
                <a:lnTo>
                  <a:pt x="5865" y="8176"/>
                </a:lnTo>
                <a:lnTo>
                  <a:pt x="5841" y="8006"/>
                </a:lnTo>
                <a:lnTo>
                  <a:pt x="5816" y="7835"/>
                </a:lnTo>
                <a:lnTo>
                  <a:pt x="5768" y="7689"/>
                </a:lnTo>
                <a:lnTo>
                  <a:pt x="5695" y="7519"/>
                </a:lnTo>
                <a:lnTo>
                  <a:pt x="5573" y="7397"/>
                </a:lnTo>
                <a:lnTo>
                  <a:pt x="5427" y="7251"/>
                </a:lnTo>
                <a:lnTo>
                  <a:pt x="5281" y="7154"/>
                </a:lnTo>
                <a:lnTo>
                  <a:pt x="5111" y="7105"/>
                </a:lnTo>
                <a:lnTo>
                  <a:pt x="4940" y="7081"/>
                </a:lnTo>
                <a:close/>
                <a:moveTo>
                  <a:pt x="11145" y="7081"/>
                </a:moveTo>
                <a:lnTo>
                  <a:pt x="10975" y="7105"/>
                </a:lnTo>
                <a:lnTo>
                  <a:pt x="10804" y="7178"/>
                </a:lnTo>
                <a:lnTo>
                  <a:pt x="10683" y="7300"/>
                </a:lnTo>
                <a:lnTo>
                  <a:pt x="10561" y="7446"/>
                </a:lnTo>
                <a:lnTo>
                  <a:pt x="10488" y="7568"/>
                </a:lnTo>
                <a:lnTo>
                  <a:pt x="10439" y="7714"/>
                </a:lnTo>
                <a:lnTo>
                  <a:pt x="10391" y="7835"/>
                </a:lnTo>
                <a:lnTo>
                  <a:pt x="10391" y="7981"/>
                </a:lnTo>
                <a:lnTo>
                  <a:pt x="10342" y="8225"/>
                </a:lnTo>
                <a:lnTo>
                  <a:pt x="10342" y="8395"/>
                </a:lnTo>
                <a:lnTo>
                  <a:pt x="10391" y="8565"/>
                </a:lnTo>
                <a:lnTo>
                  <a:pt x="10439" y="8711"/>
                </a:lnTo>
                <a:lnTo>
                  <a:pt x="10537" y="8833"/>
                </a:lnTo>
                <a:lnTo>
                  <a:pt x="10634" y="8955"/>
                </a:lnTo>
                <a:lnTo>
                  <a:pt x="10756" y="9028"/>
                </a:lnTo>
                <a:lnTo>
                  <a:pt x="10902" y="9101"/>
                </a:lnTo>
                <a:lnTo>
                  <a:pt x="11072" y="9149"/>
                </a:lnTo>
                <a:lnTo>
                  <a:pt x="11267" y="9174"/>
                </a:lnTo>
                <a:lnTo>
                  <a:pt x="11437" y="9149"/>
                </a:lnTo>
                <a:lnTo>
                  <a:pt x="11607" y="9101"/>
                </a:lnTo>
                <a:lnTo>
                  <a:pt x="11753" y="9028"/>
                </a:lnTo>
                <a:lnTo>
                  <a:pt x="11875" y="8930"/>
                </a:lnTo>
                <a:lnTo>
                  <a:pt x="11997" y="8809"/>
                </a:lnTo>
                <a:lnTo>
                  <a:pt x="12094" y="8663"/>
                </a:lnTo>
                <a:lnTo>
                  <a:pt x="12167" y="8517"/>
                </a:lnTo>
                <a:lnTo>
                  <a:pt x="12216" y="8346"/>
                </a:lnTo>
                <a:lnTo>
                  <a:pt x="12240" y="8176"/>
                </a:lnTo>
                <a:lnTo>
                  <a:pt x="12216" y="8006"/>
                </a:lnTo>
                <a:lnTo>
                  <a:pt x="12191" y="7835"/>
                </a:lnTo>
                <a:lnTo>
                  <a:pt x="12143" y="7689"/>
                </a:lnTo>
                <a:lnTo>
                  <a:pt x="12070" y="7519"/>
                </a:lnTo>
                <a:lnTo>
                  <a:pt x="11948" y="7397"/>
                </a:lnTo>
                <a:lnTo>
                  <a:pt x="11802" y="7251"/>
                </a:lnTo>
                <a:lnTo>
                  <a:pt x="11656" y="7154"/>
                </a:lnTo>
                <a:lnTo>
                  <a:pt x="11486" y="7105"/>
                </a:lnTo>
                <a:lnTo>
                  <a:pt x="11315" y="7081"/>
                </a:lnTo>
                <a:close/>
                <a:moveTo>
                  <a:pt x="11972" y="10925"/>
                </a:moveTo>
                <a:lnTo>
                  <a:pt x="11875" y="10974"/>
                </a:lnTo>
                <a:lnTo>
                  <a:pt x="11778" y="11047"/>
                </a:lnTo>
                <a:lnTo>
                  <a:pt x="11607" y="11290"/>
                </a:lnTo>
                <a:lnTo>
                  <a:pt x="11413" y="11485"/>
                </a:lnTo>
                <a:lnTo>
                  <a:pt x="11194" y="11680"/>
                </a:lnTo>
                <a:lnTo>
                  <a:pt x="10950" y="11850"/>
                </a:lnTo>
                <a:lnTo>
                  <a:pt x="10707" y="11996"/>
                </a:lnTo>
                <a:lnTo>
                  <a:pt x="10439" y="12118"/>
                </a:lnTo>
                <a:lnTo>
                  <a:pt x="10172" y="12215"/>
                </a:lnTo>
                <a:lnTo>
                  <a:pt x="9880" y="12312"/>
                </a:lnTo>
                <a:lnTo>
                  <a:pt x="9588" y="12385"/>
                </a:lnTo>
                <a:lnTo>
                  <a:pt x="9296" y="12434"/>
                </a:lnTo>
                <a:lnTo>
                  <a:pt x="8712" y="12507"/>
                </a:lnTo>
                <a:lnTo>
                  <a:pt x="8128" y="12531"/>
                </a:lnTo>
                <a:lnTo>
                  <a:pt x="7568" y="12507"/>
                </a:lnTo>
                <a:lnTo>
                  <a:pt x="7325" y="12483"/>
                </a:lnTo>
                <a:lnTo>
                  <a:pt x="7106" y="12434"/>
                </a:lnTo>
                <a:lnTo>
                  <a:pt x="6668" y="12312"/>
                </a:lnTo>
                <a:lnTo>
                  <a:pt x="6230" y="12166"/>
                </a:lnTo>
                <a:lnTo>
                  <a:pt x="5816" y="11996"/>
                </a:lnTo>
                <a:lnTo>
                  <a:pt x="5427" y="11826"/>
                </a:lnTo>
                <a:lnTo>
                  <a:pt x="5013" y="11631"/>
                </a:lnTo>
                <a:lnTo>
                  <a:pt x="4794" y="11509"/>
                </a:lnTo>
                <a:lnTo>
                  <a:pt x="4600" y="11388"/>
                </a:lnTo>
                <a:lnTo>
                  <a:pt x="4454" y="11242"/>
                </a:lnTo>
                <a:lnTo>
                  <a:pt x="4308" y="11096"/>
                </a:lnTo>
                <a:lnTo>
                  <a:pt x="4259" y="11047"/>
                </a:lnTo>
                <a:lnTo>
                  <a:pt x="4210" y="11023"/>
                </a:lnTo>
                <a:lnTo>
                  <a:pt x="4089" y="11023"/>
                </a:lnTo>
                <a:lnTo>
                  <a:pt x="4040" y="11071"/>
                </a:lnTo>
                <a:lnTo>
                  <a:pt x="3991" y="11096"/>
                </a:lnTo>
                <a:lnTo>
                  <a:pt x="3991" y="11169"/>
                </a:lnTo>
                <a:lnTo>
                  <a:pt x="3991" y="11242"/>
                </a:lnTo>
                <a:lnTo>
                  <a:pt x="4016" y="11339"/>
                </a:lnTo>
                <a:lnTo>
                  <a:pt x="4064" y="11436"/>
                </a:lnTo>
                <a:lnTo>
                  <a:pt x="4210" y="11631"/>
                </a:lnTo>
                <a:lnTo>
                  <a:pt x="4381" y="11801"/>
                </a:lnTo>
                <a:lnTo>
                  <a:pt x="4575" y="11947"/>
                </a:lnTo>
                <a:lnTo>
                  <a:pt x="4794" y="12069"/>
                </a:lnTo>
                <a:lnTo>
                  <a:pt x="5038" y="12191"/>
                </a:lnTo>
                <a:lnTo>
                  <a:pt x="5451" y="12385"/>
                </a:lnTo>
                <a:lnTo>
                  <a:pt x="5938" y="12604"/>
                </a:lnTo>
                <a:lnTo>
                  <a:pt x="6424" y="12799"/>
                </a:lnTo>
                <a:lnTo>
                  <a:pt x="6935" y="12945"/>
                </a:lnTo>
                <a:lnTo>
                  <a:pt x="7446" y="13042"/>
                </a:lnTo>
                <a:lnTo>
                  <a:pt x="7763" y="13067"/>
                </a:lnTo>
                <a:lnTo>
                  <a:pt x="8079" y="13091"/>
                </a:lnTo>
                <a:lnTo>
                  <a:pt x="8420" y="13091"/>
                </a:lnTo>
                <a:lnTo>
                  <a:pt x="8760" y="13067"/>
                </a:lnTo>
                <a:lnTo>
                  <a:pt x="9101" y="13042"/>
                </a:lnTo>
                <a:lnTo>
                  <a:pt x="9442" y="12969"/>
                </a:lnTo>
                <a:lnTo>
                  <a:pt x="9758" y="12896"/>
                </a:lnTo>
                <a:lnTo>
                  <a:pt x="10099" y="12799"/>
                </a:lnTo>
                <a:lnTo>
                  <a:pt x="10415" y="12702"/>
                </a:lnTo>
                <a:lnTo>
                  <a:pt x="10731" y="12556"/>
                </a:lnTo>
                <a:lnTo>
                  <a:pt x="11023" y="12410"/>
                </a:lnTo>
                <a:lnTo>
                  <a:pt x="11315" y="12239"/>
                </a:lnTo>
                <a:lnTo>
                  <a:pt x="11583" y="12045"/>
                </a:lnTo>
                <a:lnTo>
                  <a:pt x="11826" y="11826"/>
                </a:lnTo>
                <a:lnTo>
                  <a:pt x="12045" y="11582"/>
                </a:lnTo>
                <a:lnTo>
                  <a:pt x="12264" y="11339"/>
                </a:lnTo>
                <a:lnTo>
                  <a:pt x="12313" y="11217"/>
                </a:lnTo>
                <a:lnTo>
                  <a:pt x="12289" y="11120"/>
                </a:lnTo>
                <a:lnTo>
                  <a:pt x="12240" y="11047"/>
                </a:lnTo>
                <a:lnTo>
                  <a:pt x="12167" y="10974"/>
                </a:lnTo>
                <a:lnTo>
                  <a:pt x="12070" y="10950"/>
                </a:lnTo>
                <a:lnTo>
                  <a:pt x="11972" y="10925"/>
                </a:lnTo>
                <a:close/>
                <a:moveTo>
                  <a:pt x="8493" y="682"/>
                </a:moveTo>
                <a:lnTo>
                  <a:pt x="8663" y="706"/>
                </a:lnTo>
                <a:lnTo>
                  <a:pt x="9101" y="755"/>
                </a:lnTo>
                <a:lnTo>
                  <a:pt x="9539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1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7" y="1752"/>
                </a:lnTo>
                <a:lnTo>
                  <a:pt x="11997" y="1728"/>
                </a:lnTo>
                <a:lnTo>
                  <a:pt x="12021" y="1728"/>
                </a:lnTo>
                <a:lnTo>
                  <a:pt x="12143" y="1801"/>
                </a:lnTo>
                <a:lnTo>
                  <a:pt x="12094" y="1874"/>
                </a:lnTo>
                <a:lnTo>
                  <a:pt x="12094" y="1947"/>
                </a:lnTo>
                <a:lnTo>
                  <a:pt x="12094" y="1995"/>
                </a:lnTo>
                <a:lnTo>
                  <a:pt x="12143" y="2020"/>
                </a:lnTo>
                <a:lnTo>
                  <a:pt x="12167" y="2044"/>
                </a:lnTo>
                <a:lnTo>
                  <a:pt x="12216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337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508" y="2336"/>
                </a:lnTo>
                <a:lnTo>
                  <a:pt x="12532" y="2385"/>
                </a:lnTo>
                <a:lnTo>
                  <a:pt x="12556" y="2409"/>
                </a:lnTo>
                <a:lnTo>
                  <a:pt x="12581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51" y="2287"/>
                </a:lnTo>
                <a:lnTo>
                  <a:pt x="12775" y="2239"/>
                </a:lnTo>
                <a:lnTo>
                  <a:pt x="12970" y="2409"/>
                </a:lnTo>
                <a:lnTo>
                  <a:pt x="12873" y="2531"/>
                </a:lnTo>
                <a:lnTo>
                  <a:pt x="12848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73" y="2750"/>
                </a:lnTo>
                <a:lnTo>
                  <a:pt x="12921" y="2774"/>
                </a:lnTo>
                <a:lnTo>
                  <a:pt x="12946" y="2774"/>
                </a:lnTo>
                <a:lnTo>
                  <a:pt x="13067" y="2701"/>
                </a:lnTo>
                <a:lnTo>
                  <a:pt x="13189" y="2604"/>
                </a:lnTo>
                <a:lnTo>
                  <a:pt x="13311" y="2725"/>
                </a:lnTo>
                <a:lnTo>
                  <a:pt x="13384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89" y="3163"/>
                </a:lnTo>
                <a:lnTo>
                  <a:pt x="13165" y="3236"/>
                </a:lnTo>
                <a:lnTo>
                  <a:pt x="13189" y="3285"/>
                </a:lnTo>
                <a:lnTo>
                  <a:pt x="13238" y="3309"/>
                </a:lnTo>
                <a:lnTo>
                  <a:pt x="13335" y="3285"/>
                </a:lnTo>
                <a:lnTo>
                  <a:pt x="13408" y="3236"/>
                </a:lnTo>
                <a:lnTo>
                  <a:pt x="13554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6" y="3407"/>
                </a:lnTo>
                <a:lnTo>
                  <a:pt x="13554" y="3504"/>
                </a:lnTo>
                <a:lnTo>
                  <a:pt x="13505" y="3577"/>
                </a:lnTo>
                <a:lnTo>
                  <a:pt x="13481" y="3650"/>
                </a:lnTo>
                <a:lnTo>
                  <a:pt x="13481" y="3699"/>
                </a:lnTo>
                <a:lnTo>
                  <a:pt x="13505" y="3723"/>
                </a:lnTo>
                <a:lnTo>
                  <a:pt x="13603" y="3747"/>
                </a:lnTo>
                <a:lnTo>
                  <a:pt x="13700" y="3723"/>
                </a:lnTo>
                <a:lnTo>
                  <a:pt x="13773" y="3674"/>
                </a:lnTo>
                <a:lnTo>
                  <a:pt x="13870" y="3626"/>
                </a:lnTo>
                <a:lnTo>
                  <a:pt x="13968" y="3577"/>
                </a:lnTo>
                <a:lnTo>
                  <a:pt x="14162" y="3918"/>
                </a:lnTo>
                <a:lnTo>
                  <a:pt x="14065" y="3991"/>
                </a:lnTo>
                <a:lnTo>
                  <a:pt x="13870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24" y="4380"/>
                </a:lnTo>
                <a:lnTo>
                  <a:pt x="13846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211" y="4842"/>
                </a:lnTo>
                <a:lnTo>
                  <a:pt x="14065" y="4940"/>
                </a:lnTo>
                <a:lnTo>
                  <a:pt x="13968" y="5061"/>
                </a:lnTo>
                <a:lnTo>
                  <a:pt x="13919" y="5134"/>
                </a:lnTo>
                <a:lnTo>
                  <a:pt x="13895" y="5207"/>
                </a:lnTo>
                <a:lnTo>
                  <a:pt x="13895" y="5256"/>
                </a:lnTo>
                <a:lnTo>
                  <a:pt x="13919" y="5280"/>
                </a:lnTo>
                <a:lnTo>
                  <a:pt x="13968" y="5305"/>
                </a:lnTo>
                <a:lnTo>
                  <a:pt x="14016" y="5305"/>
                </a:lnTo>
                <a:lnTo>
                  <a:pt x="14114" y="5256"/>
                </a:lnTo>
                <a:lnTo>
                  <a:pt x="14235" y="5183"/>
                </a:lnTo>
                <a:lnTo>
                  <a:pt x="14551" y="5037"/>
                </a:lnTo>
                <a:lnTo>
                  <a:pt x="14600" y="5013"/>
                </a:lnTo>
                <a:lnTo>
                  <a:pt x="14770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41" y="6740"/>
                </a:lnTo>
                <a:lnTo>
                  <a:pt x="13992" y="6789"/>
                </a:lnTo>
                <a:lnTo>
                  <a:pt x="13992" y="6813"/>
                </a:lnTo>
                <a:lnTo>
                  <a:pt x="13992" y="6862"/>
                </a:lnTo>
                <a:lnTo>
                  <a:pt x="14041" y="6886"/>
                </a:lnTo>
                <a:lnTo>
                  <a:pt x="14235" y="6886"/>
                </a:lnTo>
                <a:lnTo>
                  <a:pt x="14430" y="6862"/>
                </a:lnTo>
                <a:lnTo>
                  <a:pt x="14795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41" y="7592"/>
                </a:lnTo>
                <a:lnTo>
                  <a:pt x="14041" y="7665"/>
                </a:lnTo>
                <a:lnTo>
                  <a:pt x="14089" y="7714"/>
                </a:lnTo>
                <a:lnTo>
                  <a:pt x="14138" y="7738"/>
                </a:lnTo>
                <a:lnTo>
                  <a:pt x="14357" y="7714"/>
                </a:lnTo>
                <a:lnTo>
                  <a:pt x="14551" y="7665"/>
                </a:lnTo>
                <a:lnTo>
                  <a:pt x="14941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81" y="8079"/>
                </a:lnTo>
                <a:lnTo>
                  <a:pt x="14235" y="8103"/>
                </a:lnTo>
                <a:lnTo>
                  <a:pt x="14138" y="8152"/>
                </a:lnTo>
                <a:lnTo>
                  <a:pt x="14016" y="8200"/>
                </a:lnTo>
                <a:lnTo>
                  <a:pt x="13943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43" y="8395"/>
                </a:lnTo>
                <a:lnTo>
                  <a:pt x="13968" y="8395"/>
                </a:lnTo>
                <a:lnTo>
                  <a:pt x="14089" y="8419"/>
                </a:lnTo>
                <a:lnTo>
                  <a:pt x="14211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8" y="8979"/>
                </a:lnTo>
                <a:lnTo>
                  <a:pt x="13870" y="9028"/>
                </a:lnTo>
                <a:lnTo>
                  <a:pt x="13870" y="9052"/>
                </a:lnTo>
                <a:lnTo>
                  <a:pt x="13870" y="9076"/>
                </a:lnTo>
                <a:lnTo>
                  <a:pt x="13968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503" y="9660"/>
                </a:lnTo>
                <a:lnTo>
                  <a:pt x="14260" y="9757"/>
                </a:lnTo>
                <a:lnTo>
                  <a:pt x="14041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1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89" y="10390"/>
                </a:lnTo>
                <a:lnTo>
                  <a:pt x="14527" y="10463"/>
                </a:lnTo>
                <a:lnTo>
                  <a:pt x="14357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70" y="10682"/>
                </a:lnTo>
                <a:lnTo>
                  <a:pt x="13846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919" y="10901"/>
                </a:lnTo>
                <a:lnTo>
                  <a:pt x="13992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478" y="11339"/>
                </a:lnTo>
                <a:lnTo>
                  <a:pt x="14308" y="11315"/>
                </a:lnTo>
                <a:lnTo>
                  <a:pt x="14114" y="11339"/>
                </a:lnTo>
                <a:lnTo>
                  <a:pt x="13919" y="11363"/>
                </a:lnTo>
                <a:lnTo>
                  <a:pt x="13749" y="11436"/>
                </a:lnTo>
                <a:lnTo>
                  <a:pt x="13724" y="11461"/>
                </a:lnTo>
                <a:lnTo>
                  <a:pt x="13749" y="11485"/>
                </a:lnTo>
                <a:lnTo>
                  <a:pt x="13919" y="11558"/>
                </a:lnTo>
                <a:lnTo>
                  <a:pt x="14089" y="11607"/>
                </a:lnTo>
                <a:lnTo>
                  <a:pt x="14430" y="11655"/>
                </a:lnTo>
                <a:lnTo>
                  <a:pt x="14454" y="11655"/>
                </a:lnTo>
                <a:lnTo>
                  <a:pt x="14211" y="12069"/>
                </a:lnTo>
                <a:lnTo>
                  <a:pt x="13968" y="12069"/>
                </a:lnTo>
                <a:lnTo>
                  <a:pt x="13724" y="12093"/>
                </a:lnTo>
                <a:lnTo>
                  <a:pt x="13603" y="12069"/>
                </a:lnTo>
                <a:lnTo>
                  <a:pt x="13481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89" y="12069"/>
                </a:lnTo>
                <a:lnTo>
                  <a:pt x="13189" y="12166"/>
                </a:lnTo>
                <a:lnTo>
                  <a:pt x="13238" y="12239"/>
                </a:lnTo>
                <a:lnTo>
                  <a:pt x="13311" y="12312"/>
                </a:lnTo>
                <a:lnTo>
                  <a:pt x="13408" y="12361"/>
                </a:lnTo>
                <a:lnTo>
                  <a:pt x="13530" y="12385"/>
                </a:lnTo>
                <a:lnTo>
                  <a:pt x="13651" y="12410"/>
                </a:lnTo>
                <a:lnTo>
                  <a:pt x="13943" y="12434"/>
                </a:lnTo>
                <a:lnTo>
                  <a:pt x="13603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7" y="12677"/>
                </a:lnTo>
                <a:lnTo>
                  <a:pt x="12629" y="12702"/>
                </a:lnTo>
                <a:lnTo>
                  <a:pt x="12605" y="12726"/>
                </a:lnTo>
                <a:lnTo>
                  <a:pt x="12605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51" y="12969"/>
                </a:lnTo>
                <a:lnTo>
                  <a:pt x="12824" y="13018"/>
                </a:lnTo>
                <a:lnTo>
                  <a:pt x="13043" y="13115"/>
                </a:lnTo>
                <a:lnTo>
                  <a:pt x="13262" y="13164"/>
                </a:lnTo>
                <a:lnTo>
                  <a:pt x="13116" y="13286"/>
                </a:lnTo>
                <a:lnTo>
                  <a:pt x="13067" y="13286"/>
                </a:lnTo>
                <a:lnTo>
                  <a:pt x="12605" y="13261"/>
                </a:lnTo>
                <a:lnTo>
                  <a:pt x="12362" y="13213"/>
                </a:lnTo>
                <a:lnTo>
                  <a:pt x="12240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97" y="13261"/>
                </a:lnTo>
                <a:lnTo>
                  <a:pt x="11972" y="13334"/>
                </a:lnTo>
                <a:lnTo>
                  <a:pt x="12021" y="13383"/>
                </a:lnTo>
                <a:lnTo>
                  <a:pt x="12143" y="13505"/>
                </a:lnTo>
                <a:lnTo>
                  <a:pt x="12289" y="13578"/>
                </a:lnTo>
                <a:lnTo>
                  <a:pt x="12483" y="13626"/>
                </a:lnTo>
                <a:lnTo>
                  <a:pt x="12654" y="13651"/>
                </a:lnTo>
                <a:lnTo>
                  <a:pt x="12240" y="13943"/>
                </a:lnTo>
                <a:lnTo>
                  <a:pt x="12143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67" y="13724"/>
                </a:lnTo>
                <a:lnTo>
                  <a:pt x="11218" y="13748"/>
                </a:lnTo>
                <a:lnTo>
                  <a:pt x="11218" y="13821"/>
                </a:lnTo>
                <a:lnTo>
                  <a:pt x="11242" y="13894"/>
                </a:lnTo>
                <a:lnTo>
                  <a:pt x="11315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802" y="14210"/>
                </a:lnTo>
                <a:lnTo>
                  <a:pt x="11437" y="14381"/>
                </a:lnTo>
                <a:lnTo>
                  <a:pt x="11388" y="14332"/>
                </a:lnTo>
                <a:lnTo>
                  <a:pt x="11315" y="14308"/>
                </a:lnTo>
                <a:lnTo>
                  <a:pt x="11194" y="14259"/>
                </a:lnTo>
                <a:lnTo>
                  <a:pt x="10902" y="14235"/>
                </a:lnTo>
                <a:lnTo>
                  <a:pt x="10634" y="14210"/>
                </a:lnTo>
                <a:lnTo>
                  <a:pt x="10512" y="14210"/>
                </a:lnTo>
                <a:lnTo>
                  <a:pt x="10391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391" y="14381"/>
                </a:lnTo>
                <a:lnTo>
                  <a:pt x="10488" y="14478"/>
                </a:lnTo>
                <a:lnTo>
                  <a:pt x="10610" y="14551"/>
                </a:lnTo>
                <a:lnTo>
                  <a:pt x="10731" y="14575"/>
                </a:lnTo>
                <a:lnTo>
                  <a:pt x="10877" y="14624"/>
                </a:lnTo>
                <a:lnTo>
                  <a:pt x="10512" y="14746"/>
                </a:lnTo>
                <a:lnTo>
                  <a:pt x="10318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7" y="14600"/>
                </a:lnTo>
                <a:lnTo>
                  <a:pt x="9709" y="14648"/>
                </a:lnTo>
                <a:lnTo>
                  <a:pt x="9661" y="14673"/>
                </a:lnTo>
                <a:lnTo>
                  <a:pt x="9685" y="14721"/>
                </a:lnTo>
                <a:lnTo>
                  <a:pt x="9734" y="14794"/>
                </a:lnTo>
                <a:lnTo>
                  <a:pt x="9807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88" y="14940"/>
                </a:lnTo>
                <a:lnTo>
                  <a:pt x="9539" y="14916"/>
                </a:lnTo>
                <a:lnTo>
                  <a:pt x="9417" y="14867"/>
                </a:lnTo>
                <a:lnTo>
                  <a:pt x="9223" y="14843"/>
                </a:lnTo>
                <a:lnTo>
                  <a:pt x="9150" y="14843"/>
                </a:lnTo>
                <a:lnTo>
                  <a:pt x="9052" y="14867"/>
                </a:lnTo>
                <a:lnTo>
                  <a:pt x="9004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4" y="15062"/>
                </a:lnTo>
                <a:lnTo>
                  <a:pt x="9004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497" y="15062"/>
                </a:lnTo>
                <a:lnTo>
                  <a:pt x="6157" y="14989"/>
                </a:lnTo>
                <a:lnTo>
                  <a:pt x="5816" y="14916"/>
                </a:lnTo>
                <a:lnTo>
                  <a:pt x="5451" y="14819"/>
                </a:lnTo>
                <a:lnTo>
                  <a:pt x="5135" y="14697"/>
                </a:lnTo>
                <a:lnTo>
                  <a:pt x="4794" y="14575"/>
                </a:lnTo>
                <a:lnTo>
                  <a:pt x="4478" y="14405"/>
                </a:lnTo>
                <a:lnTo>
                  <a:pt x="4162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6" y="13675"/>
                </a:lnTo>
                <a:lnTo>
                  <a:pt x="3018" y="13456"/>
                </a:lnTo>
                <a:lnTo>
                  <a:pt x="2775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118" y="12507"/>
                </a:lnTo>
                <a:lnTo>
                  <a:pt x="1899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50" y="10195"/>
                </a:lnTo>
                <a:lnTo>
                  <a:pt x="877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779" y="7397"/>
                </a:lnTo>
                <a:lnTo>
                  <a:pt x="852" y="6862"/>
                </a:lnTo>
                <a:lnTo>
                  <a:pt x="950" y="6351"/>
                </a:lnTo>
                <a:lnTo>
                  <a:pt x="1096" y="5840"/>
                </a:lnTo>
                <a:lnTo>
                  <a:pt x="1266" y="5353"/>
                </a:lnTo>
                <a:lnTo>
                  <a:pt x="1388" y="5061"/>
                </a:lnTo>
                <a:lnTo>
                  <a:pt x="1558" y="4745"/>
                </a:lnTo>
                <a:lnTo>
                  <a:pt x="1753" y="4404"/>
                </a:lnTo>
                <a:lnTo>
                  <a:pt x="1996" y="4064"/>
                </a:lnTo>
                <a:lnTo>
                  <a:pt x="2264" y="3699"/>
                </a:lnTo>
                <a:lnTo>
                  <a:pt x="2556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1" y="2263"/>
                </a:lnTo>
                <a:lnTo>
                  <a:pt x="4089" y="1922"/>
                </a:lnTo>
                <a:lnTo>
                  <a:pt x="4527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35" y="974"/>
                </a:lnTo>
                <a:lnTo>
                  <a:pt x="6327" y="925"/>
                </a:lnTo>
                <a:lnTo>
                  <a:pt x="6595" y="876"/>
                </a:lnTo>
                <a:lnTo>
                  <a:pt x="6887" y="828"/>
                </a:lnTo>
                <a:lnTo>
                  <a:pt x="7179" y="803"/>
                </a:lnTo>
                <a:lnTo>
                  <a:pt x="7544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3" y="25"/>
                </a:lnTo>
                <a:lnTo>
                  <a:pt x="7373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57" y="146"/>
                </a:lnTo>
                <a:lnTo>
                  <a:pt x="5841" y="219"/>
                </a:lnTo>
                <a:lnTo>
                  <a:pt x="5549" y="317"/>
                </a:lnTo>
                <a:lnTo>
                  <a:pt x="5232" y="438"/>
                </a:lnTo>
                <a:lnTo>
                  <a:pt x="4916" y="560"/>
                </a:lnTo>
                <a:lnTo>
                  <a:pt x="4332" y="876"/>
                </a:lnTo>
                <a:lnTo>
                  <a:pt x="3748" y="1217"/>
                </a:lnTo>
                <a:lnTo>
                  <a:pt x="3237" y="1606"/>
                </a:lnTo>
                <a:lnTo>
                  <a:pt x="2775" y="1995"/>
                </a:lnTo>
                <a:lnTo>
                  <a:pt x="2507" y="2239"/>
                </a:lnTo>
                <a:lnTo>
                  <a:pt x="2264" y="2482"/>
                </a:lnTo>
                <a:lnTo>
                  <a:pt x="2045" y="2725"/>
                </a:lnTo>
                <a:lnTo>
                  <a:pt x="1826" y="2993"/>
                </a:lnTo>
                <a:lnTo>
                  <a:pt x="1631" y="3261"/>
                </a:lnTo>
                <a:lnTo>
                  <a:pt x="1461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414" y="5962"/>
                </a:lnTo>
                <a:lnTo>
                  <a:pt x="220" y="6643"/>
                </a:lnTo>
                <a:lnTo>
                  <a:pt x="122" y="7008"/>
                </a:lnTo>
                <a:lnTo>
                  <a:pt x="74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25" y="8809"/>
                </a:lnTo>
                <a:lnTo>
                  <a:pt x="49" y="9174"/>
                </a:lnTo>
                <a:lnTo>
                  <a:pt x="98" y="9514"/>
                </a:lnTo>
                <a:lnTo>
                  <a:pt x="195" y="9879"/>
                </a:lnTo>
                <a:lnTo>
                  <a:pt x="268" y="10220"/>
                </a:lnTo>
                <a:lnTo>
                  <a:pt x="390" y="10560"/>
                </a:lnTo>
                <a:lnTo>
                  <a:pt x="512" y="10901"/>
                </a:lnTo>
                <a:lnTo>
                  <a:pt x="658" y="11242"/>
                </a:lnTo>
                <a:lnTo>
                  <a:pt x="804" y="11582"/>
                </a:lnTo>
                <a:lnTo>
                  <a:pt x="1169" y="12264"/>
                </a:lnTo>
                <a:lnTo>
                  <a:pt x="1388" y="12629"/>
                </a:lnTo>
                <a:lnTo>
                  <a:pt x="1631" y="12994"/>
                </a:lnTo>
                <a:lnTo>
                  <a:pt x="1899" y="13334"/>
                </a:lnTo>
                <a:lnTo>
                  <a:pt x="2166" y="13651"/>
                </a:lnTo>
                <a:lnTo>
                  <a:pt x="2434" y="13943"/>
                </a:lnTo>
                <a:lnTo>
                  <a:pt x="2750" y="14235"/>
                </a:lnTo>
                <a:lnTo>
                  <a:pt x="3042" y="14502"/>
                </a:lnTo>
                <a:lnTo>
                  <a:pt x="3383" y="14746"/>
                </a:lnTo>
                <a:lnTo>
                  <a:pt x="3699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794" y="15500"/>
                </a:lnTo>
                <a:lnTo>
                  <a:pt x="5184" y="15622"/>
                </a:lnTo>
                <a:lnTo>
                  <a:pt x="5597" y="15743"/>
                </a:lnTo>
                <a:lnTo>
                  <a:pt x="6011" y="15816"/>
                </a:lnTo>
                <a:lnTo>
                  <a:pt x="6424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52" y="15914"/>
                </a:lnTo>
                <a:lnTo>
                  <a:pt x="8590" y="15889"/>
                </a:lnTo>
                <a:lnTo>
                  <a:pt x="9004" y="15841"/>
                </a:lnTo>
                <a:lnTo>
                  <a:pt x="9442" y="15768"/>
                </a:lnTo>
                <a:lnTo>
                  <a:pt x="9855" y="15670"/>
                </a:lnTo>
                <a:lnTo>
                  <a:pt x="10245" y="15573"/>
                </a:lnTo>
                <a:lnTo>
                  <a:pt x="10658" y="15451"/>
                </a:lnTo>
                <a:lnTo>
                  <a:pt x="11048" y="15305"/>
                </a:lnTo>
                <a:lnTo>
                  <a:pt x="11461" y="15135"/>
                </a:lnTo>
                <a:lnTo>
                  <a:pt x="11826" y="14940"/>
                </a:lnTo>
                <a:lnTo>
                  <a:pt x="12216" y="14721"/>
                </a:lnTo>
                <a:lnTo>
                  <a:pt x="12581" y="14478"/>
                </a:lnTo>
                <a:lnTo>
                  <a:pt x="12921" y="14235"/>
                </a:lnTo>
                <a:lnTo>
                  <a:pt x="13286" y="13943"/>
                </a:lnTo>
                <a:lnTo>
                  <a:pt x="13603" y="13651"/>
                </a:lnTo>
                <a:lnTo>
                  <a:pt x="13895" y="13334"/>
                </a:lnTo>
                <a:lnTo>
                  <a:pt x="14187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60" y="11582"/>
                </a:lnTo>
                <a:lnTo>
                  <a:pt x="15160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92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17" y="7957"/>
                </a:lnTo>
                <a:lnTo>
                  <a:pt x="15744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25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60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5" y="2458"/>
                </a:lnTo>
                <a:lnTo>
                  <a:pt x="13603" y="2141"/>
                </a:lnTo>
                <a:lnTo>
                  <a:pt x="13286" y="1849"/>
                </a:lnTo>
                <a:lnTo>
                  <a:pt x="12970" y="1582"/>
                </a:lnTo>
                <a:lnTo>
                  <a:pt x="12654" y="1363"/>
                </a:lnTo>
                <a:lnTo>
                  <a:pt x="12313" y="1144"/>
                </a:lnTo>
                <a:lnTo>
                  <a:pt x="11948" y="949"/>
                </a:lnTo>
                <a:lnTo>
                  <a:pt x="11607" y="779"/>
                </a:lnTo>
                <a:lnTo>
                  <a:pt x="11218" y="609"/>
                </a:lnTo>
                <a:lnTo>
                  <a:pt x="10853" y="487"/>
                </a:lnTo>
                <a:lnTo>
                  <a:pt x="10464" y="365"/>
                </a:lnTo>
                <a:lnTo>
                  <a:pt x="10099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1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2"/>
          <p:cNvSpPr/>
          <p:nvPr/>
        </p:nvSpPr>
        <p:spPr>
          <a:xfrm>
            <a:off x="1469663" y="2092739"/>
            <a:ext cx="346205" cy="348325"/>
          </a:xfrm>
          <a:custGeom>
            <a:avLst/>
            <a:gdLst/>
            <a:ahLst/>
            <a:cxnLst/>
            <a:rect l="l" t="t" r="r" b="b"/>
            <a:pathLst>
              <a:path w="15841" h="15938" extrusionOk="0">
                <a:moveTo>
                  <a:pt x="4502" y="7470"/>
                </a:moveTo>
                <a:lnTo>
                  <a:pt x="4575" y="7495"/>
                </a:lnTo>
                <a:lnTo>
                  <a:pt x="4648" y="7543"/>
                </a:lnTo>
                <a:lnTo>
                  <a:pt x="4696" y="7616"/>
                </a:lnTo>
                <a:lnTo>
                  <a:pt x="4721" y="7714"/>
                </a:lnTo>
                <a:lnTo>
                  <a:pt x="4721" y="7787"/>
                </a:lnTo>
                <a:lnTo>
                  <a:pt x="4696" y="7908"/>
                </a:lnTo>
                <a:lnTo>
                  <a:pt x="4623" y="7981"/>
                </a:lnTo>
                <a:lnTo>
                  <a:pt x="4550" y="8054"/>
                </a:lnTo>
                <a:lnTo>
                  <a:pt x="4429" y="8079"/>
                </a:lnTo>
                <a:lnTo>
                  <a:pt x="4307" y="8054"/>
                </a:lnTo>
                <a:lnTo>
                  <a:pt x="4234" y="7981"/>
                </a:lnTo>
                <a:lnTo>
                  <a:pt x="4161" y="7908"/>
                </a:lnTo>
                <a:lnTo>
                  <a:pt x="4137" y="7787"/>
                </a:lnTo>
                <a:lnTo>
                  <a:pt x="4161" y="7665"/>
                </a:lnTo>
                <a:lnTo>
                  <a:pt x="4234" y="7543"/>
                </a:lnTo>
                <a:lnTo>
                  <a:pt x="4307" y="7495"/>
                </a:lnTo>
                <a:lnTo>
                  <a:pt x="4404" y="7470"/>
                </a:lnTo>
                <a:close/>
                <a:moveTo>
                  <a:pt x="10877" y="7470"/>
                </a:moveTo>
                <a:lnTo>
                  <a:pt x="10950" y="7495"/>
                </a:lnTo>
                <a:lnTo>
                  <a:pt x="11023" y="7543"/>
                </a:lnTo>
                <a:lnTo>
                  <a:pt x="11071" y="7616"/>
                </a:lnTo>
                <a:lnTo>
                  <a:pt x="11096" y="7714"/>
                </a:lnTo>
                <a:lnTo>
                  <a:pt x="11096" y="7787"/>
                </a:lnTo>
                <a:lnTo>
                  <a:pt x="11071" y="7908"/>
                </a:lnTo>
                <a:lnTo>
                  <a:pt x="10998" y="7981"/>
                </a:lnTo>
                <a:lnTo>
                  <a:pt x="10926" y="8054"/>
                </a:lnTo>
                <a:lnTo>
                  <a:pt x="10804" y="8079"/>
                </a:lnTo>
                <a:lnTo>
                  <a:pt x="10682" y="8054"/>
                </a:lnTo>
                <a:lnTo>
                  <a:pt x="10609" y="7981"/>
                </a:lnTo>
                <a:lnTo>
                  <a:pt x="10536" y="7908"/>
                </a:lnTo>
                <a:lnTo>
                  <a:pt x="10512" y="7787"/>
                </a:lnTo>
                <a:lnTo>
                  <a:pt x="10536" y="7665"/>
                </a:lnTo>
                <a:lnTo>
                  <a:pt x="10609" y="7543"/>
                </a:lnTo>
                <a:lnTo>
                  <a:pt x="10682" y="7495"/>
                </a:lnTo>
                <a:lnTo>
                  <a:pt x="10780" y="7470"/>
                </a:lnTo>
                <a:close/>
                <a:moveTo>
                  <a:pt x="4477" y="7081"/>
                </a:moveTo>
                <a:lnTo>
                  <a:pt x="4307" y="7105"/>
                </a:lnTo>
                <a:lnTo>
                  <a:pt x="4137" y="7178"/>
                </a:lnTo>
                <a:lnTo>
                  <a:pt x="4015" y="7300"/>
                </a:lnTo>
                <a:lnTo>
                  <a:pt x="3893" y="7446"/>
                </a:lnTo>
                <a:lnTo>
                  <a:pt x="3820" y="7568"/>
                </a:lnTo>
                <a:lnTo>
                  <a:pt x="3772" y="7714"/>
                </a:lnTo>
                <a:lnTo>
                  <a:pt x="3723" y="7835"/>
                </a:lnTo>
                <a:lnTo>
                  <a:pt x="3723" y="7981"/>
                </a:lnTo>
                <a:lnTo>
                  <a:pt x="3674" y="8225"/>
                </a:lnTo>
                <a:lnTo>
                  <a:pt x="3674" y="8395"/>
                </a:lnTo>
                <a:lnTo>
                  <a:pt x="3723" y="8565"/>
                </a:lnTo>
                <a:lnTo>
                  <a:pt x="3772" y="8711"/>
                </a:lnTo>
                <a:lnTo>
                  <a:pt x="3869" y="8833"/>
                </a:lnTo>
                <a:lnTo>
                  <a:pt x="3966" y="8955"/>
                </a:lnTo>
                <a:lnTo>
                  <a:pt x="4088" y="9028"/>
                </a:lnTo>
                <a:lnTo>
                  <a:pt x="4234" y="9101"/>
                </a:lnTo>
                <a:lnTo>
                  <a:pt x="4404" y="9149"/>
                </a:lnTo>
                <a:lnTo>
                  <a:pt x="4599" y="9174"/>
                </a:lnTo>
                <a:lnTo>
                  <a:pt x="4769" y="9149"/>
                </a:lnTo>
                <a:lnTo>
                  <a:pt x="4940" y="9101"/>
                </a:lnTo>
                <a:lnTo>
                  <a:pt x="5086" y="9028"/>
                </a:lnTo>
                <a:lnTo>
                  <a:pt x="5207" y="8930"/>
                </a:lnTo>
                <a:lnTo>
                  <a:pt x="5329" y="8809"/>
                </a:lnTo>
                <a:lnTo>
                  <a:pt x="5426" y="8663"/>
                </a:lnTo>
                <a:lnTo>
                  <a:pt x="5499" y="8517"/>
                </a:lnTo>
                <a:lnTo>
                  <a:pt x="5548" y="8346"/>
                </a:lnTo>
                <a:lnTo>
                  <a:pt x="5572" y="8176"/>
                </a:lnTo>
                <a:lnTo>
                  <a:pt x="5548" y="8006"/>
                </a:lnTo>
                <a:lnTo>
                  <a:pt x="5524" y="7835"/>
                </a:lnTo>
                <a:lnTo>
                  <a:pt x="5475" y="7689"/>
                </a:lnTo>
                <a:lnTo>
                  <a:pt x="5402" y="7519"/>
                </a:lnTo>
                <a:lnTo>
                  <a:pt x="5280" y="7397"/>
                </a:lnTo>
                <a:lnTo>
                  <a:pt x="5134" y="7251"/>
                </a:lnTo>
                <a:lnTo>
                  <a:pt x="4988" y="7154"/>
                </a:lnTo>
                <a:lnTo>
                  <a:pt x="4818" y="7105"/>
                </a:lnTo>
                <a:lnTo>
                  <a:pt x="4648" y="7081"/>
                </a:lnTo>
                <a:close/>
                <a:moveTo>
                  <a:pt x="10853" y="7081"/>
                </a:moveTo>
                <a:lnTo>
                  <a:pt x="10682" y="7105"/>
                </a:lnTo>
                <a:lnTo>
                  <a:pt x="10512" y="7178"/>
                </a:lnTo>
                <a:lnTo>
                  <a:pt x="10390" y="7300"/>
                </a:lnTo>
                <a:lnTo>
                  <a:pt x="10269" y="7446"/>
                </a:lnTo>
                <a:lnTo>
                  <a:pt x="10196" y="7568"/>
                </a:lnTo>
                <a:lnTo>
                  <a:pt x="10147" y="7714"/>
                </a:lnTo>
                <a:lnTo>
                  <a:pt x="10098" y="7835"/>
                </a:lnTo>
                <a:lnTo>
                  <a:pt x="10098" y="7981"/>
                </a:lnTo>
                <a:lnTo>
                  <a:pt x="10050" y="8225"/>
                </a:lnTo>
                <a:lnTo>
                  <a:pt x="10050" y="8395"/>
                </a:lnTo>
                <a:lnTo>
                  <a:pt x="10098" y="8565"/>
                </a:lnTo>
                <a:lnTo>
                  <a:pt x="10147" y="8711"/>
                </a:lnTo>
                <a:lnTo>
                  <a:pt x="10244" y="8833"/>
                </a:lnTo>
                <a:lnTo>
                  <a:pt x="10342" y="8955"/>
                </a:lnTo>
                <a:lnTo>
                  <a:pt x="10463" y="9028"/>
                </a:lnTo>
                <a:lnTo>
                  <a:pt x="10609" y="9101"/>
                </a:lnTo>
                <a:lnTo>
                  <a:pt x="10780" y="9149"/>
                </a:lnTo>
                <a:lnTo>
                  <a:pt x="10974" y="9174"/>
                </a:lnTo>
                <a:lnTo>
                  <a:pt x="11144" y="9149"/>
                </a:lnTo>
                <a:lnTo>
                  <a:pt x="11315" y="9101"/>
                </a:lnTo>
                <a:lnTo>
                  <a:pt x="11461" y="9028"/>
                </a:lnTo>
                <a:lnTo>
                  <a:pt x="11582" y="8930"/>
                </a:lnTo>
                <a:lnTo>
                  <a:pt x="11704" y="8809"/>
                </a:lnTo>
                <a:lnTo>
                  <a:pt x="11801" y="8663"/>
                </a:lnTo>
                <a:lnTo>
                  <a:pt x="11874" y="8517"/>
                </a:lnTo>
                <a:lnTo>
                  <a:pt x="11923" y="8346"/>
                </a:lnTo>
                <a:lnTo>
                  <a:pt x="11947" y="8176"/>
                </a:lnTo>
                <a:lnTo>
                  <a:pt x="11923" y="8006"/>
                </a:lnTo>
                <a:lnTo>
                  <a:pt x="11899" y="7835"/>
                </a:lnTo>
                <a:lnTo>
                  <a:pt x="11850" y="7689"/>
                </a:lnTo>
                <a:lnTo>
                  <a:pt x="11777" y="7519"/>
                </a:lnTo>
                <a:lnTo>
                  <a:pt x="11655" y="7397"/>
                </a:lnTo>
                <a:lnTo>
                  <a:pt x="11509" y="7251"/>
                </a:lnTo>
                <a:lnTo>
                  <a:pt x="11363" y="7154"/>
                </a:lnTo>
                <a:lnTo>
                  <a:pt x="11193" y="7105"/>
                </a:lnTo>
                <a:lnTo>
                  <a:pt x="11023" y="7081"/>
                </a:lnTo>
                <a:close/>
                <a:moveTo>
                  <a:pt x="7787" y="10244"/>
                </a:moveTo>
                <a:lnTo>
                  <a:pt x="7470" y="10268"/>
                </a:lnTo>
                <a:lnTo>
                  <a:pt x="7154" y="10293"/>
                </a:lnTo>
                <a:lnTo>
                  <a:pt x="6643" y="10390"/>
                </a:lnTo>
                <a:lnTo>
                  <a:pt x="6132" y="10536"/>
                </a:lnTo>
                <a:lnTo>
                  <a:pt x="5645" y="10731"/>
                </a:lnTo>
                <a:lnTo>
                  <a:pt x="5159" y="10950"/>
                </a:lnTo>
                <a:lnTo>
                  <a:pt x="4745" y="11144"/>
                </a:lnTo>
                <a:lnTo>
                  <a:pt x="4502" y="11266"/>
                </a:lnTo>
                <a:lnTo>
                  <a:pt x="4283" y="11388"/>
                </a:lnTo>
                <a:lnTo>
                  <a:pt x="4088" y="11534"/>
                </a:lnTo>
                <a:lnTo>
                  <a:pt x="3918" y="11704"/>
                </a:lnTo>
                <a:lnTo>
                  <a:pt x="3772" y="11899"/>
                </a:lnTo>
                <a:lnTo>
                  <a:pt x="3723" y="11996"/>
                </a:lnTo>
                <a:lnTo>
                  <a:pt x="3699" y="12118"/>
                </a:lnTo>
                <a:lnTo>
                  <a:pt x="3699" y="12166"/>
                </a:lnTo>
                <a:lnTo>
                  <a:pt x="3699" y="12239"/>
                </a:lnTo>
                <a:lnTo>
                  <a:pt x="3747" y="12288"/>
                </a:lnTo>
                <a:lnTo>
                  <a:pt x="3796" y="12312"/>
                </a:lnTo>
                <a:lnTo>
                  <a:pt x="3918" y="12312"/>
                </a:lnTo>
                <a:lnTo>
                  <a:pt x="3966" y="12288"/>
                </a:lnTo>
                <a:lnTo>
                  <a:pt x="4015" y="12239"/>
                </a:lnTo>
                <a:lnTo>
                  <a:pt x="4161" y="12093"/>
                </a:lnTo>
                <a:lnTo>
                  <a:pt x="4307" y="11947"/>
                </a:lnTo>
                <a:lnTo>
                  <a:pt x="4502" y="11826"/>
                </a:lnTo>
                <a:lnTo>
                  <a:pt x="4721" y="11704"/>
                </a:lnTo>
                <a:lnTo>
                  <a:pt x="5134" y="11509"/>
                </a:lnTo>
                <a:lnTo>
                  <a:pt x="5524" y="11339"/>
                </a:lnTo>
                <a:lnTo>
                  <a:pt x="5937" y="11169"/>
                </a:lnTo>
                <a:lnTo>
                  <a:pt x="6375" y="11023"/>
                </a:lnTo>
                <a:lnTo>
                  <a:pt x="6813" y="10901"/>
                </a:lnTo>
                <a:lnTo>
                  <a:pt x="7032" y="10852"/>
                </a:lnTo>
                <a:lnTo>
                  <a:pt x="7276" y="10828"/>
                </a:lnTo>
                <a:lnTo>
                  <a:pt x="7835" y="10804"/>
                </a:lnTo>
                <a:lnTo>
                  <a:pt x="8419" y="10828"/>
                </a:lnTo>
                <a:lnTo>
                  <a:pt x="9003" y="10901"/>
                </a:lnTo>
                <a:lnTo>
                  <a:pt x="9295" y="10950"/>
                </a:lnTo>
                <a:lnTo>
                  <a:pt x="9587" y="11023"/>
                </a:lnTo>
                <a:lnTo>
                  <a:pt x="9879" y="11120"/>
                </a:lnTo>
                <a:lnTo>
                  <a:pt x="10147" y="11242"/>
                </a:lnTo>
                <a:lnTo>
                  <a:pt x="10415" y="11363"/>
                </a:lnTo>
                <a:lnTo>
                  <a:pt x="10658" y="11509"/>
                </a:lnTo>
                <a:lnTo>
                  <a:pt x="10901" y="11655"/>
                </a:lnTo>
                <a:lnTo>
                  <a:pt x="11120" y="11850"/>
                </a:lnTo>
                <a:lnTo>
                  <a:pt x="11315" y="12045"/>
                </a:lnTo>
                <a:lnTo>
                  <a:pt x="11485" y="12288"/>
                </a:lnTo>
                <a:lnTo>
                  <a:pt x="11582" y="12361"/>
                </a:lnTo>
                <a:lnTo>
                  <a:pt x="11680" y="12410"/>
                </a:lnTo>
                <a:lnTo>
                  <a:pt x="11777" y="12410"/>
                </a:lnTo>
                <a:lnTo>
                  <a:pt x="11874" y="12361"/>
                </a:lnTo>
                <a:lnTo>
                  <a:pt x="11947" y="12288"/>
                </a:lnTo>
                <a:lnTo>
                  <a:pt x="11996" y="12215"/>
                </a:lnTo>
                <a:lnTo>
                  <a:pt x="12020" y="12118"/>
                </a:lnTo>
                <a:lnTo>
                  <a:pt x="11972" y="12020"/>
                </a:lnTo>
                <a:lnTo>
                  <a:pt x="11753" y="11753"/>
                </a:lnTo>
                <a:lnTo>
                  <a:pt x="11534" y="11509"/>
                </a:lnTo>
                <a:lnTo>
                  <a:pt x="11290" y="11290"/>
                </a:lnTo>
                <a:lnTo>
                  <a:pt x="11023" y="11096"/>
                </a:lnTo>
                <a:lnTo>
                  <a:pt x="10731" y="10925"/>
                </a:lnTo>
                <a:lnTo>
                  <a:pt x="10439" y="10779"/>
                </a:lnTo>
                <a:lnTo>
                  <a:pt x="10123" y="10633"/>
                </a:lnTo>
                <a:lnTo>
                  <a:pt x="9806" y="10536"/>
                </a:lnTo>
                <a:lnTo>
                  <a:pt x="9466" y="10439"/>
                </a:lnTo>
                <a:lnTo>
                  <a:pt x="9149" y="10366"/>
                </a:lnTo>
                <a:lnTo>
                  <a:pt x="8809" y="10317"/>
                </a:lnTo>
                <a:lnTo>
                  <a:pt x="8468" y="10268"/>
                </a:lnTo>
                <a:lnTo>
                  <a:pt x="8127" y="10244"/>
                </a:lnTo>
                <a:close/>
                <a:moveTo>
                  <a:pt x="8517" y="682"/>
                </a:moveTo>
                <a:lnTo>
                  <a:pt x="8663" y="706"/>
                </a:lnTo>
                <a:lnTo>
                  <a:pt x="9125" y="755"/>
                </a:lnTo>
                <a:lnTo>
                  <a:pt x="9563" y="803"/>
                </a:lnTo>
                <a:lnTo>
                  <a:pt x="10001" y="901"/>
                </a:lnTo>
                <a:lnTo>
                  <a:pt x="10439" y="1022"/>
                </a:lnTo>
                <a:lnTo>
                  <a:pt x="10780" y="1120"/>
                </a:lnTo>
                <a:lnTo>
                  <a:pt x="11120" y="1241"/>
                </a:lnTo>
                <a:lnTo>
                  <a:pt x="11461" y="1411"/>
                </a:lnTo>
                <a:lnTo>
                  <a:pt x="11777" y="1557"/>
                </a:lnTo>
                <a:lnTo>
                  <a:pt x="11777" y="1582"/>
                </a:lnTo>
                <a:lnTo>
                  <a:pt x="11728" y="1655"/>
                </a:lnTo>
                <a:lnTo>
                  <a:pt x="11753" y="1752"/>
                </a:lnTo>
                <a:lnTo>
                  <a:pt x="11777" y="1801"/>
                </a:lnTo>
                <a:lnTo>
                  <a:pt x="11826" y="1825"/>
                </a:lnTo>
                <a:lnTo>
                  <a:pt x="11899" y="1825"/>
                </a:lnTo>
                <a:lnTo>
                  <a:pt x="11972" y="1776"/>
                </a:lnTo>
                <a:lnTo>
                  <a:pt x="11996" y="1752"/>
                </a:lnTo>
                <a:lnTo>
                  <a:pt x="12020" y="1728"/>
                </a:lnTo>
                <a:lnTo>
                  <a:pt x="12045" y="1728"/>
                </a:lnTo>
                <a:lnTo>
                  <a:pt x="12142" y="1801"/>
                </a:lnTo>
                <a:lnTo>
                  <a:pt x="12118" y="1874"/>
                </a:lnTo>
                <a:lnTo>
                  <a:pt x="12093" y="1947"/>
                </a:lnTo>
                <a:lnTo>
                  <a:pt x="12118" y="1995"/>
                </a:lnTo>
                <a:lnTo>
                  <a:pt x="12142" y="2020"/>
                </a:lnTo>
                <a:lnTo>
                  <a:pt x="12191" y="2044"/>
                </a:lnTo>
                <a:lnTo>
                  <a:pt x="12215" y="2020"/>
                </a:lnTo>
                <a:lnTo>
                  <a:pt x="12264" y="1995"/>
                </a:lnTo>
                <a:lnTo>
                  <a:pt x="12337" y="1922"/>
                </a:lnTo>
                <a:lnTo>
                  <a:pt x="12556" y="2068"/>
                </a:lnTo>
                <a:lnTo>
                  <a:pt x="12507" y="2190"/>
                </a:lnTo>
                <a:lnTo>
                  <a:pt x="12507" y="2239"/>
                </a:lnTo>
                <a:lnTo>
                  <a:pt x="12507" y="2336"/>
                </a:lnTo>
                <a:lnTo>
                  <a:pt x="12531" y="2385"/>
                </a:lnTo>
                <a:lnTo>
                  <a:pt x="12556" y="2409"/>
                </a:lnTo>
                <a:lnTo>
                  <a:pt x="12604" y="2409"/>
                </a:lnTo>
                <a:lnTo>
                  <a:pt x="12653" y="2385"/>
                </a:lnTo>
                <a:lnTo>
                  <a:pt x="12702" y="2360"/>
                </a:lnTo>
                <a:lnTo>
                  <a:pt x="12750" y="2287"/>
                </a:lnTo>
                <a:lnTo>
                  <a:pt x="12775" y="2239"/>
                </a:lnTo>
                <a:lnTo>
                  <a:pt x="12969" y="2409"/>
                </a:lnTo>
                <a:lnTo>
                  <a:pt x="12896" y="2531"/>
                </a:lnTo>
                <a:lnTo>
                  <a:pt x="12848" y="2604"/>
                </a:lnTo>
                <a:lnTo>
                  <a:pt x="12848" y="2677"/>
                </a:lnTo>
                <a:lnTo>
                  <a:pt x="12848" y="2725"/>
                </a:lnTo>
                <a:lnTo>
                  <a:pt x="12872" y="2750"/>
                </a:lnTo>
                <a:lnTo>
                  <a:pt x="12921" y="2774"/>
                </a:lnTo>
                <a:lnTo>
                  <a:pt x="12969" y="2774"/>
                </a:lnTo>
                <a:lnTo>
                  <a:pt x="13091" y="2701"/>
                </a:lnTo>
                <a:lnTo>
                  <a:pt x="13188" y="2604"/>
                </a:lnTo>
                <a:lnTo>
                  <a:pt x="13310" y="2725"/>
                </a:lnTo>
                <a:lnTo>
                  <a:pt x="13407" y="2823"/>
                </a:lnTo>
                <a:lnTo>
                  <a:pt x="13261" y="3017"/>
                </a:lnTo>
                <a:lnTo>
                  <a:pt x="13237" y="3066"/>
                </a:lnTo>
                <a:lnTo>
                  <a:pt x="13188" y="3163"/>
                </a:lnTo>
                <a:lnTo>
                  <a:pt x="13188" y="3236"/>
                </a:lnTo>
                <a:lnTo>
                  <a:pt x="13213" y="3285"/>
                </a:lnTo>
                <a:lnTo>
                  <a:pt x="13237" y="3309"/>
                </a:lnTo>
                <a:lnTo>
                  <a:pt x="13334" y="3285"/>
                </a:lnTo>
                <a:lnTo>
                  <a:pt x="13407" y="3236"/>
                </a:lnTo>
                <a:lnTo>
                  <a:pt x="13553" y="3115"/>
                </a:lnTo>
                <a:lnTo>
                  <a:pt x="13602" y="3042"/>
                </a:lnTo>
                <a:lnTo>
                  <a:pt x="13797" y="3309"/>
                </a:lnTo>
                <a:lnTo>
                  <a:pt x="13699" y="3407"/>
                </a:lnTo>
                <a:lnTo>
                  <a:pt x="13553" y="3504"/>
                </a:lnTo>
                <a:lnTo>
                  <a:pt x="13505" y="3577"/>
                </a:lnTo>
                <a:lnTo>
                  <a:pt x="13480" y="3650"/>
                </a:lnTo>
                <a:lnTo>
                  <a:pt x="13480" y="3699"/>
                </a:lnTo>
                <a:lnTo>
                  <a:pt x="13529" y="3723"/>
                </a:lnTo>
                <a:lnTo>
                  <a:pt x="13626" y="3747"/>
                </a:lnTo>
                <a:lnTo>
                  <a:pt x="13699" y="3723"/>
                </a:lnTo>
                <a:lnTo>
                  <a:pt x="13797" y="3674"/>
                </a:lnTo>
                <a:lnTo>
                  <a:pt x="13870" y="3626"/>
                </a:lnTo>
                <a:lnTo>
                  <a:pt x="13967" y="3577"/>
                </a:lnTo>
                <a:lnTo>
                  <a:pt x="14162" y="3918"/>
                </a:lnTo>
                <a:lnTo>
                  <a:pt x="14064" y="3991"/>
                </a:lnTo>
                <a:lnTo>
                  <a:pt x="13870" y="4161"/>
                </a:lnTo>
                <a:lnTo>
                  <a:pt x="13772" y="4234"/>
                </a:lnTo>
                <a:lnTo>
                  <a:pt x="13724" y="4331"/>
                </a:lnTo>
                <a:lnTo>
                  <a:pt x="13724" y="4356"/>
                </a:lnTo>
                <a:lnTo>
                  <a:pt x="13724" y="4380"/>
                </a:lnTo>
                <a:lnTo>
                  <a:pt x="13845" y="4380"/>
                </a:lnTo>
                <a:lnTo>
                  <a:pt x="13967" y="4356"/>
                </a:lnTo>
                <a:lnTo>
                  <a:pt x="14089" y="4307"/>
                </a:lnTo>
                <a:lnTo>
                  <a:pt x="14186" y="4234"/>
                </a:lnTo>
                <a:lnTo>
                  <a:pt x="14308" y="4161"/>
                </a:lnTo>
                <a:lnTo>
                  <a:pt x="14527" y="4696"/>
                </a:lnTo>
                <a:lnTo>
                  <a:pt x="14356" y="4769"/>
                </a:lnTo>
                <a:lnTo>
                  <a:pt x="14210" y="4842"/>
                </a:lnTo>
                <a:lnTo>
                  <a:pt x="14089" y="4940"/>
                </a:lnTo>
                <a:lnTo>
                  <a:pt x="13967" y="5061"/>
                </a:lnTo>
                <a:lnTo>
                  <a:pt x="13943" y="5134"/>
                </a:lnTo>
                <a:lnTo>
                  <a:pt x="13918" y="5207"/>
                </a:lnTo>
                <a:lnTo>
                  <a:pt x="13918" y="5256"/>
                </a:lnTo>
                <a:lnTo>
                  <a:pt x="13943" y="5280"/>
                </a:lnTo>
                <a:lnTo>
                  <a:pt x="13967" y="5305"/>
                </a:lnTo>
                <a:lnTo>
                  <a:pt x="14016" y="5305"/>
                </a:lnTo>
                <a:lnTo>
                  <a:pt x="14137" y="5256"/>
                </a:lnTo>
                <a:lnTo>
                  <a:pt x="14259" y="5183"/>
                </a:lnTo>
                <a:lnTo>
                  <a:pt x="14551" y="5037"/>
                </a:lnTo>
                <a:lnTo>
                  <a:pt x="14624" y="5013"/>
                </a:lnTo>
                <a:lnTo>
                  <a:pt x="14770" y="5524"/>
                </a:lnTo>
                <a:lnTo>
                  <a:pt x="14454" y="5670"/>
                </a:lnTo>
                <a:lnTo>
                  <a:pt x="14186" y="5791"/>
                </a:lnTo>
                <a:lnTo>
                  <a:pt x="13943" y="5937"/>
                </a:lnTo>
                <a:lnTo>
                  <a:pt x="13943" y="5986"/>
                </a:lnTo>
                <a:lnTo>
                  <a:pt x="13943" y="6010"/>
                </a:lnTo>
                <a:lnTo>
                  <a:pt x="14113" y="6035"/>
                </a:lnTo>
                <a:lnTo>
                  <a:pt x="14235" y="6059"/>
                </a:lnTo>
                <a:lnTo>
                  <a:pt x="14381" y="6035"/>
                </a:lnTo>
                <a:lnTo>
                  <a:pt x="14551" y="6010"/>
                </a:lnTo>
                <a:lnTo>
                  <a:pt x="14867" y="5889"/>
                </a:lnTo>
                <a:lnTo>
                  <a:pt x="14989" y="6424"/>
                </a:lnTo>
                <a:lnTo>
                  <a:pt x="14819" y="6497"/>
                </a:lnTo>
                <a:lnTo>
                  <a:pt x="14429" y="6619"/>
                </a:lnTo>
                <a:lnTo>
                  <a:pt x="14040" y="6740"/>
                </a:lnTo>
                <a:lnTo>
                  <a:pt x="13991" y="6789"/>
                </a:lnTo>
                <a:lnTo>
                  <a:pt x="13991" y="6813"/>
                </a:lnTo>
                <a:lnTo>
                  <a:pt x="14016" y="6862"/>
                </a:lnTo>
                <a:lnTo>
                  <a:pt x="14064" y="6886"/>
                </a:lnTo>
                <a:lnTo>
                  <a:pt x="14235" y="6886"/>
                </a:lnTo>
                <a:lnTo>
                  <a:pt x="14429" y="6862"/>
                </a:lnTo>
                <a:lnTo>
                  <a:pt x="14794" y="6813"/>
                </a:lnTo>
                <a:lnTo>
                  <a:pt x="15038" y="6740"/>
                </a:lnTo>
                <a:lnTo>
                  <a:pt x="15111" y="7178"/>
                </a:lnTo>
                <a:lnTo>
                  <a:pt x="14867" y="7227"/>
                </a:lnTo>
                <a:lnTo>
                  <a:pt x="14454" y="7349"/>
                </a:lnTo>
                <a:lnTo>
                  <a:pt x="14259" y="7422"/>
                </a:lnTo>
                <a:lnTo>
                  <a:pt x="14064" y="7543"/>
                </a:lnTo>
                <a:lnTo>
                  <a:pt x="14040" y="7592"/>
                </a:lnTo>
                <a:lnTo>
                  <a:pt x="14040" y="7665"/>
                </a:lnTo>
                <a:lnTo>
                  <a:pt x="14089" y="7714"/>
                </a:lnTo>
                <a:lnTo>
                  <a:pt x="14162" y="7738"/>
                </a:lnTo>
                <a:lnTo>
                  <a:pt x="14356" y="7714"/>
                </a:lnTo>
                <a:lnTo>
                  <a:pt x="14551" y="7665"/>
                </a:lnTo>
                <a:lnTo>
                  <a:pt x="14940" y="7568"/>
                </a:lnTo>
                <a:lnTo>
                  <a:pt x="15159" y="7519"/>
                </a:lnTo>
                <a:lnTo>
                  <a:pt x="15208" y="7981"/>
                </a:lnTo>
                <a:lnTo>
                  <a:pt x="14892" y="8030"/>
                </a:lnTo>
                <a:lnTo>
                  <a:pt x="14648" y="8054"/>
                </a:lnTo>
                <a:lnTo>
                  <a:pt x="14381" y="8079"/>
                </a:lnTo>
                <a:lnTo>
                  <a:pt x="14259" y="8103"/>
                </a:lnTo>
                <a:lnTo>
                  <a:pt x="14137" y="8152"/>
                </a:lnTo>
                <a:lnTo>
                  <a:pt x="14040" y="8200"/>
                </a:lnTo>
                <a:lnTo>
                  <a:pt x="13943" y="8298"/>
                </a:lnTo>
                <a:lnTo>
                  <a:pt x="13918" y="8322"/>
                </a:lnTo>
                <a:lnTo>
                  <a:pt x="13918" y="8346"/>
                </a:lnTo>
                <a:lnTo>
                  <a:pt x="13943" y="8395"/>
                </a:lnTo>
                <a:lnTo>
                  <a:pt x="13967" y="8395"/>
                </a:lnTo>
                <a:lnTo>
                  <a:pt x="14089" y="8419"/>
                </a:lnTo>
                <a:lnTo>
                  <a:pt x="14210" y="8444"/>
                </a:lnTo>
                <a:lnTo>
                  <a:pt x="14478" y="8444"/>
                </a:lnTo>
                <a:lnTo>
                  <a:pt x="14989" y="8395"/>
                </a:lnTo>
                <a:lnTo>
                  <a:pt x="15232" y="8395"/>
                </a:lnTo>
                <a:lnTo>
                  <a:pt x="15232" y="8857"/>
                </a:lnTo>
                <a:lnTo>
                  <a:pt x="14746" y="8882"/>
                </a:lnTo>
                <a:lnTo>
                  <a:pt x="14527" y="8882"/>
                </a:lnTo>
                <a:lnTo>
                  <a:pt x="14308" y="8906"/>
                </a:lnTo>
                <a:lnTo>
                  <a:pt x="14089" y="8955"/>
                </a:lnTo>
                <a:lnTo>
                  <a:pt x="13991" y="8979"/>
                </a:lnTo>
                <a:lnTo>
                  <a:pt x="13894" y="9028"/>
                </a:lnTo>
                <a:lnTo>
                  <a:pt x="13870" y="9052"/>
                </a:lnTo>
                <a:lnTo>
                  <a:pt x="13894" y="9076"/>
                </a:lnTo>
                <a:lnTo>
                  <a:pt x="13967" y="9125"/>
                </a:lnTo>
                <a:lnTo>
                  <a:pt x="14089" y="9174"/>
                </a:lnTo>
                <a:lnTo>
                  <a:pt x="14308" y="9222"/>
                </a:lnTo>
                <a:lnTo>
                  <a:pt x="14746" y="9222"/>
                </a:lnTo>
                <a:lnTo>
                  <a:pt x="14965" y="9247"/>
                </a:lnTo>
                <a:lnTo>
                  <a:pt x="15208" y="9247"/>
                </a:lnTo>
                <a:lnTo>
                  <a:pt x="15184" y="9465"/>
                </a:lnTo>
                <a:lnTo>
                  <a:pt x="14989" y="9514"/>
                </a:lnTo>
                <a:lnTo>
                  <a:pt x="14746" y="9563"/>
                </a:lnTo>
                <a:lnTo>
                  <a:pt x="14502" y="9660"/>
                </a:lnTo>
                <a:lnTo>
                  <a:pt x="14283" y="9757"/>
                </a:lnTo>
                <a:lnTo>
                  <a:pt x="14064" y="9879"/>
                </a:lnTo>
                <a:lnTo>
                  <a:pt x="14040" y="9903"/>
                </a:lnTo>
                <a:lnTo>
                  <a:pt x="14040" y="9952"/>
                </a:lnTo>
                <a:lnTo>
                  <a:pt x="14064" y="9976"/>
                </a:lnTo>
                <a:lnTo>
                  <a:pt x="14089" y="9976"/>
                </a:lnTo>
                <a:lnTo>
                  <a:pt x="14308" y="10001"/>
                </a:lnTo>
                <a:lnTo>
                  <a:pt x="14527" y="9976"/>
                </a:lnTo>
                <a:lnTo>
                  <a:pt x="14965" y="9903"/>
                </a:lnTo>
                <a:lnTo>
                  <a:pt x="15111" y="9879"/>
                </a:lnTo>
                <a:lnTo>
                  <a:pt x="14989" y="10390"/>
                </a:lnTo>
                <a:lnTo>
                  <a:pt x="14551" y="10463"/>
                </a:lnTo>
                <a:lnTo>
                  <a:pt x="14356" y="10487"/>
                </a:lnTo>
                <a:lnTo>
                  <a:pt x="14186" y="10512"/>
                </a:lnTo>
                <a:lnTo>
                  <a:pt x="14016" y="10560"/>
                </a:lnTo>
                <a:lnTo>
                  <a:pt x="13943" y="10609"/>
                </a:lnTo>
                <a:lnTo>
                  <a:pt x="13870" y="10682"/>
                </a:lnTo>
                <a:lnTo>
                  <a:pt x="13845" y="10731"/>
                </a:lnTo>
                <a:lnTo>
                  <a:pt x="13845" y="10804"/>
                </a:lnTo>
                <a:lnTo>
                  <a:pt x="13894" y="10852"/>
                </a:lnTo>
                <a:lnTo>
                  <a:pt x="13918" y="10901"/>
                </a:lnTo>
                <a:lnTo>
                  <a:pt x="13991" y="10925"/>
                </a:lnTo>
                <a:lnTo>
                  <a:pt x="14089" y="10950"/>
                </a:lnTo>
                <a:lnTo>
                  <a:pt x="14259" y="10950"/>
                </a:lnTo>
                <a:lnTo>
                  <a:pt x="14600" y="10901"/>
                </a:lnTo>
                <a:lnTo>
                  <a:pt x="14819" y="10877"/>
                </a:lnTo>
                <a:lnTo>
                  <a:pt x="14819" y="10877"/>
                </a:lnTo>
                <a:lnTo>
                  <a:pt x="14624" y="11339"/>
                </a:lnTo>
                <a:lnTo>
                  <a:pt x="14502" y="11339"/>
                </a:lnTo>
                <a:lnTo>
                  <a:pt x="14308" y="11315"/>
                </a:lnTo>
                <a:lnTo>
                  <a:pt x="14113" y="11339"/>
                </a:lnTo>
                <a:lnTo>
                  <a:pt x="13918" y="11363"/>
                </a:lnTo>
                <a:lnTo>
                  <a:pt x="13748" y="11436"/>
                </a:lnTo>
                <a:lnTo>
                  <a:pt x="13748" y="11461"/>
                </a:lnTo>
                <a:lnTo>
                  <a:pt x="13748" y="11485"/>
                </a:lnTo>
                <a:lnTo>
                  <a:pt x="13918" y="11558"/>
                </a:lnTo>
                <a:lnTo>
                  <a:pt x="14089" y="11607"/>
                </a:lnTo>
                <a:lnTo>
                  <a:pt x="14454" y="11655"/>
                </a:lnTo>
                <a:lnTo>
                  <a:pt x="14210" y="12069"/>
                </a:lnTo>
                <a:lnTo>
                  <a:pt x="13991" y="12069"/>
                </a:lnTo>
                <a:lnTo>
                  <a:pt x="13748" y="12093"/>
                </a:lnTo>
                <a:lnTo>
                  <a:pt x="13626" y="12069"/>
                </a:lnTo>
                <a:lnTo>
                  <a:pt x="13480" y="12045"/>
                </a:lnTo>
                <a:lnTo>
                  <a:pt x="13359" y="12020"/>
                </a:lnTo>
                <a:lnTo>
                  <a:pt x="13237" y="12020"/>
                </a:lnTo>
                <a:lnTo>
                  <a:pt x="13213" y="12045"/>
                </a:lnTo>
                <a:lnTo>
                  <a:pt x="13188" y="12069"/>
                </a:lnTo>
                <a:lnTo>
                  <a:pt x="13213" y="12166"/>
                </a:lnTo>
                <a:lnTo>
                  <a:pt x="13261" y="12239"/>
                </a:lnTo>
                <a:lnTo>
                  <a:pt x="13334" y="12312"/>
                </a:lnTo>
                <a:lnTo>
                  <a:pt x="13432" y="12361"/>
                </a:lnTo>
                <a:lnTo>
                  <a:pt x="13553" y="12385"/>
                </a:lnTo>
                <a:lnTo>
                  <a:pt x="13675" y="12410"/>
                </a:lnTo>
                <a:lnTo>
                  <a:pt x="13943" y="12434"/>
                </a:lnTo>
                <a:lnTo>
                  <a:pt x="13602" y="12823"/>
                </a:lnTo>
                <a:lnTo>
                  <a:pt x="13091" y="12726"/>
                </a:lnTo>
                <a:lnTo>
                  <a:pt x="12872" y="12677"/>
                </a:lnTo>
                <a:lnTo>
                  <a:pt x="12750" y="12677"/>
                </a:lnTo>
                <a:lnTo>
                  <a:pt x="12629" y="12702"/>
                </a:lnTo>
                <a:lnTo>
                  <a:pt x="12604" y="12726"/>
                </a:lnTo>
                <a:lnTo>
                  <a:pt x="12604" y="12775"/>
                </a:lnTo>
                <a:lnTo>
                  <a:pt x="12629" y="12848"/>
                </a:lnTo>
                <a:lnTo>
                  <a:pt x="12677" y="12921"/>
                </a:lnTo>
                <a:lnTo>
                  <a:pt x="12750" y="12969"/>
                </a:lnTo>
                <a:lnTo>
                  <a:pt x="12848" y="13018"/>
                </a:lnTo>
                <a:lnTo>
                  <a:pt x="13042" y="13115"/>
                </a:lnTo>
                <a:lnTo>
                  <a:pt x="13261" y="13164"/>
                </a:lnTo>
                <a:lnTo>
                  <a:pt x="13115" y="13286"/>
                </a:lnTo>
                <a:lnTo>
                  <a:pt x="13067" y="13286"/>
                </a:lnTo>
                <a:lnTo>
                  <a:pt x="12604" y="13261"/>
                </a:lnTo>
                <a:lnTo>
                  <a:pt x="12361" y="13213"/>
                </a:lnTo>
                <a:lnTo>
                  <a:pt x="12239" y="13188"/>
                </a:lnTo>
                <a:lnTo>
                  <a:pt x="12118" y="13188"/>
                </a:lnTo>
                <a:lnTo>
                  <a:pt x="12045" y="13213"/>
                </a:lnTo>
                <a:lnTo>
                  <a:pt x="11996" y="13261"/>
                </a:lnTo>
                <a:lnTo>
                  <a:pt x="11996" y="13334"/>
                </a:lnTo>
                <a:lnTo>
                  <a:pt x="12020" y="13383"/>
                </a:lnTo>
                <a:lnTo>
                  <a:pt x="12142" y="13505"/>
                </a:lnTo>
                <a:lnTo>
                  <a:pt x="12312" y="13578"/>
                </a:lnTo>
                <a:lnTo>
                  <a:pt x="12483" y="13626"/>
                </a:lnTo>
                <a:lnTo>
                  <a:pt x="12677" y="13651"/>
                </a:lnTo>
                <a:lnTo>
                  <a:pt x="12239" y="13943"/>
                </a:lnTo>
                <a:lnTo>
                  <a:pt x="12166" y="13918"/>
                </a:lnTo>
                <a:lnTo>
                  <a:pt x="11704" y="13821"/>
                </a:lnTo>
                <a:lnTo>
                  <a:pt x="11485" y="13772"/>
                </a:lnTo>
                <a:lnTo>
                  <a:pt x="11266" y="13724"/>
                </a:lnTo>
                <a:lnTo>
                  <a:pt x="11242" y="13748"/>
                </a:lnTo>
                <a:lnTo>
                  <a:pt x="11217" y="13748"/>
                </a:lnTo>
                <a:lnTo>
                  <a:pt x="11217" y="13821"/>
                </a:lnTo>
                <a:lnTo>
                  <a:pt x="11266" y="13894"/>
                </a:lnTo>
                <a:lnTo>
                  <a:pt x="11315" y="13967"/>
                </a:lnTo>
                <a:lnTo>
                  <a:pt x="11461" y="14064"/>
                </a:lnTo>
                <a:lnTo>
                  <a:pt x="11631" y="14137"/>
                </a:lnTo>
                <a:lnTo>
                  <a:pt x="11801" y="14210"/>
                </a:lnTo>
                <a:lnTo>
                  <a:pt x="11461" y="14381"/>
                </a:lnTo>
                <a:lnTo>
                  <a:pt x="11388" y="14332"/>
                </a:lnTo>
                <a:lnTo>
                  <a:pt x="11339" y="14308"/>
                </a:lnTo>
                <a:lnTo>
                  <a:pt x="11193" y="14259"/>
                </a:lnTo>
                <a:lnTo>
                  <a:pt x="10901" y="14235"/>
                </a:lnTo>
                <a:lnTo>
                  <a:pt x="10658" y="14210"/>
                </a:lnTo>
                <a:lnTo>
                  <a:pt x="10512" y="14210"/>
                </a:lnTo>
                <a:lnTo>
                  <a:pt x="10390" y="14235"/>
                </a:lnTo>
                <a:lnTo>
                  <a:pt x="10366" y="14235"/>
                </a:lnTo>
                <a:lnTo>
                  <a:pt x="10366" y="14283"/>
                </a:lnTo>
                <a:lnTo>
                  <a:pt x="10366" y="14332"/>
                </a:lnTo>
                <a:lnTo>
                  <a:pt x="10415" y="14381"/>
                </a:lnTo>
                <a:lnTo>
                  <a:pt x="10488" y="14478"/>
                </a:lnTo>
                <a:lnTo>
                  <a:pt x="10634" y="14551"/>
                </a:lnTo>
                <a:lnTo>
                  <a:pt x="10731" y="14575"/>
                </a:lnTo>
                <a:lnTo>
                  <a:pt x="10901" y="14624"/>
                </a:lnTo>
                <a:lnTo>
                  <a:pt x="10512" y="14746"/>
                </a:lnTo>
                <a:lnTo>
                  <a:pt x="10317" y="14673"/>
                </a:lnTo>
                <a:lnTo>
                  <a:pt x="10123" y="14624"/>
                </a:lnTo>
                <a:lnTo>
                  <a:pt x="9904" y="14600"/>
                </a:lnTo>
                <a:lnTo>
                  <a:pt x="9806" y="14600"/>
                </a:lnTo>
                <a:lnTo>
                  <a:pt x="9709" y="14648"/>
                </a:lnTo>
                <a:lnTo>
                  <a:pt x="9685" y="14673"/>
                </a:lnTo>
                <a:lnTo>
                  <a:pt x="9685" y="14721"/>
                </a:lnTo>
                <a:lnTo>
                  <a:pt x="9733" y="14794"/>
                </a:lnTo>
                <a:lnTo>
                  <a:pt x="9806" y="14843"/>
                </a:lnTo>
                <a:lnTo>
                  <a:pt x="9952" y="14916"/>
                </a:lnTo>
                <a:lnTo>
                  <a:pt x="9636" y="14989"/>
                </a:lnTo>
                <a:lnTo>
                  <a:pt x="9587" y="14940"/>
                </a:lnTo>
                <a:lnTo>
                  <a:pt x="9539" y="14916"/>
                </a:lnTo>
                <a:lnTo>
                  <a:pt x="9441" y="14867"/>
                </a:lnTo>
                <a:lnTo>
                  <a:pt x="9247" y="14843"/>
                </a:lnTo>
                <a:lnTo>
                  <a:pt x="9149" y="14843"/>
                </a:lnTo>
                <a:lnTo>
                  <a:pt x="9052" y="14867"/>
                </a:lnTo>
                <a:lnTo>
                  <a:pt x="9028" y="14916"/>
                </a:lnTo>
                <a:lnTo>
                  <a:pt x="8979" y="14965"/>
                </a:lnTo>
                <a:lnTo>
                  <a:pt x="8979" y="15013"/>
                </a:lnTo>
                <a:lnTo>
                  <a:pt x="9003" y="15062"/>
                </a:lnTo>
                <a:lnTo>
                  <a:pt x="9028" y="15086"/>
                </a:lnTo>
                <a:lnTo>
                  <a:pt x="8663" y="15135"/>
                </a:lnTo>
                <a:lnTo>
                  <a:pt x="8298" y="15159"/>
                </a:lnTo>
                <a:lnTo>
                  <a:pt x="7227" y="15159"/>
                </a:lnTo>
                <a:lnTo>
                  <a:pt x="6862" y="15111"/>
                </a:lnTo>
                <a:lnTo>
                  <a:pt x="6521" y="15062"/>
                </a:lnTo>
                <a:lnTo>
                  <a:pt x="6156" y="14989"/>
                </a:lnTo>
                <a:lnTo>
                  <a:pt x="5816" y="14916"/>
                </a:lnTo>
                <a:lnTo>
                  <a:pt x="5475" y="14819"/>
                </a:lnTo>
                <a:lnTo>
                  <a:pt x="5134" y="14697"/>
                </a:lnTo>
                <a:lnTo>
                  <a:pt x="4818" y="14575"/>
                </a:lnTo>
                <a:lnTo>
                  <a:pt x="4477" y="14405"/>
                </a:lnTo>
                <a:lnTo>
                  <a:pt x="4161" y="14259"/>
                </a:lnTo>
                <a:lnTo>
                  <a:pt x="3869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42" y="13456"/>
                </a:lnTo>
                <a:lnTo>
                  <a:pt x="2799" y="13237"/>
                </a:lnTo>
                <a:lnTo>
                  <a:pt x="2555" y="12994"/>
                </a:lnTo>
                <a:lnTo>
                  <a:pt x="2336" y="12775"/>
                </a:lnTo>
                <a:lnTo>
                  <a:pt x="2117" y="12507"/>
                </a:lnTo>
                <a:lnTo>
                  <a:pt x="1923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412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47" y="10512"/>
                </a:lnTo>
                <a:lnTo>
                  <a:pt x="949" y="10195"/>
                </a:lnTo>
                <a:lnTo>
                  <a:pt x="901" y="9879"/>
                </a:lnTo>
                <a:lnTo>
                  <a:pt x="828" y="9538"/>
                </a:lnTo>
                <a:lnTo>
                  <a:pt x="779" y="9003"/>
                </a:lnTo>
                <a:lnTo>
                  <a:pt x="755" y="8468"/>
                </a:lnTo>
                <a:lnTo>
                  <a:pt x="755" y="7933"/>
                </a:lnTo>
                <a:lnTo>
                  <a:pt x="803" y="7397"/>
                </a:lnTo>
                <a:lnTo>
                  <a:pt x="852" y="6862"/>
                </a:lnTo>
                <a:lnTo>
                  <a:pt x="974" y="6351"/>
                </a:lnTo>
                <a:lnTo>
                  <a:pt x="1095" y="5840"/>
                </a:lnTo>
                <a:lnTo>
                  <a:pt x="1290" y="5353"/>
                </a:lnTo>
                <a:lnTo>
                  <a:pt x="1412" y="5061"/>
                </a:lnTo>
                <a:lnTo>
                  <a:pt x="1582" y="4745"/>
                </a:lnTo>
                <a:lnTo>
                  <a:pt x="1777" y="4404"/>
                </a:lnTo>
                <a:lnTo>
                  <a:pt x="2020" y="4064"/>
                </a:lnTo>
                <a:lnTo>
                  <a:pt x="2288" y="3699"/>
                </a:lnTo>
                <a:lnTo>
                  <a:pt x="2580" y="3334"/>
                </a:lnTo>
                <a:lnTo>
                  <a:pt x="2920" y="2944"/>
                </a:lnTo>
                <a:lnTo>
                  <a:pt x="3285" y="2604"/>
                </a:lnTo>
                <a:lnTo>
                  <a:pt x="3674" y="2263"/>
                </a:lnTo>
                <a:lnTo>
                  <a:pt x="4088" y="1922"/>
                </a:lnTo>
                <a:lnTo>
                  <a:pt x="4550" y="1630"/>
                </a:lnTo>
                <a:lnTo>
                  <a:pt x="5013" y="1363"/>
                </a:lnTo>
                <a:lnTo>
                  <a:pt x="5524" y="1144"/>
                </a:lnTo>
                <a:lnTo>
                  <a:pt x="6059" y="974"/>
                </a:lnTo>
                <a:lnTo>
                  <a:pt x="6327" y="925"/>
                </a:lnTo>
                <a:lnTo>
                  <a:pt x="6594" y="876"/>
                </a:lnTo>
                <a:lnTo>
                  <a:pt x="6886" y="828"/>
                </a:lnTo>
                <a:lnTo>
                  <a:pt x="7178" y="803"/>
                </a:lnTo>
                <a:lnTo>
                  <a:pt x="7543" y="779"/>
                </a:lnTo>
                <a:lnTo>
                  <a:pt x="7933" y="730"/>
                </a:lnTo>
                <a:lnTo>
                  <a:pt x="8322" y="682"/>
                </a:lnTo>
                <a:close/>
                <a:moveTo>
                  <a:pt x="8152" y="0"/>
                </a:moveTo>
                <a:lnTo>
                  <a:pt x="7762" y="25"/>
                </a:lnTo>
                <a:lnTo>
                  <a:pt x="7397" y="73"/>
                </a:lnTo>
                <a:lnTo>
                  <a:pt x="7081" y="49"/>
                </a:lnTo>
                <a:lnTo>
                  <a:pt x="6789" y="49"/>
                </a:lnTo>
                <a:lnTo>
                  <a:pt x="6473" y="73"/>
                </a:lnTo>
                <a:lnTo>
                  <a:pt x="6181" y="146"/>
                </a:lnTo>
                <a:lnTo>
                  <a:pt x="5864" y="219"/>
                </a:lnTo>
                <a:lnTo>
                  <a:pt x="5548" y="317"/>
                </a:lnTo>
                <a:lnTo>
                  <a:pt x="5232" y="438"/>
                </a:lnTo>
                <a:lnTo>
                  <a:pt x="4940" y="560"/>
                </a:lnTo>
                <a:lnTo>
                  <a:pt x="4331" y="876"/>
                </a:lnTo>
                <a:lnTo>
                  <a:pt x="3772" y="1217"/>
                </a:lnTo>
                <a:lnTo>
                  <a:pt x="3236" y="1606"/>
                </a:lnTo>
                <a:lnTo>
                  <a:pt x="2774" y="1995"/>
                </a:lnTo>
                <a:lnTo>
                  <a:pt x="2507" y="2239"/>
                </a:lnTo>
                <a:lnTo>
                  <a:pt x="2263" y="2482"/>
                </a:lnTo>
                <a:lnTo>
                  <a:pt x="2044" y="2725"/>
                </a:lnTo>
                <a:lnTo>
                  <a:pt x="1825" y="2993"/>
                </a:lnTo>
                <a:lnTo>
                  <a:pt x="1655" y="3261"/>
                </a:lnTo>
                <a:lnTo>
                  <a:pt x="1460" y="3528"/>
                </a:lnTo>
                <a:lnTo>
                  <a:pt x="1144" y="4088"/>
                </a:lnTo>
                <a:lnTo>
                  <a:pt x="876" y="4696"/>
                </a:lnTo>
                <a:lnTo>
                  <a:pt x="633" y="5305"/>
                </a:lnTo>
                <a:lnTo>
                  <a:pt x="414" y="5962"/>
                </a:lnTo>
                <a:lnTo>
                  <a:pt x="219" y="6643"/>
                </a:lnTo>
                <a:lnTo>
                  <a:pt x="146" y="7008"/>
                </a:lnTo>
                <a:lnTo>
                  <a:pt x="73" y="7373"/>
                </a:lnTo>
                <a:lnTo>
                  <a:pt x="25" y="7738"/>
                </a:lnTo>
                <a:lnTo>
                  <a:pt x="25" y="8103"/>
                </a:lnTo>
                <a:lnTo>
                  <a:pt x="0" y="8468"/>
                </a:lnTo>
                <a:lnTo>
                  <a:pt x="25" y="8809"/>
                </a:lnTo>
                <a:lnTo>
                  <a:pt x="73" y="9174"/>
                </a:lnTo>
                <a:lnTo>
                  <a:pt x="122" y="9514"/>
                </a:lnTo>
                <a:lnTo>
                  <a:pt x="195" y="9879"/>
                </a:lnTo>
                <a:lnTo>
                  <a:pt x="292" y="10220"/>
                </a:lnTo>
                <a:lnTo>
                  <a:pt x="390" y="10560"/>
                </a:lnTo>
                <a:lnTo>
                  <a:pt x="511" y="10901"/>
                </a:lnTo>
                <a:lnTo>
                  <a:pt x="657" y="11242"/>
                </a:lnTo>
                <a:lnTo>
                  <a:pt x="828" y="11582"/>
                </a:lnTo>
                <a:lnTo>
                  <a:pt x="1168" y="12264"/>
                </a:lnTo>
                <a:lnTo>
                  <a:pt x="1412" y="12629"/>
                </a:lnTo>
                <a:lnTo>
                  <a:pt x="1655" y="12994"/>
                </a:lnTo>
                <a:lnTo>
                  <a:pt x="1898" y="13334"/>
                </a:lnTo>
                <a:lnTo>
                  <a:pt x="2166" y="13651"/>
                </a:lnTo>
                <a:lnTo>
                  <a:pt x="2458" y="13943"/>
                </a:lnTo>
                <a:lnTo>
                  <a:pt x="2750" y="14235"/>
                </a:lnTo>
                <a:lnTo>
                  <a:pt x="3066" y="14502"/>
                </a:lnTo>
                <a:lnTo>
                  <a:pt x="3382" y="14746"/>
                </a:lnTo>
                <a:lnTo>
                  <a:pt x="3723" y="14965"/>
                </a:lnTo>
                <a:lnTo>
                  <a:pt x="4064" y="15159"/>
                </a:lnTo>
                <a:lnTo>
                  <a:pt x="4429" y="15354"/>
                </a:lnTo>
                <a:lnTo>
                  <a:pt x="4818" y="15500"/>
                </a:lnTo>
                <a:lnTo>
                  <a:pt x="5207" y="15622"/>
                </a:lnTo>
                <a:lnTo>
                  <a:pt x="5597" y="15743"/>
                </a:lnTo>
                <a:lnTo>
                  <a:pt x="6010" y="15816"/>
                </a:lnTo>
                <a:lnTo>
                  <a:pt x="6448" y="15889"/>
                </a:lnTo>
                <a:lnTo>
                  <a:pt x="6862" y="15914"/>
                </a:lnTo>
                <a:lnTo>
                  <a:pt x="7300" y="15938"/>
                </a:lnTo>
                <a:lnTo>
                  <a:pt x="7738" y="15938"/>
                </a:lnTo>
                <a:lnTo>
                  <a:pt x="8176" y="15914"/>
                </a:lnTo>
                <a:lnTo>
                  <a:pt x="8590" y="15889"/>
                </a:lnTo>
                <a:lnTo>
                  <a:pt x="9028" y="15841"/>
                </a:lnTo>
                <a:lnTo>
                  <a:pt x="9441" y="15768"/>
                </a:lnTo>
                <a:lnTo>
                  <a:pt x="9855" y="15670"/>
                </a:lnTo>
                <a:lnTo>
                  <a:pt x="10269" y="15573"/>
                </a:lnTo>
                <a:lnTo>
                  <a:pt x="10682" y="15451"/>
                </a:lnTo>
                <a:lnTo>
                  <a:pt x="11071" y="15305"/>
                </a:lnTo>
                <a:lnTo>
                  <a:pt x="11461" y="15135"/>
                </a:lnTo>
                <a:lnTo>
                  <a:pt x="11850" y="14940"/>
                </a:lnTo>
                <a:lnTo>
                  <a:pt x="12215" y="14721"/>
                </a:lnTo>
                <a:lnTo>
                  <a:pt x="12580" y="14478"/>
                </a:lnTo>
                <a:lnTo>
                  <a:pt x="12945" y="14235"/>
                </a:lnTo>
                <a:lnTo>
                  <a:pt x="13286" y="13943"/>
                </a:lnTo>
                <a:lnTo>
                  <a:pt x="13602" y="13651"/>
                </a:lnTo>
                <a:lnTo>
                  <a:pt x="13918" y="13334"/>
                </a:lnTo>
                <a:lnTo>
                  <a:pt x="14186" y="13018"/>
                </a:lnTo>
                <a:lnTo>
                  <a:pt x="14454" y="12702"/>
                </a:lnTo>
                <a:lnTo>
                  <a:pt x="14697" y="12361"/>
                </a:lnTo>
                <a:lnTo>
                  <a:pt x="14916" y="11996"/>
                </a:lnTo>
                <a:lnTo>
                  <a:pt x="15111" y="11631"/>
                </a:lnTo>
                <a:lnTo>
                  <a:pt x="15135" y="11631"/>
                </a:lnTo>
                <a:lnTo>
                  <a:pt x="15159" y="11582"/>
                </a:lnTo>
                <a:lnTo>
                  <a:pt x="15159" y="11534"/>
                </a:lnTo>
                <a:lnTo>
                  <a:pt x="15354" y="11096"/>
                </a:lnTo>
                <a:lnTo>
                  <a:pt x="15524" y="10658"/>
                </a:lnTo>
                <a:lnTo>
                  <a:pt x="15646" y="10195"/>
                </a:lnTo>
                <a:lnTo>
                  <a:pt x="15743" y="9733"/>
                </a:lnTo>
                <a:lnTo>
                  <a:pt x="15768" y="9709"/>
                </a:lnTo>
                <a:lnTo>
                  <a:pt x="15792" y="9684"/>
                </a:lnTo>
                <a:lnTo>
                  <a:pt x="15792" y="9636"/>
                </a:lnTo>
                <a:lnTo>
                  <a:pt x="15792" y="9611"/>
                </a:lnTo>
                <a:lnTo>
                  <a:pt x="15768" y="9563"/>
                </a:lnTo>
                <a:lnTo>
                  <a:pt x="15816" y="9174"/>
                </a:lnTo>
                <a:lnTo>
                  <a:pt x="15841" y="8760"/>
                </a:lnTo>
                <a:lnTo>
                  <a:pt x="15841" y="8371"/>
                </a:lnTo>
                <a:lnTo>
                  <a:pt x="15841" y="7957"/>
                </a:lnTo>
                <a:lnTo>
                  <a:pt x="15743" y="7105"/>
                </a:lnTo>
                <a:lnTo>
                  <a:pt x="15695" y="6667"/>
                </a:lnTo>
                <a:lnTo>
                  <a:pt x="15622" y="6254"/>
                </a:lnTo>
                <a:lnTo>
                  <a:pt x="15524" y="5840"/>
                </a:lnTo>
                <a:lnTo>
                  <a:pt x="15427" y="5426"/>
                </a:lnTo>
                <a:lnTo>
                  <a:pt x="15305" y="5013"/>
                </a:lnTo>
                <a:lnTo>
                  <a:pt x="15159" y="4623"/>
                </a:lnTo>
                <a:lnTo>
                  <a:pt x="15013" y="4234"/>
                </a:lnTo>
                <a:lnTo>
                  <a:pt x="14819" y="3845"/>
                </a:lnTo>
                <a:lnTo>
                  <a:pt x="14624" y="3480"/>
                </a:lnTo>
                <a:lnTo>
                  <a:pt x="14405" y="3115"/>
                </a:lnTo>
                <a:lnTo>
                  <a:pt x="14162" y="2774"/>
                </a:lnTo>
                <a:lnTo>
                  <a:pt x="13894" y="2458"/>
                </a:lnTo>
                <a:lnTo>
                  <a:pt x="13602" y="2141"/>
                </a:lnTo>
                <a:lnTo>
                  <a:pt x="13286" y="1849"/>
                </a:lnTo>
                <a:lnTo>
                  <a:pt x="12994" y="1582"/>
                </a:lnTo>
                <a:lnTo>
                  <a:pt x="12653" y="1363"/>
                </a:lnTo>
                <a:lnTo>
                  <a:pt x="12312" y="1144"/>
                </a:lnTo>
                <a:lnTo>
                  <a:pt x="11972" y="949"/>
                </a:lnTo>
                <a:lnTo>
                  <a:pt x="11607" y="779"/>
                </a:lnTo>
                <a:lnTo>
                  <a:pt x="11242" y="609"/>
                </a:lnTo>
                <a:lnTo>
                  <a:pt x="10853" y="487"/>
                </a:lnTo>
                <a:lnTo>
                  <a:pt x="10488" y="365"/>
                </a:lnTo>
                <a:lnTo>
                  <a:pt x="10123" y="268"/>
                </a:lnTo>
                <a:lnTo>
                  <a:pt x="9733" y="171"/>
                </a:lnTo>
                <a:lnTo>
                  <a:pt x="9344" y="98"/>
                </a:lnTo>
                <a:lnTo>
                  <a:pt x="8955" y="49"/>
                </a:lnTo>
                <a:lnTo>
                  <a:pt x="8541" y="25"/>
                </a:lnTo>
                <a:lnTo>
                  <a:pt x="815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2"/>
          <p:cNvSpPr/>
          <p:nvPr/>
        </p:nvSpPr>
        <p:spPr>
          <a:xfrm>
            <a:off x="2052475" y="2092739"/>
            <a:ext cx="345681" cy="348325"/>
          </a:xfrm>
          <a:custGeom>
            <a:avLst/>
            <a:gdLst/>
            <a:ahLst/>
            <a:cxnLst/>
            <a:rect l="l" t="t" r="r" b="b"/>
            <a:pathLst>
              <a:path w="15817" h="15938" extrusionOk="0">
                <a:moveTo>
                  <a:pt x="4745" y="7470"/>
                </a:moveTo>
                <a:lnTo>
                  <a:pt x="4818" y="7495"/>
                </a:lnTo>
                <a:lnTo>
                  <a:pt x="4891" y="7543"/>
                </a:lnTo>
                <a:lnTo>
                  <a:pt x="4940" y="7616"/>
                </a:lnTo>
                <a:lnTo>
                  <a:pt x="4964" y="7714"/>
                </a:lnTo>
                <a:lnTo>
                  <a:pt x="4964" y="7787"/>
                </a:lnTo>
                <a:lnTo>
                  <a:pt x="4940" y="7908"/>
                </a:lnTo>
                <a:lnTo>
                  <a:pt x="4867" y="7981"/>
                </a:lnTo>
                <a:lnTo>
                  <a:pt x="4794" y="8054"/>
                </a:lnTo>
                <a:lnTo>
                  <a:pt x="4672" y="8079"/>
                </a:lnTo>
                <a:lnTo>
                  <a:pt x="4551" y="8054"/>
                </a:lnTo>
                <a:lnTo>
                  <a:pt x="4478" y="7981"/>
                </a:lnTo>
                <a:lnTo>
                  <a:pt x="4405" y="7908"/>
                </a:lnTo>
                <a:lnTo>
                  <a:pt x="4380" y="7787"/>
                </a:lnTo>
                <a:lnTo>
                  <a:pt x="4405" y="7665"/>
                </a:lnTo>
                <a:lnTo>
                  <a:pt x="4478" y="7543"/>
                </a:lnTo>
                <a:lnTo>
                  <a:pt x="4551" y="7495"/>
                </a:lnTo>
                <a:lnTo>
                  <a:pt x="4648" y="7470"/>
                </a:lnTo>
                <a:close/>
                <a:moveTo>
                  <a:pt x="11120" y="7470"/>
                </a:moveTo>
                <a:lnTo>
                  <a:pt x="11193" y="7495"/>
                </a:lnTo>
                <a:lnTo>
                  <a:pt x="11266" y="7543"/>
                </a:lnTo>
                <a:lnTo>
                  <a:pt x="11315" y="7616"/>
                </a:lnTo>
                <a:lnTo>
                  <a:pt x="11339" y="7714"/>
                </a:lnTo>
                <a:lnTo>
                  <a:pt x="11339" y="7787"/>
                </a:lnTo>
                <a:lnTo>
                  <a:pt x="11315" y="7908"/>
                </a:lnTo>
                <a:lnTo>
                  <a:pt x="11242" y="7981"/>
                </a:lnTo>
                <a:lnTo>
                  <a:pt x="11169" y="8054"/>
                </a:lnTo>
                <a:lnTo>
                  <a:pt x="11047" y="8079"/>
                </a:lnTo>
                <a:lnTo>
                  <a:pt x="10926" y="8054"/>
                </a:lnTo>
                <a:lnTo>
                  <a:pt x="10853" y="7981"/>
                </a:lnTo>
                <a:lnTo>
                  <a:pt x="10780" y="7908"/>
                </a:lnTo>
                <a:lnTo>
                  <a:pt x="10755" y="7787"/>
                </a:lnTo>
                <a:lnTo>
                  <a:pt x="10780" y="7665"/>
                </a:lnTo>
                <a:lnTo>
                  <a:pt x="10853" y="7543"/>
                </a:lnTo>
                <a:lnTo>
                  <a:pt x="10926" y="7495"/>
                </a:lnTo>
                <a:lnTo>
                  <a:pt x="11023" y="7470"/>
                </a:lnTo>
                <a:close/>
                <a:moveTo>
                  <a:pt x="4721" y="7081"/>
                </a:moveTo>
                <a:lnTo>
                  <a:pt x="4551" y="7105"/>
                </a:lnTo>
                <a:lnTo>
                  <a:pt x="4380" y="7178"/>
                </a:lnTo>
                <a:lnTo>
                  <a:pt x="4259" y="7300"/>
                </a:lnTo>
                <a:lnTo>
                  <a:pt x="4137" y="7446"/>
                </a:lnTo>
                <a:lnTo>
                  <a:pt x="4064" y="7568"/>
                </a:lnTo>
                <a:lnTo>
                  <a:pt x="4015" y="7714"/>
                </a:lnTo>
                <a:lnTo>
                  <a:pt x="3967" y="7835"/>
                </a:lnTo>
                <a:lnTo>
                  <a:pt x="3967" y="7981"/>
                </a:lnTo>
                <a:lnTo>
                  <a:pt x="3918" y="8225"/>
                </a:lnTo>
                <a:lnTo>
                  <a:pt x="3918" y="8395"/>
                </a:lnTo>
                <a:lnTo>
                  <a:pt x="3967" y="8565"/>
                </a:lnTo>
                <a:lnTo>
                  <a:pt x="4015" y="8711"/>
                </a:lnTo>
                <a:lnTo>
                  <a:pt x="4113" y="8833"/>
                </a:lnTo>
                <a:lnTo>
                  <a:pt x="4210" y="8955"/>
                </a:lnTo>
                <a:lnTo>
                  <a:pt x="4332" y="9028"/>
                </a:lnTo>
                <a:lnTo>
                  <a:pt x="4478" y="9101"/>
                </a:lnTo>
                <a:lnTo>
                  <a:pt x="4648" y="9149"/>
                </a:lnTo>
                <a:lnTo>
                  <a:pt x="4843" y="9174"/>
                </a:lnTo>
                <a:lnTo>
                  <a:pt x="5013" y="9149"/>
                </a:lnTo>
                <a:lnTo>
                  <a:pt x="5183" y="9101"/>
                </a:lnTo>
                <a:lnTo>
                  <a:pt x="5329" y="9028"/>
                </a:lnTo>
                <a:lnTo>
                  <a:pt x="5451" y="8930"/>
                </a:lnTo>
                <a:lnTo>
                  <a:pt x="5573" y="8809"/>
                </a:lnTo>
                <a:lnTo>
                  <a:pt x="5670" y="8663"/>
                </a:lnTo>
                <a:lnTo>
                  <a:pt x="5743" y="8517"/>
                </a:lnTo>
                <a:lnTo>
                  <a:pt x="5792" y="8346"/>
                </a:lnTo>
                <a:lnTo>
                  <a:pt x="5816" y="8176"/>
                </a:lnTo>
                <a:lnTo>
                  <a:pt x="5792" y="8006"/>
                </a:lnTo>
                <a:lnTo>
                  <a:pt x="5767" y="7835"/>
                </a:lnTo>
                <a:lnTo>
                  <a:pt x="5719" y="7689"/>
                </a:lnTo>
                <a:lnTo>
                  <a:pt x="5646" y="7519"/>
                </a:lnTo>
                <a:lnTo>
                  <a:pt x="5524" y="7397"/>
                </a:lnTo>
                <a:lnTo>
                  <a:pt x="5378" y="7251"/>
                </a:lnTo>
                <a:lnTo>
                  <a:pt x="5232" y="7154"/>
                </a:lnTo>
                <a:lnTo>
                  <a:pt x="5062" y="7105"/>
                </a:lnTo>
                <a:lnTo>
                  <a:pt x="4891" y="7081"/>
                </a:lnTo>
                <a:close/>
                <a:moveTo>
                  <a:pt x="11096" y="7081"/>
                </a:moveTo>
                <a:lnTo>
                  <a:pt x="10926" y="7105"/>
                </a:lnTo>
                <a:lnTo>
                  <a:pt x="10755" y="7178"/>
                </a:lnTo>
                <a:lnTo>
                  <a:pt x="10634" y="7300"/>
                </a:lnTo>
                <a:lnTo>
                  <a:pt x="10512" y="7446"/>
                </a:lnTo>
                <a:lnTo>
                  <a:pt x="10439" y="7568"/>
                </a:lnTo>
                <a:lnTo>
                  <a:pt x="10390" y="7714"/>
                </a:lnTo>
                <a:lnTo>
                  <a:pt x="10342" y="7835"/>
                </a:lnTo>
                <a:lnTo>
                  <a:pt x="10342" y="7981"/>
                </a:lnTo>
                <a:lnTo>
                  <a:pt x="10293" y="8225"/>
                </a:lnTo>
                <a:lnTo>
                  <a:pt x="10293" y="8395"/>
                </a:lnTo>
                <a:lnTo>
                  <a:pt x="10342" y="8565"/>
                </a:lnTo>
                <a:lnTo>
                  <a:pt x="10390" y="8711"/>
                </a:lnTo>
                <a:lnTo>
                  <a:pt x="10488" y="8833"/>
                </a:lnTo>
                <a:lnTo>
                  <a:pt x="10585" y="8955"/>
                </a:lnTo>
                <a:lnTo>
                  <a:pt x="10707" y="9028"/>
                </a:lnTo>
                <a:lnTo>
                  <a:pt x="10853" y="9101"/>
                </a:lnTo>
                <a:lnTo>
                  <a:pt x="11023" y="9149"/>
                </a:lnTo>
                <a:lnTo>
                  <a:pt x="11218" y="9174"/>
                </a:lnTo>
                <a:lnTo>
                  <a:pt x="11388" y="9149"/>
                </a:lnTo>
                <a:lnTo>
                  <a:pt x="11558" y="9101"/>
                </a:lnTo>
                <a:lnTo>
                  <a:pt x="11704" y="9028"/>
                </a:lnTo>
                <a:lnTo>
                  <a:pt x="11826" y="8930"/>
                </a:lnTo>
                <a:lnTo>
                  <a:pt x="11948" y="8809"/>
                </a:lnTo>
                <a:lnTo>
                  <a:pt x="12045" y="8663"/>
                </a:lnTo>
                <a:lnTo>
                  <a:pt x="12118" y="8517"/>
                </a:lnTo>
                <a:lnTo>
                  <a:pt x="12167" y="8346"/>
                </a:lnTo>
                <a:lnTo>
                  <a:pt x="12191" y="8176"/>
                </a:lnTo>
                <a:lnTo>
                  <a:pt x="12167" y="8006"/>
                </a:lnTo>
                <a:lnTo>
                  <a:pt x="12142" y="7835"/>
                </a:lnTo>
                <a:lnTo>
                  <a:pt x="12094" y="7689"/>
                </a:lnTo>
                <a:lnTo>
                  <a:pt x="12021" y="7519"/>
                </a:lnTo>
                <a:lnTo>
                  <a:pt x="11899" y="7397"/>
                </a:lnTo>
                <a:lnTo>
                  <a:pt x="11753" y="7251"/>
                </a:lnTo>
                <a:lnTo>
                  <a:pt x="11607" y="7154"/>
                </a:lnTo>
                <a:lnTo>
                  <a:pt x="11437" y="7105"/>
                </a:lnTo>
                <a:lnTo>
                  <a:pt x="11266" y="7081"/>
                </a:lnTo>
                <a:close/>
                <a:moveTo>
                  <a:pt x="11607" y="10731"/>
                </a:moveTo>
                <a:lnTo>
                  <a:pt x="11120" y="10877"/>
                </a:lnTo>
                <a:lnTo>
                  <a:pt x="10658" y="11047"/>
                </a:lnTo>
                <a:lnTo>
                  <a:pt x="9733" y="11412"/>
                </a:lnTo>
                <a:lnTo>
                  <a:pt x="9247" y="11558"/>
                </a:lnTo>
                <a:lnTo>
                  <a:pt x="8784" y="11704"/>
                </a:lnTo>
                <a:lnTo>
                  <a:pt x="7811" y="11972"/>
                </a:lnTo>
                <a:lnTo>
                  <a:pt x="7738" y="11996"/>
                </a:lnTo>
                <a:lnTo>
                  <a:pt x="7690" y="12045"/>
                </a:lnTo>
                <a:lnTo>
                  <a:pt x="7665" y="12118"/>
                </a:lnTo>
                <a:lnTo>
                  <a:pt x="7641" y="12166"/>
                </a:lnTo>
                <a:lnTo>
                  <a:pt x="7665" y="12239"/>
                </a:lnTo>
                <a:lnTo>
                  <a:pt x="7690" y="12312"/>
                </a:lnTo>
                <a:lnTo>
                  <a:pt x="7738" y="12361"/>
                </a:lnTo>
                <a:lnTo>
                  <a:pt x="7811" y="12410"/>
                </a:lnTo>
                <a:lnTo>
                  <a:pt x="7909" y="12434"/>
                </a:lnTo>
                <a:lnTo>
                  <a:pt x="8030" y="12458"/>
                </a:lnTo>
                <a:lnTo>
                  <a:pt x="8249" y="12458"/>
                </a:lnTo>
                <a:lnTo>
                  <a:pt x="8492" y="12434"/>
                </a:lnTo>
                <a:lnTo>
                  <a:pt x="8760" y="12361"/>
                </a:lnTo>
                <a:lnTo>
                  <a:pt x="9247" y="12191"/>
                </a:lnTo>
                <a:lnTo>
                  <a:pt x="9660" y="12045"/>
                </a:lnTo>
                <a:lnTo>
                  <a:pt x="10731" y="11680"/>
                </a:lnTo>
                <a:lnTo>
                  <a:pt x="11753" y="11290"/>
                </a:lnTo>
                <a:lnTo>
                  <a:pt x="11875" y="11217"/>
                </a:lnTo>
                <a:lnTo>
                  <a:pt x="11923" y="11144"/>
                </a:lnTo>
                <a:lnTo>
                  <a:pt x="11948" y="11023"/>
                </a:lnTo>
                <a:lnTo>
                  <a:pt x="11948" y="10925"/>
                </a:lnTo>
                <a:lnTo>
                  <a:pt x="11899" y="10828"/>
                </a:lnTo>
                <a:lnTo>
                  <a:pt x="11826" y="10755"/>
                </a:lnTo>
                <a:lnTo>
                  <a:pt x="11729" y="10731"/>
                </a:lnTo>
                <a:close/>
                <a:moveTo>
                  <a:pt x="8492" y="682"/>
                </a:moveTo>
                <a:lnTo>
                  <a:pt x="8638" y="706"/>
                </a:lnTo>
                <a:lnTo>
                  <a:pt x="9101" y="755"/>
                </a:lnTo>
                <a:lnTo>
                  <a:pt x="9539" y="803"/>
                </a:lnTo>
                <a:lnTo>
                  <a:pt x="9977" y="901"/>
                </a:lnTo>
                <a:lnTo>
                  <a:pt x="10415" y="1022"/>
                </a:lnTo>
                <a:lnTo>
                  <a:pt x="10755" y="1120"/>
                </a:lnTo>
                <a:lnTo>
                  <a:pt x="11096" y="1241"/>
                </a:lnTo>
                <a:lnTo>
                  <a:pt x="11437" y="1411"/>
                </a:lnTo>
                <a:lnTo>
                  <a:pt x="11753" y="1557"/>
                </a:lnTo>
                <a:lnTo>
                  <a:pt x="11753" y="1582"/>
                </a:lnTo>
                <a:lnTo>
                  <a:pt x="11729" y="1655"/>
                </a:lnTo>
                <a:lnTo>
                  <a:pt x="11729" y="1752"/>
                </a:lnTo>
                <a:lnTo>
                  <a:pt x="11753" y="1801"/>
                </a:lnTo>
                <a:lnTo>
                  <a:pt x="11802" y="1825"/>
                </a:lnTo>
                <a:lnTo>
                  <a:pt x="11875" y="1825"/>
                </a:lnTo>
                <a:lnTo>
                  <a:pt x="11948" y="1776"/>
                </a:lnTo>
                <a:lnTo>
                  <a:pt x="11972" y="1752"/>
                </a:lnTo>
                <a:lnTo>
                  <a:pt x="11996" y="1752"/>
                </a:lnTo>
                <a:lnTo>
                  <a:pt x="11996" y="1728"/>
                </a:lnTo>
                <a:lnTo>
                  <a:pt x="12021" y="1728"/>
                </a:lnTo>
                <a:lnTo>
                  <a:pt x="12118" y="1801"/>
                </a:lnTo>
                <a:lnTo>
                  <a:pt x="12094" y="1874"/>
                </a:lnTo>
                <a:lnTo>
                  <a:pt x="12069" y="1947"/>
                </a:lnTo>
                <a:lnTo>
                  <a:pt x="12094" y="1995"/>
                </a:lnTo>
                <a:lnTo>
                  <a:pt x="12118" y="2020"/>
                </a:lnTo>
                <a:lnTo>
                  <a:pt x="12167" y="2044"/>
                </a:lnTo>
                <a:lnTo>
                  <a:pt x="12215" y="2020"/>
                </a:lnTo>
                <a:lnTo>
                  <a:pt x="12240" y="1995"/>
                </a:lnTo>
                <a:lnTo>
                  <a:pt x="12313" y="1922"/>
                </a:lnTo>
                <a:lnTo>
                  <a:pt x="12532" y="2068"/>
                </a:lnTo>
                <a:lnTo>
                  <a:pt x="12483" y="2190"/>
                </a:lnTo>
                <a:lnTo>
                  <a:pt x="12483" y="2239"/>
                </a:lnTo>
                <a:lnTo>
                  <a:pt x="12483" y="2336"/>
                </a:lnTo>
                <a:lnTo>
                  <a:pt x="12507" y="2385"/>
                </a:lnTo>
                <a:lnTo>
                  <a:pt x="12532" y="2409"/>
                </a:lnTo>
                <a:lnTo>
                  <a:pt x="12580" y="2409"/>
                </a:lnTo>
                <a:lnTo>
                  <a:pt x="12629" y="2385"/>
                </a:lnTo>
                <a:lnTo>
                  <a:pt x="12678" y="2360"/>
                </a:lnTo>
                <a:lnTo>
                  <a:pt x="12726" y="2287"/>
                </a:lnTo>
                <a:lnTo>
                  <a:pt x="12775" y="2239"/>
                </a:lnTo>
                <a:lnTo>
                  <a:pt x="12945" y="2409"/>
                </a:lnTo>
                <a:lnTo>
                  <a:pt x="12872" y="2531"/>
                </a:lnTo>
                <a:lnTo>
                  <a:pt x="12824" y="2604"/>
                </a:lnTo>
                <a:lnTo>
                  <a:pt x="12824" y="2677"/>
                </a:lnTo>
                <a:lnTo>
                  <a:pt x="12824" y="2725"/>
                </a:lnTo>
                <a:lnTo>
                  <a:pt x="12848" y="2750"/>
                </a:lnTo>
                <a:lnTo>
                  <a:pt x="12897" y="2774"/>
                </a:lnTo>
                <a:lnTo>
                  <a:pt x="12945" y="2774"/>
                </a:lnTo>
                <a:lnTo>
                  <a:pt x="13067" y="2701"/>
                </a:lnTo>
                <a:lnTo>
                  <a:pt x="13164" y="2604"/>
                </a:lnTo>
                <a:lnTo>
                  <a:pt x="13286" y="2725"/>
                </a:lnTo>
                <a:lnTo>
                  <a:pt x="13383" y="2823"/>
                </a:lnTo>
                <a:lnTo>
                  <a:pt x="13262" y="3017"/>
                </a:lnTo>
                <a:lnTo>
                  <a:pt x="13213" y="3066"/>
                </a:lnTo>
                <a:lnTo>
                  <a:pt x="13164" y="3163"/>
                </a:lnTo>
                <a:lnTo>
                  <a:pt x="13164" y="3236"/>
                </a:lnTo>
                <a:lnTo>
                  <a:pt x="13189" y="3285"/>
                </a:lnTo>
                <a:lnTo>
                  <a:pt x="13213" y="3309"/>
                </a:lnTo>
                <a:lnTo>
                  <a:pt x="13310" y="3285"/>
                </a:lnTo>
                <a:lnTo>
                  <a:pt x="13408" y="3236"/>
                </a:lnTo>
                <a:lnTo>
                  <a:pt x="13529" y="3115"/>
                </a:lnTo>
                <a:lnTo>
                  <a:pt x="13578" y="3042"/>
                </a:lnTo>
                <a:lnTo>
                  <a:pt x="13773" y="3309"/>
                </a:lnTo>
                <a:lnTo>
                  <a:pt x="13675" y="3407"/>
                </a:lnTo>
                <a:lnTo>
                  <a:pt x="13554" y="3504"/>
                </a:lnTo>
                <a:lnTo>
                  <a:pt x="13481" y="3577"/>
                </a:lnTo>
                <a:lnTo>
                  <a:pt x="13456" y="3650"/>
                </a:lnTo>
                <a:lnTo>
                  <a:pt x="13456" y="3699"/>
                </a:lnTo>
                <a:lnTo>
                  <a:pt x="13505" y="3723"/>
                </a:lnTo>
                <a:lnTo>
                  <a:pt x="13602" y="3747"/>
                </a:lnTo>
                <a:lnTo>
                  <a:pt x="13675" y="3723"/>
                </a:lnTo>
                <a:lnTo>
                  <a:pt x="13773" y="3674"/>
                </a:lnTo>
                <a:lnTo>
                  <a:pt x="13846" y="3626"/>
                </a:lnTo>
                <a:lnTo>
                  <a:pt x="13943" y="3577"/>
                </a:lnTo>
                <a:lnTo>
                  <a:pt x="14138" y="3918"/>
                </a:lnTo>
                <a:lnTo>
                  <a:pt x="14040" y="3991"/>
                </a:lnTo>
                <a:lnTo>
                  <a:pt x="13846" y="4161"/>
                </a:lnTo>
                <a:lnTo>
                  <a:pt x="13773" y="4234"/>
                </a:lnTo>
                <a:lnTo>
                  <a:pt x="13700" y="4331"/>
                </a:lnTo>
                <a:lnTo>
                  <a:pt x="13700" y="4356"/>
                </a:lnTo>
                <a:lnTo>
                  <a:pt x="13700" y="4380"/>
                </a:lnTo>
                <a:lnTo>
                  <a:pt x="13821" y="4380"/>
                </a:lnTo>
                <a:lnTo>
                  <a:pt x="13943" y="4356"/>
                </a:lnTo>
                <a:lnTo>
                  <a:pt x="14065" y="4307"/>
                </a:lnTo>
                <a:lnTo>
                  <a:pt x="14162" y="4234"/>
                </a:lnTo>
                <a:lnTo>
                  <a:pt x="14284" y="4161"/>
                </a:lnTo>
                <a:lnTo>
                  <a:pt x="14503" y="4696"/>
                </a:lnTo>
                <a:lnTo>
                  <a:pt x="14332" y="4769"/>
                </a:lnTo>
                <a:lnTo>
                  <a:pt x="14186" y="4842"/>
                </a:lnTo>
                <a:lnTo>
                  <a:pt x="14065" y="4940"/>
                </a:lnTo>
                <a:lnTo>
                  <a:pt x="13943" y="5061"/>
                </a:lnTo>
                <a:lnTo>
                  <a:pt x="13919" y="5134"/>
                </a:lnTo>
                <a:lnTo>
                  <a:pt x="13894" y="5207"/>
                </a:lnTo>
                <a:lnTo>
                  <a:pt x="13894" y="5256"/>
                </a:lnTo>
                <a:lnTo>
                  <a:pt x="13919" y="5280"/>
                </a:lnTo>
                <a:lnTo>
                  <a:pt x="13943" y="5305"/>
                </a:lnTo>
                <a:lnTo>
                  <a:pt x="13992" y="5305"/>
                </a:lnTo>
                <a:lnTo>
                  <a:pt x="14113" y="5256"/>
                </a:lnTo>
                <a:lnTo>
                  <a:pt x="14235" y="5183"/>
                </a:lnTo>
                <a:lnTo>
                  <a:pt x="14527" y="5037"/>
                </a:lnTo>
                <a:lnTo>
                  <a:pt x="14600" y="5013"/>
                </a:lnTo>
                <a:lnTo>
                  <a:pt x="14746" y="5524"/>
                </a:lnTo>
                <a:lnTo>
                  <a:pt x="14430" y="5670"/>
                </a:lnTo>
                <a:lnTo>
                  <a:pt x="14162" y="5791"/>
                </a:lnTo>
                <a:lnTo>
                  <a:pt x="13919" y="5937"/>
                </a:lnTo>
                <a:lnTo>
                  <a:pt x="13919" y="5986"/>
                </a:lnTo>
                <a:lnTo>
                  <a:pt x="13943" y="6010"/>
                </a:lnTo>
                <a:lnTo>
                  <a:pt x="14089" y="6035"/>
                </a:lnTo>
                <a:lnTo>
                  <a:pt x="14235" y="6059"/>
                </a:lnTo>
                <a:lnTo>
                  <a:pt x="14357" y="6035"/>
                </a:lnTo>
                <a:lnTo>
                  <a:pt x="14527" y="6010"/>
                </a:lnTo>
                <a:lnTo>
                  <a:pt x="14843" y="5889"/>
                </a:lnTo>
                <a:lnTo>
                  <a:pt x="14965" y="6424"/>
                </a:lnTo>
                <a:lnTo>
                  <a:pt x="14795" y="6497"/>
                </a:lnTo>
                <a:lnTo>
                  <a:pt x="14405" y="6619"/>
                </a:lnTo>
                <a:lnTo>
                  <a:pt x="14016" y="6740"/>
                </a:lnTo>
                <a:lnTo>
                  <a:pt x="13992" y="6789"/>
                </a:lnTo>
                <a:lnTo>
                  <a:pt x="13967" y="6813"/>
                </a:lnTo>
                <a:lnTo>
                  <a:pt x="13992" y="6862"/>
                </a:lnTo>
                <a:lnTo>
                  <a:pt x="14040" y="6886"/>
                </a:lnTo>
                <a:lnTo>
                  <a:pt x="14235" y="6886"/>
                </a:lnTo>
                <a:lnTo>
                  <a:pt x="14405" y="6862"/>
                </a:lnTo>
                <a:lnTo>
                  <a:pt x="14770" y="6813"/>
                </a:lnTo>
                <a:lnTo>
                  <a:pt x="15014" y="6740"/>
                </a:lnTo>
                <a:lnTo>
                  <a:pt x="15087" y="7178"/>
                </a:lnTo>
                <a:lnTo>
                  <a:pt x="14843" y="7227"/>
                </a:lnTo>
                <a:lnTo>
                  <a:pt x="14430" y="7349"/>
                </a:lnTo>
                <a:lnTo>
                  <a:pt x="14235" y="7422"/>
                </a:lnTo>
                <a:lnTo>
                  <a:pt x="14065" y="7543"/>
                </a:lnTo>
                <a:lnTo>
                  <a:pt x="14016" y="7592"/>
                </a:lnTo>
                <a:lnTo>
                  <a:pt x="14040" y="7665"/>
                </a:lnTo>
                <a:lnTo>
                  <a:pt x="14065" y="7714"/>
                </a:lnTo>
                <a:lnTo>
                  <a:pt x="14138" y="7738"/>
                </a:lnTo>
                <a:lnTo>
                  <a:pt x="14332" y="7714"/>
                </a:lnTo>
                <a:lnTo>
                  <a:pt x="14527" y="7665"/>
                </a:lnTo>
                <a:lnTo>
                  <a:pt x="14916" y="7568"/>
                </a:lnTo>
                <a:lnTo>
                  <a:pt x="15135" y="7519"/>
                </a:lnTo>
                <a:lnTo>
                  <a:pt x="15184" y="7981"/>
                </a:lnTo>
                <a:lnTo>
                  <a:pt x="14868" y="8030"/>
                </a:lnTo>
                <a:lnTo>
                  <a:pt x="14624" y="8054"/>
                </a:lnTo>
                <a:lnTo>
                  <a:pt x="14357" y="8079"/>
                </a:lnTo>
                <a:lnTo>
                  <a:pt x="14235" y="8103"/>
                </a:lnTo>
                <a:lnTo>
                  <a:pt x="14113" y="8152"/>
                </a:lnTo>
                <a:lnTo>
                  <a:pt x="14016" y="8200"/>
                </a:lnTo>
                <a:lnTo>
                  <a:pt x="13919" y="8298"/>
                </a:lnTo>
                <a:lnTo>
                  <a:pt x="13919" y="8322"/>
                </a:lnTo>
                <a:lnTo>
                  <a:pt x="13919" y="8346"/>
                </a:lnTo>
                <a:lnTo>
                  <a:pt x="13919" y="8395"/>
                </a:lnTo>
                <a:lnTo>
                  <a:pt x="13943" y="8395"/>
                </a:lnTo>
                <a:lnTo>
                  <a:pt x="14065" y="8419"/>
                </a:lnTo>
                <a:lnTo>
                  <a:pt x="14211" y="8444"/>
                </a:lnTo>
                <a:lnTo>
                  <a:pt x="14454" y="8444"/>
                </a:lnTo>
                <a:lnTo>
                  <a:pt x="14989" y="8395"/>
                </a:lnTo>
                <a:lnTo>
                  <a:pt x="15208" y="8395"/>
                </a:lnTo>
                <a:lnTo>
                  <a:pt x="15208" y="8857"/>
                </a:lnTo>
                <a:lnTo>
                  <a:pt x="14722" y="8882"/>
                </a:lnTo>
                <a:lnTo>
                  <a:pt x="14503" y="8882"/>
                </a:lnTo>
                <a:lnTo>
                  <a:pt x="14284" y="8906"/>
                </a:lnTo>
                <a:lnTo>
                  <a:pt x="14065" y="8955"/>
                </a:lnTo>
                <a:lnTo>
                  <a:pt x="13967" y="8979"/>
                </a:lnTo>
                <a:lnTo>
                  <a:pt x="13870" y="9028"/>
                </a:lnTo>
                <a:lnTo>
                  <a:pt x="13846" y="9052"/>
                </a:lnTo>
                <a:lnTo>
                  <a:pt x="13870" y="9076"/>
                </a:lnTo>
                <a:lnTo>
                  <a:pt x="13967" y="9125"/>
                </a:lnTo>
                <a:lnTo>
                  <a:pt x="14065" y="9174"/>
                </a:lnTo>
                <a:lnTo>
                  <a:pt x="14284" y="9222"/>
                </a:lnTo>
                <a:lnTo>
                  <a:pt x="14722" y="9222"/>
                </a:lnTo>
                <a:lnTo>
                  <a:pt x="14941" y="9247"/>
                </a:lnTo>
                <a:lnTo>
                  <a:pt x="15184" y="9247"/>
                </a:lnTo>
                <a:lnTo>
                  <a:pt x="15160" y="9465"/>
                </a:lnTo>
                <a:lnTo>
                  <a:pt x="14965" y="9514"/>
                </a:lnTo>
                <a:lnTo>
                  <a:pt x="14722" y="9563"/>
                </a:lnTo>
                <a:lnTo>
                  <a:pt x="14478" y="9660"/>
                </a:lnTo>
                <a:lnTo>
                  <a:pt x="14259" y="9757"/>
                </a:lnTo>
                <a:lnTo>
                  <a:pt x="14040" y="9879"/>
                </a:lnTo>
                <a:lnTo>
                  <a:pt x="14016" y="9903"/>
                </a:lnTo>
                <a:lnTo>
                  <a:pt x="14016" y="9952"/>
                </a:lnTo>
                <a:lnTo>
                  <a:pt x="14040" y="9976"/>
                </a:lnTo>
                <a:lnTo>
                  <a:pt x="14065" y="9976"/>
                </a:lnTo>
                <a:lnTo>
                  <a:pt x="14284" y="10001"/>
                </a:lnTo>
                <a:lnTo>
                  <a:pt x="14503" y="9976"/>
                </a:lnTo>
                <a:lnTo>
                  <a:pt x="14965" y="9903"/>
                </a:lnTo>
                <a:lnTo>
                  <a:pt x="15087" y="9879"/>
                </a:lnTo>
                <a:lnTo>
                  <a:pt x="14965" y="10390"/>
                </a:lnTo>
                <a:lnTo>
                  <a:pt x="14527" y="10463"/>
                </a:lnTo>
                <a:lnTo>
                  <a:pt x="14332" y="10487"/>
                </a:lnTo>
                <a:lnTo>
                  <a:pt x="14162" y="10512"/>
                </a:lnTo>
                <a:lnTo>
                  <a:pt x="13992" y="10560"/>
                </a:lnTo>
                <a:lnTo>
                  <a:pt x="13919" y="10609"/>
                </a:lnTo>
                <a:lnTo>
                  <a:pt x="13846" y="10682"/>
                </a:lnTo>
                <a:lnTo>
                  <a:pt x="13821" y="10731"/>
                </a:lnTo>
                <a:lnTo>
                  <a:pt x="13846" y="10804"/>
                </a:lnTo>
                <a:lnTo>
                  <a:pt x="13870" y="10852"/>
                </a:lnTo>
                <a:lnTo>
                  <a:pt x="13894" y="10901"/>
                </a:lnTo>
                <a:lnTo>
                  <a:pt x="13967" y="10925"/>
                </a:lnTo>
                <a:lnTo>
                  <a:pt x="14065" y="10950"/>
                </a:lnTo>
                <a:lnTo>
                  <a:pt x="14235" y="10950"/>
                </a:lnTo>
                <a:lnTo>
                  <a:pt x="14576" y="10901"/>
                </a:lnTo>
                <a:lnTo>
                  <a:pt x="14795" y="10877"/>
                </a:lnTo>
                <a:lnTo>
                  <a:pt x="14795" y="10877"/>
                </a:lnTo>
                <a:lnTo>
                  <a:pt x="14600" y="11339"/>
                </a:lnTo>
                <a:lnTo>
                  <a:pt x="14478" y="11339"/>
                </a:lnTo>
                <a:lnTo>
                  <a:pt x="14284" y="11315"/>
                </a:lnTo>
                <a:lnTo>
                  <a:pt x="14089" y="11339"/>
                </a:lnTo>
                <a:lnTo>
                  <a:pt x="13919" y="11363"/>
                </a:lnTo>
                <a:lnTo>
                  <a:pt x="13724" y="11436"/>
                </a:lnTo>
                <a:lnTo>
                  <a:pt x="13724" y="11461"/>
                </a:lnTo>
                <a:lnTo>
                  <a:pt x="13724" y="11485"/>
                </a:lnTo>
                <a:lnTo>
                  <a:pt x="13894" y="11558"/>
                </a:lnTo>
                <a:lnTo>
                  <a:pt x="14065" y="11607"/>
                </a:lnTo>
                <a:lnTo>
                  <a:pt x="14430" y="11655"/>
                </a:lnTo>
                <a:lnTo>
                  <a:pt x="14186" y="12069"/>
                </a:lnTo>
                <a:lnTo>
                  <a:pt x="13967" y="12069"/>
                </a:lnTo>
                <a:lnTo>
                  <a:pt x="13724" y="12093"/>
                </a:lnTo>
                <a:lnTo>
                  <a:pt x="13602" y="12069"/>
                </a:lnTo>
                <a:lnTo>
                  <a:pt x="13456" y="12045"/>
                </a:lnTo>
                <a:lnTo>
                  <a:pt x="13335" y="12020"/>
                </a:lnTo>
                <a:lnTo>
                  <a:pt x="13213" y="12020"/>
                </a:lnTo>
                <a:lnTo>
                  <a:pt x="13189" y="12045"/>
                </a:lnTo>
                <a:lnTo>
                  <a:pt x="13164" y="12069"/>
                </a:lnTo>
                <a:lnTo>
                  <a:pt x="13189" y="12166"/>
                </a:lnTo>
                <a:lnTo>
                  <a:pt x="13237" y="12239"/>
                </a:lnTo>
                <a:lnTo>
                  <a:pt x="13310" y="12312"/>
                </a:lnTo>
                <a:lnTo>
                  <a:pt x="13408" y="12361"/>
                </a:lnTo>
                <a:lnTo>
                  <a:pt x="13529" y="12385"/>
                </a:lnTo>
                <a:lnTo>
                  <a:pt x="13651" y="12410"/>
                </a:lnTo>
                <a:lnTo>
                  <a:pt x="13919" y="12434"/>
                </a:lnTo>
                <a:lnTo>
                  <a:pt x="13578" y="12823"/>
                </a:lnTo>
                <a:lnTo>
                  <a:pt x="13067" y="12726"/>
                </a:lnTo>
                <a:lnTo>
                  <a:pt x="12848" y="12677"/>
                </a:lnTo>
                <a:lnTo>
                  <a:pt x="12726" y="12677"/>
                </a:lnTo>
                <a:lnTo>
                  <a:pt x="12605" y="12702"/>
                </a:lnTo>
                <a:lnTo>
                  <a:pt x="12605" y="12726"/>
                </a:lnTo>
                <a:lnTo>
                  <a:pt x="12580" y="12775"/>
                </a:lnTo>
                <a:lnTo>
                  <a:pt x="12629" y="12848"/>
                </a:lnTo>
                <a:lnTo>
                  <a:pt x="12678" y="12921"/>
                </a:lnTo>
                <a:lnTo>
                  <a:pt x="12726" y="12969"/>
                </a:lnTo>
                <a:lnTo>
                  <a:pt x="12824" y="13018"/>
                </a:lnTo>
                <a:lnTo>
                  <a:pt x="13018" y="13115"/>
                </a:lnTo>
                <a:lnTo>
                  <a:pt x="13237" y="13164"/>
                </a:lnTo>
                <a:lnTo>
                  <a:pt x="13091" y="13286"/>
                </a:lnTo>
                <a:lnTo>
                  <a:pt x="13043" y="13286"/>
                </a:lnTo>
                <a:lnTo>
                  <a:pt x="12580" y="13261"/>
                </a:lnTo>
                <a:lnTo>
                  <a:pt x="12337" y="13213"/>
                </a:lnTo>
                <a:lnTo>
                  <a:pt x="12215" y="13188"/>
                </a:lnTo>
                <a:lnTo>
                  <a:pt x="12094" y="13188"/>
                </a:lnTo>
                <a:lnTo>
                  <a:pt x="12021" y="13213"/>
                </a:lnTo>
                <a:lnTo>
                  <a:pt x="11972" y="13261"/>
                </a:lnTo>
                <a:lnTo>
                  <a:pt x="11972" y="13334"/>
                </a:lnTo>
                <a:lnTo>
                  <a:pt x="11996" y="13383"/>
                </a:lnTo>
                <a:lnTo>
                  <a:pt x="12142" y="13505"/>
                </a:lnTo>
                <a:lnTo>
                  <a:pt x="12288" y="13578"/>
                </a:lnTo>
                <a:lnTo>
                  <a:pt x="12459" y="13626"/>
                </a:lnTo>
                <a:lnTo>
                  <a:pt x="12653" y="13651"/>
                </a:lnTo>
                <a:lnTo>
                  <a:pt x="12215" y="13943"/>
                </a:lnTo>
                <a:lnTo>
                  <a:pt x="12142" y="13918"/>
                </a:lnTo>
                <a:lnTo>
                  <a:pt x="11680" y="13821"/>
                </a:lnTo>
                <a:lnTo>
                  <a:pt x="11461" y="13772"/>
                </a:lnTo>
                <a:lnTo>
                  <a:pt x="11242" y="13724"/>
                </a:lnTo>
                <a:lnTo>
                  <a:pt x="11218" y="13748"/>
                </a:lnTo>
                <a:lnTo>
                  <a:pt x="11193" y="13748"/>
                </a:lnTo>
                <a:lnTo>
                  <a:pt x="11193" y="13821"/>
                </a:lnTo>
                <a:lnTo>
                  <a:pt x="11242" y="13894"/>
                </a:lnTo>
                <a:lnTo>
                  <a:pt x="11291" y="13967"/>
                </a:lnTo>
                <a:lnTo>
                  <a:pt x="11437" y="14064"/>
                </a:lnTo>
                <a:lnTo>
                  <a:pt x="11607" y="14137"/>
                </a:lnTo>
                <a:lnTo>
                  <a:pt x="11777" y="14210"/>
                </a:lnTo>
                <a:lnTo>
                  <a:pt x="11437" y="14381"/>
                </a:lnTo>
                <a:lnTo>
                  <a:pt x="11364" y="14332"/>
                </a:lnTo>
                <a:lnTo>
                  <a:pt x="11315" y="14308"/>
                </a:lnTo>
                <a:lnTo>
                  <a:pt x="11169" y="14259"/>
                </a:lnTo>
                <a:lnTo>
                  <a:pt x="10877" y="14235"/>
                </a:lnTo>
                <a:lnTo>
                  <a:pt x="10634" y="14210"/>
                </a:lnTo>
                <a:lnTo>
                  <a:pt x="10488" y="14210"/>
                </a:lnTo>
                <a:lnTo>
                  <a:pt x="10366" y="14235"/>
                </a:lnTo>
                <a:lnTo>
                  <a:pt x="10342" y="14283"/>
                </a:lnTo>
                <a:lnTo>
                  <a:pt x="10366" y="14332"/>
                </a:lnTo>
                <a:lnTo>
                  <a:pt x="10390" y="14381"/>
                </a:lnTo>
                <a:lnTo>
                  <a:pt x="10488" y="14478"/>
                </a:lnTo>
                <a:lnTo>
                  <a:pt x="10609" y="14551"/>
                </a:lnTo>
                <a:lnTo>
                  <a:pt x="10707" y="14575"/>
                </a:lnTo>
                <a:lnTo>
                  <a:pt x="10877" y="14624"/>
                </a:lnTo>
                <a:lnTo>
                  <a:pt x="10488" y="14746"/>
                </a:lnTo>
                <a:lnTo>
                  <a:pt x="10293" y="14673"/>
                </a:lnTo>
                <a:lnTo>
                  <a:pt x="10098" y="14624"/>
                </a:lnTo>
                <a:lnTo>
                  <a:pt x="9904" y="14600"/>
                </a:lnTo>
                <a:lnTo>
                  <a:pt x="9782" y="14600"/>
                </a:lnTo>
                <a:lnTo>
                  <a:pt x="9685" y="14648"/>
                </a:lnTo>
                <a:lnTo>
                  <a:pt x="9660" y="14673"/>
                </a:lnTo>
                <a:lnTo>
                  <a:pt x="9660" y="14721"/>
                </a:lnTo>
                <a:lnTo>
                  <a:pt x="9709" y="14794"/>
                </a:lnTo>
                <a:lnTo>
                  <a:pt x="9782" y="14843"/>
                </a:lnTo>
                <a:lnTo>
                  <a:pt x="9928" y="14916"/>
                </a:lnTo>
                <a:lnTo>
                  <a:pt x="9612" y="14989"/>
                </a:lnTo>
                <a:lnTo>
                  <a:pt x="9563" y="14940"/>
                </a:lnTo>
                <a:lnTo>
                  <a:pt x="9514" y="14916"/>
                </a:lnTo>
                <a:lnTo>
                  <a:pt x="9417" y="14867"/>
                </a:lnTo>
                <a:lnTo>
                  <a:pt x="9222" y="14843"/>
                </a:lnTo>
                <a:lnTo>
                  <a:pt x="9125" y="14843"/>
                </a:lnTo>
                <a:lnTo>
                  <a:pt x="9028" y="14867"/>
                </a:lnTo>
                <a:lnTo>
                  <a:pt x="9003" y="14916"/>
                </a:lnTo>
                <a:lnTo>
                  <a:pt x="8979" y="14965"/>
                </a:lnTo>
                <a:lnTo>
                  <a:pt x="8955" y="15013"/>
                </a:lnTo>
                <a:lnTo>
                  <a:pt x="8979" y="15062"/>
                </a:lnTo>
                <a:lnTo>
                  <a:pt x="9003" y="15086"/>
                </a:lnTo>
                <a:lnTo>
                  <a:pt x="8638" y="15135"/>
                </a:lnTo>
                <a:lnTo>
                  <a:pt x="8298" y="15159"/>
                </a:lnTo>
                <a:lnTo>
                  <a:pt x="7203" y="15159"/>
                </a:lnTo>
                <a:lnTo>
                  <a:pt x="6838" y="15111"/>
                </a:lnTo>
                <a:lnTo>
                  <a:pt x="6497" y="15062"/>
                </a:lnTo>
                <a:lnTo>
                  <a:pt x="6132" y="14989"/>
                </a:lnTo>
                <a:lnTo>
                  <a:pt x="5792" y="14916"/>
                </a:lnTo>
                <a:lnTo>
                  <a:pt x="5451" y="14819"/>
                </a:lnTo>
                <a:lnTo>
                  <a:pt x="5110" y="14697"/>
                </a:lnTo>
                <a:lnTo>
                  <a:pt x="4794" y="14575"/>
                </a:lnTo>
                <a:lnTo>
                  <a:pt x="4453" y="14405"/>
                </a:lnTo>
                <a:lnTo>
                  <a:pt x="4137" y="14259"/>
                </a:lnTo>
                <a:lnTo>
                  <a:pt x="3845" y="14064"/>
                </a:lnTo>
                <a:lnTo>
                  <a:pt x="3553" y="13870"/>
                </a:lnTo>
                <a:lnTo>
                  <a:pt x="3285" y="13675"/>
                </a:lnTo>
                <a:lnTo>
                  <a:pt x="3018" y="13456"/>
                </a:lnTo>
                <a:lnTo>
                  <a:pt x="2774" y="13237"/>
                </a:lnTo>
                <a:lnTo>
                  <a:pt x="2531" y="12994"/>
                </a:lnTo>
                <a:lnTo>
                  <a:pt x="2312" y="12775"/>
                </a:lnTo>
                <a:lnTo>
                  <a:pt x="2093" y="12507"/>
                </a:lnTo>
                <a:lnTo>
                  <a:pt x="1898" y="12239"/>
                </a:lnTo>
                <a:lnTo>
                  <a:pt x="1728" y="11972"/>
                </a:lnTo>
                <a:lnTo>
                  <a:pt x="1558" y="11704"/>
                </a:lnTo>
                <a:lnTo>
                  <a:pt x="1387" y="11412"/>
                </a:lnTo>
                <a:lnTo>
                  <a:pt x="1266" y="11120"/>
                </a:lnTo>
                <a:lnTo>
                  <a:pt x="1144" y="10828"/>
                </a:lnTo>
                <a:lnTo>
                  <a:pt x="1022" y="10512"/>
                </a:lnTo>
                <a:lnTo>
                  <a:pt x="949" y="10195"/>
                </a:lnTo>
                <a:lnTo>
                  <a:pt x="876" y="9879"/>
                </a:lnTo>
                <a:lnTo>
                  <a:pt x="828" y="9538"/>
                </a:lnTo>
                <a:lnTo>
                  <a:pt x="755" y="9003"/>
                </a:lnTo>
                <a:lnTo>
                  <a:pt x="730" y="8468"/>
                </a:lnTo>
                <a:lnTo>
                  <a:pt x="730" y="7933"/>
                </a:lnTo>
                <a:lnTo>
                  <a:pt x="779" y="7397"/>
                </a:lnTo>
                <a:lnTo>
                  <a:pt x="828" y="6862"/>
                </a:lnTo>
                <a:lnTo>
                  <a:pt x="949" y="6351"/>
                </a:lnTo>
                <a:lnTo>
                  <a:pt x="1071" y="5840"/>
                </a:lnTo>
                <a:lnTo>
                  <a:pt x="1266" y="5353"/>
                </a:lnTo>
                <a:lnTo>
                  <a:pt x="1387" y="5061"/>
                </a:lnTo>
                <a:lnTo>
                  <a:pt x="1558" y="4745"/>
                </a:lnTo>
                <a:lnTo>
                  <a:pt x="1752" y="4404"/>
                </a:lnTo>
                <a:lnTo>
                  <a:pt x="1996" y="4064"/>
                </a:lnTo>
                <a:lnTo>
                  <a:pt x="2263" y="3699"/>
                </a:lnTo>
                <a:lnTo>
                  <a:pt x="2555" y="3334"/>
                </a:lnTo>
                <a:lnTo>
                  <a:pt x="2896" y="2944"/>
                </a:lnTo>
                <a:lnTo>
                  <a:pt x="3261" y="2604"/>
                </a:lnTo>
                <a:lnTo>
                  <a:pt x="3650" y="2263"/>
                </a:lnTo>
                <a:lnTo>
                  <a:pt x="4064" y="1922"/>
                </a:lnTo>
                <a:lnTo>
                  <a:pt x="4526" y="1630"/>
                </a:lnTo>
                <a:lnTo>
                  <a:pt x="5013" y="1363"/>
                </a:lnTo>
                <a:lnTo>
                  <a:pt x="5500" y="1144"/>
                </a:lnTo>
                <a:lnTo>
                  <a:pt x="6035" y="974"/>
                </a:lnTo>
                <a:lnTo>
                  <a:pt x="6303" y="925"/>
                </a:lnTo>
                <a:lnTo>
                  <a:pt x="6595" y="876"/>
                </a:lnTo>
                <a:lnTo>
                  <a:pt x="6862" y="828"/>
                </a:lnTo>
                <a:lnTo>
                  <a:pt x="7154" y="803"/>
                </a:lnTo>
                <a:lnTo>
                  <a:pt x="7519" y="779"/>
                </a:lnTo>
                <a:lnTo>
                  <a:pt x="7909" y="730"/>
                </a:lnTo>
                <a:lnTo>
                  <a:pt x="8298" y="682"/>
                </a:lnTo>
                <a:close/>
                <a:moveTo>
                  <a:pt x="8128" y="0"/>
                </a:moveTo>
                <a:lnTo>
                  <a:pt x="7738" y="25"/>
                </a:lnTo>
                <a:lnTo>
                  <a:pt x="7373" y="73"/>
                </a:lnTo>
                <a:lnTo>
                  <a:pt x="7081" y="49"/>
                </a:lnTo>
                <a:lnTo>
                  <a:pt x="6765" y="49"/>
                </a:lnTo>
                <a:lnTo>
                  <a:pt x="6473" y="73"/>
                </a:lnTo>
                <a:lnTo>
                  <a:pt x="6157" y="146"/>
                </a:lnTo>
                <a:lnTo>
                  <a:pt x="5840" y="219"/>
                </a:lnTo>
                <a:lnTo>
                  <a:pt x="5524" y="317"/>
                </a:lnTo>
                <a:lnTo>
                  <a:pt x="5208" y="438"/>
                </a:lnTo>
                <a:lnTo>
                  <a:pt x="4916" y="560"/>
                </a:lnTo>
                <a:lnTo>
                  <a:pt x="4307" y="876"/>
                </a:lnTo>
                <a:lnTo>
                  <a:pt x="3748" y="1217"/>
                </a:lnTo>
                <a:lnTo>
                  <a:pt x="3212" y="1606"/>
                </a:lnTo>
                <a:lnTo>
                  <a:pt x="2750" y="1995"/>
                </a:lnTo>
                <a:lnTo>
                  <a:pt x="2482" y="2239"/>
                </a:lnTo>
                <a:lnTo>
                  <a:pt x="2239" y="2482"/>
                </a:lnTo>
                <a:lnTo>
                  <a:pt x="2020" y="2725"/>
                </a:lnTo>
                <a:lnTo>
                  <a:pt x="1825" y="2993"/>
                </a:lnTo>
                <a:lnTo>
                  <a:pt x="1631" y="3261"/>
                </a:lnTo>
                <a:lnTo>
                  <a:pt x="1436" y="3528"/>
                </a:lnTo>
                <a:lnTo>
                  <a:pt x="1120" y="4088"/>
                </a:lnTo>
                <a:lnTo>
                  <a:pt x="852" y="4696"/>
                </a:lnTo>
                <a:lnTo>
                  <a:pt x="609" y="5305"/>
                </a:lnTo>
                <a:lnTo>
                  <a:pt x="390" y="5962"/>
                </a:lnTo>
                <a:lnTo>
                  <a:pt x="195" y="6643"/>
                </a:lnTo>
                <a:lnTo>
                  <a:pt x="122" y="7008"/>
                </a:lnTo>
                <a:lnTo>
                  <a:pt x="49" y="7373"/>
                </a:lnTo>
                <a:lnTo>
                  <a:pt x="25" y="7738"/>
                </a:lnTo>
                <a:lnTo>
                  <a:pt x="1" y="8103"/>
                </a:lnTo>
                <a:lnTo>
                  <a:pt x="1" y="8468"/>
                </a:lnTo>
                <a:lnTo>
                  <a:pt x="1" y="8809"/>
                </a:lnTo>
                <a:lnTo>
                  <a:pt x="49" y="9174"/>
                </a:lnTo>
                <a:lnTo>
                  <a:pt x="98" y="9514"/>
                </a:lnTo>
                <a:lnTo>
                  <a:pt x="171" y="9879"/>
                </a:lnTo>
                <a:lnTo>
                  <a:pt x="268" y="10220"/>
                </a:lnTo>
                <a:lnTo>
                  <a:pt x="365" y="10560"/>
                </a:lnTo>
                <a:lnTo>
                  <a:pt x="487" y="10901"/>
                </a:lnTo>
                <a:lnTo>
                  <a:pt x="633" y="11242"/>
                </a:lnTo>
                <a:lnTo>
                  <a:pt x="803" y="11582"/>
                </a:lnTo>
                <a:lnTo>
                  <a:pt x="1168" y="12264"/>
                </a:lnTo>
                <a:lnTo>
                  <a:pt x="1387" y="12629"/>
                </a:lnTo>
                <a:lnTo>
                  <a:pt x="1631" y="12994"/>
                </a:lnTo>
                <a:lnTo>
                  <a:pt x="1874" y="13334"/>
                </a:lnTo>
                <a:lnTo>
                  <a:pt x="2142" y="13651"/>
                </a:lnTo>
                <a:lnTo>
                  <a:pt x="2434" y="13943"/>
                </a:lnTo>
                <a:lnTo>
                  <a:pt x="2726" y="14235"/>
                </a:lnTo>
                <a:lnTo>
                  <a:pt x="3042" y="14502"/>
                </a:lnTo>
                <a:lnTo>
                  <a:pt x="3358" y="14746"/>
                </a:lnTo>
                <a:lnTo>
                  <a:pt x="3699" y="14965"/>
                </a:lnTo>
                <a:lnTo>
                  <a:pt x="4040" y="15159"/>
                </a:lnTo>
                <a:lnTo>
                  <a:pt x="4405" y="15354"/>
                </a:lnTo>
                <a:lnTo>
                  <a:pt x="4794" y="15500"/>
                </a:lnTo>
                <a:lnTo>
                  <a:pt x="5183" y="15622"/>
                </a:lnTo>
                <a:lnTo>
                  <a:pt x="5573" y="15743"/>
                </a:lnTo>
                <a:lnTo>
                  <a:pt x="5986" y="15816"/>
                </a:lnTo>
                <a:lnTo>
                  <a:pt x="6424" y="15889"/>
                </a:lnTo>
                <a:lnTo>
                  <a:pt x="6838" y="15914"/>
                </a:lnTo>
                <a:lnTo>
                  <a:pt x="7276" y="15938"/>
                </a:lnTo>
                <a:lnTo>
                  <a:pt x="7714" y="15938"/>
                </a:lnTo>
                <a:lnTo>
                  <a:pt x="8152" y="15914"/>
                </a:lnTo>
                <a:lnTo>
                  <a:pt x="8565" y="15889"/>
                </a:lnTo>
                <a:lnTo>
                  <a:pt x="9003" y="15841"/>
                </a:lnTo>
                <a:lnTo>
                  <a:pt x="9417" y="15768"/>
                </a:lnTo>
                <a:lnTo>
                  <a:pt x="9831" y="15670"/>
                </a:lnTo>
                <a:lnTo>
                  <a:pt x="10244" y="15573"/>
                </a:lnTo>
                <a:lnTo>
                  <a:pt x="10658" y="15451"/>
                </a:lnTo>
                <a:lnTo>
                  <a:pt x="11047" y="15305"/>
                </a:lnTo>
                <a:lnTo>
                  <a:pt x="11437" y="15135"/>
                </a:lnTo>
                <a:lnTo>
                  <a:pt x="11826" y="14940"/>
                </a:lnTo>
                <a:lnTo>
                  <a:pt x="12191" y="14721"/>
                </a:lnTo>
                <a:lnTo>
                  <a:pt x="12556" y="14478"/>
                </a:lnTo>
                <a:lnTo>
                  <a:pt x="12921" y="14235"/>
                </a:lnTo>
                <a:lnTo>
                  <a:pt x="13262" y="13943"/>
                </a:lnTo>
                <a:lnTo>
                  <a:pt x="13578" y="13651"/>
                </a:lnTo>
                <a:lnTo>
                  <a:pt x="13894" y="13334"/>
                </a:lnTo>
                <a:lnTo>
                  <a:pt x="14186" y="13018"/>
                </a:lnTo>
                <a:lnTo>
                  <a:pt x="14430" y="12702"/>
                </a:lnTo>
                <a:lnTo>
                  <a:pt x="14673" y="12361"/>
                </a:lnTo>
                <a:lnTo>
                  <a:pt x="14892" y="11996"/>
                </a:lnTo>
                <a:lnTo>
                  <a:pt x="15087" y="11631"/>
                </a:lnTo>
                <a:lnTo>
                  <a:pt x="15111" y="11631"/>
                </a:lnTo>
                <a:lnTo>
                  <a:pt x="15135" y="11582"/>
                </a:lnTo>
                <a:lnTo>
                  <a:pt x="15135" y="11534"/>
                </a:lnTo>
                <a:lnTo>
                  <a:pt x="15330" y="11096"/>
                </a:lnTo>
                <a:lnTo>
                  <a:pt x="15500" y="10658"/>
                </a:lnTo>
                <a:lnTo>
                  <a:pt x="15622" y="10195"/>
                </a:lnTo>
                <a:lnTo>
                  <a:pt x="15719" y="9733"/>
                </a:lnTo>
                <a:lnTo>
                  <a:pt x="15744" y="9709"/>
                </a:lnTo>
                <a:lnTo>
                  <a:pt x="15768" y="9684"/>
                </a:lnTo>
                <a:lnTo>
                  <a:pt x="15768" y="9636"/>
                </a:lnTo>
                <a:lnTo>
                  <a:pt x="15768" y="9611"/>
                </a:lnTo>
                <a:lnTo>
                  <a:pt x="15744" y="9563"/>
                </a:lnTo>
                <a:lnTo>
                  <a:pt x="15792" y="9174"/>
                </a:lnTo>
                <a:lnTo>
                  <a:pt x="15817" y="8760"/>
                </a:lnTo>
                <a:lnTo>
                  <a:pt x="15817" y="8371"/>
                </a:lnTo>
                <a:lnTo>
                  <a:pt x="15817" y="7957"/>
                </a:lnTo>
                <a:lnTo>
                  <a:pt x="15719" y="7105"/>
                </a:lnTo>
                <a:lnTo>
                  <a:pt x="15671" y="6667"/>
                </a:lnTo>
                <a:lnTo>
                  <a:pt x="15598" y="6254"/>
                </a:lnTo>
                <a:lnTo>
                  <a:pt x="15500" y="5840"/>
                </a:lnTo>
                <a:lnTo>
                  <a:pt x="15403" y="5426"/>
                </a:lnTo>
                <a:lnTo>
                  <a:pt x="15281" y="5013"/>
                </a:lnTo>
                <a:lnTo>
                  <a:pt x="15135" y="4623"/>
                </a:lnTo>
                <a:lnTo>
                  <a:pt x="14989" y="4234"/>
                </a:lnTo>
                <a:lnTo>
                  <a:pt x="14819" y="3845"/>
                </a:lnTo>
                <a:lnTo>
                  <a:pt x="14600" y="3480"/>
                </a:lnTo>
                <a:lnTo>
                  <a:pt x="14381" y="3115"/>
                </a:lnTo>
                <a:lnTo>
                  <a:pt x="14138" y="2774"/>
                </a:lnTo>
                <a:lnTo>
                  <a:pt x="13870" y="2458"/>
                </a:lnTo>
                <a:lnTo>
                  <a:pt x="13578" y="2141"/>
                </a:lnTo>
                <a:lnTo>
                  <a:pt x="13262" y="1849"/>
                </a:lnTo>
                <a:lnTo>
                  <a:pt x="12970" y="1582"/>
                </a:lnTo>
                <a:lnTo>
                  <a:pt x="12629" y="1363"/>
                </a:lnTo>
                <a:lnTo>
                  <a:pt x="12288" y="1144"/>
                </a:lnTo>
                <a:lnTo>
                  <a:pt x="11948" y="949"/>
                </a:lnTo>
                <a:lnTo>
                  <a:pt x="11583" y="779"/>
                </a:lnTo>
                <a:lnTo>
                  <a:pt x="11218" y="609"/>
                </a:lnTo>
                <a:lnTo>
                  <a:pt x="10828" y="487"/>
                </a:lnTo>
                <a:lnTo>
                  <a:pt x="10463" y="365"/>
                </a:lnTo>
                <a:lnTo>
                  <a:pt x="10098" y="268"/>
                </a:lnTo>
                <a:lnTo>
                  <a:pt x="9709" y="171"/>
                </a:lnTo>
                <a:lnTo>
                  <a:pt x="9320" y="98"/>
                </a:lnTo>
                <a:lnTo>
                  <a:pt x="8930" y="49"/>
                </a:lnTo>
                <a:lnTo>
                  <a:pt x="8517" y="25"/>
                </a:lnTo>
                <a:lnTo>
                  <a:pt x="812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2720367" y="2038496"/>
            <a:ext cx="186685" cy="460550"/>
          </a:xfrm>
          <a:custGeom>
            <a:avLst/>
            <a:gdLst/>
            <a:ahLst/>
            <a:cxnLst/>
            <a:rect l="l" t="t" r="r" b="b"/>
            <a:pathLst>
              <a:path w="8542" h="21073" extrusionOk="0">
                <a:moveTo>
                  <a:pt x="4478" y="487"/>
                </a:moveTo>
                <a:lnTo>
                  <a:pt x="4673" y="536"/>
                </a:lnTo>
                <a:lnTo>
                  <a:pt x="4600" y="584"/>
                </a:lnTo>
                <a:lnTo>
                  <a:pt x="4527" y="657"/>
                </a:lnTo>
                <a:lnTo>
                  <a:pt x="4527" y="730"/>
                </a:lnTo>
                <a:lnTo>
                  <a:pt x="4527" y="755"/>
                </a:lnTo>
                <a:lnTo>
                  <a:pt x="4697" y="755"/>
                </a:lnTo>
                <a:lnTo>
                  <a:pt x="4819" y="730"/>
                </a:lnTo>
                <a:lnTo>
                  <a:pt x="4892" y="682"/>
                </a:lnTo>
                <a:lnTo>
                  <a:pt x="4965" y="633"/>
                </a:lnTo>
                <a:lnTo>
                  <a:pt x="5038" y="682"/>
                </a:lnTo>
                <a:lnTo>
                  <a:pt x="4965" y="730"/>
                </a:lnTo>
                <a:lnTo>
                  <a:pt x="4916" y="779"/>
                </a:lnTo>
                <a:lnTo>
                  <a:pt x="4819" y="925"/>
                </a:lnTo>
                <a:lnTo>
                  <a:pt x="4819" y="949"/>
                </a:lnTo>
                <a:lnTo>
                  <a:pt x="4843" y="974"/>
                </a:lnTo>
                <a:lnTo>
                  <a:pt x="4867" y="998"/>
                </a:lnTo>
                <a:lnTo>
                  <a:pt x="4892" y="974"/>
                </a:lnTo>
                <a:lnTo>
                  <a:pt x="5038" y="876"/>
                </a:lnTo>
                <a:lnTo>
                  <a:pt x="5111" y="828"/>
                </a:lnTo>
                <a:lnTo>
                  <a:pt x="5208" y="803"/>
                </a:lnTo>
                <a:lnTo>
                  <a:pt x="5330" y="901"/>
                </a:lnTo>
                <a:lnTo>
                  <a:pt x="5451" y="1022"/>
                </a:lnTo>
                <a:lnTo>
                  <a:pt x="5281" y="1120"/>
                </a:lnTo>
                <a:lnTo>
                  <a:pt x="5208" y="1193"/>
                </a:lnTo>
                <a:lnTo>
                  <a:pt x="5111" y="1266"/>
                </a:lnTo>
                <a:lnTo>
                  <a:pt x="4965" y="1436"/>
                </a:lnTo>
                <a:lnTo>
                  <a:pt x="4965" y="1460"/>
                </a:lnTo>
                <a:lnTo>
                  <a:pt x="4965" y="1485"/>
                </a:lnTo>
                <a:lnTo>
                  <a:pt x="5013" y="1485"/>
                </a:lnTo>
                <a:lnTo>
                  <a:pt x="5111" y="1436"/>
                </a:lnTo>
                <a:lnTo>
                  <a:pt x="5208" y="1387"/>
                </a:lnTo>
                <a:lnTo>
                  <a:pt x="5403" y="1314"/>
                </a:lnTo>
                <a:lnTo>
                  <a:pt x="5573" y="1217"/>
                </a:lnTo>
                <a:lnTo>
                  <a:pt x="5695" y="1412"/>
                </a:lnTo>
                <a:lnTo>
                  <a:pt x="5768" y="1631"/>
                </a:lnTo>
                <a:lnTo>
                  <a:pt x="5719" y="1631"/>
                </a:lnTo>
                <a:lnTo>
                  <a:pt x="5597" y="1679"/>
                </a:lnTo>
                <a:lnTo>
                  <a:pt x="5451" y="1728"/>
                </a:lnTo>
                <a:lnTo>
                  <a:pt x="5184" y="1874"/>
                </a:lnTo>
                <a:lnTo>
                  <a:pt x="4989" y="1996"/>
                </a:lnTo>
                <a:lnTo>
                  <a:pt x="4892" y="2069"/>
                </a:lnTo>
                <a:lnTo>
                  <a:pt x="4819" y="2166"/>
                </a:lnTo>
                <a:lnTo>
                  <a:pt x="4819" y="2190"/>
                </a:lnTo>
                <a:lnTo>
                  <a:pt x="4843" y="2215"/>
                </a:lnTo>
                <a:lnTo>
                  <a:pt x="4940" y="2239"/>
                </a:lnTo>
                <a:lnTo>
                  <a:pt x="5038" y="2239"/>
                </a:lnTo>
                <a:lnTo>
                  <a:pt x="5232" y="2166"/>
                </a:lnTo>
                <a:lnTo>
                  <a:pt x="5524" y="2069"/>
                </a:lnTo>
                <a:lnTo>
                  <a:pt x="5816" y="1947"/>
                </a:lnTo>
                <a:lnTo>
                  <a:pt x="5841" y="1947"/>
                </a:lnTo>
                <a:lnTo>
                  <a:pt x="5841" y="1971"/>
                </a:lnTo>
                <a:lnTo>
                  <a:pt x="5841" y="2142"/>
                </a:lnTo>
                <a:lnTo>
                  <a:pt x="5816" y="2312"/>
                </a:lnTo>
                <a:lnTo>
                  <a:pt x="5743" y="2312"/>
                </a:lnTo>
                <a:lnTo>
                  <a:pt x="5622" y="2361"/>
                </a:lnTo>
                <a:lnTo>
                  <a:pt x="5476" y="2385"/>
                </a:lnTo>
                <a:lnTo>
                  <a:pt x="5208" y="2434"/>
                </a:lnTo>
                <a:lnTo>
                  <a:pt x="4916" y="2507"/>
                </a:lnTo>
                <a:lnTo>
                  <a:pt x="4794" y="2555"/>
                </a:lnTo>
                <a:lnTo>
                  <a:pt x="4648" y="2604"/>
                </a:lnTo>
                <a:lnTo>
                  <a:pt x="4648" y="2653"/>
                </a:lnTo>
                <a:lnTo>
                  <a:pt x="4673" y="2653"/>
                </a:lnTo>
                <a:lnTo>
                  <a:pt x="5208" y="2701"/>
                </a:lnTo>
                <a:lnTo>
                  <a:pt x="5476" y="2701"/>
                </a:lnTo>
                <a:lnTo>
                  <a:pt x="5719" y="2653"/>
                </a:lnTo>
                <a:lnTo>
                  <a:pt x="5646" y="2847"/>
                </a:lnTo>
                <a:lnTo>
                  <a:pt x="5524" y="3042"/>
                </a:lnTo>
                <a:lnTo>
                  <a:pt x="4697" y="3042"/>
                </a:lnTo>
                <a:lnTo>
                  <a:pt x="4624" y="3018"/>
                </a:lnTo>
                <a:lnTo>
                  <a:pt x="4575" y="2993"/>
                </a:lnTo>
                <a:lnTo>
                  <a:pt x="4551" y="2993"/>
                </a:lnTo>
                <a:lnTo>
                  <a:pt x="4551" y="3018"/>
                </a:lnTo>
                <a:lnTo>
                  <a:pt x="4600" y="3091"/>
                </a:lnTo>
                <a:lnTo>
                  <a:pt x="4673" y="3164"/>
                </a:lnTo>
                <a:lnTo>
                  <a:pt x="4746" y="3212"/>
                </a:lnTo>
                <a:lnTo>
                  <a:pt x="4843" y="3261"/>
                </a:lnTo>
                <a:lnTo>
                  <a:pt x="5086" y="3310"/>
                </a:lnTo>
                <a:lnTo>
                  <a:pt x="5330" y="3310"/>
                </a:lnTo>
                <a:lnTo>
                  <a:pt x="5159" y="3456"/>
                </a:lnTo>
                <a:lnTo>
                  <a:pt x="4989" y="3577"/>
                </a:lnTo>
                <a:lnTo>
                  <a:pt x="4892" y="3529"/>
                </a:lnTo>
                <a:lnTo>
                  <a:pt x="4746" y="3504"/>
                </a:lnTo>
                <a:lnTo>
                  <a:pt x="4259" y="3504"/>
                </a:lnTo>
                <a:lnTo>
                  <a:pt x="4235" y="3529"/>
                </a:lnTo>
                <a:lnTo>
                  <a:pt x="4210" y="3577"/>
                </a:lnTo>
                <a:lnTo>
                  <a:pt x="4210" y="3626"/>
                </a:lnTo>
                <a:lnTo>
                  <a:pt x="4235" y="3699"/>
                </a:lnTo>
                <a:lnTo>
                  <a:pt x="4283" y="3748"/>
                </a:lnTo>
                <a:lnTo>
                  <a:pt x="4429" y="3796"/>
                </a:lnTo>
                <a:lnTo>
                  <a:pt x="4283" y="3821"/>
                </a:lnTo>
                <a:lnTo>
                  <a:pt x="3967" y="3821"/>
                </a:lnTo>
                <a:lnTo>
                  <a:pt x="3821" y="3772"/>
                </a:lnTo>
                <a:lnTo>
                  <a:pt x="3675" y="3723"/>
                </a:lnTo>
                <a:lnTo>
                  <a:pt x="3529" y="3650"/>
                </a:lnTo>
                <a:lnTo>
                  <a:pt x="3407" y="3577"/>
                </a:lnTo>
                <a:lnTo>
                  <a:pt x="3310" y="3456"/>
                </a:lnTo>
                <a:lnTo>
                  <a:pt x="3213" y="3358"/>
                </a:lnTo>
                <a:lnTo>
                  <a:pt x="3115" y="3237"/>
                </a:lnTo>
                <a:lnTo>
                  <a:pt x="2969" y="2945"/>
                </a:lnTo>
                <a:lnTo>
                  <a:pt x="2848" y="2653"/>
                </a:lnTo>
                <a:lnTo>
                  <a:pt x="2775" y="2361"/>
                </a:lnTo>
                <a:lnTo>
                  <a:pt x="2750" y="2069"/>
                </a:lnTo>
                <a:lnTo>
                  <a:pt x="2750" y="1898"/>
                </a:lnTo>
                <a:lnTo>
                  <a:pt x="2775" y="1728"/>
                </a:lnTo>
                <a:lnTo>
                  <a:pt x="2823" y="1558"/>
                </a:lnTo>
                <a:lnTo>
                  <a:pt x="2896" y="1412"/>
                </a:lnTo>
                <a:lnTo>
                  <a:pt x="3067" y="1120"/>
                </a:lnTo>
                <a:lnTo>
                  <a:pt x="3261" y="852"/>
                </a:lnTo>
                <a:lnTo>
                  <a:pt x="3359" y="755"/>
                </a:lnTo>
                <a:lnTo>
                  <a:pt x="3480" y="682"/>
                </a:lnTo>
                <a:lnTo>
                  <a:pt x="3699" y="560"/>
                </a:lnTo>
                <a:lnTo>
                  <a:pt x="3772" y="584"/>
                </a:lnTo>
                <a:lnTo>
                  <a:pt x="3845" y="560"/>
                </a:lnTo>
                <a:lnTo>
                  <a:pt x="4064" y="511"/>
                </a:lnTo>
                <a:lnTo>
                  <a:pt x="4259" y="487"/>
                </a:lnTo>
                <a:close/>
                <a:moveTo>
                  <a:pt x="4600" y="4818"/>
                </a:moveTo>
                <a:lnTo>
                  <a:pt x="4940" y="4842"/>
                </a:lnTo>
                <a:lnTo>
                  <a:pt x="4746" y="4915"/>
                </a:lnTo>
                <a:lnTo>
                  <a:pt x="4600" y="5037"/>
                </a:lnTo>
                <a:lnTo>
                  <a:pt x="4600" y="5061"/>
                </a:lnTo>
                <a:lnTo>
                  <a:pt x="4600" y="5086"/>
                </a:lnTo>
                <a:lnTo>
                  <a:pt x="4624" y="5110"/>
                </a:lnTo>
                <a:lnTo>
                  <a:pt x="4648" y="5134"/>
                </a:lnTo>
                <a:lnTo>
                  <a:pt x="4770" y="5110"/>
                </a:lnTo>
                <a:lnTo>
                  <a:pt x="4867" y="5086"/>
                </a:lnTo>
                <a:lnTo>
                  <a:pt x="5086" y="5013"/>
                </a:lnTo>
                <a:lnTo>
                  <a:pt x="5305" y="4964"/>
                </a:lnTo>
                <a:lnTo>
                  <a:pt x="5403" y="4940"/>
                </a:lnTo>
                <a:lnTo>
                  <a:pt x="5500" y="4915"/>
                </a:lnTo>
                <a:lnTo>
                  <a:pt x="5573" y="4940"/>
                </a:lnTo>
                <a:lnTo>
                  <a:pt x="5719" y="4964"/>
                </a:lnTo>
                <a:lnTo>
                  <a:pt x="5695" y="4988"/>
                </a:lnTo>
                <a:lnTo>
                  <a:pt x="5427" y="5086"/>
                </a:lnTo>
                <a:lnTo>
                  <a:pt x="5281" y="5159"/>
                </a:lnTo>
                <a:lnTo>
                  <a:pt x="5232" y="5207"/>
                </a:lnTo>
                <a:lnTo>
                  <a:pt x="5184" y="5256"/>
                </a:lnTo>
                <a:lnTo>
                  <a:pt x="5208" y="5280"/>
                </a:lnTo>
                <a:lnTo>
                  <a:pt x="5281" y="5329"/>
                </a:lnTo>
                <a:lnTo>
                  <a:pt x="5403" y="5353"/>
                </a:lnTo>
                <a:lnTo>
                  <a:pt x="5524" y="5353"/>
                </a:lnTo>
                <a:lnTo>
                  <a:pt x="5622" y="5329"/>
                </a:lnTo>
                <a:lnTo>
                  <a:pt x="5938" y="5256"/>
                </a:lnTo>
                <a:lnTo>
                  <a:pt x="6254" y="5183"/>
                </a:lnTo>
                <a:lnTo>
                  <a:pt x="6425" y="5305"/>
                </a:lnTo>
                <a:lnTo>
                  <a:pt x="6254" y="5329"/>
                </a:lnTo>
                <a:lnTo>
                  <a:pt x="6035" y="5378"/>
                </a:lnTo>
                <a:lnTo>
                  <a:pt x="5841" y="5451"/>
                </a:lnTo>
                <a:lnTo>
                  <a:pt x="5743" y="5475"/>
                </a:lnTo>
                <a:lnTo>
                  <a:pt x="5670" y="5548"/>
                </a:lnTo>
                <a:lnTo>
                  <a:pt x="5573" y="5597"/>
                </a:lnTo>
                <a:lnTo>
                  <a:pt x="5500" y="5645"/>
                </a:lnTo>
                <a:lnTo>
                  <a:pt x="5476" y="5670"/>
                </a:lnTo>
                <a:lnTo>
                  <a:pt x="5500" y="5694"/>
                </a:lnTo>
                <a:lnTo>
                  <a:pt x="5573" y="5694"/>
                </a:lnTo>
                <a:lnTo>
                  <a:pt x="5622" y="5718"/>
                </a:lnTo>
                <a:lnTo>
                  <a:pt x="5670" y="5718"/>
                </a:lnTo>
                <a:lnTo>
                  <a:pt x="5743" y="5743"/>
                </a:lnTo>
                <a:lnTo>
                  <a:pt x="5889" y="5718"/>
                </a:lnTo>
                <a:lnTo>
                  <a:pt x="6035" y="5694"/>
                </a:lnTo>
                <a:lnTo>
                  <a:pt x="6230" y="5645"/>
                </a:lnTo>
                <a:lnTo>
                  <a:pt x="6400" y="5621"/>
                </a:lnTo>
                <a:lnTo>
                  <a:pt x="6571" y="5621"/>
                </a:lnTo>
                <a:lnTo>
                  <a:pt x="6668" y="5645"/>
                </a:lnTo>
                <a:lnTo>
                  <a:pt x="6741" y="5670"/>
                </a:lnTo>
                <a:lnTo>
                  <a:pt x="6668" y="5694"/>
                </a:lnTo>
                <a:lnTo>
                  <a:pt x="6498" y="5718"/>
                </a:lnTo>
                <a:lnTo>
                  <a:pt x="6352" y="5767"/>
                </a:lnTo>
                <a:lnTo>
                  <a:pt x="6206" y="5840"/>
                </a:lnTo>
                <a:lnTo>
                  <a:pt x="6133" y="5913"/>
                </a:lnTo>
                <a:lnTo>
                  <a:pt x="6108" y="5962"/>
                </a:lnTo>
                <a:lnTo>
                  <a:pt x="6084" y="6010"/>
                </a:lnTo>
                <a:lnTo>
                  <a:pt x="6108" y="6059"/>
                </a:lnTo>
                <a:lnTo>
                  <a:pt x="6133" y="6083"/>
                </a:lnTo>
                <a:lnTo>
                  <a:pt x="6181" y="6108"/>
                </a:lnTo>
                <a:lnTo>
                  <a:pt x="6279" y="6108"/>
                </a:lnTo>
                <a:lnTo>
                  <a:pt x="6400" y="6083"/>
                </a:lnTo>
                <a:lnTo>
                  <a:pt x="6619" y="6010"/>
                </a:lnTo>
                <a:lnTo>
                  <a:pt x="7130" y="6010"/>
                </a:lnTo>
                <a:lnTo>
                  <a:pt x="7203" y="6108"/>
                </a:lnTo>
                <a:lnTo>
                  <a:pt x="7276" y="6229"/>
                </a:lnTo>
                <a:lnTo>
                  <a:pt x="7106" y="6278"/>
                </a:lnTo>
                <a:lnTo>
                  <a:pt x="6936" y="6351"/>
                </a:lnTo>
                <a:lnTo>
                  <a:pt x="6790" y="6473"/>
                </a:lnTo>
                <a:lnTo>
                  <a:pt x="6668" y="6594"/>
                </a:lnTo>
                <a:lnTo>
                  <a:pt x="6668" y="6619"/>
                </a:lnTo>
                <a:lnTo>
                  <a:pt x="6887" y="6619"/>
                </a:lnTo>
                <a:lnTo>
                  <a:pt x="7082" y="6594"/>
                </a:lnTo>
                <a:lnTo>
                  <a:pt x="7471" y="6570"/>
                </a:lnTo>
                <a:lnTo>
                  <a:pt x="7544" y="6765"/>
                </a:lnTo>
                <a:lnTo>
                  <a:pt x="7130" y="6862"/>
                </a:lnTo>
                <a:lnTo>
                  <a:pt x="6984" y="6935"/>
                </a:lnTo>
                <a:lnTo>
                  <a:pt x="6936" y="6959"/>
                </a:lnTo>
                <a:lnTo>
                  <a:pt x="6911" y="6984"/>
                </a:lnTo>
                <a:lnTo>
                  <a:pt x="6960" y="7057"/>
                </a:lnTo>
                <a:lnTo>
                  <a:pt x="7033" y="7081"/>
                </a:lnTo>
                <a:lnTo>
                  <a:pt x="7106" y="7105"/>
                </a:lnTo>
                <a:lnTo>
                  <a:pt x="7203" y="7105"/>
                </a:lnTo>
                <a:lnTo>
                  <a:pt x="7422" y="7081"/>
                </a:lnTo>
                <a:lnTo>
                  <a:pt x="7641" y="7032"/>
                </a:lnTo>
                <a:lnTo>
                  <a:pt x="7714" y="7227"/>
                </a:lnTo>
                <a:lnTo>
                  <a:pt x="7544" y="7276"/>
                </a:lnTo>
                <a:lnTo>
                  <a:pt x="7349" y="7349"/>
                </a:lnTo>
                <a:lnTo>
                  <a:pt x="7203" y="7422"/>
                </a:lnTo>
                <a:lnTo>
                  <a:pt x="7155" y="7470"/>
                </a:lnTo>
                <a:lnTo>
                  <a:pt x="7106" y="7543"/>
                </a:lnTo>
                <a:lnTo>
                  <a:pt x="7106" y="7568"/>
                </a:lnTo>
                <a:lnTo>
                  <a:pt x="7106" y="7592"/>
                </a:lnTo>
                <a:lnTo>
                  <a:pt x="7130" y="7616"/>
                </a:lnTo>
                <a:lnTo>
                  <a:pt x="7155" y="7616"/>
                </a:lnTo>
                <a:lnTo>
                  <a:pt x="7228" y="7568"/>
                </a:lnTo>
                <a:lnTo>
                  <a:pt x="7325" y="7543"/>
                </a:lnTo>
                <a:lnTo>
                  <a:pt x="7495" y="7519"/>
                </a:lnTo>
                <a:lnTo>
                  <a:pt x="7763" y="7470"/>
                </a:lnTo>
                <a:lnTo>
                  <a:pt x="7836" y="7762"/>
                </a:lnTo>
                <a:lnTo>
                  <a:pt x="7812" y="7787"/>
                </a:lnTo>
                <a:lnTo>
                  <a:pt x="7568" y="7811"/>
                </a:lnTo>
                <a:lnTo>
                  <a:pt x="7349" y="7884"/>
                </a:lnTo>
                <a:lnTo>
                  <a:pt x="7301" y="7933"/>
                </a:lnTo>
                <a:lnTo>
                  <a:pt x="7301" y="7981"/>
                </a:lnTo>
                <a:lnTo>
                  <a:pt x="7301" y="8030"/>
                </a:lnTo>
                <a:lnTo>
                  <a:pt x="7349" y="8054"/>
                </a:lnTo>
                <a:lnTo>
                  <a:pt x="7447" y="8079"/>
                </a:lnTo>
                <a:lnTo>
                  <a:pt x="7568" y="8079"/>
                </a:lnTo>
                <a:lnTo>
                  <a:pt x="7763" y="8054"/>
                </a:lnTo>
                <a:lnTo>
                  <a:pt x="7885" y="8030"/>
                </a:lnTo>
                <a:lnTo>
                  <a:pt x="7933" y="8273"/>
                </a:lnTo>
                <a:lnTo>
                  <a:pt x="7690" y="8346"/>
                </a:lnTo>
                <a:lnTo>
                  <a:pt x="7593" y="8395"/>
                </a:lnTo>
                <a:lnTo>
                  <a:pt x="7495" y="8468"/>
                </a:lnTo>
                <a:lnTo>
                  <a:pt x="7495" y="8492"/>
                </a:lnTo>
                <a:lnTo>
                  <a:pt x="7739" y="8541"/>
                </a:lnTo>
                <a:lnTo>
                  <a:pt x="7958" y="8541"/>
                </a:lnTo>
                <a:lnTo>
                  <a:pt x="7982" y="8809"/>
                </a:lnTo>
                <a:lnTo>
                  <a:pt x="7860" y="8833"/>
                </a:lnTo>
                <a:lnTo>
                  <a:pt x="7739" y="8857"/>
                </a:lnTo>
                <a:lnTo>
                  <a:pt x="7641" y="8930"/>
                </a:lnTo>
                <a:lnTo>
                  <a:pt x="7568" y="9003"/>
                </a:lnTo>
                <a:lnTo>
                  <a:pt x="7544" y="9052"/>
                </a:lnTo>
                <a:lnTo>
                  <a:pt x="7568" y="9101"/>
                </a:lnTo>
                <a:lnTo>
                  <a:pt x="7690" y="9125"/>
                </a:lnTo>
                <a:lnTo>
                  <a:pt x="7787" y="9125"/>
                </a:lnTo>
                <a:lnTo>
                  <a:pt x="8006" y="9101"/>
                </a:lnTo>
                <a:lnTo>
                  <a:pt x="8006" y="9320"/>
                </a:lnTo>
                <a:lnTo>
                  <a:pt x="7933" y="9344"/>
                </a:lnTo>
                <a:lnTo>
                  <a:pt x="7860" y="9368"/>
                </a:lnTo>
                <a:lnTo>
                  <a:pt x="7787" y="9417"/>
                </a:lnTo>
                <a:lnTo>
                  <a:pt x="7666" y="9490"/>
                </a:lnTo>
                <a:lnTo>
                  <a:pt x="7641" y="9539"/>
                </a:lnTo>
                <a:lnTo>
                  <a:pt x="7666" y="9563"/>
                </a:lnTo>
                <a:lnTo>
                  <a:pt x="7787" y="9587"/>
                </a:lnTo>
                <a:lnTo>
                  <a:pt x="7933" y="9612"/>
                </a:lnTo>
                <a:lnTo>
                  <a:pt x="8031" y="9612"/>
                </a:lnTo>
                <a:lnTo>
                  <a:pt x="8031" y="9855"/>
                </a:lnTo>
                <a:lnTo>
                  <a:pt x="7909" y="9879"/>
                </a:lnTo>
                <a:lnTo>
                  <a:pt x="7787" y="9928"/>
                </a:lnTo>
                <a:lnTo>
                  <a:pt x="7690" y="10001"/>
                </a:lnTo>
                <a:lnTo>
                  <a:pt x="7666" y="10025"/>
                </a:lnTo>
                <a:lnTo>
                  <a:pt x="7666" y="10050"/>
                </a:lnTo>
                <a:lnTo>
                  <a:pt x="7714" y="10098"/>
                </a:lnTo>
                <a:lnTo>
                  <a:pt x="8031" y="10098"/>
                </a:lnTo>
                <a:lnTo>
                  <a:pt x="8006" y="10415"/>
                </a:lnTo>
                <a:lnTo>
                  <a:pt x="7885" y="10439"/>
                </a:lnTo>
                <a:lnTo>
                  <a:pt x="7739" y="10488"/>
                </a:lnTo>
                <a:lnTo>
                  <a:pt x="7714" y="10512"/>
                </a:lnTo>
                <a:lnTo>
                  <a:pt x="7714" y="10536"/>
                </a:lnTo>
                <a:lnTo>
                  <a:pt x="7739" y="10585"/>
                </a:lnTo>
                <a:lnTo>
                  <a:pt x="7763" y="10609"/>
                </a:lnTo>
                <a:lnTo>
                  <a:pt x="7885" y="10634"/>
                </a:lnTo>
                <a:lnTo>
                  <a:pt x="7982" y="10634"/>
                </a:lnTo>
                <a:lnTo>
                  <a:pt x="7958" y="10901"/>
                </a:lnTo>
                <a:lnTo>
                  <a:pt x="7909" y="10926"/>
                </a:lnTo>
                <a:lnTo>
                  <a:pt x="7860" y="10926"/>
                </a:lnTo>
                <a:lnTo>
                  <a:pt x="7812" y="10950"/>
                </a:lnTo>
                <a:lnTo>
                  <a:pt x="7787" y="10950"/>
                </a:lnTo>
                <a:lnTo>
                  <a:pt x="7787" y="10999"/>
                </a:lnTo>
                <a:lnTo>
                  <a:pt x="7860" y="11047"/>
                </a:lnTo>
                <a:lnTo>
                  <a:pt x="7933" y="11072"/>
                </a:lnTo>
                <a:lnTo>
                  <a:pt x="7958" y="11145"/>
                </a:lnTo>
                <a:lnTo>
                  <a:pt x="7982" y="11193"/>
                </a:lnTo>
                <a:lnTo>
                  <a:pt x="8079" y="11266"/>
                </a:lnTo>
                <a:lnTo>
                  <a:pt x="8055" y="11437"/>
                </a:lnTo>
                <a:lnTo>
                  <a:pt x="8006" y="11583"/>
                </a:lnTo>
                <a:lnTo>
                  <a:pt x="7933" y="11729"/>
                </a:lnTo>
                <a:lnTo>
                  <a:pt x="7812" y="11826"/>
                </a:lnTo>
                <a:lnTo>
                  <a:pt x="7690" y="11899"/>
                </a:lnTo>
                <a:lnTo>
                  <a:pt x="7520" y="11899"/>
                </a:lnTo>
                <a:lnTo>
                  <a:pt x="7447" y="11850"/>
                </a:lnTo>
                <a:lnTo>
                  <a:pt x="7398" y="11802"/>
                </a:lnTo>
                <a:lnTo>
                  <a:pt x="7325" y="11729"/>
                </a:lnTo>
                <a:lnTo>
                  <a:pt x="7301" y="11656"/>
                </a:lnTo>
                <a:lnTo>
                  <a:pt x="7276" y="11583"/>
                </a:lnTo>
                <a:lnTo>
                  <a:pt x="7276" y="11388"/>
                </a:lnTo>
                <a:lnTo>
                  <a:pt x="7301" y="11242"/>
                </a:lnTo>
                <a:lnTo>
                  <a:pt x="7398" y="11096"/>
                </a:lnTo>
                <a:lnTo>
                  <a:pt x="7422" y="11023"/>
                </a:lnTo>
                <a:lnTo>
                  <a:pt x="7447" y="10974"/>
                </a:lnTo>
                <a:lnTo>
                  <a:pt x="7447" y="10828"/>
                </a:lnTo>
                <a:lnTo>
                  <a:pt x="7374" y="10561"/>
                </a:lnTo>
                <a:lnTo>
                  <a:pt x="7301" y="10074"/>
                </a:lnTo>
                <a:lnTo>
                  <a:pt x="7252" y="9612"/>
                </a:lnTo>
                <a:lnTo>
                  <a:pt x="7179" y="9125"/>
                </a:lnTo>
                <a:lnTo>
                  <a:pt x="7106" y="8906"/>
                </a:lnTo>
                <a:lnTo>
                  <a:pt x="7033" y="8663"/>
                </a:lnTo>
                <a:lnTo>
                  <a:pt x="6765" y="7957"/>
                </a:lnTo>
                <a:lnTo>
                  <a:pt x="6449" y="7276"/>
                </a:lnTo>
                <a:lnTo>
                  <a:pt x="6400" y="7203"/>
                </a:lnTo>
                <a:lnTo>
                  <a:pt x="6352" y="7105"/>
                </a:lnTo>
                <a:lnTo>
                  <a:pt x="6327" y="7057"/>
                </a:lnTo>
                <a:lnTo>
                  <a:pt x="6206" y="7057"/>
                </a:lnTo>
                <a:lnTo>
                  <a:pt x="6157" y="7081"/>
                </a:lnTo>
                <a:lnTo>
                  <a:pt x="6133" y="7105"/>
                </a:lnTo>
                <a:lnTo>
                  <a:pt x="6133" y="7154"/>
                </a:lnTo>
                <a:lnTo>
                  <a:pt x="6133" y="7227"/>
                </a:lnTo>
                <a:lnTo>
                  <a:pt x="5987" y="7227"/>
                </a:lnTo>
                <a:lnTo>
                  <a:pt x="5816" y="7251"/>
                </a:lnTo>
                <a:lnTo>
                  <a:pt x="5743" y="7276"/>
                </a:lnTo>
                <a:lnTo>
                  <a:pt x="5670" y="7300"/>
                </a:lnTo>
                <a:lnTo>
                  <a:pt x="5646" y="7349"/>
                </a:lnTo>
                <a:lnTo>
                  <a:pt x="5646" y="7397"/>
                </a:lnTo>
                <a:lnTo>
                  <a:pt x="5670" y="7422"/>
                </a:lnTo>
                <a:lnTo>
                  <a:pt x="5695" y="7470"/>
                </a:lnTo>
                <a:lnTo>
                  <a:pt x="5743" y="7495"/>
                </a:lnTo>
                <a:lnTo>
                  <a:pt x="5816" y="7519"/>
                </a:lnTo>
                <a:lnTo>
                  <a:pt x="6133" y="7519"/>
                </a:lnTo>
                <a:lnTo>
                  <a:pt x="6133" y="7714"/>
                </a:lnTo>
                <a:lnTo>
                  <a:pt x="6084" y="7714"/>
                </a:lnTo>
                <a:lnTo>
                  <a:pt x="5768" y="7738"/>
                </a:lnTo>
                <a:lnTo>
                  <a:pt x="5597" y="7787"/>
                </a:lnTo>
                <a:lnTo>
                  <a:pt x="5451" y="7860"/>
                </a:lnTo>
                <a:lnTo>
                  <a:pt x="5427" y="7884"/>
                </a:lnTo>
                <a:lnTo>
                  <a:pt x="5451" y="7933"/>
                </a:lnTo>
                <a:lnTo>
                  <a:pt x="5573" y="7981"/>
                </a:lnTo>
                <a:lnTo>
                  <a:pt x="5719" y="8006"/>
                </a:lnTo>
                <a:lnTo>
                  <a:pt x="6157" y="8006"/>
                </a:lnTo>
                <a:lnTo>
                  <a:pt x="6157" y="8298"/>
                </a:lnTo>
                <a:lnTo>
                  <a:pt x="5962" y="8298"/>
                </a:lnTo>
                <a:lnTo>
                  <a:pt x="5792" y="8322"/>
                </a:lnTo>
                <a:lnTo>
                  <a:pt x="5646" y="8322"/>
                </a:lnTo>
                <a:lnTo>
                  <a:pt x="5500" y="8371"/>
                </a:lnTo>
                <a:lnTo>
                  <a:pt x="5354" y="8444"/>
                </a:lnTo>
                <a:lnTo>
                  <a:pt x="5232" y="8541"/>
                </a:lnTo>
                <a:lnTo>
                  <a:pt x="5232" y="8565"/>
                </a:lnTo>
                <a:lnTo>
                  <a:pt x="5232" y="8590"/>
                </a:lnTo>
                <a:lnTo>
                  <a:pt x="5378" y="8638"/>
                </a:lnTo>
                <a:lnTo>
                  <a:pt x="5524" y="8663"/>
                </a:lnTo>
                <a:lnTo>
                  <a:pt x="5987" y="8663"/>
                </a:lnTo>
                <a:lnTo>
                  <a:pt x="6157" y="8638"/>
                </a:lnTo>
                <a:lnTo>
                  <a:pt x="6157" y="8784"/>
                </a:lnTo>
                <a:lnTo>
                  <a:pt x="6084" y="8760"/>
                </a:lnTo>
                <a:lnTo>
                  <a:pt x="5987" y="8784"/>
                </a:lnTo>
                <a:lnTo>
                  <a:pt x="5816" y="8809"/>
                </a:lnTo>
                <a:lnTo>
                  <a:pt x="5549" y="8833"/>
                </a:lnTo>
                <a:lnTo>
                  <a:pt x="5403" y="8857"/>
                </a:lnTo>
                <a:lnTo>
                  <a:pt x="5281" y="8906"/>
                </a:lnTo>
                <a:lnTo>
                  <a:pt x="5257" y="8930"/>
                </a:lnTo>
                <a:lnTo>
                  <a:pt x="5281" y="8955"/>
                </a:lnTo>
                <a:lnTo>
                  <a:pt x="5403" y="9028"/>
                </a:lnTo>
                <a:lnTo>
                  <a:pt x="5549" y="9052"/>
                </a:lnTo>
                <a:lnTo>
                  <a:pt x="5670" y="9076"/>
                </a:lnTo>
                <a:lnTo>
                  <a:pt x="5816" y="9101"/>
                </a:lnTo>
                <a:lnTo>
                  <a:pt x="5987" y="9101"/>
                </a:lnTo>
                <a:lnTo>
                  <a:pt x="6084" y="9076"/>
                </a:lnTo>
                <a:lnTo>
                  <a:pt x="6181" y="9076"/>
                </a:lnTo>
                <a:lnTo>
                  <a:pt x="6181" y="9320"/>
                </a:lnTo>
                <a:lnTo>
                  <a:pt x="5962" y="9295"/>
                </a:lnTo>
                <a:lnTo>
                  <a:pt x="5743" y="9320"/>
                </a:lnTo>
                <a:lnTo>
                  <a:pt x="5500" y="9344"/>
                </a:lnTo>
                <a:lnTo>
                  <a:pt x="5378" y="9393"/>
                </a:lnTo>
                <a:lnTo>
                  <a:pt x="5281" y="9441"/>
                </a:lnTo>
                <a:lnTo>
                  <a:pt x="5257" y="9466"/>
                </a:lnTo>
                <a:lnTo>
                  <a:pt x="5257" y="9514"/>
                </a:lnTo>
                <a:lnTo>
                  <a:pt x="5305" y="9563"/>
                </a:lnTo>
                <a:lnTo>
                  <a:pt x="5378" y="9587"/>
                </a:lnTo>
                <a:lnTo>
                  <a:pt x="5476" y="9612"/>
                </a:lnTo>
                <a:lnTo>
                  <a:pt x="5914" y="9612"/>
                </a:lnTo>
                <a:lnTo>
                  <a:pt x="6181" y="9636"/>
                </a:lnTo>
                <a:lnTo>
                  <a:pt x="6157" y="9855"/>
                </a:lnTo>
                <a:lnTo>
                  <a:pt x="6060" y="9855"/>
                </a:lnTo>
                <a:lnTo>
                  <a:pt x="5670" y="9928"/>
                </a:lnTo>
                <a:lnTo>
                  <a:pt x="5500" y="9952"/>
                </a:lnTo>
                <a:lnTo>
                  <a:pt x="5427" y="10001"/>
                </a:lnTo>
                <a:lnTo>
                  <a:pt x="5403" y="10001"/>
                </a:lnTo>
                <a:lnTo>
                  <a:pt x="5378" y="10025"/>
                </a:lnTo>
                <a:lnTo>
                  <a:pt x="5378" y="10098"/>
                </a:lnTo>
                <a:lnTo>
                  <a:pt x="5403" y="10147"/>
                </a:lnTo>
                <a:lnTo>
                  <a:pt x="5451" y="10171"/>
                </a:lnTo>
                <a:lnTo>
                  <a:pt x="5500" y="10196"/>
                </a:lnTo>
                <a:lnTo>
                  <a:pt x="5622" y="10220"/>
                </a:lnTo>
                <a:lnTo>
                  <a:pt x="5743" y="10220"/>
                </a:lnTo>
                <a:lnTo>
                  <a:pt x="5938" y="10196"/>
                </a:lnTo>
                <a:lnTo>
                  <a:pt x="6133" y="10171"/>
                </a:lnTo>
                <a:lnTo>
                  <a:pt x="6157" y="10147"/>
                </a:lnTo>
                <a:lnTo>
                  <a:pt x="6157" y="10366"/>
                </a:lnTo>
                <a:lnTo>
                  <a:pt x="6011" y="10390"/>
                </a:lnTo>
                <a:lnTo>
                  <a:pt x="5889" y="10415"/>
                </a:lnTo>
                <a:lnTo>
                  <a:pt x="5573" y="10512"/>
                </a:lnTo>
                <a:lnTo>
                  <a:pt x="5403" y="10585"/>
                </a:lnTo>
                <a:lnTo>
                  <a:pt x="5354" y="10634"/>
                </a:lnTo>
                <a:lnTo>
                  <a:pt x="5354" y="10658"/>
                </a:lnTo>
                <a:lnTo>
                  <a:pt x="5403" y="10707"/>
                </a:lnTo>
                <a:lnTo>
                  <a:pt x="5451" y="10731"/>
                </a:lnTo>
                <a:lnTo>
                  <a:pt x="5573" y="10755"/>
                </a:lnTo>
                <a:lnTo>
                  <a:pt x="5841" y="10731"/>
                </a:lnTo>
                <a:lnTo>
                  <a:pt x="6157" y="10682"/>
                </a:lnTo>
                <a:lnTo>
                  <a:pt x="6157" y="10999"/>
                </a:lnTo>
                <a:lnTo>
                  <a:pt x="6133" y="10999"/>
                </a:lnTo>
                <a:lnTo>
                  <a:pt x="5938" y="11023"/>
                </a:lnTo>
                <a:lnTo>
                  <a:pt x="5743" y="11047"/>
                </a:lnTo>
                <a:lnTo>
                  <a:pt x="5549" y="11120"/>
                </a:lnTo>
                <a:lnTo>
                  <a:pt x="5378" y="11193"/>
                </a:lnTo>
                <a:lnTo>
                  <a:pt x="5354" y="11218"/>
                </a:lnTo>
                <a:lnTo>
                  <a:pt x="5354" y="11242"/>
                </a:lnTo>
                <a:lnTo>
                  <a:pt x="5354" y="11266"/>
                </a:lnTo>
                <a:lnTo>
                  <a:pt x="5378" y="11291"/>
                </a:lnTo>
                <a:lnTo>
                  <a:pt x="5573" y="11315"/>
                </a:lnTo>
                <a:lnTo>
                  <a:pt x="5768" y="11315"/>
                </a:lnTo>
                <a:lnTo>
                  <a:pt x="6133" y="11291"/>
                </a:lnTo>
                <a:lnTo>
                  <a:pt x="6157" y="11266"/>
                </a:lnTo>
                <a:lnTo>
                  <a:pt x="6157" y="11558"/>
                </a:lnTo>
                <a:lnTo>
                  <a:pt x="6011" y="11558"/>
                </a:lnTo>
                <a:lnTo>
                  <a:pt x="5841" y="11607"/>
                </a:lnTo>
                <a:lnTo>
                  <a:pt x="5573" y="11656"/>
                </a:lnTo>
                <a:lnTo>
                  <a:pt x="5330" y="11753"/>
                </a:lnTo>
                <a:lnTo>
                  <a:pt x="5305" y="11777"/>
                </a:lnTo>
                <a:lnTo>
                  <a:pt x="5305" y="11826"/>
                </a:lnTo>
                <a:lnTo>
                  <a:pt x="5330" y="11850"/>
                </a:lnTo>
                <a:lnTo>
                  <a:pt x="5378" y="11850"/>
                </a:lnTo>
                <a:lnTo>
                  <a:pt x="5622" y="11875"/>
                </a:lnTo>
                <a:lnTo>
                  <a:pt x="5865" y="11850"/>
                </a:lnTo>
                <a:lnTo>
                  <a:pt x="6011" y="11850"/>
                </a:lnTo>
                <a:lnTo>
                  <a:pt x="6084" y="11826"/>
                </a:lnTo>
                <a:lnTo>
                  <a:pt x="6157" y="11802"/>
                </a:lnTo>
                <a:lnTo>
                  <a:pt x="6157" y="12020"/>
                </a:lnTo>
                <a:lnTo>
                  <a:pt x="5962" y="12020"/>
                </a:lnTo>
                <a:lnTo>
                  <a:pt x="5743" y="12045"/>
                </a:lnTo>
                <a:lnTo>
                  <a:pt x="5549" y="12118"/>
                </a:lnTo>
                <a:lnTo>
                  <a:pt x="5476" y="12142"/>
                </a:lnTo>
                <a:lnTo>
                  <a:pt x="5378" y="12191"/>
                </a:lnTo>
                <a:lnTo>
                  <a:pt x="5378" y="12239"/>
                </a:lnTo>
                <a:lnTo>
                  <a:pt x="5378" y="12264"/>
                </a:lnTo>
                <a:lnTo>
                  <a:pt x="5476" y="12312"/>
                </a:lnTo>
                <a:lnTo>
                  <a:pt x="5549" y="12337"/>
                </a:lnTo>
                <a:lnTo>
                  <a:pt x="5743" y="12385"/>
                </a:lnTo>
                <a:lnTo>
                  <a:pt x="5962" y="12361"/>
                </a:lnTo>
                <a:lnTo>
                  <a:pt x="6157" y="12361"/>
                </a:lnTo>
                <a:lnTo>
                  <a:pt x="6157" y="12458"/>
                </a:lnTo>
                <a:lnTo>
                  <a:pt x="6157" y="12483"/>
                </a:lnTo>
                <a:lnTo>
                  <a:pt x="6011" y="12531"/>
                </a:lnTo>
                <a:lnTo>
                  <a:pt x="5889" y="12580"/>
                </a:lnTo>
                <a:lnTo>
                  <a:pt x="5622" y="12653"/>
                </a:lnTo>
                <a:lnTo>
                  <a:pt x="5500" y="12702"/>
                </a:lnTo>
                <a:lnTo>
                  <a:pt x="5403" y="12750"/>
                </a:lnTo>
                <a:lnTo>
                  <a:pt x="5378" y="12799"/>
                </a:lnTo>
                <a:lnTo>
                  <a:pt x="5378" y="12823"/>
                </a:lnTo>
                <a:lnTo>
                  <a:pt x="5403" y="12848"/>
                </a:lnTo>
                <a:lnTo>
                  <a:pt x="5500" y="12872"/>
                </a:lnTo>
                <a:lnTo>
                  <a:pt x="5622" y="12896"/>
                </a:lnTo>
                <a:lnTo>
                  <a:pt x="5743" y="12921"/>
                </a:lnTo>
                <a:lnTo>
                  <a:pt x="5865" y="12896"/>
                </a:lnTo>
                <a:lnTo>
                  <a:pt x="6011" y="12872"/>
                </a:lnTo>
                <a:lnTo>
                  <a:pt x="6181" y="12848"/>
                </a:lnTo>
                <a:lnTo>
                  <a:pt x="6181" y="13042"/>
                </a:lnTo>
                <a:lnTo>
                  <a:pt x="6108" y="13018"/>
                </a:lnTo>
                <a:lnTo>
                  <a:pt x="5962" y="13042"/>
                </a:lnTo>
                <a:lnTo>
                  <a:pt x="5841" y="13091"/>
                </a:lnTo>
                <a:lnTo>
                  <a:pt x="5719" y="13164"/>
                </a:lnTo>
                <a:lnTo>
                  <a:pt x="5573" y="13237"/>
                </a:lnTo>
                <a:lnTo>
                  <a:pt x="5549" y="13261"/>
                </a:lnTo>
                <a:lnTo>
                  <a:pt x="5573" y="13286"/>
                </a:lnTo>
                <a:lnTo>
                  <a:pt x="5597" y="13334"/>
                </a:lnTo>
                <a:lnTo>
                  <a:pt x="5622" y="13334"/>
                </a:lnTo>
                <a:lnTo>
                  <a:pt x="5743" y="13310"/>
                </a:lnTo>
                <a:lnTo>
                  <a:pt x="6157" y="13310"/>
                </a:lnTo>
                <a:lnTo>
                  <a:pt x="6206" y="13286"/>
                </a:lnTo>
                <a:lnTo>
                  <a:pt x="6206" y="13529"/>
                </a:lnTo>
                <a:lnTo>
                  <a:pt x="6035" y="13553"/>
                </a:lnTo>
                <a:lnTo>
                  <a:pt x="5865" y="13553"/>
                </a:lnTo>
                <a:lnTo>
                  <a:pt x="5719" y="13602"/>
                </a:lnTo>
                <a:lnTo>
                  <a:pt x="5573" y="13675"/>
                </a:lnTo>
                <a:lnTo>
                  <a:pt x="5524" y="13724"/>
                </a:lnTo>
                <a:lnTo>
                  <a:pt x="5476" y="13797"/>
                </a:lnTo>
                <a:lnTo>
                  <a:pt x="5476" y="13870"/>
                </a:lnTo>
                <a:lnTo>
                  <a:pt x="5476" y="13894"/>
                </a:lnTo>
                <a:lnTo>
                  <a:pt x="5500" y="13918"/>
                </a:lnTo>
                <a:lnTo>
                  <a:pt x="5646" y="13967"/>
                </a:lnTo>
                <a:lnTo>
                  <a:pt x="5792" y="13967"/>
                </a:lnTo>
                <a:lnTo>
                  <a:pt x="6108" y="13943"/>
                </a:lnTo>
                <a:lnTo>
                  <a:pt x="6254" y="13943"/>
                </a:lnTo>
                <a:lnTo>
                  <a:pt x="6279" y="14235"/>
                </a:lnTo>
                <a:lnTo>
                  <a:pt x="6011" y="14308"/>
                </a:lnTo>
                <a:lnTo>
                  <a:pt x="5841" y="14332"/>
                </a:lnTo>
                <a:lnTo>
                  <a:pt x="5670" y="14381"/>
                </a:lnTo>
                <a:lnTo>
                  <a:pt x="5622" y="14429"/>
                </a:lnTo>
                <a:lnTo>
                  <a:pt x="5597" y="14478"/>
                </a:lnTo>
                <a:lnTo>
                  <a:pt x="5622" y="14551"/>
                </a:lnTo>
                <a:lnTo>
                  <a:pt x="5670" y="14600"/>
                </a:lnTo>
                <a:lnTo>
                  <a:pt x="5719" y="14624"/>
                </a:lnTo>
                <a:lnTo>
                  <a:pt x="5792" y="14648"/>
                </a:lnTo>
                <a:lnTo>
                  <a:pt x="5962" y="14673"/>
                </a:lnTo>
                <a:lnTo>
                  <a:pt x="6133" y="14648"/>
                </a:lnTo>
                <a:lnTo>
                  <a:pt x="6303" y="14600"/>
                </a:lnTo>
                <a:lnTo>
                  <a:pt x="6303" y="14770"/>
                </a:lnTo>
                <a:lnTo>
                  <a:pt x="6133" y="14794"/>
                </a:lnTo>
                <a:lnTo>
                  <a:pt x="5962" y="14867"/>
                </a:lnTo>
                <a:lnTo>
                  <a:pt x="5841" y="14916"/>
                </a:lnTo>
                <a:lnTo>
                  <a:pt x="5719" y="14965"/>
                </a:lnTo>
                <a:lnTo>
                  <a:pt x="5646" y="15062"/>
                </a:lnTo>
                <a:lnTo>
                  <a:pt x="5597" y="15111"/>
                </a:lnTo>
                <a:lnTo>
                  <a:pt x="5573" y="15159"/>
                </a:lnTo>
                <a:lnTo>
                  <a:pt x="5573" y="15184"/>
                </a:lnTo>
                <a:lnTo>
                  <a:pt x="5597" y="15208"/>
                </a:lnTo>
                <a:lnTo>
                  <a:pt x="5670" y="15257"/>
                </a:lnTo>
                <a:lnTo>
                  <a:pt x="5768" y="15281"/>
                </a:lnTo>
                <a:lnTo>
                  <a:pt x="5962" y="15257"/>
                </a:lnTo>
                <a:lnTo>
                  <a:pt x="6352" y="15184"/>
                </a:lnTo>
                <a:lnTo>
                  <a:pt x="6376" y="15451"/>
                </a:lnTo>
                <a:lnTo>
                  <a:pt x="6133" y="15476"/>
                </a:lnTo>
                <a:lnTo>
                  <a:pt x="5865" y="15524"/>
                </a:lnTo>
                <a:lnTo>
                  <a:pt x="5743" y="15573"/>
                </a:lnTo>
                <a:lnTo>
                  <a:pt x="5646" y="15646"/>
                </a:lnTo>
                <a:lnTo>
                  <a:pt x="5622" y="15646"/>
                </a:lnTo>
                <a:lnTo>
                  <a:pt x="5622" y="15670"/>
                </a:lnTo>
                <a:lnTo>
                  <a:pt x="5695" y="15768"/>
                </a:lnTo>
                <a:lnTo>
                  <a:pt x="5792" y="15816"/>
                </a:lnTo>
                <a:lnTo>
                  <a:pt x="5889" y="15841"/>
                </a:lnTo>
                <a:lnTo>
                  <a:pt x="5987" y="15841"/>
                </a:lnTo>
                <a:lnTo>
                  <a:pt x="6206" y="15865"/>
                </a:lnTo>
                <a:lnTo>
                  <a:pt x="6400" y="15865"/>
                </a:lnTo>
                <a:lnTo>
                  <a:pt x="6400" y="15962"/>
                </a:lnTo>
                <a:lnTo>
                  <a:pt x="6133" y="16035"/>
                </a:lnTo>
                <a:lnTo>
                  <a:pt x="5938" y="16084"/>
                </a:lnTo>
                <a:lnTo>
                  <a:pt x="5792" y="16181"/>
                </a:lnTo>
                <a:lnTo>
                  <a:pt x="5768" y="16230"/>
                </a:lnTo>
                <a:lnTo>
                  <a:pt x="5768" y="16254"/>
                </a:lnTo>
                <a:lnTo>
                  <a:pt x="5816" y="16327"/>
                </a:lnTo>
                <a:lnTo>
                  <a:pt x="5889" y="16376"/>
                </a:lnTo>
                <a:lnTo>
                  <a:pt x="5987" y="16400"/>
                </a:lnTo>
                <a:lnTo>
                  <a:pt x="6181" y="16400"/>
                </a:lnTo>
                <a:lnTo>
                  <a:pt x="6425" y="16352"/>
                </a:lnTo>
                <a:lnTo>
                  <a:pt x="6449" y="16644"/>
                </a:lnTo>
                <a:lnTo>
                  <a:pt x="6230" y="16668"/>
                </a:lnTo>
                <a:lnTo>
                  <a:pt x="6035" y="16717"/>
                </a:lnTo>
                <a:lnTo>
                  <a:pt x="5962" y="16765"/>
                </a:lnTo>
                <a:lnTo>
                  <a:pt x="5865" y="16790"/>
                </a:lnTo>
                <a:lnTo>
                  <a:pt x="5841" y="16838"/>
                </a:lnTo>
                <a:lnTo>
                  <a:pt x="5841" y="16887"/>
                </a:lnTo>
                <a:lnTo>
                  <a:pt x="5841" y="16911"/>
                </a:lnTo>
                <a:lnTo>
                  <a:pt x="5889" y="16936"/>
                </a:lnTo>
                <a:lnTo>
                  <a:pt x="6084" y="16960"/>
                </a:lnTo>
                <a:lnTo>
                  <a:pt x="6279" y="16984"/>
                </a:lnTo>
                <a:lnTo>
                  <a:pt x="6449" y="16984"/>
                </a:lnTo>
                <a:lnTo>
                  <a:pt x="6449" y="17276"/>
                </a:lnTo>
                <a:lnTo>
                  <a:pt x="6206" y="17325"/>
                </a:lnTo>
                <a:lnTo>
                  <a:pt x="6011" y="17349"/>
                </a:lnTo>
                <a:lnTo>
                  <a:pt x="5938" y="17398"/>
                </a:lnTo>
                <a:lnTo>
                  <a:pt x="5865" y="17447"/>
                </a:lnTo>
                <a:lnTo>
                  <a:pt x="5841" y="17471"/>
                </a:lnTo>
                <a:lnTo>
                  <a:pt x="5841" y="17520"/>
                </a:lnTo>
                <a:lnTo>
                  <a:pt x="5841" y="17544"/>
                </a:lnTo>
                <a:lnTo>
                  <a:pt x="5865" y="17568"/>
                </a:lnTo>
                <a:lnTo>
                  <a:pt x="5987" y="17641"/>
                </a:lnTo>
                <a:lnTo>
                  <a:pt x="6133" y="17690"/>
                </a:lnTo>
                <a:lnTo>
                  <a:pt x="6303" y="17690"/>
                </a:lnTo>
                <a:lnTo>
                  <a:pt x="6449" y="17666"/>
                </a:lnTo>
                <a:lnTo>
                  <a:pt x="6449" y="17958"/>
                </a:lnTo>
                <a:lnTo>
                  <a:pt x="6303" y="17982"/>
                </a:lnTo>
                <a:lnTo>
                  <a:pt x="6181" y="18031"/>
                </a:lnTo>
                <a:lnTo>
                  <a:pt x="6011" y="18055"/>
                </a:lnTo>
                <a:lnTo>
                  <a:pt x="5914" y="18104"/>
                </a:lnTo>
                <a:lnTo>
                  <a:pt x="5841" y="18152"/>
                </a:lnTo>
                <a:lnTo>
                  <a:pt x="5816" y="18177"/>
                </a:lnTo>
                <a:lnTo>
                  <a:pt x="5816" y="18225"/>
                </a:lnTo>
                <a:lnTo>
                  <a:pt x="5841" y="18250"/>
                </a:lnTo>
                <a:lnTo>
                  <a:pt x="5865" y="18274"/>
                </a:lnTo>
                <a:lnTo>
                  <a:pt x="5987" y="18323"/>
                </a:lnTo>
                <a:lnTo>
                  <a:pt x="6157" y="18371"/>
                </a:lnTo>
                <a:lnTo>
                  <a:pt x="6303" y="18371"/>
                </a:lnTo>
                <a:lnTo>
                  <a:pt x="6449" y="18347"/>
                </a:lnTo>
                <a:lnTo>
                  <a:pt x="6473" y="18444"/>
                </a:lnTo>
                <a:lnTo>
                  <a:pt x="6303" y="18469"/>
                </a:lnTo>
                <a:lnTo>
                  <a:pt x="6157" y="18542"/>
                </a:lnTo>
                <a:lnTo>
                  <a:pt x="6035" y="18615"/>
                </a:lnTo>
                <a:lnTo>
                  <a:pt x="5914" y="18688"/>
                </a:lnTo>
                <a:lnTo>
                  <a:pt x="5889" y="18736"/>
                </a:lnTo>
                <a:lnTo>
                  <a:pt x="5889" y="18761"/>
                </a:lnTo>
                <a:lnTo>
                  <a:pt x="5914" y="18785"/>
                </a:lnTo>
                <a:lnTo>
                  <a:pt x="5962" y="18809"/>
                </a:lnTo>
                <a:lnTo>
                  <a:pt x="6108" y="18809"/>
                </a:lnTo>
                <a:lnTo>
                  <a:pt x="6279" y="18785"/>
                </a:lnTo>
                <a:lnTo>
                  <a:pt x="6498" y="18761"/>
                </a:lnTo>
                <a:lnTo>
                  <a:pt x="6522" y="18980"/>
                </a:lnTo>
                <a:lnTo>
                  <a:pt x="6376" y="19028"/>
                </a:lnTo>
                <a:lnTo>
                  <a:pt x="6254" y="19101"/>
                </a:lnTo>
                <a:lnTo>
                  <a:pt x="5987" y="19223"/>
                </a:lnTo>
                <a:lnTo>
                  <a:pt x="5962" y="19272"/>
                </a:lnTo>
                <a:lnTo>
                  <a:pt x="5962" y="19320"/>
                </a:lnTo>
                <a:lnTo>
                  <a:pt x="5987" y="19369"/>
                </a:lnTo>
                <a:lnTo>
                  <a:pt x="6011" y="19393"/>
                </a:lnTo>
                <a:lnTo>
                  <a:pt x="6425" y="19393"/>
                </a:lnTo>
                <a:lnTo>
                  <a:pt x="6595" y="19345"/>
                </a:lnTo>
                <a:lnTo>
                  <a:pt x="6619" y="19393"/>
                </a:lnTo>
                <a:lnTo>
                  <a:pt x="6571" y="19442"/>
                </a:lnTo>
                <a:lnTo>
                  <a:pt x="6522" y="19515"/>
                </a:lnTo>
                <a:lnTo>
                  <a:pt x="6254" y="19637"/>
                </a:lnTo>
                <a:lnTo>
                  <a:pt x="6230" y="19661"/>
                </a:lnTo>
                <a:lnTo>
                  <a:pt x="6206" y="19734"/>
                </a:lnTo>
                <a:lnTo>
                  <a:pt x="6230" y="19758"/>
                </a:lnTo>
                <a:lnTo>
                  <a:pt x="6279" y="19783"/>
                </a:lnTo>
                <a:lnTo>
                  <a:pt x="6595" y="19758"/>
                </a:lnTo>
                <a:lnTo>
                  <a:pt x="6668" y="19783"/>
                </a:lnTo>
                <a:lnTo>
                  <a:pt x="6887" y="19856"/>
                </a:lnTo>
                <a:lnTo>
                  <a:pt x="7106" y="19904"/>
                </a:lnTo>
                <a:lnTo>
                  <a:pt x="7203" y="19953"/>
                </a:lnTo>
                <a:lnTo>
                  <a:pt x="7252" y="20001"/>
                </a:lnTo>
                <a:lnTo>
                  <a:pt x="7276" y="20050"/>
                </a:lnTo>
                <a:lnTo>
                  <a:pt x="7276" y="20123"/>
                </a:lnTo>
                <a:lnTo>
                  <a:pt x="7252" y="20172"/>
                </a:lnTo>
                <a:lnTo>
                  <a:pt x="7203" y="20245"/>
                </a:lnTo>
                <a:lnTo>
                  <a:pt x="7057" y="20342"/>
                </a:lnTo>
                <a:lnTo>
                  <a:pt x="6936" y="20391"/>
                </a:lnTo>
                <a:lnTo>
                  <a:pt x="6814" y="20439"/>
                </a:lnTo>
                <a:lnTo>
                  <a:pt x="6692" y="20464"/>
                </a:lnTo>
                <a:lnTo>
                  <a:pt x="6571" y="20464"/>
                </a:lnTo>
                <a:lnTo>
                  <a:pt x="6303" y="20439"/>
                </a:lnTo>
                <a:lnTo>
                  <a:pt x="5889" y="20439"/>
                </a:lnTo>
                <a:lnTo>
                  <a:pt x="5768" y="20391"/>
                </a:lnTo>
                <a:lnTo>
                  <a:pt x="5670" y="20318"/>
                </a:lnTo>
                <a:lnTo>
                  <a:pt x="5597" y="20220"/>
                </a:lnTo>
                <a:lnTo>
                  <a:pt x="5524" y="20099"/>
                </a:lnTo>
                <a:lnTo>
                  <a:pt x="5476" y="19929"/>
                </a:lnTo>
                <a:lnTo>
                  <a:pt x="5403" y="19612"/>
                </a:lnTo>
                <a:lnTo>
                  <a:pt x="5354" y="19247"/>
                </a:lnTo>
                <a:lnTo>
                  <a:pt x="5330" y="18882"/>
                </a:lnTo>
                <a:lnTo>
                  <a:pt x="5305" y="18371"/>
                </a:lnTo>
                <a:lnTo>
                  <a:pt x="5184" y="16960"/>
                </a:lnTo>
                <a:lnTo>
                  <a:pt x="5111" y="16254"/>
                </a:lnTo>
                <a:lnTo>
                  <a:pt x="5038" y="15549"/>
                </a:lnTo>
                <a:lnTo>
                  <a:pt x="4965" y="15086"/>
                </a:lnTo>
                <a:lnTo>
                  <a:pt x="4867" y="14600"/>
                </a:lnTo>
                <a:lnTo>
                  <a:pt x="4624" y="13675"/>
                </a:lnTo>
                <a:lnTo>
                  <a:pt x="4527" y="13310"/>
                </a:lnTo>
                <a:lnTo>
                  <a:pt x="4454" y="13018"/>
                </a:lnTo>
                <a:lnTo>
                  <a:pt x="4405" y="12896"/>
                </a:lnTo>
                <a:lnTo>
                  <a:pt x="4356" y="12823"/>
                </a:lnTo>
                <a:lnTo>
                  <a:pt x="4356" y="12799"/>
                </a:lnTo>
                <a:lnTo>
                  <a:pt x="4332" y="12750"/>
                </a:lnTo>
                <a:lnTo>
                  <a:pt x="4283" y="12702"/>
                </a:lnTo>
                <a:lnTo>
                  <a:pt x="4235" y="12677"/>
                </a:lnTo>
                <a:lnTo>
                  <a:pt x="4186" y="12653"/>
                </a:lnTo>
                <a:lnTo>
                  <a:pt x="4113" y="12677"/>
                </a:lnTo>
                <a:lnTo>
                  <a:pt x="4040" y="12750"/>
                </a:lnTo>
                <a:lnTo>
                  <a:pt x="3991" y="12848"/>
                </a:lnTo>
                <a:lnTo>
                  <a:pt x="3918" y="13091"/>
                </a:lnTo>
                <a:lnTo>
                  <a:pt x="3870" y="13286"/>
                </a:lnTo>
                <a:lnTo>
                  <a:pt x="3772" y="13237"/>
                </a:lnTo>
                <a:lnTo>
                  <a:pt x="3675" y="13213"/>
                </a:lnTo>
                <a:lnTo>
                  <a:pt x="3626" y="13237"/>
                </a:lnTo>
                <a:lnTo>
                  <a:pt x="3602" y="13310"/>
                </a:lnTo>
                <a:lnTo>
                  <a:pt x="3626" y="13383"/>
                </a:lnTo>
                <a:lnTo>
                  <a:pt x="3675" y="13456"/>
                </a:lnTo>
                <a:lnTo>
                  <a:pt x="3748" y="13529"/>
                </a:lnTo>
                <a:lnTo>
                  <a:pt x="3821" y="13578"/>
                </a:lnTo>
                <a:lnTo>
                  <a:pt x="3797" y="13772"/>
                </a:lnTo>
                <a:lnTo>
                  <a:pt x="3651" y="13772"/>
                </a:lnTo>
                <a:lnTo>
                  <a:pt x="3505" y="13821"/>
                </a:lnTo>
                <a:lnTo>
                  <a:pt x="3480" y="13845"/>
                </a:lnTo>
                <a:lnTo>
                  <a:pt x="3505" y="13870"/>
                </a:lnTo>
                <a:lnTo>
                  <a:pt x="3651" y="13943"/>
                </a:lnTo>
                <a:lnTo>
                  <a:pt x="3772" y="14016"/>
                </a:lnTo>
                <a:lnTo>
                  <a:pt x="3724" y="14405"/>
                </a:lnTo>
                <a:lnTo>
                  <a:pt x="3505" y="14381"/>
                </a:lnTo>
                <a:lnTo>
                  <a:pt x="3407" y="14381"/>
                </a:lnTo>
                <a:lnTo>
                  <a:pt x="3310" y="14405"/>
                </a:lnTo>
                <a:lnTo>
                  <a:pt x="3286" y="14454"/>
                </a:lnTo>
                <a:lnTo>
                  <a:pt x="3286" y="14478"/>
                </a:lnTo>
                <a:lnTo>
                  <a:pt x="3286" y="14502"/>
                </a:lnTo>
                <a:lnTo>
                  <a:pt x="3383" y="14551"/>
                </a:lnTo>
                <a:lnTo>
                  <a:pt x="3480" y="14624"/>
                </a:lnTo>
                <a:lnTo>
                  <a:pt x="3675" y="14721"/>
                </a:lnTo>
                <a:lnTo>
                  <a:pt x="3675" y="14892"/>
                </a:lnTo>
                <a:lnTo>
                  <a:pt x="3480" y="14892"/>
                </a:lnTo>
                <a:lnTo>
                  <a:pt x="3286" y="14916"/>
                </a:lnTo>
                <a:lnTo>
                  <a:pt x="3213" y="14940"/>
                </a:lnTo>
                <a:lnTo>
                  <a:pt x="3140" y="14965"/>
                </a:lnTo>
                <a:lnTo>
                  <a:pt x="3115" y="15013"/>
                </a:lnTo>
                <a:lnTo>
                  <a:pt x="3115" y="15038"/>
                </a:lnTo>
                <a:lnTo>
                  <a:pt x="3140" y="15086"/>
                </a:lnTo>
                <a:lnTo>
                  <a:pt x="3188" y="15135"/>
                </a:lnTo>
                <a:lnTo>
                  <a:pt x="3310" y="15208"/>
                </a:lnTo>
                <a:lnTo>
                  <a:pt x="3456" y="15232"/>
                </a:lnTo>
                <a:lnTo>
                  <a:pt x="3626" y="15257"/>
                </a:lnTo>
                <a:lnTo>
                  <a:pt x="3578" y="15573"/>
                </a:lnTo>
                <a:lnTo>
                  <a:pt x="3334" y="15549"/>
                </a:lnTo>
                <a:lnTo>
                  <a:pt x="3018" y="15549"/>
                </a:lnTo>
                <a:lnTo>
                  <a:pt x="2921" y="15573"/>
                </a:lnTo>
                <a:lnTo>
                  <a:pt x="2896" y="15597"/>
                </a:lnTo>
                <a:lnTo>
                  <a:pt x="2896" y="15622"/>
                </a:lnTo>
                <a:lnTo>
                  <a:pt x="2945" y="15695"/>
                </a:lnTo>
                <a:lnTo>
                  <a:pt x="3018" y="15743"/>
                </a:lnTo>
                <a:lnTo>
                  <a:pt x="3164" y="15816"/>
                </a:lnTo>
                <a:lnTo>
                  <a:pt x="3359" y="15889"/>
                </a:lnTo>
                <a:lnTo>
                  <a:pt x="3553" y="15914"/>
                </a:lnTo>
                <a:lnTo>
                  <a:pt x="3529" y="16011"/>
                </a:lnTo>
                <a:lnTo>
                  <a:pt x="3261" y="16035"/>
                </a:lnTo>
                <a:lnTo>
                  <a:pt x="3115" y="16060"/>
                </a:lnTo>
                <a:lnTo>
                  <a:pt x="2994" y="16108"/>
                </a:lnTo>
                <a:lnTo>
                  <a:pt x="2969" y="16133"/>
                </a:lnTo>
                <a:lnTo>
                  <a:pt x="2969" y="16181"/>
                </a:lnTo>
                <a:lnTo>
                  <a:pt x="2969" y="16206"/>
                </a:lnTo>
                <a:lnTo>
                  <a:pt x="2994" y="16230"/>
                </a:lnTo>
                <a:lnTo>
                  <a:pt x="3115" y="16279"/>
                </a:lnTo>
                <a:lnTo>
                  <a:pt x="3237" y="16303"/>
                </a:lnTo>
                <a:lnTo>
                  <a:pt x="3480" y="16327"/>
                </a:lnTo>
                <a:lnTo>
                  <a:pt x="3432" y="16790"/>
                </a:lnTo>
                <a:lnTo>
                  <a:pt x="3261" y="16790"/>
                </a:lnTo>
                <a:lnTo>
                  <a:pt x="3115" y="16814"/>
                </a:lnTo>
                <a:lnTo>
                  <a:pt x="2872" y="16838"/>
                </a:lnTo>
                <a:lnTo>
                  <a:pt x="2775" y="16887"/>
                </a:lnTo>
                <a:lnTo>
                  <a:pt x="2677" y="16960"/>
                </a:lnTo>
                <a:lnTo>
                  <a:pt x="2653" y="17033"/>
                </a:lnTo>
                <a:lnTo>
                  <a:pt x="2677" y="17082"/>
                </a:lnTo>
                <a:lnTo>
                  <a:pt x="2702" y="17106"/>
                </a:lnTo>
                <a:lnTo>
                  <a:pt x="2799" y="17155"/>
                </a:lnTo>
                <a:lnTo>
                  <a:pt x="2896" y="17155"/>
                </a:lnTo>
                <a:lnTo>
                  <a:pt x="3091" y="17179"/>
                </a:lnTo>
                <a:lnTo>
                  <a:pt x="3383" y="17203"/>
                </a:lnTo>
                <a:lnTo>
                  <a:pt x="3359" y="17398"/>
                </a:lnTo>
                <a:lnTo>
                  <a:pt x="3188" y="17398"/>
                </a:lnTo>
                <a:lnTo>
                  <a:pt x="3042" y="17422"/>
                </a:lnTo>
                <a:lnTo>
                  <a:pt x="2750" y="17520"/>
                </a:lnTo>
                <a:lnTo>
                  <a:pt x="2702" y="17544"/>
                </a:lnTo>
                <a:lnTo>
                  <a:pt x="2677" y="17593"/>
                </a:lnTo>
                <a:lnTo>
                  <a:pt x="2702" y="17641"/>
                </a:lnTo>
                <a:lnTo>
                  <a:pt x="2750" y="17666"/>
                </a:lnTo>
                <a:lnTo>
                  <a:pt x="2896" y="17714"/>
                </a:lnTo>
                <a:lnTo>
                  <a:pt x="3018" y="17739"/>
                </a:lnTo>
                <a:lnTo>
                  <a:pt x="3310" y="17739"/>
                </a:lnTo>
                <a:lnTo>
                  <a:pt x="3310" y="17763"/>
                </a:lnTo>
                <a:lnTo>
                  <a:pt x="3286" y="17933"/>
                </a:lnTo>
                <a:lnTo>
                  <a:pt x="3018" y="17958"/>
                </a:lnTo>
                <a:lnTo>
                  <a:pt x="2799" y="17982"/>
                </a:lnTo>
                <a:lnTo>
                  <a:pt x="2702" y="18031"/>
                </a:lnTo>
                <a:lnTo>
                  <a:pt x="2629" y="18079"/>
                </a:lnTo>
                <a:lnTo>
                  <a:pt x="2604" y="18128"/>
                </a:lnTo>
                <a:lnTo>
                  <a:pt x="2604" y="18177"/>
                </a:lnTo>
                <a:lnTo>
                  <a:pt x="2653" y="18250"/>
                </a:lnTo>
                <a:lnTo>
                  <a:pt x="2702" y="18274"/>
                </a:lnTo>
                <a:lnTo>
                  <a:pt x="2775" y="18298"/>
                </a:lnTo>
                <a:lnTo>
                  <a:pt x="2848" y="18323"/>
                </a:lnTo>
                <a:lnTo>
                  <a:pt x="3018" y="18323"/>
                </a:lnTo>
                <a:lnTo>
                  <a:pt x="3164" y="18298"/>
                </a:lnTo>
                <a:lnTo>
                  <a:pt x="3237" y="18323"/>
                </a:lnTo>
                <a:lnTo>
                  <a:pt x="3213" y="18517"/>
                </a:lnTo>
                <a:lnTo>
                  <a:pt x="2848" y="18566"/>
                </a:lnTo>
                <a:lnTo>
                  <a:pt x="2677" y="18615"/>
                </a:lnTo>
                <a:lnTo>
                  <a:pt x="2604" y="18663"/>
                </a:lnTo>
                <a:lnTo>
                  <a:pt x="2531" y="18712"/>
                </a:lnTo>
                <a:lnTo>
                  <a:pt x="2507" y="18761"/>
                </a:lnTo>
                <a:lnTo>
                  <a:pt x="2507" y="18785"/>
                </a:lnTo>
                <a:lnTo>
                  <a:pt x="2531" y="18809"/>
                </a:lnTo>
                <a:lnTo>
                  <a:pt x="2556" y="18834"/>
                </a:lnTo>
                <a:lnTo>
                  <a:pt x="2702" y="18882"/>
                </a:lnTo>
                <a:lnTo>
                  <a:pt x="3164" y="18882"/>
                </a:lnTo>
                <a:lnTo>
                  <a:pt x="3115" y="19223"/>
                </a:lnTo>
                <a:lnTo>
                  <a:pt x="2799" y="19199"/>
                </a:lnTo>
                <a:lnTo>
                  <a:pt x="2677" y="19199"/>
                </a:lnTo>
                <a:lnTo>
                  <a:pt x="2580" y="19223"/>
                </a:lnTo>
                <a:lnTo>
                  <a:pt x="2483" y="19247"/>
                </a:lnTo>
                <a:lnTo>
                  <a:pt x="2410" y="19320"/>
                </a:lnTo>
                <a:lnTo>
                  <a:pt x="2410" y="19369"/>
                </a:lnTo>
                <a:lnTo>
                  <a:pt x="2410" y="19393"/>
                </a:lnTo>
                <a:lnTo>
                  <a:pt x="2483" y="19466"/>
                </a:lnTo>
                <a:lnTo>
                  <a:pt x="2580" y="19515"/>
                </a:lnTo>
                <a:lnTo>
                  <a:pt x="2702" y="19564"/>
                </a:lnTo>
                <a:lnTo>
                  <a:pt x="2799" y="19564"/>
                </a:lnTo>
                <a:lnTo>
                  <a:pt x="3042" y="19612"/>
                </a:lnTo>
                <a:lnTo>
                  <a:pt x="3018" y="19807"/>
                </a:lnTo>
                <a:lnTo>
                  <a:pt x="2896" y="19807"/>
                </a:lnTo>
                <a:lnTo>
                  <a:pt x="2556" y="19856"/>
                </a:lnTo>
                <a:lnTo>
                  <a:pt x="2483" y="19880"/>
                </a:lnTo>
                <a:lnTo>
                  <a:pt x="2434" y="19904"/>
                </a:lnTo>
                <a:lnTo>
                  <a:pt x="2337" y="20001"/>
                </a:lnTo>
                <a:lnTo>
                  <a:pt x="2312" y="20026"/>
                </a:lnTo>
                <a:lnTo>
                  <a:pt x="2337" y="20074"/>
                </a:lnTo>
                <a:lnTo>
                  <a:pt x="2434" y="20123"/>
                </a:lnTo>
                <a:lnTo>
                  <a:pt x="2531" y="20147"/>
                </a:lnTo>
                <a:lnTo>
                  <a:pt x="2726" y="20172"/>
                </a:lnTo>
                <a:lnTo>
                  <a:pt x="2507" y="20269"/>
                </a:lnTo>
                <a:lnTo>
                  <a:pt x="2288" y="20366"/>
                </a:lnTo>
                <a:lnTo>
                  <a:pt x="1801" y="20512"/>
                </a:lnTo>
                <a:lnTo>
                  <a:pt x="1655" y="20537"/>
                </a:lnTo>
                <a:lnTo>
                  <a:pt x="1485" y="20561"/>
                </a:lnTo>
                <a:lnTo>
                  <a:pt x="1315" y="20537"/>
                </a:lnTo>
                <a:lnTo>
                  <a:pt x="1145" y="20488"/>
                </a:lnTo>
                <a:lnTo>
                  <a:pt x="1120" y="20464"/>
                </a:lnTo>
                <a:lnTo>
                  <a:pt x="1096" y="20415"/>
                </a:lnTo>
                <a:lnTo>
                  <a:pt x="1096" y="20391"/>
                </a:lnTo>
                <a:lnTo>
                  <a:pt x="1096" y="20342"/>
                </a:lnTo>
                <a:lnTo>
                  <a:pt x="1145" y="20245"/>
                </a:lnTo>
                <a:lnTo>
                  <a:pt x="1242" y="20123"/>
                </a:lnTo>
                <a:lnTo>
                  <a:pt x="1485" y="19929"/>
                </a:lnTo>
                <a:lnTo>
                  <a:pt x="1631" y="19831"/>
                </a:lnTo>
                <a:lnTo>
                  <a:pt x="1680" y="19807"/>
                </a:lnTo>
                <a:lnTo>
                  <a:pt x="1704" y="19758"/>
                </a:lnTo>
                <a:lnTo>
                  <a:pt x="1704" y="19710"/>
                </a:lnTo>
                <a:lnTo>
                  <a:pt x="1704" y="19661"/>
                </a:lnTo>
                <a:lnTo>
                  <a:pt x="1728" y="19588"/>
                </a:lnTo>
                <a:lnTo>
                  <a:pt x="1826" y="18785"/>
                </a:lnTo>
                <a:lnTo>
                  <a:pt x="1923" y="18006"/>
                </a:lnTo>
                <a:lnTo>
                  <a:pt x="2045" y="16425"/>
                </a:lnTo>
                <a:lnTo>
                  <a:pt x="2142" y="14843"/>
                </a:lnTo>
                <a:lnTo>
                  <a:pt x="2264" y="13237"/>
                </a:lnTo>
                <a:lnTo>
                  <a:pt x="2410" y="11631"/>
                </a:lnTo>
                <a:lnTo>
                  <a:pt x="2531" y="10025"/>
                </a:lnTo>
                <a:lnTo>
                  <a:pt x="2556" y="9368"/>
                </a:lnTo>
                <a:lnTo>
                  <a:pt x="2580" y="8663"/>
                </a:lnTo>
                <a:lnTo>
                  <a:pt x="2580" y="8322"/>
                </a:lnTo>
                <a:lnTo>
                  <a:pt x="2580" y="7981"/>
                </a:lnTo>
                <a:lnTo>
                  <a:pt x="2531" y="7641"/>
                </a:lnTo>
                <a:lnTo>
                  <a:pt x="2483" y="7324"/>
                </a:lnTo>
                <a:lnTo>
                  <a:pt x="2483" y="7251"/>
                </a:lnTo>
                <a:lnTo>
                  <a:pt x="2458" y="7178"/>
                </a:lnTo>
                <a:lnTo>
                  <a:pt x="2434" y="7130"/>
                </a:lnTo>
                <a:lnTo>
                  <a:pt x="2410" y="7105"/>
                </a:lnTo>
                <a:lnTo>
                  <a:pt x="2337" y="7057"/>
                </a:lnTo>
                <a:lnTo>
                  <a:pt x="2239" y="7057"/>
                </a:lnTo>
                <a:lnTo>
                  <a:pt x="2166" y="7105"/>
                </a:lnTo>
                <a:lnTo>
                  <a:pt x="2020" y="7130"/>
                </a:lnTo>
                <a:lnTo>
                  <a:pt x="1899" y="7154"/>
                </a:lnTo>
                <a:lnTo>
                  <a:pt x="1826" y="7227"/>
                </a:lnTo>
                <a:lnTo>
                  <a:pt x="1801" y="7300"/>
                </a:lnTo>
                <a:lnTo>
                  <a:pt x="1801" y="7349"/>
                </a:lnTo>
                <a:lnTo>
                  <a:pt x="1801" y="7397"/>
                </a:lnTo>
                <a:lnTo>
                  <a:pt x="1874" y="7446"/>
                </a:lnTo>
                <a:lnTo>
                  <a:pt x="1923" y="7470"/>
                </a:lnTo>
                <a:lnTo>
                  <a:pt x="1899" y="7519"/>
                </a:lnTo>
                <a:lnTo>
                  <a:pt x="1704" y="7519"/>
                </a:lnTo>
                <a:lnTo>
                  <a:pt x="1631" y="7543"/>
                </a:lnTo>
                <a:lnTo>
                  <a:pt x="1558" y="7592"/>
                </a:lnTo>
                <a:lnTo>
                  <a:pt x="1534" y="7665"/>
                </a:lnTo>
                <a:lnTo>
                  <a:pt x="1534" y="7714"/>
                </a:lnTo>
                <a:lnTo>
                  <a:pt x="1558" y="7738"/>
                </a:lnTo>
                <a:lnTo>
                  <a:pt x="1631" y="7811"/>
                </a:lnTo>
                <a:lnTo>
                  <a:pt x="1753" y="7860"/>
                </a:lnTo>
                <a:lnTo>
                  <a:pt x="1728" y="7957"/>
                </a:lnTo>
                <a:lnTo>
                  <a:pt x="1582" y="7957"/>
                </a:lnTo>
                <a:lnTo>
                  <a:pt x="1461" y="8006"/>
                </a:lnTo>
                <a:lnTo>
                  <a:pt x="1412" y="8054"/>
                </a:lnTo>
                <a:lnTo>
                  <a:pt x="1388" y="8127"/>
                </a:lnTo>
                <a:lnTo>
                  <a:pt x="1412" y="8200"/>
                </a:lnTo>
                <a:lnTo>
                  <a:pt x="1461" y="8249"/>
                </a:lnTo>
                <a:lnTo>
                  <a:pt x="1534" y="8273"/>
                </a:lnTo>
                <a:lnTo>
                  <a:pt x="1631" y="8298"/>
                </a:lnTo>
                <a:lnTo>
                  <a:pt x="1582" y="8468"/>
                </a:lnTo>
                <a:lnTo>
                  <a:pt x="1437" y="8468"/>
                </a:lnTo>
                <a:lnTo>
                  <a:pt x="1364" y="8517"/>
                </a:lnTo>
                <a:lnTo>
                  <a:pt x="1291" y="8541"/>
                </a:lnTo>
                <a:lnTo>
                  <a:pt x="1291" y="8590"/>
                </a:lnTo>
                <a:lnTo>
                  <a:pt x="1291" y="8638"/>
                </a:lnTo>
                <a:lnTo>
                  <a:pt x="1339" y="8687"/>
                </a:lnTo>
                <a:lnTo>
                  <a:pt x="1388" y="8736"/>
                </a:lnTo>
                <a:lnTo>
                  <a:pt x="1509" y="8760"/>
                </a:lnTo>
                <a:lnTo>
                  <a:pt x="1485" y="8833"/>
                </a:lnTo>
                <a:lnTo>
                  <a:pt x="1461" y="8930"/>
                </a:lnTo>
                <a:lnTo>
                  <a:pt x="1315" y="8955"/>
                </a:lnTo>
                <a:lnTo>
                  <a:pt x="1242" y="8979"/>
                </a:lnTo>
                <a:lnTo>
                  <a:pt x="1193" y="9028"/>
                </a:lnTo>
                <a:lnTo>
                  <a:pt x="1169" y="9076"/>
                </a:lnTo>
                <a:lnTo>
                  <a:pt x="1169" y="9149"/>
                </a:lnTo>
                <a:lnTo>
                  <a:pt x="1218" y="9198"/>
                </a:lnTo>
                <a:lnTo>
                  <a:pt x="1242" y="9222"/>
                </a:lnTo>
                <a:lnTo>
                  <a:pt x="1364" y="9271"/>
                </a:lnTo>
                <a:lnTo>
                  <a:pt x="1364" y="9295"/>
                </a:lnTo>
                <a:lnTo>
                  <a:pt x="1315" y="9320"/>
                </a:lnTo>
                <a:lnTo>
                  <a:pt x="1169" y="9344"/>
                </a:lnTo>
                <a:lnTo>
                  <a:pt x="1096" y="9393"/>
                </a:lnTo>
                <a:lnTo>
                  <a:pt x="1047" y="9441"/>
                </a:lnTo>
                <a:lnTo>
                  <a:pt x="1023" y="9539"/>
                </a:lnTo>
                <a:lnTo>
                  <a:pt x="1047" y="9563"/>
                </a:lnTo>
                <a:lnTo>
                  <a:pt x="1072" y="9612"/>
                </a:lnTo>
                <a:lnTo>
                  <a:pt x="1120" y="9636"/>
                </a:lnTo>
                <a:lnTo>
                  <a:pt x="1169" y="9660"/>
                </a:lnTo>
                <a:lnTo>
                  <a:pt x="1291" y="9660"/>
                </a:lnTo>
                <a:lnTo>
                  <a:pt x="1266" y="9733"/>
                </a:lnTo>
                <a:lnTo>
                  <a:pt x="1145" y="9733"/>
                </a:lnTo>
                <a:lnTo>
                  <a:pt x="1072" y="9758"/>
                </a:lnTo>
                <a:lnTo>
                  <a:pt x="1023" y="9806"/>
                </a:lnTo>
                <a:lnTo>
                  <a:pt x="999" y="9879"/>
                </a:lnTo>
                <a:lnTo>
                  <a:pt x="1023" y="9952"/>
                </a:lnTo>
                <a:lnTo>
                  <a:pt x="1120" y="10001"/>
                </a:lnTo>
                <a:lnTo>
                  <a:pt x="1218" y="10025"/>
                </a:lnTo>
                <a:lnTo>
                  <a:pt x="1169" y="10269"/>
                </a:lnTo>
                <a:lnTo>
                  <a:pt x="1096" y="10244"/>
                </a:lnTo>
                <a:lnTo>
                  <a:pt x="1023" y="10269"/>
                </a:lnTo>
                <a:lnTo>
                  <a:pt x="974" y="10293"/>
                </a:lnTo>
                <a:lnTo>
                  <a:pt x="926" y="10342"/>
                </a:lnTo>
                <a:lnTo>
                  <a:pt x="926" y="10390"/>
                </a:lnTo>
                <a:lnTo>
                  <a:pt x="926" y="10439"/>
                </a:lnTo>
                <a:lnTo>
                  <a:pt x="950" y="10488"/>
                </a:lnTo>
                <a:lnTo>
                  <a:pt x="999" y="10536"/>
                </a:lnTo>
                <a:lnTo>
                  <a:pt x="1096" y="10609"/>
                </a:lnTo>
                <a:lnTo>
                  <a:pt x="1072" y="10634"/>
                </a:lnTo>
                <a:lnTo>
                  <a:pt x="1047" y="10682"/>
                </a:lnTo>
                <a:lnTo>
                  <a:pt x="1047" y="10755"/>
                </a:lnTo>
                <a:lnTo>
                  <a:pt x="1047" y="10804"/>
                </a:lnTo>
                <a:lnTo>
                  <a:pt x="1145" y="11096"/>
                </a:lnTo>
                <a:lnTo>
                  <a:pt x="1169" y="11291"/>
                </a:lnTo>
                <a:lnTo>
                  <a:pt x="1193" y="11461"/>
                </a:lnTo>
                <a:lnTo>
                  <a:pt x="1193" y="11631"/>
                </a:lnTo>
                <a:lnTo>
                  <a:pt x="1120" y="11777"/>
                </a:lnTo>
                <a:lnTo>
                  <a:pt x="1096" y="11826"/>
                </a:lnTo>
                <a:lnTo>
                  <a:pt x="1023" y="11875"/>
                </a:lnTo>
                <a:lnTo>
                  <a:pt x="950" y="11923"/>
                </a:lnTo>
                <a:lnTo>
                  <a:pt x="780" y="11923"/>
                </a:lnTo>
                <a:lnTo>
                  <a:pt x="707" y="11875"/>
                </a:lnTo>
                <a:lnTo>
                  <a:pt x="658" y="11826"/>
                </a:lnTo>
                <a:lnTo>
                  <a:pt x="609" y="11753"/>
                </a:lnTo>
                <a:lnTo>
                  <a:pt x="512" y="11607"/>
                </a:lnTo>
                <a:lnTo>
                  <a:pt x="463" y="11437"/>
                </a:lnTo>
                <a:lnTo>
                  <a:pt x="463" y="11315"/>
                </a:lnTo>
                <a:lnTo>
                  <a:pt x="463" y="11193"/>
                </a:lnTo>
                <a:lnTo>
                  <a:pt x="512" y="10974"/>
                </a:lnTo>
                <a:lnTo>
                  <a:pt x="585" y="10974"/>
                </a:lnTo>
                <a:lnTo>
                  <a:pt x="634" y="10950"/>
                </a:lnTo>
                <a:lnTo>
                  <a:pt x="658" y="10901"/>
                </a:lnTo>
                <a:lnTo>
                  <a:pt x="658" y="10853"/>
                </a:lnTo>
                <a:lnTo>
                  <a:pt x="609" y="10658"/>
                </a:lnTo>
                <a:lnTo>
                  <a:pt x="585" y="10463"/>
                </a:lnTo>
                <a:lnTo>
                  <a:pt x="561" y="10074"/>
                </a:lnTo>
                <a:lnTo>
                  <a:pt x="585" y="9660"/>
                </a:lnTo>
                <a:lnTo>
                  <a:pt x="634" y="9271"/>
                </a:lnTo>
                <a:lnTo>
                  <a:pt x="731" y="8882"/>
                </a:lnTo>
                <a:lnTo>
                  <a:pt x="828" y="8492"/>
                </a:lnTo>
                <a:lnTo>
                  <a:pt x="1072" y="7714"/>
                </a:lnTo>
                <a:lnTo>
                  <a:pt x="1218" y="7227"/>
                </a:lnTo>
                <a:lnTo>
                  <a:pt x="1412" y="6740"/>
                </a:lnTo>
                <a:lnTo>
                  <a:pt x="1631" y="6302"/>
                </a:lnTo>
                <a:lnTo>
                  <a:pt x="1753" y="6108"/>
                </a:lnTo>
                <a:lnTo>
                  <a:pt x="1899" y="5913"/>
                </a:lnTo>
                <a:lnTo>
                  <a:pt x="2045" y="5743"/>
                </a:lnTo>
                <a:lnTo>
                  <a:pt x="2215" y="5572"/>
                </a:lnTo>
                <a:lnTo>
                  <a:pt x="2385" y="5402"/>
                </a:lnTo>
                <a:lnTo>
                  <a:pt x="2580" y="5280"/>
                </a:lnTo>
                <a:lnTo>
                  <a:pt x="2799" y="5159"/>
                </a:lnTo>
                <a:lnTo>
                  <a:pt x="3042" y="5061"/>
                </a:lnTo>
                <a:lnTo>
                  <a:pt x="3286" y="4964"/>
                </a:lnTo>
                <a:lnTo>
                  <a:pt x="3553" y="4891"/>
                </a:lnTo>
                <a:lnTo>
                  <a:pt x="3845" y="4842"/>
                </a:lnTo>
                <a:lnTo>
                  <a:pt x="4113" y="4818"/>
                </a:lnTo>
                <a:lnTo>
                  <a:pt x="4162" y="4842"/>
                </a:lnTo>
                <a:lnTo>
                  <a:pt x="4259" y="4818"/>
                </a:lnTo>
                <a:close/>
                <a:moveTo>
                  <a:pt x="4259" y="0"/>
                </a:moveTo>
                <a:lnTo>
                  <a:pt x="4016" y="25"/>
                </a:lnTo>
                <a:lnTo>
                  <a:pt x="3797" y="98"/>
                </a:lnTo>
                <a:lnTo>
                  <a:pt x="3675" y="98"/>
                </a:lnTo>
                <a:lnTo>
                  <a:pt x="3578" y="146"/>
                </a:lnTo>
                <a:lnTo>
                  <a:pt x="3334" y="244"/>
                </a:lnTo>
                <a:lnTo>
                  <a:pt x="3140" y="390"/>
                </a:lnTo>
                <a:lnTo>
                  <a:pt x="2945" y="536"/>
                </a:lnTo>
                <a:lnTo>
                  <a:pt x="2799" y="682"/>
                </a:lnTo>
                <a:lnTo>
                  <a:pt x="2677" y="852"/>
                </a:lnTo>
                <a:lnTo>
                  <a:pt x="2556" y="1047"/>
                </a:lnTo>
                <a:lnTo>
                  <a:pt x="2458" y="1241"/>
                </a:lnTo>
                <a:lnTo>
                  <a:pt x="2385" y="1436"/>
                </a:lnTo>
                <a:lnTo>
                  <a:pt x="2337" y="1655"/>
                </a:lnTo>
                <a:lnTo>
                  <a:pt x="2288" y="1850"/>
                </a:lnTo>
                <a:lnTo>
                  <a:pt x="2264" y="2069"/>
                </a:lnTo>
                <a:lnTo>
                  <a:pt x="2264" y="2263"/>
                </a:lnTo>
                <a:lnTo>
                  <a:pt x="2288" y="2434"/>
                </a:lnTo>
                <a:lnTo>
                  <a:pt x="2312" y="2628"/>
                </a:lnTo>
                <a:lnTo>
                  <a:pt x="2361" y="2823"/>
                </a:lnTo>
                <a:lnTo>
                  <a:pt x="2434" y="2993"/>
                </a:lnTo>
                <a:lnTo>
                  <a:pt x="2507" y="3164"/>
                </a:lnTo>
                <a:lnTo>
                  <a:pt x="2604" y="3310"/>
                </a:lnTo>
                <a:lnTo>
                  <a:pt x="2702" y="3480"/>
                </a:lnTo>
                <a:lnTo>
                  <a:pt x="2823" y="3626"/>
                </a:lnTo>
                <a:lnTo>
                  <a:pt x="2945" y="3748"/>
                </a:lnTo>
                <a:lnTo>
                  <a:pt x="3067" y="3869"/>
                </a:lnTo>
                <a:lnTo>
                  <a:pt x="3213" y="3991"/>
                </a:lnTo>
                <a:lnTo>
                  <a:pt x="3383" y="4088"/>
                </a:lnTo>
                <a:lnTo>
                  <a:pt x="3553" y="4161"/>
                </a:lnTo>
                <a:lnTo>
                  <a:pt x="3724" y="4210"/>
                </a:lnTo>
                <a:lnTo>
                  <a:pt x="3894" y="4258"/>
                </a:lnTo>
                <a:lnTo>
                  <a:pt x="3894" y="4404"/>
                </a:lnTo>
                <a:lnTo>
                  <a:pt x="3553" y="4429"/>
                </a:lnTo>
                <a:lnTo>
                  <a:pt x="3261" y="4502"/>
                </a:lnTo>
                <a:lnTo>
                  <a:pt x="2969" y="4575"/>
                </a:lnTo>
                <a:lnTo>
                  <a:pt x="2702" y="4696"/>
                </a:lnTo>
                <a:lnTo>
                  <a:pt x="2458" y="4818"/>
                </a:lnTo>
                <a:lnTo>
                  <a:pt x="2239" y="4964"/>
                </a:lnTo>
                <a:lnTo>
                  <a:pt x="2020" y="5110"/>
                </a:lnTo>
                <a:lnTo>
                  <a:pt x="1826" y="5305"/>
                </a:lnTo>
                <a:lnTo>
                  <a:pt x="1655" y="5499"/>
                </a:lnTo>
                <a:lnTo>
                  <a:pt x="1485" y="5694"/>
                </a:lnTo>
                <a:lnTo>
                  <a:pt x="1339" y="5937"/>
                </a:lnTo>
                <a:lnTo>
                  <a:pt x="1193" y="6156"/>
                </a:lnTo>
                <a:lnTo>
                  <a:pt x="1072" y="6400"/>
                </a:lnTo>
                <a:lnTo>
                  <a:pt x="853" y="6935"/>
                </a:lnTo>
                <a:lnTo>
                  <a:pt x="658" y="7470"/>
                </a:lnTo>
                <a:lnTo>
                  <a:pt x="366" y="8492"/>
                </a:lnTo>
                <a:lnTo>
                  <a:pt x="244" y="9003"/>
                </a:lnTo>
                <a:lnTo>
                  <a:pt x="147" y="9514"/>
                </a:lnTo>
                <a:lnTo>
                  <a:pt x="123" y="9782"/>
                </a:lnTo>
                <a:lnTo>
                  <a:pt x="123" y="10098"/>
                </a:lnTo>
                <a:lnTo>
                  <a:pt x="147" y="10415"/>
                </a:lnTo>
                <a:lnTo>
                  <a:pt x="171" y="10561"/>
                </a:lnTo>
                <a:lnTo>
                  <a:pt x="220" y="10682"/>
                </a:lnTo>
                <a:lnTo>
                  <a:pt x="147" y="10755"/>
                </a:lnTo>
                <a:lnTo>
                  <a:pt x="74" y="10853"/>
                </a:lnTo>
                <a:lnTo>
                  <a:pt x="25" y="10974"/>
                </a:lnTo>
                <a:lnTo>
                  <a:pt x="1" y="11096"/>
                </a:lnTo>
                <a:lnTo>
                  <a:pt x="1" y="11339"/>
                </a:lnTo>
                <a:lnTo>
                  <a:pt x="25" y="11558"/>
                </a:lnTo>
                <a:lnTo>
                  <a:pt x="74" y="11704"/>
                </a:lnTo>
                <a:lnTo>
                  <a:pt x="123" y="11826"/>
                </a:lnTo>
                <a:lnTo>
                  <a:pt x="196" y="11972"/>
                </a:lnTo>
                <a:lnTo>
                  <a:pt x="269" y="12093"/>
                </a:lnTo>
                <a:lnTo>
                  <a:pt x="366" y="12191"/>
                </a:lnTo>
                <a:lnTo>
                  <a:pt x="488" y="12264"/>
                </a:lnTo>
                <a:lnTo>
                  <a:pt x="609" y="12337"/>
                </a:lnTo>
                <a:lnTo>
                  <a:pt x="755" y="12361"/>
                </a:lnTo>
                <a:lnTo>
                  <a:pt x="926" y="12385"/>
                </a:lnTo>
                <a:lnTo>
                  <a:pt x="1072" y="12361"/>
                </a:lnTo>
                <a:lnTo>
                  <a:pt x="1193" y="12312"/>
                </a:lnTo>
                <a:lnTo>
                  <a:pt x="1291" y="12264"/>
                </a:lnTo>
                <a:lnTo>
                  <a:pt x="1388" y="12166"/>
                </a:lnTo>
                <a:lnTo>
                  <a:pt x="1461" y="12069"/>
                </a:lnTo>
                <a:lnTo>
                  <a:pt x="1509" y="11947"/>
                </a:lnTo>
                <a:lnTo>
                  <a:pt x="1534" y="11802"/>
                </a:lnTo>
                <a:lnTo>
                  <a:pt x="1582" y="11510"/>
                </a:lnTo>
                <a:lnTo>
                  <a:pt x="1582" y="11218"/>
                </a:lnTo>
                <a:lnTo>
                  <a:pt x="1534" y="10950"/>
                </a:lnTo>
                <a:lnTo>
                  <a:pt x="1461" y="10707"/>
                </a:lnTo>
                <a:lnTo>
                  <a:pt x="1437" y="10658"/>
                </a:lnTo>
                <a:lnTo>
                  <a:pt x="1485" y="10536"/>
                </a:lnTo>
                <a:lnTo>
                  <a:pt x="1509" y="10488"/>
                </a:lnTo>
                <a:lnTo>
                  <a:pt x="1534" y="10269"/>
                </a:lnTo>
                <a:lnTo>
                  <a:pt x="1582" y="10025"/>
                </a:lnTo>
                <a:lnTo>
                  <a:pt x="1704" y="9539"/>
                </a:lnTo>
                <a:lnTo>
                  <a:pt x="1850" y="9028"/>
                </a:lnTo>
                <a:lnTo>
                  <a:pt x="2142" y="8103"/>
                </a:lnTo>
                <a:lnTo>
                  <a:pt x="2118" y="9344"/>
                </a:lnTo>
                <a:lnTo>
                  <a:pt x="2045" y="10585"/>
                </a:lnTo>
                <a:lnTo>
                  <a:pt x="1947" y="11826"/>
                </a:lnTo>
                <a:lnTo>
                  <a:pt x="1826" y="13067"/>
                </a:lnTo>
                <a:lnTo>
                  <a:pt x="1680" y="14648"/>
                </a:lnTo>
                <a:lnTo>
                  <a:pt x="1558" y="16254"/>
                </a:lnTo>
                <a:lnTo>
                  <a:pt x="1412" y="17860"/>
                </a:lnTo>
                <a:lnTo>
                  <a:pt x="1339" y="18663"/>
                </a:lnTo>
                <a:lnTo>
                  <a:pt x="1218" y="19442"/>
                </a:lnTo>
                <a:lnTo>
                  <a:pt x="1242" y="19564"/>
                </a:lnTo>
                <a:lnTo>
                  <a:pt x="1120" y="19612"/>
                </a:lnTo>
                <a:lnTo>
                  <a:pt x="1023" y="19661"/>
                </a:lnTo>
                <a:lnTo>
                  <a:pt x="950" y="19734"/>
                </a:lnTo>
                <a:lnTo>
                  <a:pt x="853" y="19831"/>
                </a:lnTo>
                <a:lnTo>
                  <a:pt x="731" y="20026"/>
                </a:lnTo>
                <a:lnTo>
                  <a:pt x="634" y="20245"/>
                </a:lnTo>
                <a:lnTo>
                  <a:pt x="634" y="20342"/>
                </a:lnTo>
                <a:lnTo>
                  <a:pt x="609" y="20464"/>
                </a:lnTo>
                <a:lnTo>
                  <a:pt x="634" y="20561"/>
                </a:lnTo>
                <a:lnTo>
                  <a:pt x="658" y="20683"/>
                </a:lnTo>
                <a:lnTo>
                  <a:pt x="731" y="20780"/>
                </a:lnTo>
                <a:lnTo>
                  <a:pt x="804" y="20853"/>
                </a:lnTo>
                <a:lnTo>
                  <a:pt x="901" y="20926"/>
                </a:lnTo>
                <a:lnTo>
                  <a:pt x="1023" y="20999"/>
                </a:lnTo>
                <a:lnTo>
                  <a:pt x="1145" y="21023"/>
                </a:lnTo>
                <a:lnTo>
                  <a:pt x="1266" y="21048"/>
                </a:lnTo>
                <a:lnTo>
                  <a:pt x="1558" y="21072"/>
                </a:lnTo>
                <a:lnTo>
                  <a:pt x="1874" y="21048"/>
                </a:lnTo>
                <a:lnTo>
                  <a:pt x="2191" y="20975"/>
                </a:lnTo>
                <a:lnTo>
                  <a:pt x="2483" y="20877"/>
                </a:lnTo>
                <a:lnTo>
                  <a:pt x="2775" y="20731"/>
                </a:lnTo>
                <a:lnTo>
                  <a:pt x="3042" y="20610"/>
                </a:lnTo>
                <a:lnTo>
                  <a:pt x="3261" y="20439"/>
                </a:lnTo>
                <a:lnTo>
                  <a:pt x="3334" y="20366"/>
                </a:lnTo>
                <a:lnTo>
                  <a:pt x="3359" y="20293"/>
                </a:lnTo>
                <a:lnTo>
                  <a:pt x="3383" y="20269"/>
                </a:lnTo>
                <a:lnTo>
                  <a:pt x="3456" y="20172"/>
                </a:lnTo>
                <a:lnTo>
                  <a:pt x="3480" y="20050"/>
                </a:lnTo>
                <a:lnTo>
                  <a:pt x="3529" y="19807"/>
                </a:lnTo>
                <a:lnTo>
                  <a:pt x="3699" y="18542"/>
                </a:lnTo>
                <a:lnTo>
                  <a:pt x="3870" y="16984"/>
                </a:lnTo>
                <a:lnTo>
                  <a:pt x="4040" y="15427"/>
                </a:lnTo>
                <a:lnTo>
                  <a:pt x="4064" y="15184"/>
                </a:lnTo>
                <a:lnTo>
                  <a:pt x="4089" y="15111"/>
                </a:lnTo>
                <a:lnTo>
                  <a:pt x="4089" y="15062"/>
                </a:lnTo>
                <a:lnTo>
                  <a:pt x="4186" y="14089"/>
                </a:lnTo>
                <a:lnTo>
                  <a:pt x="4186" y="14040"/>
                </a:lnTo>
                <a:lnTo>
                  <a:pt x="4186" y="13991"/>
                </a:lnTo>
                <a:lnTo>
                  <a:pt x="4186" y="13967"/>
                </a:lnTo>
                <a:lnTo>
                  <a:pt x="4210" y="13870"/>
                </a:lnTo>
                <a:lnTo>
                  <a:pt x="4308" y="14186"/>
                </a:lnTo>
                <a:lnTo>
                  <a:pt x="4454" y="14892"/>
                </a:lnTo>
                <a:lnTo>
                  <a:pt x="4575" y="15597"/>
                </a:lnTo>
                <a:lnTo>
                  <a:pt x="4673" y="16327"/>
                </a:lnTo>
                <a:lnTo>
                  <a:pt x="4721" y="17057"/>
                </a:lnTo>
                <a:lnTo>
                  <a:pt x="4843" y="18493"/>
                </a:lnTo>
                <a:lnTo>
                  <a:pt x="4916" y="19223"/>
                </a:lnTo>
                <a:lnTo>
                  <a:pt x="5013" y="19953"/>
                </a:lnTo>
                <a:lnTo>
                  <a:pt x="5038" y="20147"/>
                </a:lnTo>
                <a:lnTo>
                  <a:pt x="5111" y="20342"/>
                </a:lnTo>
                <a:lnTo>
                  <a:pt x="5208" y="20537"/>
                </a:lnTo>
                <a:lnTo>
                  <a:pt x="5354" y="20683"/>
                </a:lnTo>
                <a:lnTo>
                  <a:pt x="5500" y="20780"/>
                </a:lnTo>
                <a:lnTo>
                  <a:pt x="5670" y="20853"/>
                </a:lnTo>
                <a:lnTo>
                  <a:pt x="5865" y="20877"/>
                </a:lnTo>
                <a:lnTo>
                  <a:pt x="6084" y="20853"/>
                </a:lnTo>
                <a:lnTo>
                  <a:pt x="6303" y="20877"/>
                </a:lnTo>
                <a:lnTo>
                  <a:pt x="6522" y="20902"/>
                </a:lnTo>
                <a:lnTo>
                  <a:pt x="6741" y="20877"/>
                </a:lnTo>
                <a:lnTo>
                  <a:pt x="6936" y="20853"/>
                </a:lnTo>
                <a:lnTo>
                  <a:pt x="7155" y="20780"/>
                </a:lnTo>
                <a:lnTo>
                  <a:pt x="7325" y="20683"/>
                </a:lnTo>
                <a:lnTo>
                  <a:pt x="7495" y="20561"/>
                </a:lnTo>
                <a:lnTo>
                  <a:pt x="7666" y="20391"/>
                </a:lnTo>
                <a:lnTo>
                  <a:pt x="7714" y="20293"/>
                </a:lnTo>
                <a:lnTo>
                  <a:pt x="7739" y="20220"/>
                </a:lnTo>
                <a:lnTo>
                  <a:pt x="7739" y="20123"/>
                </a:lnTo>
                <a:lnTo>
                  <a:pt x="7739" y="20026"/>
                </a:lnTo>
                <a:lnTo>
                  <a:pt x="7739" y="19929"/>
                </a:lnTo>
                <a:lnTo>
                  <a:pt x="7690" y="19831"/>
                </a:lnTo>
                <a:lnTo>
                  <a:pt x="7666" y="19758"/>
                </a:lnTo>
                <a:lnTo>
                  <a:pt x="7593" y="19685"/>
                </a:lnTo>
                <a:lnTo>
                  <a:pt x="7495" y="19612"/>
                </a:lnTo>
                <a:lnTo>
                  <a:pt x="7374" y="19539"/>
                </a:lnTo>
                <a:lnTo>
                  <a:pt x="7130" y="19442"/>
                </a:lnTo>
                <a:lnTo>
                  <a:pt x="7130" y="19418"/>
                </a:lnTo>
                <a:lnTo>
                  <a:pt x="7057" y="19126"/>
                </a:lnTo>
                <a:lnTo>
                  <a:pt x="7009" y="18809"/>
                </a:lnTo>
                <a:lnTo>
                  <a:pt x="6984" y="18152"/>
                </a:lnTo>
                <a:lnTo>
                  <a:pt x="6936" y="16546"/>
                </a:lnTo>
                <a:lnTo>
                  <a:pt x="6863" y="15476"/>
                </a:lnTo>
                <a:lnTo>
                  <a:pt x="6765" y="14405"/>
                </a:lnTo>
                <a:lnTo>
                  <a:pt x="6668" y="13334"/>
                </a:lnTo>
                <a:lnTo>
                  <a:pt x="6595" y="12288"/>
                </a:lnTo>
                <a:lnTo>
                  <a:pt x="6571" y="10804"/>
                </a:lnTo>
                <a:lnTo>
                  <a:pt x="6546" y="9344"/>
                </a:lnTo>
                <a:lnTo>
                  <a:pt x="6546" y="8395"/>
                </a:lnTo>
                <a:lnTo>
                  <a:pt x="6644" y="8663"/>
                </a:lnTo>
                <a:lnTo>
                  <a:pt x="6765" y="8930"/>
                </a:lnTo>
                <a:lnTo>
                  <a:pt x="6814" y="9174"/>
                </a:lnTo>
                <a:lnTo>
                  <a:pt x="6887" y="9417"/>
                </a:lnTo>
                <a:lnTo>
                  <a:pt x="6936" y="9904"/>
                </a:lnTo>
                <a:lnTo>
                  <a:pt x="6984" y="10415"/>
                </a:lnTo>
                <a:lnTo>
                  <a:pt x="7057" y="10901"/>
                </a:lnTo>
                <a:lnTo>
                  <a:pt x="6960" y="11120"/>
                </a:lnTo>
                <a:lnTo>
                  <a:pt x="6911" y="11339"/>
                </a:lnTo>
                <a:lnTo>
                  <a:pt x="6887" y="11583"/>
                </a:lnTo>
                <a:lnTo>
                  <a:pt x="6936" y="11802"/>
                </a:lnTo>
                <a:lnTo>
                  <a:pt x="6960" y="11923"/>
                </a:lnTo>
                <a:lnTo>
                  <a:pt x="7009" y="12020"/>
                </a:lnTo>
                <a:lnTo>
                  <a:pt x="7057" y="12093"/>
                </a:lnTo>
                <a:lnTo>
                  <a:pt x="7130" y="12166"/>
                </a:lnTo>
                <a:lnTo>
                  <a:pt x="7228" y="12239"/>
                </a:lnTo>
                <a:lnTo>
                  <a:pt x="7325" y="12288"/>
                </a:lnTo>
                <a:lnTo>
                  <a:pt x="7447" y="12312"/>
                </a:lnTo>
                <a:lnTo>
                  <a:pt x="7714" y="12312"/>
                </a:lnTo>
                <a:lnTo>
                  <a:pt x="7860" y="12264"/>
                </a:lnTo>
                <a:lnTo>
                  <a:pt x="7982" y="12215"/>
                </a:lnTo>
                <a:lnTo>
                  <a:pt x="8104" y="12142"/>
                </a:lnTo>
                <a:lnTo>
                  <a:pt x="8201" y="12045"/>
                </a:lnTo>
                <a:lnTo>
                  <a:pt x="8298" y="11947"/>
                </a:lnTo>
                <a:lnTo>
                  <a:pt x="8371" y="11826"/>
                </a:lnTo>
                <a:lnTo>
                  <a:pt x="8444" y="11704"/>
                </a:lnTo>
                <a:lnTo>
                  <a:pt x="8517" y="11510"/>
                </a:lnTo>
                <a:lnTo>
                  <a:pt x="8542" y="11291"/>
                </a:lnTo>
                <a:lnTo>
                  <a:pt x="8517" y="11193"/>
                </a:lnTo>
                <a:lnTo>
                  <a:pt x="8493" y="11096"/>
                </a:lnTo>
                <a:lnTo>
                  <a:pt x="8469" y="10999"/>
                </a:lnTo>
                <a:lnTo>
                  <a:pt x="8396" y="10926"/>
                </a:lnTo>
                <a:lnTo>
                  <a:pt x="8469" y="10269"/>
                </a:lnTo>
                <a:lnTo>
                  <a:pt x="8493" y="9587"/>
                </a:lnTo>
                <a:lnTo>
                  <a:pt x="8469" y="8906"/>
                </a:lnTo>
                <a:lnTo>
                  <a:pt x="8396" y="8249"/>
                </a:lnTo>
                <a:lnTo>
                  <a:pt x="8323" y="7908"/>
                </a:lnTo>
                <a:lnTo>
                  <a:pt x="8250" y="7568"/>
                </a:lnTo>
                <a:lnTo>
                  <a:pt x="8177" y="7251"/>
                </a:lnTo>
                <a:lnTo>
                  <a:pt x="8079" y="6935"/>
                </a:lnTo>
                <a:lnTo>
                  <a:pt x="7958" y="6619"/>
                </a:lnTo>
                <a:lnTo>
                  <a:pt x="7812" y="6327"/>
                </a:lnTo>
                <a:lnTo>
                  <a:pt x="7666" y="6035"/>
                </a:lnTo>
                <a:lnTo>
                  <a:pt x="7495" y="5743"/>
                </a:lnTo>
                <a:lnTo>
                  <a:pt x="7349" y="5548"/>
                </a:lnTo>
                <a:lnTo>
                  <a:pt x="7203" y="5378"/>
                </a:lnTo>
                <a:lnTo>
                  <a:pt x="7057" y="5232"/>
                </a:lnTo>
                <a:lnTo>
                  <a:pt x="6887" y="5086"/>
                </a:lnTo>
                <a:lnTo>
                  <a:pt x="6717" y="4940"/>
                </a:lnTo>
                <a:lnTo>
                  <a:pt x="6522" y="4842"/>
                </a:lnTo>
                <a:lnTo>
                  <a:pt x="6327" y="4745"/>
                </a:lnTo>
                <a:lnTo>
                  <a:pt x="6133" y="4648"/>
                </a:lnTo>
                <a:lnTo>
                  <a:pt x="5719" y="4502"/>
                </a:lnTo>
                <a:lnTo>
                  <a:pt x="5305" y="4429"/>
                </a:lnTo>
                <a:lnTo>
                  <a:pt x="4867" y="4380"/>
                </a:lnTo>
                <a:lnTo>
                  <a:pt x="4405" y="4356"/>
                </a:lnTo>
                <a:lnTo>
                  <a:pt x="4405" y="4307"/>
                </a:lnTo>
                <a:lnTo>
                  <a:pt x="4405" y="4283"/>
                </a:lnTo>
                <a:lnTo>
                  <a:pt x="4600" y="4258"/>
                </a:lnTo>
                <a:lnTo>
                  <a:pt x="4794" y="4185"/>
                </a:lnTo>
                <a:lnTo>
                  <a:pt x="4965" y="4112"/>
                </a:lnTo>
                <a:lnTo>
                  <a:pt x="5159" y="4015"/>
                </a:lnTo>
                <a:lnTo>
                  <a:pt x="5305" y="3893"/>
                </a:lnTo>
                <a:lnTo>
                  <a:pt x="5451" y="3772"/>
                </a:lnTo>
                <a:lnTo>
                  <a:pt x="5597" y="3626"/>
                </a:lnTo>
                <a:lnTo>
                  <a:pt x="5719" y="3456"/>
                </a:lnTo>
                <a:lnTo>
                  <a:pt x="5841" y="3310"/>
                </a:lnTo>
                <a:lnTo>
                  <a:pt x="5938" y="3115"/>
                </a:lnTo>
                <a:lnTo>
                  <a:pt x="6035" y="2945"/>
                </a:lnTo>
                <a:lnTo>
                  <a:pt x="6108" y="2750"/>
                </a:lnTo>
                <a:lnTo>
                  <a:pt x="6181" y="2555"/>
                </a:lnTo>
                <a:lnTo>
                  <a:pt x="6230" y="2361"/>
                </a:lnTo>
                <a:lnTo>
                  <a:pt x="6254" y="2166"/>
                </a:lnTo>
                <a:lnTo>
                  <a:pt x="6279" y="1971"/>
                </a:lnTo>
                <a:lnTo>
                  <a:pt x="6254" y="1752"/>
                </a:lnTo>
                <a:lnTo>
                  <a:pt x="6230" y="1533"/>
                </a:lnTo>
                <a:lnTo>
                  <a:pt x="6157" y="1314"/>
                </a:lnTo>
                <a:lnTo>
                  <a:pt x="6060" y="1095"/>
                </a:lnTo>
                <a:lnTo>
                  <a:pt x="5962" y="925"/>
                </a:lnTo>
                <a:lnTo>
                  <a:pt x="5816" y="730"/>
                </a:lnTo>
                <a:lnTo>
                  <a:pt x="5670" y="584"/>
                </a:lnTo>
                <a:lnTo>
                  <a:pt x="5500" y="438"/>
                </a:lnTo>
                <a:lnTo>
                  <a:pt x="5305" y="292"/>
                </a:lnTo>
                <a:lnTo>
                  <a:pt x="5111" y="195"/>
                </a:lnTo>
                <a:lnTo>
                  <a:pt x="4892" y="98"/>
                </a:lnTo>
                <a:lnTo>
                  <a:pt x="4697" y="49"/>
                </a:lnTo>
                <a:lnTo>
                  <a:pt x="4478" y="25"/>
                </a:lnTo>
                <a:lnTo>
                  <a:pt x="425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3319156" y="2041687"/>
            <a:ext cx="161683" cy="455218"/>
          </a:xfrm>
          <a:custGeom>
            <a:avLst/>
            <a:gdLst/>
            <a:ahLst/>
            <a:cxnLst/>
            <a:rect l="l" t="t" r="r" b="b"/>
            <a:pathLst>
              <a:path w="7398" h="20829" extrusionOk="0">
                <a:moveTo>
                  <a:pt x="3991" y="584"/>
                </a:moveTo>
                <a:lnTo>
                  <a:pt x="3942" y="657"/>
                </a:lnTo>
                <a:lnTo>
                  <a:pt x="3893" y="730"/>
                </a:lnTo>
                <a:lnTo>
                  <a:pt x="3893" y="755"/>
                </a:lnTo>
                <a:lnTo>
                  <a:pt x="3918" y="779"/>
                </a:lnTo>
                <a:lnTo>
                  <a:pt x="3991" y="803"/>
                </a:lnTo>
                <a:lnTo>
                  <a:pt x="4064" y="779"/>
                </a:lnTo>
                <a:lnTo>
                  <a:pt x="4185" y="755"/>
                </a:lnTo>
                <a:lnTo>
                  <a:pt x="4283" y="706"/>
                </a:lnTo>
                <a:lnTo>
                  <a:pt x="4380" y="633"/>
                </a:lnTo>
                <a:lnTo>
                  <a:pt x="4453" y="730"/>
                </a:lnTo>
                <a:lnTo>
                  <a:pt x="4356" y="779"/>
                </a:lnTo>
                <a:lnTo>
                  <a:pt x="4210" y="852"/>
                </a:lnTo>
                <a:lnTo>
                  <a:pt x="4088" y="949"/>
                </a:lnTo>
                <a:lnTo>
                  <a:pt x="4088" y="974"/>
                </a:lnTo>
                <a:lnTo>
                  <a:pt x="4112" y="998"/>
                </a:lnTo>
                <a:lnTo>
                  <a:pt x="4283" y="998"/>
                </a:lnTo>
                <a:lnTo>
                  <a:pt x="4453" y="974"/>
                </a:lnTo>
                <a:lnTo>
                  <a:pt x="4623" y="901"/>
                </a:lnTo>
                <a:lnTo>
                  <a:pt x="4721" y="1071"/>
                </a:lnTo>
                <a:lnTo>
                  <a:pt x="4696" y="1071"/>
                </a:lnTo>
                <a:lnTo>
                  <a:pt x="4429" y="1193"/>
                </a:lnTo>
                <a:lnTo>
                  <a:pt x="4185" y="1314"/>
                </a:lnTo>
                <a:lnTo>
                  <a:pt x="4161" y="1339"/>
                </a:lnTo>
                <a:lnTo>
                  <a:pt x="4185" y="1339"/>
                </a:lnTo>
                <a:lnTo>
                  <a:pt x="4307" y="1387"/>
                </a:lnTo>
                <a:lnTo>
                  <a:pt x="4429" y="1387"/>
                </a:lnTo>
                <a:lnTo>
                  <a:pt x="4550" y="1363"/>
                </a:lnTo>
                <a:lnTo>
                  <a:pt x="4696" y="1314"/>
                </a:lnTo>
                <a:lnTo>
                  <a:pt x="4818" y="1266"/>
                </a:lnTo>
                <a:lnTo>
                  <a:pt x="4915" y="1533"/>
                </a:lnTo>
                <a:lnTo>
                  <a:pt x="4794" y="1582"/>
                </a:lnTo>
                <a:lnTo>
                  <a:pt x="4502" y="1679"/>
                </a:lnTo>
                <a:lnTo>
                  <a:pt x="4356" y="1728"/>
                </a:lnTo>
                <a:lnTo>
                  <a:pt x="4234" y="1825"/>
                </a:lnTo>
                <a:lnTo>
                  <a:pt x="4210" y="1850"/>
                </a:lnTo>
                <a:lnTo>
                  <a:pt x="4210" y="1874"/>
                </a:lnTo>
                <a:lnTo>
                  <a:pt x="4210" y="1898"/>
                </a:lnTo>
                <a:lnTo>
                  <a:pt x="4234" y="1898"/>
                </a:lnTo>
                <a:lnTo>
                  <a:pt x="4404" y="1947"/>
                </a:lnTo>
                <a:lnTo>
                  <a:pt x="4550" y="1923"/>
                </a:lnTo>
                <a:lnTo>
                  <a:pt x="4696" y="1898"/>
                </a:lnTo>
                <a:lnTo>
                  <a:pt x="4867" y="1874"/>
                </a:lnTo>
                <a:lnTo>
                  <a:pt x="4964" y="1850"/>
                </a:lnTo>
                <a:lnTo>
                  <a:pt x="4988" y="2069"/>
                </a:lnTo>
                <a:lnTo>
                  <a:pt x="4891" y="2093"/>
                </a:lnTo>
                <a:lnTo>
                  <a:pt x="4696" y="2142"/>
                </a:lnTo>
                <a:lnTo>
                  <a:pt x="4526" y="2190"/>
                </a:lnTo>
                <a:lnTo>
                  <a:pt x="4331" y="2263"/>
                </a:lnTo>
                <a:lnTo>
                  <a:pt x="4137" y="2336"/>
                </a:lnTo>
                <a:lnTo>
                  <a:pt x="4112" y="2361"/>
                </a:lnTo>
                <a:lnTo>
                  <a:pt x="4137" y="2385"/>
                </a:lnTo>
                <a:lnTo>
                  <a:pt x="4283" y="2385"/>
                </a:lnTo>
                <a:lnTo>
                  <a:pt x="4404" y="2409"/>
                </a:lnTo>
                <a:lnTo>
                  <a:pt x="4599" y="2385"/>
                </a:lnTo>
                <a:lnTo>
                  <a:pt x="4769" y="2361"/>
                </a:lnTo>
                <a:lnTo>
                  <a:pt x="4988" y="2336"/>
                </a:lnTo>
                <a:lnTo>
                  <a:pt x="4988" y="2434"/>
                </a:lnTo>
                <a:lnTo>
                  <a:pt x="4940" y="2604"/>
                </a:lnTo>
                <a:lnTo>
                  <a:pt x="4891" y="2750"/>
                </a:lnTo>
                <a:lnTo>
                  <a:pt x="4794" y="2726"/>
                </a:lnTo>
                <a:lnTo>
                  <a:pt x="4696" y="2726"/>
                </a:lnTo>
                <a:lnTo>
                  <a:pt x="4502" y="2750"/>
                </a:lnTo>
                <a:lnTo>
                  <a:pt x="4258" y="2750"/>
                </a:lnTo>
                <a:lnTo>
                  <a:pt x="4137" y="2774"/>
                </a:lnTo>
                <a:lnTo>
                  <a:pt x="4015" y="2847"/>
                </a:lnTo>
                <a:lnTo>
                  <a:pt x="4015" y="2872"/>
                </a:lnTo>
                <a:lnTo>
                  <a:pt x="4112" y="2945"/>
                </a:lnTo>
                <a:lnTo>
                  <a:pt x="4210" y="2993"/>
                </a:lnTo>
                <a:lnTo>
                  <a:pt x="4429" y="2993"/>
                </a:lnTo>
                <a:lnTo>
                  <a:pt x="4599" y="3018"/>
                </a:lnTo>
                <a:lnTo>
                  <a:pt x="4745" y="3018"/>
                </a:lnTo>
                <a:lnTo>
                  <a:pt x="4623" y="3164"/>
                </a:lnTo>
                <a:lnTo>
                  <a:pt x="4502" y="3310"/>
                </a:lnTo>
                <a:lnTo>
                  <a:pt x="4453" y="3285"/>
                </a:lnTo>
                <a:lnTo>
                  <a:pt x="4283" y="3237"/>
                </a:lnTo>
                <a:lnTo>
                  <a:pt x="4112" y="3212"/>
                </a:lnTo>
                <a:lnTo>
                  <a:pt x="3918" y="3212"/>
                </a:lnTo>
                <a:lnTo>
                  <a:pt x="3747" y="3237"/>
                </a:lnTo>
                <a:lnTo>
                  <a:pt x="3723" y="3237"/>
                </a:lnTo>
                <a:lnTo>
                  <a:pt x="3723" y="3261"/>
                </a:lnTo>
                <a:lnTo>
                  <a:pt x="3747" y="3310"/>
                </a:lnTo>
                <a:lnTo>
                  <a:pt x="3966" y="3407"/>
                </a:lnTo>
                <a:lnTo>
                  <a:pt x="4210" y="3480"/>
                </a:lnTo>
                <a:lnTo>
                  <a:pt x="3991" y="3529"/>
                </a:lnTo>
                <a:lnTo>
                  <a:pt x="3796" y="3553"/>
                </a:lnTo>
                <a:lnTo>
                  <a:pt x="3553" y="3553"/>
                </a:lnTo>
                <a:lnTo>
                  <a:pt x="3334" y="3504"/>
                </a:lnTo>
                <a:lnTo>
                  <a:pt x="3090" y="3407"/>
                </a:lnTo>
                <a:lnTo>
                  <a:pt x="2896" y="3285"/>
                </a:lnTo>
                <a:lnTo>
                  <a:pt x="2701" y="3115"/>
                </a:lnTo>
                <a:lnTo>
                  <a:pt x="2555" y="2945"/>
                </a:lnTo>
                <a:lnTo>
                  <a:pt x="2433" y="2726"/>
                </a:lnTo>
                <a:lnTo>
                  <a:pt x="2360" y="2507"/>
                </a:lnTo>
                <a:lnTo>
                  <a:pt x="2312" y="2288"/>
                </a:lnTo>
                <a:lnTo>
                  <a:pt x="2312" y="2020"/>
                </a:lnTo>
                <a:lnTo>
                  <a:pt x="2336" y="1874"/>
                </a:lnTo>
                <a:lnTo>
                  <a:pt x="2360" y="1704"/>
                </a:lnTo>
                <a:lnTo>
                  <a:pt x="2409" y="1558"/>
                </a:lnTo>
                <a:lnTo>
                  <a:pt x="2482" y="1412"/>
                </a:lnTo>
                <a:lnTo>
                  <a:pt x="2677" y="1120"/>
                </a:lnTo>
                <a:lnTo>
                  <a:pt x="2871" y="876"/>
                </a:lnTo>
                <a:lnTo>
                  <a:pt x="3017" y="755"/>
                </a:lnTo>
                <a:lnTo>
                  <a:pt x="3139" y="682"/>
                </a:lnTo>
                <a:lnTo>
                  <a:pt x="3261" y="633"/>
                </a:lnTo>
                <a:lnTo>
                  <a:pt x="3407" y="584"/>
                </a:lnTo>
                <a:close/>
                <a:moveTo>
                  <a:pt x="1898" y="7860"/>
                </a:moveTo>
                <a:lnTo>
                  <a:pt x="2020" y="7933"/>
                </a:lnTo>
                <a:lnTo>
                  <a:pt x="1995" y="8200"/>
                </a:lnTo>
                <a:lnTo>
                  <a:pt x="1995" y="8444"/>
                </a:lnTo>
                <a:lnTo>
                  <a:pt x="1971" y="8979"/>
                </a:lnTo>
                <a:lnTo>
                  <a:pt x="1971" y="9149"/>
                </a:lnTo>
                <a:lnTo>
                  <a:pt x="1922" y="9344"/>
                </a:lnTo>
                <a:lnTo>
                  <a:pt x="1801" y="9685"/>
                </a:lnTo>
                <a:lnTo>
                  <a:pt x="1655" y="10050"/>
                </a:lnTo>
                <a:lnTo>
                  <a:pt x="1509" y="10390"/>
                </a:lnTo>
                <a:lnTo>
                  <a:pt x="1436" y="10658"/>
                </a:lnTo>
                <a:lnTo>
                  <a:pt x="1363" y="10926"/>
                </a:lnTo>
                <a:lnTo>
                  <a:pt x="1314" y="10707"/>
                </a:lnTo>
                <a:lnTo>
                  <a:pt x="1265" y="10536"/>
                </a:lnTo>
                <a:lnTo>
                  <a:pt x="1241" y="10512"/>
                </a:lnTo>
                <a:lnTo>
                  <a:pt x="1290" y="10463"/>
                </a:lnTo>
                <a:lnTo>
                  <a:pt x="1314" y="10390"/>
                </a:lnTo>
                <a:lnTo>
                  <a:pt x="1363" y="9733"/>
                </a:lnTo>
                <a:lnTo>
                  <a:pt x="1460" y="9076"/>
                </a:lnTo>
                <a:lnTo>
                  <a:pt x="1533" y="8760"/>
                </a:lnTo>
                <a:lnTo>
                  <a:pt x="1606" y="8444"/>
                </a:lnTo>
                <a:lnTo>
                  <a:pt x="1728" y="8152"/>
                </a:lnTo>
                <a:lnTo>
                  <a:pt x="1898" y="7860"/>
                </a:lnTo>
                <a:close/>
                <a:moveTo>
                  <a:pt x="5499" y="7860"/>
                </a:moveTo>
                <a:lnTo>
                  <a:pt x="5670" y="8152"/>
                </a:lnTo>
                <a:lnTo>
                  <a:pt x="5791" y="8444"/>
                </a:lnTo>
                <a:lnTo>
                  <a:pt x="5864" y="8760"/>
                </a:lnTo>
                <a:lnTo>
                  <a:pt x="5937" y="9076"/>
                </a:lnTo>
                <a:lnTo>
                  <a:pt x="6010" y="9733"/>
                </a:lnTo>
                <a:lnTo>
                  <a:pt x="6083" y="10390"/>
                </a:lnTo>
                <a:lnTo>
                  <a:pt x="6107" y="10463"/>
                </a:lnTo>
                <a:lnTo>
                  <a:pt x="6156" y="10512"/>
                </a:lnTo>
                <a:lnTo>
                  <a:pt x="6132" y="10536"/>
                </a:lnTo>
                <a:lnTo>
                  <a:pt x="6083" y="10707"/>
                </a:lnTo>
                <a:lnTo>
                  <a:pt x="6034" y="10926"/>
                </a:lnTo>
                <a:lnTo>
                  <a:pt x="5961" y="10658"/>
                </a:lnTo>
                <a:lnTo>
                  <a:pt x="5889" y="10390"/>
                </a:lnTo>
                <a:lnTo>
                  <a:pt x="5743" y="10050"/>
                </a:lnTo>
                <a:lnTo>
                  <a:pt x="5597" y="9685"/>
                </a:lnTo>
                <a:lnTo>
                  <a:pt x="5475" y="9344"/>
                </a:lnTo>
                <a:lnTo>
                  <a:pt x="5426" y="9149"/>
                </a:lnTo>
                <a:lnTo>
                  <a:pt x="5426" y="8979"/>
                </a:lnTo>
                <a:lnTo>
                  <a:pt x="5402" y="8444"/>
                </a:lnTo>
                <a:lnTo>
                  <a:pt x="5402" y="8200"/>
                </a:lnTo>
                <a:lnTo>
                  <a:pt x="5378" y="7933"/>
                </a:lnTo>
                <a:lnTo>
                  <a:pt x="5499" y="7860"/>
                </a:lnTo>
                <a:close/>
                <a:moveTo>
                  <a:pt x="3869" y="4623"/>
                </a:moveTo>
                <a:lnTo>
                  <a:pt x="4161" y="4672"/>
                </a:lnTo>
                <a:lnTo>
                  <a:pt x="4453" y="4721"/>
                </a:lnTo>
                <a:lnTo>
                  <a:pt x="4380" y="4769"/>
                </a:lnTo>
                <a:lnTo>
                  <a:pt x="4283" y="4842"/>
                </a:lnTo>
                <a:lnTo>
                  <a:pt x="4283" y="4867"/>
                </a:lnTo>
                <a:lnTo>
                  <a:pt x="4307" y="4891"/>
                </a:lnTo>
                <a:lnTo>
                  <a:pt x="4696" y="4842"/>
                </a:lnTo>
                <a:lnTo>
                  <a:pt x="4842" y="4842"/>
                </a:lnTo>
                <a:lnTo>
                  <a:pt x="4915" y="4867"/>
                </a:lnTo>
                <a:lnTo>
                  <a:pt x="4818" y="4891"/>
                </a:lnTo>
                <a:lnTo>
                  <a:pt x="4696" y="4940"/>
                </a:lnTo>
                <a:lnTo>
                  <a:pt x="4599" y="4988"/>
                </a:lnTo>
                <a:lnTo>
                  <a:pt x="4550" y="5086"/>
                </a:lnTo>
                <a:lnTo>
                  <a:pt x="4550" y="5110"/>
                </a:lnTo>
                <a:lnTo>
                  <a:pt x="4575" y="5110"/>
                </a:lnTo>
                <a:lnTo>
                  <a:pt x="4818" y="5037"/>
                </a:lnTo>
                <a:lnTo>
                  <a:pt x="4964" y="5013"/>
                </a:lnTo>
                <a:lnTo>
                  <a:pt x="5086" y="4988"/>
                </a:lnTo>
                <a:lnTo>
                  <a:pt x="5159" y="4988"/>
                </a:lnTo>
                <a:lnTo>
                  <a:pt x="5329" y="5110"/>
                </a:lnTo>
                <a:lnTo>
                  <a:pt x="5086" y="5134"/>
                </a:lnTo>
                <a:lnTo>
                  <a:pt x="4964" y="5183"/>
                </a:lnTo>
                <a:lnTo>
                  <a:pt x="4867" y="5232"/>
                </a:lnTo>
                <a:lnTo>
                  <a:pt x="4867" y="5280"/>
                </a:lnTo>
                <a:lnTo>
                  <a:pt x="4867" y="5305"/>
                </a:lnTo>
                <a:lnTo>
                  <a:pt x="4988" y="5353"/>
                </a:lnTo>
                <a:lnTo>
                  <a:pt x="5110" y="5353"/>
                </a:lnTo>
                <a:lnTo>
                  <a:pt x="5378" y="5329"/>
                </a:lnTo>
                <a:lnTo>
                  <a:pt x="5548" y="5305"/>
                </a:lnTo>
                <a:lnTo>
                  <a:pt x="5694" y="5451"/>
                </a:lnTo>
                <a:lnTo>
                  <a:pt x="5572" y="5475"/>
                </a:lnTo>
                <a:lnTo>
                  <a:pt x="5378" y="5524"/>
                </a:lnTo>
                <a:lnTo>
                  <a:pt x="5305" y="5548"/>
                </a:lnTo>
                <a:lnTo>
                  <a:pt x="5232" y="5597"/>
                </a:lnTo>
                <a:lnTo>
                  <a:pt x="5232" y="5621"/>
                </a:lnTo>
                <a:lnTo>
                  <a:pt x="5232" y="5645"/>
                </a:lnTo>
                <a:lnTo>
                  <a:pt x="5402" y="5621"/>
                </a:lnTo>
                <a:lnTo>
                  <a:pt x="5572" y="5621"/>
                </a:lnTo>
                <a:lnTo>
                  <a:pt x="5791" y="5572"/>
                </a:lnTo>
                <a:lnTo>
                  <a:pt x="5889" y="5718"/>
                </a:lnTo>
                <a:lnTo>
                  <a:pt x="5840" y="5718"/>
                </a:lnTo>
                <a:lnTo>
                  <a:pt x="5621" y="5743"/>
                </a:lnTo>
                <a:lnTo>
                  <a:pt x="5499" y="5791"/>
                </a:lnTo>
                <a:lnTo>
                  <a:pt x="5426" y="5840"/>
                </a:lnTo>
                <a:lnTo>
                  <a:pt x="5426" y="5889"/>
                </a:lnTo>
                <a:lnTo>
                  <a:pt x="5524" y="5913"/>
                </a:lnTo>
                <a:lnTo>
                  <a:pt x="5621" y="5913"/>
                </a:lnTo>
                <a:lnTo>
                  <a:pt x="5791" y="5889"/>
                </a:lnTo>
                <a:lnTo>
                  <a:pt x="6010" y="5889"/>
                </a:lnTo>
                <a:lnTo>
                  <a:pt x="6107" y="6083"/>
                </a:lnTo>
                <a:lnTo>
                  <a:pt x="5937" y="6132"/>
                </a:lnTo>
                <a:lnTo>
                  <a:pt x="5840" y="6181"/>
                </a:lnTo>
                <a:lnTo>
                  <a:pt x="5767" y="6229"/>
                </a:lnTo>
                <a:lnTo>
                  <a:pt x="5864" y="6254"/>
                </a:lnTo>
                <a:lnTo>
                  <a:pt x="5986" y="6254"/>
                </a:lnTo>
                <a:lnTo>
                  <a:pt x="6205" y="6229"/>
                </a:lnTo>
                <a:lnTo>
                  <a:pt x="6302" y="6448"/>
                </a:lnTo>
                <a:lnTo>
                  <a:pt x="6253" y="6473"/>
                </a:lnTo>
                <a:lnTo>
                  <a:pt x="6083" y="6521"/>
                </a:lnTo>
                <a:lnTo>
                  <a:pt x="5937" y="6619"/>
                </a:lnTo>
                <a:lnTo>
                  <a:pt x="5937" y="6643"/>
                </a:lnTo>
                <a:lnTo>
                  <a:pt x="6083" y="6643"/>
                </a:lnTo>
                <a:lnTo>
                  <a:pt x="6229" y="6619"/>
                </a:lnTo>
                <a:lnTo>
                  <a:pt x="6351" y="6594"/>
                </a:lnTo>
                <a:lnTo>
                  <a:pt x="6448" y="6813"/>
                </a:lnTo>
                <a:lnTo>
                  <a:pt x="6448" y="6838"/>
                </a:lnTo>
                <a:lnTo>
                  <a:pt x="6375" y="6862"/>
                </a:lnTo>
                <a:lnTo>
                  <a:pt x="6229" y="6935"/>
                </a:lnTo>
                <a:lnTo>
                  <a:pt x="6107" y="7008"/>
                </a:lnTo>
                <a:lnTo>
                  <a:pt x="6107" y="7032"/>
                </a:lnTo>
                <a:lnTo>
                  <a:pt x="6132" y="7057"/>
                </a:lnTo>
                <a:lnTo>
                  <a:pt x="6399" y="7008"/>
                </a:lnTo>
                <a:lnTo>
                  <a:pt x="6497" y="6984"/>
                </a:lnTo>
                <a:lnTo>
                  <a:pt x="6545" y="7130"/>
                </a:lnTo>
                <a:lnTo>
                  <a:pt x="6472" y="7154"/>
                </a:lnTo>
                <a:lnTo>
                  <a:pt x="6302" y="7178"/>
                </a:lnTo>
                <a:lnTo>
                  <a:pt x="6205" y="7203"/>
                </a:lnTo>
                <a:lnTo>
                  <a:pt x="6132" y="7227"/>
                </a:lnTo>
                <a:lnTo>
                  <a:pt x="6107" y="7276"/>
                </a:lnTo>
                <a:lnTo>
                  <a:pt x="6083" y="7300"/>
                </a:lnTo>
                <a:lnTo>
                  <a:pt x="6107" y="7349"/>
                </a:lnTo>
                <a:lnTo>
                  <a:pt x="6132" y="7373"/>
                </a:lnTo>
                <a:lnTo>
                  <a:pt x="6205" y="7422"/>
                </a:lnTo>
                <a:lnTo>
                  <a:pt x="6278" y="7422"/>
                </a:lnTo>
                <a:lnTo>
                  <a:pt x="6424" y="7397"/>
                </a:lnTo>
                <a:lnTo>
                  <a:pt x="6618" y="7397"/>
                </a:lnTo>
                <a:lnTo>
                  <a:pt x="6667" y="7519"/>
                </a:lnTo>
                <a:lnTo>
                  <a:pt x="6424" y="7592"/>
                </a:lnTo>
                <a:lnTo>
                  <a:pt x="6278" y="7641"/>
                </a:lnTo>
                <a:lnTo>
                  <a:pt x="6253" y="7665"/>
                </a:lnTo>
                <a:lnTo>
                  <a:pt x="6278" y="7689"/>
                </a:lnTo>
                <a:lnTo>
                  <a:pt x="6375" y="7714"/>
                </a:lnTo>
                <a:lnTo>
                  <a:pt x="6472" y="7738"/>
                </a:lnTo>
                <a:lnTo>
                  <a:pt x="6667" y="7714"/>
                </a:lnTo>
                <a:lnTo>
                  <a:pt x="6716" y="7714"/>
                </a:lnTo>
                <a:lnTo>
                  <a:pt x="6740" y="7860"/>
                </a:lnTo>
                <a:lnTo>
                  <a:pt x="6667" y="7884"/>
                </a:lnTo>
                <a:lnTo>
                  <a:pt x="6570" y="7933"/>
                </a:lnTo>
                <a:lnTo>
                  <a:pt x="6448" y="7981"/>
                </a:lnTo>
                <a:lnTo>
                  <a:pt x="6424" y="8030"/>
                </a:lnTo>
                <a:lnTo>
                  <a:pt x="6448" y="8030"/>
                </a:lnTo>
                <a:lnTo>
                  <a:pt x="6545" y="8079"/>
                </a:lnTo>
                <a:lnTo>
                  <a:pt x="6691" y="8079"/>
                </a:lnTo>
                <a:lnTo>
                  <a:pt x="6789" y="8054"/>
                </a:lnTo>
                <a:lnTo>
                  <a:pt x="6813" y="8249"/>
                </a:lnTo>
                <a:lnTo>
                  <a:pt x="6740" y="8249"/>
                </a:lnTo>
                <a:lnTo>
                  <a:pt x="6570" y="8298"/>
                </a:lnTo>
                <a:lnTo>
                  <a:pt x="6424" y="8371"/>
                </a:lnTo>
                <a:lnTo>
                  <a:pt x="6399" y="8395"/>
                </a:lnTo>
                <a:lnTo>
                  <a:pt x="6424" y="8419"/>
                </a:lnTo>
                <a:lnTo>
                  <a:pt x="6472" y="8444"/>
                </a:lnTo>
                <a:lnTo>
                  <a:pt x="6545" y="8468"/>
                </a:lnTo>
                <a:lnTo>
                  <a:pt x="6837" y="8468"/>
                </a:lnTo>
                <a:lnTo>
                  <a:pt x="6862" y="8638"/>
                </a:lnTo>
                <a:lnTo>
                  <a:pt x="6764" y="8663"/>
                </a:lnTo>
                <a:lnTo>
                  <a:pt x="6667" y="8711"/>
                </a:lnTo>
                <a:lnTo>
                  <a:pt x="6570" y="8784"/>
                </a:lnTo>
                <a:lnTo>
                  <a:pt x="6570" y="8809"/>
                </a:lnTo>
                <a:lnTo>
                  <a:pt x="6886" y="8809"/>
                </a:lnTo>
                <a:lnTo>
                  <a:pt x="6910" y="9052"/>
                </a:lnTo>
                <a:lnTo>
                  <a:pt x="6764" y="9101"/>
                </a:lnTo>
                <a:lnTo>
                  <a:pt x="6691" y="9125"/>
                </a:lnTo>
                <a:lnTo>
                  <a:pt x="6618" y="9174"/>
                </a:lnTo>
                <a:lnTo>
                  <a:pt x="6618" y="9198"/>
                </a:lnTo>
                <a:lnTo>
                  <a:pt x="6667" y="9222"/>
                </a:lnTo>
                <a:lnTo>
                  <a:pt x="6691" y="9222"/>
                </a:lnTo>
                <a:lnTo>
                  <a:pt x="6789" y="9247"/>
                </a:lnTo>
                <a:lnTo>
                  <a:pt x="6910" y="9222"/>
                </a:lnTo>
                <a:lnTo>
                  <a:pt x="6910" y="9466"/>
                </a:lnTo>
                <a:lnTo>
                  <a:pt x="6570" y="9587"/>
                </a:lnTo>
                <a:lnTo>
                  <a:pt x="6545" y="9612"/>
                </a:lnTo>
                <a:lnTo>
                  <a:pt x="6545" y="9636"/>
                </a:lnTo>
                <a:lnTo>
                  <a:pt x="6594" y="9685"/>
                </a:lnTo>
                <a:lnTo>
                  <a:pt x="6764" y="9709"/>
                </a:lnTo>
                <a:lnTo>
                  <a:pt x="6910" y="9709"/>
                </a:lnTo>
                <a:lnTo>
                  <a:pt x="6910" y="9831"/>
                </a:lnTo>
                <a:lnTo>
                  <a:pt x="6813" y="9855"/>
                </a:lnTo>
                <a:lnTo>
                  <a:pt x="6667" y="9928"/>
                </a:lnTo>
                <a:lnTo>
                  <a:pt x="6643" y="9952"/>
                </a:lnTo>
                <a:lnTo>
                  <a:pt x="6643" y="10001"/>
                </a:lnTo>
                <a:lnTo>
                  <a:pt x="6667" y="10025"/>
                </a:lnTo>
                <a:lnTo>
                  <a:pt x="6716" y="10050"/>
                </a:lnTo>
                <a:lnTo>
                  <a:pt x="6910" y="10074"/>
                </a:lnTo>
                <a:lnTo>
                  <a:pt x="6886" y="10293"/>
                </a:lnTo>
                <a:lnTo>
                  <a:pt x="6789" y="10293"/>
                </a:lnTo>
                <a:lnTo>
                  <a:pt x="6691" y="10317"/>
                </a:lnTo>
                <a:lnTo>
                  <a:pt x="6667" y="10342"/>
                </a:lnTo>
                <a:lnTo>
                  <a:pt x="6667" y="10366"/>
                </a:lnTo>
                <a:lnTo>
                  <a:pt x="6667" y="10390"/>
                </a:lnTo>
                <a:lnTo>
                  <a:pt x="6691" y="10415"/>
                </a:lnTo>
                <a:lnTo>
                  <a:pt x="6789" y="10439"/>
                </a:lnTo>
                <a:lnTo>
                  <a:pt x="6862" y="10439"/>
                </a:lnTo>
                <a:lnTo>
                  <a:pt x="6837" y="10682"/>
                </a:lnTo>
                <a:lnTo>
                  <a:pt x="6813" y="10658"/>
                </a:lnTo>
                <a:lnTo>
                  <a:pt x="6764" y="10658"/>
                </a:lnTo>
                <a:lnTo>
                  <a:pt x="6764" y="10682"/>
                </a:lnTo>
                <a:lnTo>
                  <a:pt x="6740" y="10682"/>
                </a:lnTo>
                <a:lnTo>
                  <a:pt x="6764" y="10755"/>
                </a:lnTo>
                <a:lnTo>
                  <a:pt x="6813" y="10804"/>
                </a:lnTo>
                <a:lnTo>
                  <a:pt x="6813" y="10828"/>
                </a:lnTo>
                <a:lnTo>
                  <a:pt x="6813" y="10926"/>
                </a:lnTo>
                <a:lnTo>
                  <a:pt x="6837" y="10974"/>
                </a:lnTo>
                <a:lnTo>
                  <a:pt x="6862" y="11047"/>
                </a:lnTo>
                <a:lnTo>
                  <a:pt x="6910" y="11096"/>
                </a:lnTo>
                <a:lnTo>
                  <a:pt x="6935" y="11339"/>
                </a:lnTo>
                <a:lnTo>
                  <a:pt x="6935" y="11461"/>
                </a:lnTo>
                <a:lnTo>
                  <a:pt x="6886" y="11583"/>
                </a:lnTo>
                <a:lnTo>
                  <a:pt x="6837" y="11656"/>
                </a:lnTo>
                <a:lnTo>
                  <a:pt x="6740" y="11729"/>
                </a:lnTo>
                <a:lnTo>
                  <a:pt x="6643" y="11801"/>
                </a:lnTo>
                <a:lnTo>
                  <a:pt x="6594" y="11801"/>
                </a:lnTo>
                <a:lnTo>
                  <a:pt x="6570" y="11753"/>
                </a:lnTo>
                <a:lnTo>
                  <a:pt x="6521" y="11656"/>
                </a:lnTo>
                <a:lnTo>
                  <a:pt x="6472" y="11534"/>
                </a:lnTo>
                <a:lnTo>
                  <a:pt x="6424" y="11266"/>
                </a:lnTo>
                <a:lnTo>
                  <a:pt x="6448" y="10999"/>
                </a:lnTo>
                <a:lnTo>
                  <a:pt x="6472" y="10853"/>
                </a:lnTo>
                <a:lnTo>
                  <a:pt x="6521" y="10755"/>
                </a:lnTo>
                <a:lnTo>
                  <a:pt x="6521" y="10658"/>
                </a:lnTo>
                <a:lnTo>
                  <a:pt x="6521" y="10585"/>
                </a:lnTo>
                <a:lnTo>
                  <a:pt x="6472" y="10512"/>
                </a:lnTo>
                <a:lnTo>
                  <a:pt x="6424" y="10463"/>
                </a:lnTo>
                <a:lnTo>
                  <a:pt x="6424" y="10390"/>
                </a:lnTo>
                <a:lnTo>
                  <a:pt x="6448" y="10025"/>
                </a:lnTo>
                <a:lnTo>
                  <a:pt x="6448" y="9660"/>
                </a:lnTo>
                <a:lnTo>
                  <a:pt x="6399" y="9271"/>
                </a:lnTo>
                <a:lnTo>
                  <a:pt x="6326" y="8906"/>
                </a:lnTo>
                <a:lnTo>
                  <a:pt x="6253" y="8541"/>
                </a:lnTo>
                <a:lnTo>
                  <a:pt x="6132" y="8200"/>
                </a:lnTo>
                <a:lnTo>
                  <a:pt x="5961" y="7860"/>
                </a:lnTo>
                <a:lnTo>
                  <a:pt x="5791" y="7568"/>
                </a:lnTo>
                <a:lnTo>
                  <a:pt x="5767" y="7543"/>
                </a:lnTo>
                <a:lnTo>
                  <a:pt x="5864" y="7300"/>
                </a:lnTo>
                <a:lnTo>
                  <a:pt x="5937" y="7081"/>
                </a:lnTo>
                <a:lnTo>
                  <a:pt x="5937" y="6935"/>
                </a:lnTo>
                <a:lnTo>
                  <a:pt x="5937" y="6789"/>
                </a:lnTo>
                <a:lnTo>
                  <a:pt x="5889" y="6619"/>
                </a:lnTo>
                <a:lnTo>
                  <a:pt x="5840" y="6473"/>
                </a:lnTo>
                <a:lnTo>
                  <a:pt x="5767" y="6327"/>
                </a:lnTo>
                <a:lnTo>
                  <a:pt x="5670" y="6229"/>
                </a:lnTo>
                <a:lnTo>
                  <a:pt x="5597" y="6205"/>
                </a:lnTo>
                <a:lnTo>
                  <a:pt x="5524" y="6181"/>
                </a:lnTo>
                <a:lnTo>
                  <a:pt x="5451" y="6181"/>
                </a:lnTo>
                <a:lnTo>
                  <a:pt x="5378" y="6205"/>
                </a:lnTo>
                <a:lnTo>
                  <a:pt x="5305" y="6254"/>
                </a:lnTo>
                <a:lnTo>
                  <a:pt x="5280" y="6327"/>
                </a:lnTo>
                <a:lnTo>
                  <a:pt x="5280" y="6400"/>
                </a:lnTo>
                <a:lnTo>
                  <a:pt x="5305" y="6473"/>
                </a:lnTo>
                <a:lnTo>
                  <a:pt x="5426" y="6570"/>
                </a:lnTo>
                <a:lnTo>
                  <a:pt x="5475" y="6643"/>
                </a:lnTo>
                <a:lnTo>
                  <a:pt x="5524" y="6716"/>
                </a:lnTo>
                <a:lnTo>
                  <a:pt x="5524" y="6886"/>
                </a:lnTo>
                <a:lnTo>
                  <a:pt x="5499" y="7057"/>
                </a:lnTo>
                <a:lnTo>
                  <a:pt x="5451" y="7227"/>
                </a:lnTo>
                <a:lnTo>
                  <a:pt x="5353" y="7373"/>
                </a:lnTo>
                <a:lnTo>
                  <a:pt x="5305" y="7446"/>
                </a:lnTo>
                <a:lnTo>
                  <a:pt x="5256" y="7519"/>
                </a:lnTo>
                <a:lnTo>
                  <a:pt x="5183" y="7543"/>
                </a:lnTo>
                <a:lnTo>
                  <a:pt x="5086" y="7568"/>
                </a:lnTo>
                <a:lnTo>
                  <a:pt x="5013" y="7592"/>
                </a:lnTo>
                <a:lnTo>
                  <a:pt x="4964" y="7616"/>
                </a:lnTo>
                <a:lnTo>
                  <a:pt x="4915" y="7665"/>
                </a:lnTo>
                <a:lnTo>
                  <a:pt x="4891" y="7738"/>
                </a:lnTo>
                <a:lnTo>
                  <a:pt x="4867" y="7811"/>
                </a:lnTo>
                <a:lnTo>
                  <a:pt x="4891" y="7860"/>
                </a:lnTo>
                <a:lnTo>
                  <a:pt x="4915" y="7933"/>
                </a:lnTo>
                <a:lnTo>
                  <a:pt x="4964" y="7981"/>
                </a:lnTo>
                <a:lnTo>
                  <a:pt x="4842" y="7981"/>
                </a:lnTo>
                <a:lnTo>
                  <a:pt x="4648" y="8006"/>
                </a:lnTo>
                <a:lnTo>
                  <a:pt x="4575" y="8054"/>
                </a:lnTo>
                <a:lnTo>
                  <a:pt x="4550" y="8079"/>
                </a:lnTo>
                <a:lnTo>
                  <a:pt x="4550" y="8103"/>
                </a:lnTo>
                <a:lnTo>
                  <a:pt x="4550" y="8152"/>
                </a:lnTo>
                <a:lnTo>
                  <a:pt x="4599" y="8176"/>
                </a:lnTo>
                <a:lnTo>
                  <a:pt x="4696" y="8225"/>
                </a:lnTo>
                <a:lnTo>
                  <a:pt x="5013" y="8225"/>
                </a:lnTo>
                <a:lnTo>
                  <a:pt x="5013" y="8346"/>
                </a:lnTo>
                <a:lnTo>
                  <a:pt x="4842" y="8371"/>
                </a:lnTo>
                <a:lnTo>
                  <a:pt x="4696" y="8395"/>
                </a:lnTo>
                <a:lnTo>
                  <a:pt x="4526" y="8419"/>
                </a:lnTo>
                <a:lnTo>
                  <a:pt x="4477" y="8468"/>
                </a:lnTo>
                <a:lnTo>
                  <a:pt x="4453" y="8517"/>
                </a:lnTo>
                <a:lnTo>
                  <a:pt x="4477" y="8565"/>
                </a:lnTo>
                <a:lnTo>
                  <a:pt x="4526" y="8590"/>
                </a:lnTo>
                <a:lnTo>
                  <a:pt x="4745" y="8638"/>
                </a:lnTo>
                <a:lnTo>
                  <a:pt x="5013" y="8638"/>
                </a:lnTo>
                <a:lnTo>
                  <a:pt x="5013" y="8687"/>
                </a:lnTo>
                <a:lnTo>
                  <a:pt x="4891" y="8711"/>
                </a:lnTo>
                <a:lnTo>
                  <a:pt x="4672" y="8736"/>
                </a:lnTo>
                <a:lnTo>
                  <a:pt x="4575" y="8760"/>
                </a:lnTo>
                <a:lnTo>
                  <a:pt x="4477" y="8809"/>
                </a:lnTo>
                <a:lnTo>
                  <a:pt x="4453" y="8833"/>
                </a:lnTo>
                <a:lnTo>
                  <a:pt x="4477" y="8882"/>
                </a:lnTo>
                <a:lnTo>
                  <a:pt x="4550" y="8906"/>
                </a:lnTo>
                <a:lnTo>
                  <a:pt x="4648" y="8930"/>
                </a:lnTo>
                <a:lnTo>
                  <a:pt x="5013" y="8930"/>
                </a:lnTo>
                <a:lnTo>
                  <a:pt x="5013" y="9028"/>
                </a:lnTo>
                <a:lnTo>
                  <a:pt x="4794" y="9052"/>
                </a:lnTo>
                <a:lnTo>
                  <a:pt x="4623" y="9076"/>
                </a:lnTo>
                <a:lnTo>
                  <a:pt x="4550" y="9125"/>
                </a:lnTo>
                <a:lnTo>
                  <a:pt x="4550" y="9149"/>
                </a:lnTo>
                <a:lnTo>
                  <a:pt x="4550" y="9198"/>
                </a:lnTo>
                <a:lnTo>
                  <a:pt x="4599" y="9247"/>
                </a:lnTo>
                <a:lnTo>
                  <a:pt x="4696" y="9271"/>
                </a:lnTo>
                <a:lnTo>
                  <a:pt x="5037" y="9271"/>
                </a:lnTo>
                <a:lnTo>
                  <a:pt x="5061" y="9344"/>
                </a:lnTo>
                <a:lnTo>
                  <a:pt x="5013" y="9344"/>
                </a:lnTo>
                <a:lnTo>
                  <a:pt x="4794" y="9393"/>
                </a:lnTo>
                <a:lnTo>
                  <a:pt x="4623" y="9490"/>
                </a:lnTo>
                <a:lnTo>
                  <a:pt x="4599" y="9514"/>
                </a:lnTo>
                <a:lnTo>
                  <a:pt x="4623" y="9539"/>
                </a:lnTo>
                <a:lnTo>
                  <a:pt x="4818" y="9563"/>
                </a:lnTo>
                <a:lnTo>
                  <a:pt x="5037" y="9539"/>
                </a:lnTo>
                <a:lnTo>
                  <a:pt x="5110" y="9539"/>
                </a:lnTo>
                <a:lnTo>
                  <a:pt x="5134" y="9587"/>
                </a:lnTo>
                <a:lnTo>
                  <a:pt x="5037" y="9612"/>
                </a:lnTo>
                <a:lnTo>
                  <a:pt x="4940" y="9612"/>
                </a:lnTo>
                <a:lnTo>
                  <a:pt x="4794" y="9660"/>
                </a:lnTo>
                <a:lnTo>
                  <a:pt x="4745" y="9709"/>
                </a:lnTo>
                <a:lnTo>
                  <a:pt x="4696" y="9758"/>
                </a:lnTo>
                <a:lnTo>
                  <a:pt x="4696" y="9806"/>
                </a:lnTo>
                <a:lnTo>
                  <a:pt x="4721" y="9855"/>
                </a:lnTo>
                <a:lnTo>
                  <a:pt x="4794" y="9879"/>
                </a:lnTo>
                <a:lnTo>
                  <a:pt x="4964" y="9879"/>
                </a:lnTo>
                <a:lnTo>
                  <a:pt x="5086" y="9855"/>
                </a:lnTo>
                <a:lnTo>
                  <a:pt x="5207" y="9831"/>
                </a:lnTo>
                <a:lnTo>
                  <a:pt x="5256" y="9904"/>
                </a:lnTo>
                <a:lnTo>
                  <a:pt x="5134" y="9928"/>
                </a:lnTo>
                <a:lnTo>
                  <a:pt x="5013" y="9977"/>
                </a:lnTo>
                <a:lnTo>
                  <a:pt x="4915" y="10074"/>
                </a:lnTo>
                <a:lnTo>
                  <a:pt x="4915" y="10098"/>
                </a:lnTo>
                <a:lnTo>
                  <a:pt x="5037" y="10171"/>
                </a:lnTo>
                <a:lnTo>
                  <a:pt x="5159" y="10171"/>
                </a:lnTo>
                <a:lnTo>
                  <a:pt x="5329" y="10147"/>
                </a:lnTo>
                <a:lnTo>
                  <a:pt x="5402" y="10317"/>
                </a:lnTo>
                <a:lnTo>
                  <a:pt x="5329" y="10342"/>
                </a:lnTo>
                <a:lnTo>
                  <a:pt x="5207" y="10390"/>
                </a:lnTo>
                <a:lnTo>
                  <a:pt x="5086" y="10415"/>
                </a:lnTo>
                <a:lnTo>
                  <a:pt x="5086" y="10439"/>
                </a:lnTo>
                <a:lnTo>
                  <a:pt x="5207" y="10463"/>
                </a:lnTo>
                <a:lnTo>
                  <a:pt x="5305" y="10488"/>
                </a:lnTo>
                <a:lnTo>
                  <a:pt x="5475" y="10488"/>
                </a:lnTo>
                <a:lnTo>
                  <a:pt x="5524" y="10658"/>
                </a:lnTo>
                <a:lnTo>
                  <a:pt x="5378" y="10707"/>
                </a:lnTo>
                <a:lnTo>
                  <a:pt x="5232" y="10755"/>
                </a:lnTo>
                <a:lnTo>
                  <a:pt x="5207" y="10780"/>
                </a:lnTo>
                <a:lnTo>
                  <a:pt x="5232" y="10780"/>
                </a:lnTo>
                <a:lnTo>
                  <a:pt x="5353" y="10804"/>
                </a:lnTo>
                <a:lnTo>
                  <a:pt x="5548" y="10804"/>
                </a:lnTo>
                <a:lnTo>
                  <a:pt x="5572" y="10950"/>
                </a:lnTo>
                <a:lnTo>
                  <a:pt x="5524" y="10974"/>
                </a:lnTo>
                <a:lnTo>
                  <a:pt x="5402" y="10999"/>
                </a:lnTo>
                <a:lnTo>
                  <a:pt x="5280" y="11047"/>
                </a:lnTo>
                <a:lnTo>
                  <a:pt x="5280" y="11072"/>
                </a:lnTo>
                <a:lnTo>
                  <a:pt x="5280" y="11096"/>
                </a:lnTo>
                <a:lnTo>
                  <a:pt x="5451" y="11145"/>
                </a:lnTo>
                <a:lnTo>
                  <a:pt x="5621" y="11169"/>
                </a:lnTo>
                <a:lnTo>
                  <a:pt x="5645" y="11339"/>
                </a:lnTo>
                <a:lnTo>
                  <a:pt x="5548" y="11364"/>
                </a:lnTo>
                <a:lnTo>
                  <a:pt x="5426" y="11412"/>
                </a:lnTo>
                <a:lnTo>
                  <a:pt x="5426" y="11437"/>
                </a:lnTo>
                <a:lnTo>
                  <a:pt x="5451" y="11461"/>
                </a:lnTo>
                <a:lnTo>
                  <a:pt x="5548" y="11485"/>
                </a:lnTo>
                <a:lnTo>
                  <a:pt x="5670" y="11485"/>
                </a:lnTo>
                <a:lnTo>
                  <a:pt x="5694" y="11607"/>
                </a:lnTo>
                <a:lnTo>
                  <a:pt x="5548" y="11631"/>
                </a:lnTo>
                <a:lnTo>
                  <a:pt x="5426" y="11656"/>
                </a:lnTo>
                <a:lnTo>
                  <a:pt x="5378" y="11704"/>
                </a:lnTo>
                <a:lnTo>
                  <a:pt x="5353" y="11777"/>
                </a:lnTo>
                <a:lnTo>
                  <a:pt x="5378" y="11850"/>
                </a:lnTo>
                <a:lnTo>
                  <a:pt x="5402" y="11874"/>
                </a:lnTo>
                <a:lnTo>
                  <a:pt x="5426" y="11874"/>
                </a:lnTo>
                <a:lnTo>
                  <a:pt x="5548" y="11899"/>
                </a:lnTo>
                <a:lnTo>
                  <a:pt x="5718" y="11899"/>
                </a:lnTo>
                <a:lnTo>
                  <a:pt x="5718" y="12045"/>
                </a:lnTo>
                <a:lnTo>
                  <a:pt x="5548" y="12093"/>
                </a:lnTo>
                <a:lnTo>
                  <a:pt x="5402" y="12166"/>
                </a:lnTo>
                <a:lnTo>
                  <a:pt x="5402" y="12191"/>
                </a:lnTo>
                <a:lnTo>
                  <a:pt x="5548" y="12264"/>
                </a:lnTo>
                <a:lnTo>
                  <a:pt x="5645" y="12288"/>
                </a:lnTo>
                <a:lnTo>
                  <a:pt x="5718" y="12288"/>
                </a:lnTo>
                <a:lnTo>
                  <a:pt x="5718" y="12434"/>
                </a:lnTo>
                <a:lnTo>
                  <a:pt x="5597" y="12434"/>
                </a:lnTo>
                <a:lnTo>
                  <a:pt x="5451" y="12458"/>
                </a:lnTo>
                <a:lnTo>
                  <a:pt x="5378" y="12483"/>
                </a:lnTo>
                <a:lnTo>
                  <a:pt x="5305" y="12556"/>
                </a:lnTo>
                <a:lnTo>
                  <a:pt x="5280" y="12604"/>
                </a:lnTo>
                <a:lnTo>
                  <a:pt x="5280" y="12653"/>
                </a:lnTo>
                <a:lnTo>
                  <a:pt x="5305" y="12677"/>
                </a:lnTo>
                <a:lnTo>
                  <a:pt x="5353" y="12726"/>
                </a:lnTo>
                <a:lnTo>
                  <a:pt x="5499" y="12726"/>
                </a:lnTo>
                <a:lnTo>
                  <a:pt x="5645" y="12702"/>
                </a:lnTo>
                <a:lnTo>
                  <a:pt x="5743" y="12702"/>
                </a:lnTo>
                <a:lnTo>
                  <a:pt x="5718" y="13018"/>
                </a:lnTo>
                <a:lnTo>
                  <a:pt x="5621" y="13018"/>
                </a:lnTo>
                <a:lnTo>
                  <a:pt x="5451" y="13067"/>
                </a:lnTo>
                <a:lnTo>
                  <a:pt x="5305" y="13115"/>
                </a:lnTo>
                <a:lnTo>
                  <a:pt x="5280" y="13140"/>
                </a:lnTo>
                <a:lnTo>
                  <a:pt x="5280" y="13164"/>
                </a:lnTo>
                <a:lnTo>
                  <a:pt x="5305" y="13188"/>
                </a:lnTo>
                <a:lnTo>
                  <a:pt x="5670" y="13213"/>
                </a:lnTo>
                <a:lnTo>
                  <a:pt x="5718" y="13213"/>
                </a:lnTo>
                <a:lnTo>
                  <a:pt x="5718" y="13407"/>
                </a:lnTo>
                <a:lnTo>
                  <a:pt x="5597" y="13432"/>
                </a:lnTo>
                <a:lnTo>
                  <a:pt x="5475" y="13432"/>
                </a:lnTo>
                <a:lnTo>
                  <a:pt x="5378" y="13480"/>
                </a:lnTo>
                <a:lnTo>
                  <a:pt x="5305" y="13578"/>
                </a:lnTo>
                <a:lnTo>
                  <a:pt x="5305" y="13602"/>
                </a:lnTo>
                <a:lnTo>
                  <a:pt x="5329" y="13651"/>
                </a:lnTo>
                <a:lnTo>
                  <a:pt x="5451" y="13675"/>
                </a:lnTo>
                <a:lnTo>
                  <a:pt x="5572" y="13699"/>
                </a:lnTo>
                <a:lnTo>
                  <a:pt x="5718" y="13724"/>
                </a:lnTo>
                <a:lnTo>
                  <a:pt x="5718" y="13870"/>
                </a:lnTo>
                <a:lnTo>
                  <a:pt x="5621" y="13894"/>
                </a:lnTo>
                <a:lnTo>
                  <a:pt x="5353" y="13943"/>
                </a:lnTo>
                <a:lnTo>
                  <a:pt x="5305" y="13967"/>
                </a:lnTo>
                <a:lnTo>
                  <a:pt x="5280" y="14016"/>
                </a:lnTo>
                <a:lnTo>
                  <a:pt x="5305" y="14064"/>
                </a:lnTo>
                <a:lnTo>
                  <a:pt x="5329" y="14089"/>
                </a:lnTo>
                <a:lnTo>
                  <a:pt x="5402" y="14137"/>
                </a:lnTo>
                <a:lnTo>
                  <a:pt x="5499" y="14162"/>
                </a:lnTo>
                <a:lnTo>
                  <a:pt x="5718" y="14186"/>
                </a:lnTo>
                <a:lnTo>
                  <a:pt x="5694" y="14381"/>
                </a:lnTo>
                <a:lnTo>
                  <a:pt x="5524" y="14405"/>
                </a:lnTo>
                <a:lnTo>
                  <a:pt x="5378" y="14454"/>
                </a:lnTo>
                <a:lnTo>
                  <a:pt x="5305" y="14502"/>
                </a:lnTo>
                <a:lnTo>
                  <a:pt x="5232" y="14551"/>
                </a:lnTo>
                <a:lnTo>
                  <a:pt x="5232" y="14575"/>
                </a:lnTo>
                <a:lnTo>
                  <a:pt x="5256" y="14624"/>
                </a:lnTo>
                <a:lnTo>
                  <a:pt x="5402" y="14648"/>
                </a:lnTo>
                <a:lnTo>
                  <a:pt x="5694" y="14648"/>
                </a:lnTo>
                <a:lnTo>
                  <a:pt x="5694" y="14819"/>
                </a:lnTo>
                <a:lnTo>
                  <a:pt x="5475" y="14819"/>
                </a:lnTo>
                <a:lnTo>
                  <a:pt x="5402" y="14843"/>
                </a:lnTo>
                <a:lnTo>
                  <a:pt x="5329" y="14867"/>
                </a:lnTo>
                <a:lnTo>
                  <a:pt x="5305" y="14916"/>
                </a:lnTo>
                <a:lnTo>
                  <a:pt x="5280" y="14940"/>
                </a:lnTo>
                <a:lnTo>
                  <a:pt x="5280" y="14989"/>
                </a:lnTo>
                <a:lnTo>
                  <a:pt x="5305" y="15038"/>
                </a:lnTo>
                <a:lnTo>
                  <a:pt x="5378" y="15086"/>
                </a:lnTo>
                <a:lnTo>
                  <a:pt x="5475" y="15111"/>
                </a:lnTo>
                <a:lnTo>
                  <a:pt x="5572" y="15135"/>
                </a:lnTo>
                <a:lnTo>
                  <a:pt x="5670" y="15159"/>
                </a:lnTo>
                <a:lnTo>
                  <a:pt x="5670" y="15354"/>
                </a:lnTo>
                <a:lnTo>
                  <a:pt x="5548" y="15354"/>
                </a:lnTo>
                <a:lnTo>
                  <a:pt x="5451" y="15330"/>
                </a:lnTo>
                <a:lnTo>
                  <a:pt x="5353" y="15378"/>
                </a:lnTo>
                <a:lnTo>
                  <a:pt x="5329" y="15403"/>
                </a:lnTo>
                <a:lnTo>
                  <a:pt x="5305" y="15427"/>
                </a:lnTo>
                <a:lnTo>
                  <a:pt x="5329" y="15500"/>
                </a:lnTo>
                <a:lnTo>
                  <a:pt x="5378" y="15524"/>
                </a:lnTo>
                <a:lnTo>
                  <a:pt x="5426" y="15549"/>
                </a:lnTo>
                <a:lnTo>
                  <a:pt x="5524" y="15573"/>
                </a:lnTo>
                <a:lnTo>
                  <a:pt x="5645" y="15597"/>
                </a:lnTo>
                <a:lnTo>
                  <a:pt x="5645" y="15719"/>
                </a:lnTo>
                <a:lnTo>
                  <a:pt x="5305" y="15768"/>
                </a:lnTo>
                <a:lnTo>
                  <a:pt x="5280" y="15792"/>
                </a:lnTo>
                <a:lnTo>
                  <a:pt x="5280" y="15816"/>
                </a:lnTo>
                <a:lnTo>
                  <a:pt x="5280" y="15841"/>
                </a:lnTo>
                <a:lnTo>
                  <a:pt x="5305" y="15865"/>
                </a:lnTo>
                <a:lnTo>
                  <a:pt x="5621" y="15889"/>
                </a:lnTo>
                <a:lnTo>
                  <a:pt x="5621" y="16108"/>
                </a:lnTo>
                <a:lnTo>
                  <a:pt x="5524" y="16133"/>
                </a:lnTo>
                <a:lnTo>
                  <a:pt x="5378" y="16157"/>
                </a:lnTo>
                <a:lnTo>
                  <a:pt x="5305" y="16181"/>
                </a:lnTo>
                <a:lnTo>
                  <a:pt x="5256" y="16230"/>
                </a:lnTo>
                <a:lnTo>
                  <a:pt x="5232" y="16254"/>
                </a:lnTo>
                <a:lnTo>
                  <a:pt x="5256" y="16279"/>
                </a:lnTo>
                <a:lnTo>
                  <a:pt x="5305" y="16327"/>
                </a:lnTo>
                <a:lnTo>
                  <a:pt x="5353" y="16352"/>
                </a:lnTo>
                <a:lnTo>
                  <a:pt x="5475" y="16376"/>
                </a:lnTo>
                <a:lnTo>
                  <a:pt x="5597" y="16376"/>
                </a:lnTo>
                <a:lnTo>
                  <a:pt x="5572" y="16571"/>
                </a:lnTo>
                <a:lnTo>
                  <a:pt x="5572" y="16668"/>
                </a:lnTo>
                <a:lnTo>
                  <a:pt x="5280" y="16668"/>
                </a:lnTo>
                <a:lnTo>
                  <a:pt x="5207" y="16692"/>
                </a:lnTo>
                <a:lnTo>
                  <a:pt x="5159" y="16741"/>
                </a:lnTo>
                <a:lnTo>
                  <a:pt x="5159" y="16790"/>
                </a:lnTo>
                <a:lnTo>
                  <a:pt x="5207" y="16838"/>
                </a:lnTo>
                <a:lnTo>
                  <a:pt x="5256" y="16863"/>
                </a:lnTo>
                <a:lnTo>
                  <a:pt x="5402" y="16887"/>
                </a:lnTo>
                <a:lnTo>
                  <a:pt x="5548" y="16887"/>
                </a:lnTo>
                <a:lnTo>
                  <a:pt x="5524" y="17082"/>
                </a:lnTo>
                <a:lnTo>
                  <a:pt x="5426" y="17106"/>
                </a:lnTo>
                <a:lnTo>
                  <a:pt x="5280" y="17130"/>
                </a:lnTo>
                <a:lnTo>
                  <a:pt x="5207" y="17155"/>
                </a:lnTo>
                <a:lnTo>
                  <a:pt x="5134" y="17203"/>
                </a:lnTo>
                <a:lnTo>
                  <a:pt x="5134" y="17228"/>
                </a:lnTo>
                <a:lnTo>
                  <a:pt x="5134" y="17252"/>
                </a:lnTo>
                <a:lnTo>
                  <a:pt x="5207" y="17276"/>
                </a:lnTo>
                <a:lnTo>
                  <a:pt x="5280" y="17276"/>
                </a:lnTo>
                <a:lnTo>
                  <a:pt x="5426" y="17301"/>
                </a:lnTo>
                <a:lnTo>
                  <a:pt x="5499" y="17301"/>
                </a:lnTo>
                <a:lnTo>
                  <a:pt x="5475" y="17544"/>
                </a:lnTo>
                <a:lnTo>
                  <a:pt x="5378" y="17544"/>
                </a:lnTo>
                <a:lnTo>
                  <a:pt x="5256" y="17593"/>
                </a:lnTo>
                <a:lnTo>
                  <a:pt x="5183" y="17641"/>
                </a:lnTo>
                <a:lnTo>
                  <a:pt x="5183" y="17666"/>
                </a:lnTo>
                <a:lnTo>
                  <a:pt x="5183" y="17690"/>
                </a:lnTo>
                <a:lnTo>
                  <a:pt x="5207" y="17739"/>
                </a:lnTo>
                <a:lnTo>
                  <a:pt x="5256" y="17763"/>
                </a:lnTo>
                <a:lnTo>
                  <a:pt x="5378" y="17787"/>
                </a:lnTo>
                <a:lnTo>
                  <a:pt x="5451" y="17812"/>
                </a:lnTo>
                <a:lnTo>
                  <a:pt x="5426" y="17982"/>
                </a:lnTo>
                <a:lnTo>
                  <a:pt x="5329" y="17982"/>
                </a:lnTo>
                <a:lnTo>
                  <a:pt x="5086" y="18006"/>
                </a:lnTo>
                <a:lnTo>
                  <a:pt x="5037" y="18031"/>
                </a:lnTo>
                <a:lnTo>
                  <a:pt x="5013" y="18055"/>
                </a:lnTo>
                <a:lnTo>
                  <a:pt x="5013" y="18104"/>
                </a:lnTo>
                <a:lnTo>
                  <a:pt x="5061" y="18152"/>
                </a:lnTo>
                <a:lnTo>
                  <a:pt x="5159" y="18201"/>
                </a:lnTo>
                <a:lnTo>
                  <a:pt x="5280" y="18225"/>
                </a:lnTo>
                <a:lnTo>
                  <a:pt x="5402" y="18225"/>
                </a:lnTo>
                <a:lnTo>
                  <a:pt x="5402" y="18420"/>
                </a:lnTo>
                <a:lnTo>
                  <a:pt x="5353" y="18420"/>
                </a:lnTo>
                <a:lnTo>
                  <a:pt x="5207" y="18444"/>
                </a:lnTo>
                <a:lnTo>
                  <a:pt x="5134" y="18469"/>
                </a:lnTo>
                <a:lnTo>
                  <a:pt x="5086" y="18517"/>
                </a:lnTo>
                <a:lnTo>
                  <a:pt x="5061" y="18566"/>
                </a:lnTo>
                <a:lnTo>
                  <a:pt x="5086" y="18615"/>
                </a:lnTo>
                <a:lnTo>
                  <a:pt x="5134" y="18663"/>
                </a:lnTo>
                <a:lnTo>
                  <a:pt x="5183" y="18688"/>
                </a:lnTo>
                <a:lnTo>
                  <a:pt x="5329" y="18712"/>
                </a:lnTo>
                <a:lnTo>
                  <a:pt x="5378" y="18712"/>
                </a:lnTo>
                <a:lnTo>
                  <a:pt x="5353" y="18907"/>
                </a:lnTo>
                <a:lnTo>
                  <a:pt x="5280" y="18907"/>
                </a:lnTo>
                <a:lnTo>
                  <a:pt x="5183" y="18955"/>
                </a:lnTo>
                <a:lnTo>
                  <a:pt x="5159" y="18980"/>
                </a:lnTo>
                <a:lnTo>
                  <a:pt x="5159" y="19004"/>
                </a:lnTo>
                <a:lnTo>
                  <a:pt x="5159" y="19053"/>
                </a:lnTo>
                <a:lnTo>
                  <a:pt x="5183" y="19077"/>
                </a:lnTo>
                <a:lnTo>
                  <a:pt x="5256" y="19126"/>
                </a:lnTo>
                <a:lnTo>
                  <a:pt x="5353" y="19126"/>
                </a:lnTo>
                <a:lnTo>
                  <a:pt x="5353" y="19539"/>
                </a:lnTo>
                <a:lnTo>
                  <a:pt x="5353" y="19637"/>
                </a:lnTo>
                <a:lnTo>
                  <a:pt x="5402" y="19710"/>
                </a:lnTo>
                <a:lnTo>
                  <a:pt x="5475" y="19758"/>
                </a:lnTo>
                <a:lnTo>
                  <a:pt x="5548" y="19783"/>
                </a:lnTo>
                <a:lnTo>
                  <a:pt x="5572" y="19807"/>
                </a:lnTo>
                <a:lnTo>
                  <a:pt x="5718" y="19953"/>
                </a:lnTo>
                <a:lnTo>
                  <a:pt x="5840" y="20074"/>
                </a:lnTo>
                <a:lnTo>
                  <a:pt x="5986" y="20220"/>
                </a:lnTo>
                <a:lnTo>
                  <a:pt x="6132" y="20366"/>
                </a:lnTo>
                <a:lnTo>
                  <a:pt x="5961" y="20366"/>
                </a:lnTo>
                <a:lnTo>
                  <a:pt x="5816" y="20342"/>
                </a:lnTo>
                <a:lnTo>
                  <a:pt x="5670" y="20318"/>
                </a:lnTo>
                <a:lnTo>
                  <a:pt x="5524" y="20269"/>
                </a:lnTo>
                <a:lnTo>
                  <a:pt x="5378" y="20196"/>
                </a:lnTo>
                <a:lnTo>
                  <a:pt x="5232" y="20099"/>
                </a:lnTo>
                <a:lnTo>
                  <a:pt x="5086" y="20001"/>
                </a:lnTo>
                <a:lnTo>
                  <a:pt x="4940" y="19928"/>
                </a:lnTo>
                <a:lnTo>
                  <a:pt x="4818" y="19539"/>
                </a:lnTo>
                <a:lnTo>
                  <a:pt x="4721" y="19126"/>
                </a:lnTo>
                <a:lnTo>
                  <a:pt x="4672" y="18712"/>
                </a:lnTo>
                <a:lnTo>
                  <a:pt x="4623" y="18274"/>
                </a:lnTo>
                <a:lnTo>
                  <a:pt x="4575" y="17447"/>
                </a:lnTo>
                <a:lnTo>
                  <a:pt x="4526" y="16619"/>
                </a:lnTo>
                <a:lnTo>
                  <a:pt x="4477" y="15670"/>
                </a:lnTo>
                <a:lnTo>
                  <a:pt x="4429" y="14721"/>
                </a:lnTo>
                <a:lnTo>
                  <a:pt x="4404" y="14235"/>
                </a:lnTo>
                <a:lnTo>
                  <a:pt x="4380" y="13894"/>
                </a:lnTo>
                <a:lnTo>
                  <a:pt x="4331" y="13505"/>
                </a:lnTo>
                <a:lnTo>
                  <a:pt x="4258" y="13140"/>
                </a:lnTo>
                <a:lnTo>
                  <a:pt x="4161" y="12775"/>
                </a:lnTo>
                <a:lnTo>
                  <a:pt x="4112" y="12629"/>
                </a:lnTo>
                <a:lnTo>
                  <a:pt x="4039" y="12483"/>
                </a:lnTo>
                <a:lnTo>
                  <a:pt x="3966" y="12361"/>
                </a:lnTo>
                <a:lnTo>
                  <a:pt x="3893" y="12288"/>
                </a:lnTo>
                <a:lnTo>
                  <a:pt x="3820" y="12264"/>
                </a:lnTo>
                <a:lnTo>
                  <a:pt x="3577" y="12264"/>
                </a:lnTo>
                <a:lnTo>
                  <a:pt x="3504" y="12288"/>
                </a:lnTo>
                <a:lnTo>
                  <a:pt x="3407" y="12385"/>
                </a:lnTo>
                <a:lnTo>
                  <a:pt x="3334" y="12507"/>
                </a:lnTo>
                <a:lnTo>
                  <a:pt x="3309" y="12483"/>
                </a:lnTo>
                <a:lnTo>
                  <a:pt x="3188" y="12483"/>
                </a:lnTo>
                <a:lnTo>
                  <a:pt x="3066" y="12531"/>
                </a:lnTo>
                <a:lnTo>
                  <a:pt x="3042" y="12556"/>
                </a:lnTo>
                <a:lnTo>
                  <a:pt x="3042" y="12604"/>
                </a:lnTo>
                <a:lnTo>
                  <a:pt x="3066" y="12653"/>
                </a:lnTo>
                <a:lnTo>
                  <a:pt x="3115" y="12677"/>
                </a:lnTo>
                <a:lnTo>
                  <a:pt x="3236" y="12702"/>
                </a:lnTo>
                <a:lnTo>
                  <a:pt x="3261" y="12702"/>
                </a:lnTo>
                <a:lnTo>
                  <a:pt x="3212" y="12848"/>
                </a:lnTo>
                <a:lnTo>
                  <a:pt x="3042" y="12872"/>
                </a:lnTo>
                <a:lnTo>
                  <a:pt x="2871" y="12921"/>
                </a:lnTo>
                <a:lnTo>
                  <a:pt x="2871" y="12945"/>
                </a:lnTo>
                <a:lnTo>
                  <a:pt x="2871" y="12969"/>
                </a:lnTo>
                <a:lnTo>
                  <a:pt x="3017" y="13018"/>
                </a:lnTo>
                <a:lnTo>
                  <a:pt x="3163" y="13042"/>
                </a:lnTo>
                <a:lnTo>
                  <a:pt x="3139" y="13140"/>
                </a:lnTo>
                <a:lnTo>
                  <a:pt x="2969" y="13140"/>
                </a:lnTo>
                <a:lnTo>
                  <a:pt x="2847" y="13164"/>
                </a:lnTo>
                <a:lnTo>
                  <a:pt x="2725" y="13213"/>
                </a:lnTo>
                <a:lnTo>
                  <a:pt x="2701" y="13237"/>
                </a:lnTo>
                <a:lnTo>
                  <a:pt x="2701" y="13261"/>
                </a:lnTo>
                <a:lnTo>
                  <a:pt x="2701" y="13286"/>
                </a:lnTo>
                <a:lnTo>
                  <a:pt x="2725" y="13310"/>
                </a:lnTo>
                <a:lnTo>
                  <a:pt x="2847" y="13359"/>
                </a:lnTo>
                <a:lnTo>
                  <a:pt x="2969" y="13383"/>
                </a:lnTo>
                <a:lnTo>
                  <a:pt x="3090" y="13383"/>
                </a:lnTo>
                <a:lnTo>
                  <a:pt x="3066" y="13529"/>
                </a:lnTo>
                <a:lnTo>
                  <a:pt x="2847" y="13553"/>
                </a:lnTo>
                <a:lnTo>
                  <a:pt x="2750" y="13602"/>
                </a:lnTo>
                <a:lnTo>
                  <a:pt x="2652" y="13651"/>
                </a:lnTo>
                <a:lnTo>
                  <a:pt x="2628" y="13699"/>
                </a:lnTo>
                <a:lnTo>
                  <a:pt x="2652" y="13724"/>
                </a:lnTo>
                <a:lnTo>
                  <a:pt x="2847" y="13748"/>
                </a:lnTo>
                <a:lnTo>
                  <a:pt x="3042" y="13772"/>
                </a:lnTo>
                <a:lnTo>
                  <a:pt x="3042" y="13870"/>
                </a:lnTo>
                <a:lnTo>
                  <a:pt x="2920" y="13870"/>
                </a:lnTo>
                <a:lnTo>
                  <a:pt x="2774" y="13918"/>
                </a:lnTo>
                <a:lnTo>
                  <a:pt x="2701" y="13943"/>
                </a:lnTo>
                <a:lnTo>
                  <a:pt x="2628" y="13991"/>
                </a:lnTo>
                <a:lnTo>
                  <a:pt x="2628" y="14016"/>
                </a:lnTo>
                <a:lnTo>
                  <a:pt x="2701" y="14064"/>
                </a:lnTo>
                <a:lnTo>
                  <a:pt x="2798" y="14113"/>
                </a:lnTo>
                <a:lnTo>
                  <a:pt x="2896" y="14137"/>
                </a:lnTo>
                <a:lnTo>
                  <a:pt x="3017" y="14137"/>
                </a:lnTo>
                <a:lnTo>
                  <a:pt x="2993" y="14283"/>
                </a:lnTo>
                <a:lnTo>
                  <a:pt x="2871" y="14283"/>
                </a:lnTo>
                <a:lnTo>
                  <a:pt x="2725" y="14308"/>
                </a:lnTo>
                <a:lnTo>
                  <a:pt x="2677" y="14332"/>
                </a:lnTo>
                <a:lnTo>
                  <a:pt x="2604" y="14381"/>
                </a:lnTo>
                <a:lnTo>
                  <a:pt x="2604" y="14405"/>
                </a:lnTo>
                <a:lnTo>
                  <a:pt x="2579" y="14429"/>
                </a:lnTo>
                <a:lnTo>
                  <a:pt x="2604" y="14502"/>
                </a:lnTo>
                <a:lnTo>
                  <a:pt x="2677" y="14551"/>
                </a:lnTo>
                <a:lnTo>
                  <a:pt x="2725" y="14575"/>
                </a:lnTo>
                <a:lnTo>
                  <a:pt x="2871" y="14600"/>
                </a:lnTo>
                <a:lnTo>
                  <a:pt x="2969" y="14600"/>
                </a:lnTo>
                <a:lnTo>
                  <a:pt x="2969" y="14721"/>
                </a:lnTo>
                <a:lnTo>
                  <a:pt x="2969" y="14794"/>
                </a:lnTo>
                <a:lnTo>
                  <a:pt x="2774" y="14819"/>
                </a:lnTo>
                <a:lnTo>
                  <a:pt x="2628" y="14843"/>
                </a:lnTo>
                <a:lnTo>
                  <a:pt x="2555" y="14892"/>
                </a:lnTo>
                <a:lnTo>
                  <a:pt x="2506" y="14940"/>
                </a:lnTo>
                <a:lnTo>
                  <a:pt x="2482" y="14989"/>
                </a:lnTo>
                <a:lnTo>
                  <a:pt x="2506" y="15013"/>
                </a:lnTo>
                <a:lnTo>
                  <a:pt x="2579" y="15038"/>
                </a:lnTo>
                <a:lnTo>
                  <a:pt x="2652" y="15062"/>
                </a:lnTo>
                <a:lnTo>
                  <a:pt x="2823" y="15062"/>
                </a:lnTo>
                <a:lnTo>
                  <a:pt x="2944" y="15038"/>
                </a:lnTo>
                <a:lnTo>
                  <a:pt x="2944" y="15232"/>
                </a:lnTo>
                <a:lnTo>
                  <a:pt x="2871" y="15232"/>
                </a:lnTo>
                <a:lnTo>
                  <a:pt x="2677" y="15257"/>
                </a:lnTo>
                <a:lnTo>
                  <a:pt x="2506" y="15305"/>
                </a:lnTo>
                <a:lnTo>
                  <a:pt x="2506" y="15330"/>
                </a:lnTo>
                <a:lnTo>
                  <a:pt x="2506" y="15354"/>
                </a:lnTo>
                <a:lnTo>
                  <a:pt x="2701" y="15378"/>
                </a:lnTo>
                <a:lnTo>
                  <a:pt x="2920" y="15403"/>
                </a:lnTo>
                <a:lnTo>
                  <a:pt x="2920" y="15622"/>
                </a:lnTo>
                <a:lnTo>
                  <a:pt x="2798" y="15646"/>
                </a:lnTo>
                <a:lnTo>
                  <a:pt x="2652" y="15695"/>
                </a:lnTo>
                <a:lnTo>
                  <a:pt x="2506" y="15768"/>
                </a:lnTo>
                <a:lnTo>
                  <a:pt x="2506" y="15792"/>
                </a:lnTo>
                <a:lnTo>
                  <a:pt x="2506" y="15816"/>
                </a:lnTo>
                <a:lnTo>
                  <a:pt x="2798" y="15841"/>
                </a:lnTo>
                <a:lnTo>
                  <a:pt x="2896" y="15841"/>
                </a:lnTo>
                <a:lnTo>
                  <a:pt x="2896" y="15914"/>
                </a:lnTo>
                <a:lnTo>
                  <a:pt x="2750" y="15938"/>
                </a:lnTo>
                <a:lnTo>
                  <a:pt x="2604" y="15987"/>
                </a:lnTo>
                <a:lnTo>
                  <a:pt x="2482" y="16060"/>
                </a:lnTo>
                <a:lnTo>
                  <a:pt x="2433" y="16108"/>
                </a:lnTo>
                <a:lnTo>
                  <a:pt x="2433" y="16157"/>
                </a:lnTo>
                <a:lnTo>
                  <a:pt x="2433" y="16181"/>
                </a:lnTo>
                <a:lnTo>
                  <a:pt x="2506" y="16230"/>
                </a:lnTo>
                <a:lnTo>
                  <a:pt x="2579" y="16254"/>
                </a:lnTo>
                <a:lnTo>
                  <a:pt x="2725" y="16254"/>
                </a:lnTo>
                <a:lnTo>
                  <a:pt x="2896" y="16230"/>
                </a:lnTo>
                <a:lnTo>
                  <a:pt x="2871" y="16425"/>
                </a:lnTo>
                <a:lnTo>
                  <a:pt x="2628" y="16473"/>
                </a:lnTo>
                <a:lnTo>
                  <a:pt x="2506" y="16498"/>
                </a:lnTo>
                <a:lnTo>
                  <a:pt x="2409" y="16546"/>
                </a:lnTo>
                <a:lnTo>
                  <a:pt x="2409" y="16571"/>
                </a:lnTo>
                <a:lnTo>
                  <a:pt x="2409" y="16595"/>
                </a:lnTo>
                <a:lnTo>
                  <a:pt x="2506" y="16644"/>
                </a:lnTo>
                <a:lnTo>
                  <a:pt x="2628" y="16668"/>
                </a:lnTo>
                <a:lnTo>
                  <a:pt x="2871" y="16692"/>
                </a:lnTo>
                <a:lnTo>
                  <a:pt x="2847" y="16936"/>
                </a:lnTo>
                <a:lnTo>
                  <a:pt x="2701" y="16936"/>
                </a:lnTo>
                <a:lnTo>
                  <a:pt x="2555" y="16960"/>
                </a:lnTo>
                <a:lnTo>
                  <a:pt x="2458" y="16984"/>
                </a:lnTo>
                <a:lnTo>
                  <a:pt x="2409" y="17033"/>
                </a:lnTo>
                <a:lnTo>
                  <a:pt x="2385" y="17057"/>
                </a:lnTo>
                <a:lnTo>
                  <a:pt x="2433" y="17106"/>
                </a:lnTo>
                <a:lnTo>
                  <a:pt x="2482" y="17130"/>
                </a:lnTo>
                <a:lnTo>
                  <a:pt x="2604" y="17155"/>
                </a:lnTo>
                <a:lnTo>
                  <a:pt x="2847" y="17155"/>
                </a:lnTo>
                <a:lnTo>
                  <a:pt x="2823" y="17349"/>
                </a:lnTo>
                <a:lnTo>
                  <a:pt x="2701" y="17398"/>
                </a:lnTo>
                <a:lnTo>
                  <a:pt x="2604" y="17447"/>
                </a:lnTo>
                <a:lnTo>
                  <a:pt x="2506" y="17495"/>
                </a:lnTo>
                <a:lnTo>
                  <a:pt x="2458" y="17568"/>
                </a:lnTo>
                <a:lnTo>
                  <a:pt x="2433" y="17593"/>
                </a:lnTo>
                <a:lnTo>
                  <a:pt x="2458" y="17641"/>
                </a:lnTo>
                <a:lnTo>
                  <a:pt x="2458" y="17666"/>
                </a:lnTo>
                <a:lnTo>
                  <a:pt x="2506" y="17690"/>
                </a:lnTo>
                <a:lnTo>
                  <a:pt x="2652" y="17690"/>
                </a:lnTo>
                <a:lnTo>
                  <a:pt x="2823" y="17641"/>
                </a:lnTo>
                <a:lnTo>
                  <a:pt x="2798" y="17860"/>
                </a:lnTo>
                <a:lnTo>
                  <a:pt x="2628" y="17933"/>
                </a:lnTo>
                <a:lnTo>
                  <a:pt x="2506" y="17958"/>
                </a:lnTo>
                <a:lnTo>
                  <a:pt x="2482" y="17958"/>
                </a:lnTo>
                <a:lnTo>
                  <a:pt x="2458" y="17982"/>
                </a:lnTo>
                <a:lnTo>
                  <a:pt x="2458" y="18006"/>
                </a:lnTo>
                <a:lnTo>
                  <a:pt x="2482" y="18031"/>
                </a:lnTo>
                <a:lnTo>
                  <a:pt x="2628" y="18055"/>
                </a:lnTo>
                <a:lnTo>
                  <a:pt x="2798" y="18055"/>
                </a:lnTo>
                <a:lnTo>
                  <a:pt x="2774" y="18298"/>
                </a:lnTo>
                <a:lnTo>
                  <a:pt x="2725" y="18298"/>
                </a:lnTo>
                <a:lnTo>
                  <a:pt x="2628" y="18323"/>
                </a:lnTo>
                <a:lnTo>
                  <a:pt x="2506" y="18371"/>
                </a:lnTo>
                <a:lnTo>
                  <a:pt x="2482" y="18396"/>
                </a:lnTo>
                <a:lnTo>
                  <a:pt x="2482" y="18420"/>
                </a:lnTo>
                <a:lnTo>
                  <a:pt x="2482" y="18444"/>
                </a:lnTo>
                <a:lnTo>
                  <a:pt x="2506" y="18444"/>
                </a:lnTo>
                <a:lnTo>
                  <a:pt x="2604" y="18493"/>
                </a:lnTo>
                <a:lnTo>
                  <a:pt x="2725" y="18542"/>
                </a:lnTo>
                <a:lnTo>
                  <a:pt x="2750" y="18542"/>
                </a:lnTo>
                <a:lnTo>
                  <a:pt x="2725" y="18688"/>
                </a:lnTo>
                <a:lnTo>
                  <a:pt x="2628" y="18712"/>
                </a:lnTo>
                <a:lnTo>
                  <a:pt x="2506" y="18712"/>
                </a:lnTo>
                <a:lnTo>
                  <a:pt x="2458" y="18736"/>
                </a:lnTo>
                <a:lnTo>
                  <a:pt x="2409" y="18761"/>
                </a:lnTo>
                <a:lnTo>
                  <a:pt x="2385" y="18809"/>
                </a:lnTo>
                <a:lnTo>
                  <a:pt x="2385" y="18858"/>
                </a:lnTo>
                <a:lnTo>
                  <a:pt x="2433" y="18882"/>
                </a:lnTo>
                <a:lnTo>
                  <a:pt x="2482" y="18931"/>
                </a:lnTo>
                <a:lnTo>
                  <a:pt x="2604" y="18955"/>
                </a:lnTo>
                <a:lnTo>
                  <a:pt x="2701" y="18955"/>
                </a:lnTo>
                <a:lnTo>
                  <a:pt x="2677" y="19053"/>
                </a:lnTo>
                <a:lnTo>
                  <a:pt x="2604" y="19077"/>
                </a:lnTo>
                <a:lnTo>
                  <a:pt x="2555" y="19101"/>
                </a:lnTo>
                <a:lnTo>
                  <a:pt x="2433" y="19174"/>
                </a:lnTo>
                <a:lnTo>
                  <a:pt x="2433" y="19199"/>
                </a:lnTo>
                <a:lnTo>
                  <a:pt x="2433" y="19223"/>
                </a:lnTo>
                <a:lnTo>
                  <a:pt x="2531" y="19272"/>
                </a:lnTo>
                <a:lnTo>
                  <a:pt x="2628" y="19320"/>
                </a:lnTo>
                <a:lnTo>
                  <a:pt x="2604" y="19466"/>
                </a:lnTo>
                <a:lnTo>
                  <a:pt x="2458" y="19466"/>
                </a:lnTo>
                <a:lnTo>
                  <a:pt x="2360" y="19515"/>
                </a:lnTo>
                <a:lnTo>
                  <a:pt x="2336" y="19564"/>
                </a:lnTo>
                <a:lnTo>
                  <a:pt x="2360" y="19612"/>
                </a:lnTo>
                <a:lnTo>
                  <a:pt x="2385" y="19661"/>
                </a:lnTo>
                <a:lnTo>
                  <a:pt x="2433" y="19685"/>
                </a:lnTo>
                <a:lnTo>
                  <a:pt x="2531" y="19734"/>
                </a:lnTo>
                <a:lnTo>
                  <a:pt x="2458" y="19928"/>
                </a:lnTo>
                <a:lnTo>
                  <a:pt x="2312" y="20001"/>
                </a:lnTo>
                <a:lnTo>
                  <a:pt x="2166" y="20099"/>
                </a:lnTo>
                <a:lnTo>
                  <a:pt x="2020" y="20196"/>
                </a:lnTo>
                <a:lnTo>
                  <a:pt x="1874" y="20269"/>
                </a:lnTo>
                <a:lnTo>
                  <a:pt x="1728" y="20318"/>
                </a:lnTo>
                <a:lnTo>
                  <a:pt x="1582" y="20342"/>
                </a:lnTo>
                <a:lnTo>
                  <a:pt x="1436" y="20366"/>
                </a:lnTo>
                <a:lnTo>
                  <a:pt x="1265" y="20366"/>
                </a:lnTo>
                <a:lnTo>
                  <a:pt x="1411" y="20220"/>
                </a:lnTo>
                <a:lnTo>
                  <a:pt x="1557" y="20074"/>
                </a:lnTo>
                <a:lnTo>
                  <a:pt x="1679" y="19953"/>
                </a:lnTo>
                <a:lnTo>
                  <a:pt x="1825" y="19807"/>
                </a:lnTo>
                <a:lnTo>
                  <a:pt x="1849" y="19783"/>
                </a:lnTo>
                <a:lnTo>
                  <a:pt x="1922" y="19758"/>
                </a:lnTo>
                <a:lnTo>
                  <a:pt x="1995" y="19710"/>
                </a:lnTo>
                <a:lnTo>
                  <a:pt x="2020" y="19637"/>
                </a:lnTo>
                <a:lnTo>
                  <a:pt x="2044" y="19539"/>
                </a:lnTo>
                <a:lnTo>
                  <a:pt x="2020" y="18785"/>
                </a:lnTo>
                <a:lnTo>
                  <a:pt x="1971" y="18055"/>
                </a:lnTo>
                <a:lnTo>
                  <a:pt x="1825" y="16571"/>
                </a:lnTo>
                <a:lnTo>
                  <a:pt x="1752" y="15792"/>
                </a:lnTo>
                <a:lnTo>
                  <a:pt x="1703" y="15013"/>
                </a:lnTo>
                <a:lnTo>
                  <a:pt x="1679" y="13456"/>
                </a:lnTo>
                <a:lnTo>
                  <a:pt x="1655" y="12702"/>
                </a:lnTo>
                <a:lnTo>
                  <a:pt x="1679" y="11947"/>
                </a:lnTo>
                <a:lnTo>
                  <a:pt x="1703" y="11583"/>
                </a:lnTo>
                <a:lnTo>
                  <a:pt x="1752" y="11218"/>
                </a:lnTo>
                <a:lnTo>
                  <a:pt x="1825" y="10853"/>
                </a:lnTo>
                <a:lnTo>
                  <a:pt x="1922" y="10488"/>
                </a:lnTo>
                <a:lnTo>
                  <a:pt x="2044" y="10171"/>
                </a:lnTo>
                <a:lnTo>
                  <a:pt x="2166" y="9855"/>
                </a:lnTo>
                <a:lnTo>
                  <a:pt x="2287" y="9539"/>
                </a:lnTo>
                <a:lnTo>
                  <a:pt x="2360" y="9198"/>
                </a:lnTo>
                <a:lnTo>
                  <a:pt x="2385" y="8906"/>
                </a:lnTo>
                <a:lnTo>
                  <a:pt x="2385" y="8590"/>
                </a:lnTo>
                <a:lnTo>
                  <a:pt x="2385" y="8006"/>
                </a:lnTo>
                <a:lnTo>
                  <a:pt x="2458" y="7957"/>
                </a:lnTo>
                <a:lnTo>
                  <a:pt x="2482" y="7908"/>
                </a:lnTo>
                <a:lnTo>
                  <a:pt x="2506" y="7835"/>
                </a:lnTo>
                <a:lnTo>
                  <a:pt x="2506" y="7762"/>
                </a:lnTo>
                <a:lnTo>
                  <a:pt x="2506" y="7689"/>
                </a:lnTo>
                <a:lnTo>
                  <a:pt x="2458" y="7641"/>
                </a:lnTo>
                <a:lnTo>
                  <a:pt x="2385" y="7592"/>
                </a:lnTo>
                <a:lnTo>
                  <a:pt x="2312" y="7568"/>
                </a:lnTo>
                <a:lnTo>
                  <a:pt x="2214" y="7543"/>
                </a:lnTo>
                <a:lnTo>
                  <a:pt x="2141" y="7519"/>
                </a:lnTo>
                <a:lnTo>
                  <a:pt x="2093" y="7446"/>
                </a:lnTo>
                <a:lnTo>
                  <a:pt x="2044" y="7373"/>
                </a:lnTo>
                <a:lnTo>
                  <a:pt x="1947" y="7227"/>
                </a:lnTo>
                <a:lnTo>
                  <a:pt x="1898" y="7057"/>
                </a:lnTo>
                <a:lnTo>
                  <a:pt x="1874" y="6886"/>
                </a:lnTo>
                <a:lnTo>
                  <a:pt x="1874" y="6716"/>
                </a:lnTo>
                <a:lnTo>
                  <a:pt x="1898" y="6643"/>
                </a:lnTo>
                <a:lnTo>
                  <a:pt x="1971" y="6570"/>
                </a:lnTo>
                <a:lnTo>
                  <a:pt x="2093" y="6473"/>
                </a:lnTo>
                <a:lnTo>
                  <a:pt x="2117" y="6400"/>
                </a:lnTo>
                <a:lnTo>
                  <a:pt x="2117" y="6327"/>
                </a:lnTo>
                <a:lnTo>
                  <a:pt x="2093" y="6254"/>
                </a:lnTo>
                <a:lnTo>
                  <a:pt x="2020" y="6205"/>
                </a:lnTo>
                <a:lnTo>
                  <a:pt x="1947" y="6181"/>
                </a:lnTo>
                <a:lnTo>
                  <a:pt x="1849" y="6181"/>
                </a:lnTo>
                <a:lnTo>
                  <a:pt x="1801" y="6205"/>
                </a:lnTo>
                <a:lnTo>
                  <a:pt x="1728" y="6229"/>
                </a:lnTo>
                <a:lnTo>
                  <a:pt x="1630" y="6327"/>
                </a:lnTo>
                <a:lnTo>
                  <a:pt x="1557" y="6473"/>
                </a:lnTo>
                <a:lnTo>
                  <a:pt x="1484" y="6619"/>
                </a:lnTo>
                <a:lnTo>
                  <a:pt x="1460" y="6789"/>
                </a:lnTo>
                <a:lnTo>
                  <a:pt x="1460" y="6935"/>
                </a:lnTo>
                <a:lnTo>
                  <a:pt x="1460" y="7081"/>
                </a:lnTo>
                <a:lnTo>
                  <a:pt x="1533" y="7300"/>
                </a:lnTo>
                <a:lnTo>
                  <a:pt x="1630" y="7543"/>
                </a:lnTo>
                <a:lnTo>
                  <a:pt x="1606" y="7568"/>
                </a:lnTo>
                <a:lnTo>
                  <a:pt x="1533" y="7519"/>
                </a:lnTo>
                <a:lnTo>
                  <a:pt x="1411" y="7470"/>
                </a:lnTo>
                <a:lnTo>
                  <a:pt x="1363" y="7446"/>
                </a:lnTo>
                <a:lnTo>
                  <a:pt x="1290" y="7446"/>
                </a:lnTo>
                <a:lnTo>
                  <a:pt x="1265" y="7470"/>
                </a:lnTo>
                <a:lnTo>
                  <a:pt x="1241" y="7495"/>
                </a:lnTo>
                <a:lnTo>
                  <a:pt x="1241" y="7568"/>
                </a:lnTo>
                <a:lnTo>
                  <a:pt x="1290" y="7616"/>
                </a:lnTo>
                <a:lnTo>
                  <a:pt x="1363" y="7689"/>
                </a:lnTo>
                <a:lnTo>
                  <a:pt x="1460" y="7787"/>
                </a:lnTo>
                <a:lnTo>
                  <a:pt x="1436" y="7860"/>
                </a:lnTo>
                <a:lnTo>
                  <a:pt x="1314" y="7811"/>
                </a:lnTo>
                <a:lnTo>
                  <a:pt x="1192" y="7762"/>
                </a:lnTo>
                <a:lnTo>
                  <a:pt x="1071" y="7738"/>
                </a:lnTo>
                <a:lnTo>
                  <a:pt x="1022" y="7762"/>
                </a:lnTo>
                <a:lnTo>
                  <a:pt x="998" y="7811"/>
                </a:lnTo>
                <a:lnTo>
                  <a:pt x="1022" y="7835"/>
                </a:lnTo>
                <a:lnTo>
                  <a:pt x="1071" y="7908"/>
                </a:lnTo>
                <a:lnTo>
                  <a:pt x="1144" y="7981"/>
                </a:lnTo>
                <a:lnTo>
                  <a:pt x="1314" y="8103"/>
                </a:lnTo>
                <a:lnTo>
                  <a:pt x="1265" y="8249"/>
                </a:lnTo>
                <a:lnTo>
                  <a:pt x="1168" y="8225"/>
                </a:lnTo>
                <a:lnTo>
                  <a:pt x="1095" y="8200"/>
                </a:lnTo>
                <a:lnTo>
                  <a:pt x="998" y="8225"/>
                </a:lnTo>
                <a:lnTo>
                  <a:pt x="949" y="8249"/>
                </a:lnTo>
                <a:lnTo>
                  <a:pt x="949" y="8273"/>
                </a:lnTo>
                <a:lnTo>
                  <a:pt x="949" y="8322"/>
                </a:lnTo>
                <a:lnTo>
                  <a:pt x="1022" y="8371"/>
                </a:lnTo>
                <a:lnTo>
                  <a:pt x="1095" y="8419"/>
                </a:lnTo>
                <a:lnTo>
                  <a:pt x="1192" y="8444"/>
                </a:lnTo>
                <a:lnTo>
                  <a:pt x="1168" y="8468"/>
                </a:lnTo>
                <a:lnTo>
                  <a:pt x="973" y="8468"/>
                </a:lnTo>
                <a:lnTo>
                  <a:pt x="900" y="8492"/>
                </a:lnTo>
                <a:lnTo>
                  <a:pt x="852" y="8541"/>
                </a:lnTo>
                <a:lnTo>
                  <a:pt x="827" y="8565"/>
                </a:lnTo>
                <a:lnTo>
                  <a:pt x="803" y="8614"/>
                </a:lnTo>
                <a:lnTo>
                  <a:pt x="827" y="8663"/>
                </a:lnTo>
                <a:lnTo>
                  <a:pt x="852" y="8711"/>
                </a:lnTo>
                <a:lnTo>
                  <a:pt x="949" y="8760"/>
                </a:lnTo>
                <a:lnTo>
                  <a:pt x="1071" y="8784"/>
                </a:lnTo>
                <a:lnTo>
                  <a:pt x="1095" y="8784"/>
                </a:lnTo>
                <a:lnTo>
                  <a:pt x="1046" y="8979"/>
                </a:lnTo>
                <a:lnTo>
                  <a:pt x="803" y="8979"/>
                </a:lnTo>
                <a:lnTo>
                  <a:pt x="779" y="9028"/>
                </a:lnTo>
                <a:lnTo>
                  <a:pt x="779" y="9052"/>
                </a:lnTo>
                <a:lnTo>
                  <a:pt x="779" y="9101"/>
                </a:lnTo>
                <a:lnTo>
                  <a:pt x="827" y="9149"/>
                </a:lnTo>
                <a:lnTo>
                  <a:pt x="876" y="9174"/>
                </a:lnTo>
                <a:lnTo>
                  <a:pt x="973" y="9198"/>
                </a:lnTo>
                <a:lnTo>
                  <a:pt x="998" y="9222"/>
                </a:lnTo>
                <a:lnTo>
                  <a:pt x="998" y="9368"/>
                </a:lnTo>
                <a:lnTo>
                  <a:pt x="852" y="9368"/>
                </a:lnTo>
                <a:lnTo>
                  <a:pt x="803" y="9393"/>
                </a:lnTo>
                <a:lnTo>
                  <a:pt x="754" y="9417"/>
                </a:lnTo>
                <a:lnTo>
                  <a:pt x="730" y="9490"/>
                </a:lnTo>
                <a:lnTo>
                  <a:pt x="730" y="9539"/>
                </a:lnTo>
                <a:lnTo>
                  <a:pt x="730" y="9563"/>
                </a:lnTo>
                <a:lnTo>
                  <a:pt x="779" y="9612"/>
                </a:lnTo>
                <a:lnTo>
                  <a:pt x="827" y="9636"/>
                </a:lnTo>
                <a:lnTo>
                  <a:pt x="949" y="9660"/>
                </a:lnTo>
                <a:lnTo>
                  <a:pt x="949" y="9806"/>
                </a:lnTo>
                <a:lnTo>
                  <a:pt x="876" y="9806"/>
                </a:lnTo>
                <a:lnTo>
                  <a:pt x="803" y="9831"/>
                </a:lnTo>
                <a:lnTo>
                  <a:pt x="730" y="9879"/>
                </a:lnTo>
                <a:lnTo>
                  <a:pt x="681" y="9904"/>
                </a:lnTo>
                <a:lnTo>
                  <a:pt x="681" y="9952"/>
                </a:lnTo>
                <a:lnTo>
                  <a:pt x="681" y="10001"/>
                </a:lnTo>
                <a:lnTo>
                  <a:pt x="730" y="10050"/>
                </a:lnTo>
                <a:lnTo>
                  <a:pt x="827" y="10074"/>
                </a:lnTo>
                <a:lnTo>
                  <a:pt x="949" y="10074"/>
                </a:lnTo>
                <a:lnTo>
                  <a:pt x="949" y="10123"/>
                </a:lnTo>
                <a:lnTo>
                  <a:pt x="852" y="10147"/>
                </a:lnTo>
                <a:lnTo>
                  <a:pt x="803" y="10196"/>
                </a:lnTo>
                <a:lnTo>
                  <a:pt x="754" y="10244"/>
                </a:lnTo>
                <a:lnTo>
                  <a:pt x="754" y="10269"/>
                </a:lnTo>
                <a:lnTo>
                  <a:pt x="779" y="10293"/>
                </a:lnTo>
                <a:lnTo>
                  <a:pt x="876" y="10342"/>
                </a:lnTo>
                <a:lnTo>
                  <a:pt x="949" y="10342"/>
                </a:lnTo>
                <a:lnTo>
                  <a:pt x="973" y="10390"/>
                </a:lnTo>
                <a:lnTo>
                  <a:pt x="973" y="10463"/>
                </a:lnTo>
                <a:lnTo>
                  <a:pt x="925" y="10512"/>
                </a:lnTo>
                <a:lnTo>
                  <a:pt x="876" y="10585"/>
                </a:lnTo>
                <a:lnTo>
                  <a:pt x="852" y="10658"/>
                </a:lnTo>
                <a:lnTo>
                  <a:pt x="876" y="10755"/>
                </a:lnTo>
                <a:lnTo>
                  <a:pt x="925" y="10853"/>
                </a:lnTo>
                <a:lnTo>
                  <a:pt x="949" y="10999"/>
                </a:lnTo>
                <a:lnTo>
                  <a:pt x="973" y="11266"/>
                </a:lnTo>
                <a:lnTo>
                  <a:pt x="925" y="11534"/>
                </a:lnTo>
                <a:lnTo>
                  <a:pt x="876" y="11656"/>
                </a:lnTo>
                <a:lnTo>
                  <a:pt x="827" y="11753"/>
                </a:lnTo>
                <a:lnTo>
                  <a:pt x="803" y="11801"/>
                </a:lnTo>
                <a:lnTo>
                  <a:pt x="754" y="11801"/>
                </a:lnTo>
                <a:lnTo>
                  <a:pt x="657" y="11729"/>
                </a:lnTo>
                <a:lnTo>
                  <a:pt x="560" y="11656"/>
                </a:lnTo>
                <a:lnTo>
                  <a:pt x="511" y="11583"/>
                </a:lnTo>
                <a:lnTo>
                  <a:pt x="462" y="11461"/>
                </a:lnTo>
                <a:lnTo>
                  <a:pt x="462" y="11339"/>
                </a:lnTo>
                <a:lnTo>
                  <a:pt x="487" y="11096"/>
                </a:lnTo>
                <a:lnTo>
                  <a:pt x="535" y="11047"/>
                </a:lnTo>
                <a:lnTo>
                  <a:pt x="560" y="10974"/>
                </a:lnTo>
                <a:lnTo>
                  <a:pt x="584" y="10926"/>
                </a:lnTo>
                <a:lnTo>
                  <a:pt x="584" y="10828"/>
                </a:lnTo>
                <a:lnTo>
                  <a:pt x="511" y="10342"/>
                </a:lnTo>
                <a:lnTo>
                  <a:pt x="462" y="9831"/>
                </a:lnTo>
                <a:lnTo>
                  <a:pt x="462" y="9320"/>
                </a:lnTo>
                <a:lnTo>
                  <a:pt x="511" y="8809"/>
                </a:lnTo>
                <a:lnTo>
                  <a:pt x="584" y="8298"/>
                </a:lnTo>
                <a:lnTo>
                  <a:pt x="681" y="7787"/>
                </a:lnTo>
                <a:lnTo>
                  <a:pt x="803" y="7300"/>
                </a:lnTo>
                <a:lnTo>
                  <a:pt x="949" y="6813"/>
                </a:lnTo>
                <a:lnTo>
                  <a:pt x="1119" y="6400"/>
                </a:lnTo>
                <a:lnTo>
                  <a:pt x="1314" y="6010"/>
                </a:lnTo>
                <a:lnTo>
                  <a:pt x="1557" y="5621"/>
                </a:lnTo>
                <a:lnTo>
                  <a:pt x="1703" y="5451"/>
                </a:lnTo>
                <a:lnTo>
                  <a:pt x="1849" y="5280"/>
                </a:lnTo>
                <a:lnTo>
                  <a:pt x="2044" y="5134"/>
                </a:lnTo>
                <a:lnTo>
                  <a:pt x="2214" y="4988"/>
                </a:lnTo>
                <a:lnTo>
                  <a:pt x="2409" y="4891"/>
                </a:lnTo>
                <a:lnTo>
                  <a:pt x="2628" y="4794"/>
                </a:lnTo>
                <a:lnTo>
                  <a:pt x="2823" y="4745"/>
                </a:lnTo>
                <a:lnTo>
                  <a:pt x="3066" y="4696"/>
                </a:lnTo>
                <a:lnTo>
                  <a:pt x="3528" y="4623"/>
                </a:lnTo>
                <a:close/>
                <a:moveTo>
                  <a:pt x="3893" y="0"/>
                </a:moveTo>
                <a:lnTo>
                  <a:pt x="3699" y="73"/>
                </a:lnTo>
                <a:lnTo>
                  <a:pt x="3382" y="73"/>
                </a:lnTo>
                <a:lnTo>
                  <a:pt x="3212" y="122"/>
                </a:lnTo>
                <a:lnTo>
                  <a:pt x="3066" y="195"/>
                </a:lnTo>
                <a:lnTo>
                  <a:pt x="2896" y="268"/>
                </a:lnTo>
                <a:lnTo>
                  <a:pt x="2774" y="365"/>
                </a:lnTo>
                <a:lnTo>
                  <a:pt x="2628" y="487"/>
                </a:lnTo>
                <a:lnTo>
                  <a:pt x="2506" y="609"/>
                </a:lnTo>
                <a:lnTo>
                  <a:pt x="2287" y="901"/>
                </a:lnTo>
                <a:lnTo>
                  <a:pt x="2093" y="1217"/>
                </a:lnTo>
                <a:lnTo>
                  <a:pt x="1947" y="1533"/>
                </a:lnTo>
                <a:lnTo>
                  <a:pt x="1874" y="1850"/>
                </a:lnTo>
                <a:lnTo>
                  <a:pt x="1849" y="2044"/>
                </a:lnTo>
                <a:lnTo>
                  <a:pt x="1849" y="2215"/>
                </a:lnTo>
                <a:lnTo>
                  <a:pt x="1874" y="2409"/>
                </a:lnTo>
                <a:lnTo>
                  <a:pt x="1898" y="2580"/>
                </a:lnTo>
                <a:lnTo>
                  <a:pt x="1947" y="2750"/>
                </a:lnTo>
                <a:lnTo>
                  <a:pt x="2020" y="2896"/>
                </a:lnTo>
                <a:lnTo>
                  <a:pt x="2093" y="3066"/>
                </a:lnTo>
                <a:lnTo>
                  <a:pt x="2214" y="3212"/>
                </a:lnTo>
                <a:lnTo>
                  <a:pt x="2312" y="3358"/>
                </a:lnTo>
                <a:lnTo>
                  <a:pt x="2433" y="3480"/>
                </a:lnTo>
                <a:lnTo>
                  <a:pt x="2579" y="3577"/>
                </a:lnTo>
                <a:lnTo>
                  <a:pt x="2725" y="3699"/>
                </a:lnTo>
                <a:lnTo>
                  <a:pt x="2871" y="3772"/>
                </a:lnTo>
                <a:lnTo>
                  <a:pt x="3042" y="3845"/>
                </a:lnTo>
                <a:lnTo>
                  <a:pt x="3212" y="3918"/>
                </a:lnTo>
                <a:lnTo>
                  <a:pt x="3407" y="3966"/>
                </a:lnTo>
                <a:lnTo>
                  <a:pt x="3553" y="3966"/>
                </a:lnTo>
                <a:lnTo>
                  <a:pt x="3528" y="4039"/>
                </a:lnTo>
                <a:lnTo>
                  <a:pt x="3504" y="4234"/>
                </a:lnTo>
                <a:lnTo>
                  <a:pt x="3431" y="4234"/>
                </a:lnTo>
                <a:lnTo>
                  <a:pt x="3188" y="4210"/>
                </a:lnTo>
                <a:lnTo>
                  <a:pt x="2944" y="4210"/>
                </a:lnTo>
                <a:lnTo>
                  <a:pt x="2725" y="4258"/>
                </a:lnTo>
                <a:lnTo>
                  <a:pt x="2506" y="4331"/>
                </a:lnTo>
                <a:lnTo>
                  <a:pt x="2287" y="4404"/>
                </a:lnTo>
                <a:lnTo>
                  <a:pt x="2093" y="4526"/>
                </a:lnTo>
                <a:lnTo>
                  <a:pt x="1898" y="4648"/>
                </a:lnTo>
                <a:lnTo>
                  <a:pt x="1728" y="4794"/>
                </a:lnTo>
                <a:lnTo>
                  <a:pt x="1557" y="4964"/>
                </a:lnTo>
                <a:lnTo>
                  <a:pt x="1387" y="5134"/>
                </a:lnTo>
                <a:lnTo>
                  <a:pt x="1095" y="5499"/>
                </a:lnTo>
                <a:lnTo>
                  <a:pt x="852" y="5913"/>
                </a:lnTo>
                <a:lnTo>
                  <a:pt x="633" y="6327"/>
                </a:lnTo>
                <a:lnTo>
                  <a:pt x="438" y="6862"/>
                </a:lnTo>
                <a:lnTo>
                  <a:pt x="268" y="7446"/>
                </a:lnTo>
                <a:lnTo>
                  <a:pt x="122" y="8006"/>
                </a:lnTo>
                <a:lnTo>
                  <a:pt x="49" y="8614"/>
                </a:lnTo>
                <a:lnTo>
                  <a:pt x="0" y="9198"/>
                </a:lnTo>
                <a:lnTo>
                  <a:pt x="0" y="9806"/>
                </a:lnTo>
                <a:lnTo>
                  <a:pt x="49" y="10390"/>
                </a:lnTo>
                <a:lnTo>
                  <a:pt x="122" y="10974"/>
                </a:lnTo>
                <a:lnTo>
                  <a:pt x="146" y="10974"/>
                </a:lnTo>
                <a:lnTo>
                  <a:pt x="97" y="11193"/>
                </a:lnTo>
                <a:lnTo>
                  <a:pt x="73" y="11412"/>
                </a:lnTo>
                <a:lnTo>
                  <a:pt x="97" y="11631"/>
                </a:lnTo>
                <a:lnTo>
                  <a:pt x="170" y="11777"/>
                </a:lnTo>
                <a:lnTo>
                  <a:pt x="219" y="11899"/>
                </a:lnTo>
                <a:lnTo>
                  <a:pt x="316" y="11972"/>
                </a:lnTo>
                <a:lnTo>
                  <a:pt x="414" y="12069"/>
                </a:lnTo>
                <a:lnTo>
                  <a:pt x="511" y="12142"/>
                </a:lnTo>
                <a:lnTo>
                  <a:pt x="633" y="12191"/>
                </a:lnTo>
                <a:lnTo>
                  <a:pt x="754" y="12215"/>
                </a:lnTo>
                <a:lnTo>
                  <a:pt x="876" y="12215"/>
                </a:lnTo>
                <a:lnTo>
                  <a:pt x="998" y="12166"/>
                </a:lnTo>
                <a:lnTo>
                  <a:pt x="1144" y="12069"/>
                </a:lnTo>
                <a:lnTo>
                  <a:pt x="1241" y="11923"/>
                </a:lnTo>
                <a:lnTo>
                  <a:pt x="1217" y="12604"/>
                </a:lnTo>
                <a:lnTo>
                  <a:pt x="1217" y="13261"/>
                </a:lnTo>
                <a:lnTo>
                  <a:pt x="1217" y="14040"/>
                </a:lnTo>
                <a:lnTo>
                  <a:pt x="1241" y="14819"/>
                </a:lnTo>
                <a:lnTo>
                  <a:pt x="1265" y="15597"/>
                </a:lnTo>
                <a:lnTo>
                  <a:pt x="1314" y="16376"/>
                </a:lnTo>
                <a:lnTo>
                  <a:pt x="1460" y="17958"/>
                </a:lnTo>
                <a:lnTo>
                  <a:pt x="1509" y="18736"/>
                </a:lnTo>
                <a:lnTo>
                  <a:pt x="1509" y="19515"/>
                </a:lnTo>
                <a:lnTo>
                  <a:pt x="1265" y="19685"/>
                </a:lnTo>
                <a:lnTo>
                  <a:pt x="1022" y="19904"/>
                </a:lnTo>
                <a:lnTo>
                  <a:pt x="827" y="20147"/>
                </a:lnTo>
                <a:lnTo>
                  <a:pt x="730" y="20269"/>
                </a:lnTo>
                <a:lnTo>
                  <a:pt x="681" y="20415"/>
                </a:lnTo>
                <a:lnTo>
                  <a:pt x="633" y="20512"/>
                </a:lnTo>
                <a:lnTo>
                  <a:pt x="657" y="20634"/>
                </a:lnTo>
                <a:lnTo>
                  <a:pt x="706" y="20707"/>
                </a:lnTo>
                <a:lnTo>
                  <a:pt x="803" y="20756"/>
                </a:lnTo>
                <a:lnTo>
                  <a:pt x="1119" y="20829"/>
                </a:lnTo>
                <a:lnTo>
                  <a:pt x="1411" y="20829"/>
                </a:lnTo>
                <a:lnTo>
                  <a:pt x="1703" y="20804"/>
                </a:lnTo>
                <a:lnTo>
                  <a:pt x="1995" y="20731"/>
                </a:lnTo>
                <a:lnTo>
                  <a:pt x="2214" y="20634"/>
                </a:lnTo>
                <a:lnTo>
                  <a:pt x="2458" y="20512"/>
                </a:lnTo>
                <a:lnTo>
                  <a:pt x="2555" y="20439"/>
                </a:lnTo>
                <a:lnTo>
                  <a:pt x="2652" y="20366"/>
                </a:lnTo>
                <a:lnTo>
                  <a:pt x="2750" y="20269"/>
                </a:lnTo>
                <a:lnTo>
                  <a:pt x="2798" y="20172"/>
                </a:lnTo>
                <a:lnTo>
                  <a:pt x="2847" y="20123"/>
                </a:lnTo>
                <a:lnTo>
                  <a:pt x="2871" y="20074"/>
                </a:lnTo>
                <a:lnTo>
                  <a:pt x="2969" y="19783"/>
                </a:lnTo>
                <a:lnTo>
                  <a:pt x="3042" y="19466"/>
                </a:lnTo>
                <a:lnTo>
                  <a:pt x="3090" y="19150"/>
                </a:lnTo>
                <a:lnTo>
                  <a:pt x="3139" y="18809"/>
                </a:lnTo>
                <a:lnTo>
                  <a:pt x="3188" y="18152"/>
                </a:lnTo>
                <a:lnTo>
                  <a:pt x="3236" y="17520"/>
                </a:lnTo>
                <a:lnTo>
                  <a:pt x="3285" y="16425"/>
                </a:lnTo>
                <a:lnTo>
                  <a:pt x="3334" y="15330"/>
                </a:lnTo>
                <a:lnTo>
                  <a:pt x="3407" y="14502"/>
                </a:lnTo>
                <a:lnTo>
                  <a:pt x="3480" y="13651"/>
                </a:lnTo>
                <a:lnTo>
                  <a:pt x="3528" y="13164"/>
                </a:lnTo>
                <a:lnTo>
                  <a:pt x="3601" y="12872"/>
                </a:lnTo>
                <a:lnTo>
                  <a:pt x="3650" y="12750"/>
                </a:lnTo>
                <a:lnTo>
                  <a:pt x="3699" y="12629"/>
                </a:lnTo>
                <a:lnTo>
                  <a:pt x="3747" y="12750"/>
                </a:lnTo>
                <a:lnTo>
                  <a:pt x="3796" y="12872"/>
                </a:lnTo>
                <a:lnTo>
                  <a:pt x="3845" y="13164"/>
                </a:lnTo>
                <a:lnTo>
                  <a:pt x="3918" y="13651"/>
                </a:lnTo>
                <a:lnTo>
                  <a:pt x="3991" y="14502"/>
                </a:lnTo>
                <a:lnTo>
                  <a:pt x="4064" y="15330"/>
                </a:lnTo>
                <a:lnTo>
                  <a:pt x="4112" y="16425"/>
                </a:lnTo>
                <a:lnTo>
                  <a:pt x="4161" y="17520"/>
                </a:lnTo>
                <a:lnTo>
                  <a:pt x="4210" y="18152"/>
                </a:lnTo>
                <a:lnTo>
                  <a:pt x="4258" y="18809"/>
                </a:lnTo>
                <a:lnTo>
                  <a:pt x="4307" y="19150"/>
                </a:lnTo>
                <a:lnTo>
                  <a:pt x="4356" y="19466"/>
                </a:lnTo>
                <a:lnTo>
                  <a:pt x="4429" y="19783"/>
                </a:lnTo>
                <a:lnTo>
                  <a:pt x="4526" y="20074"/>
                </a:lnTo>
                <a:lnTo>
                  <a:pt x="4550" y="20123"/>
                </a:lnTo>
                <a:lnTo>
                  <a:pt x="4599" y="20172"/>
                </a:lnTo>
                <a:lnTo>
                  <a:pt x="4648" y="20269"/>
                </a:lnTo>
                <a:lnTo>
                  <a:pt x="4745" y="20366"/>
                </a:lnTo>
                <a:lnTo>
                  <a:pt x="4842" y="20439"/>
                </a:lnTo>
                <a:lnTo>
                  <a:pt x="4940" y="20512"/>
                </a:lnTo>
                <a:lnTo>
                  <a:pt x="5183" y="20634"/>
                </a:lnTo>
                <a:lnTo>
                  <a:pt x="5402" y="20731"/>
                </a:lnTo>
                <a:lnTo>
                  <a:pt x="5694" y="20804"/>
                </a:lnTo>
                <a:lnTo>
                  <a:pt x="5986" y="20829"/>
                </a:lnTo>
                <a:lnTo>
                  <a:pt x="6278" y="20829"/>
                </a:lnTo>
                <a:lnTo>
                  <a:pt x="6594" y="20756"/>
                </a:lnTo>
                <a:lnTo>
                  <a:pt x="6691" y="20707"/>
                </a:lnTo>
                <a:lnTo>
                  <a:pt x="6740" y="20634"/>
                </a:lnTo>
                <a:lnTo>
                  <a:pt x="6740" y="20512"/>
                </a:lnTo>
                <a:lnTo>
                  <a:pt x="6716" y="20415"/>
                </a:lnTo>
                <a:lnTo>
                  <a:pt x="6667" y="20269"/>
                </a:lnTo>
                <a:lnTo>
                  <a:pt x="6570" y="20147"/>
                </a:lnTo>
                <a:lnTo>
                  <a:pt x="6375" y="19904"/>
                </a:lnTo>
                <a:lnTo>
                  <a:pt x="6132" y="19685"/>
                </a:lnTo>
                <a:lnTo>
                  <a:pt x="5864" y="19515"/>
                </a:lnTo>
                <a:lnTo>
                  <a:pt x="5889" y="18736"/>
                </a:lnTo>
                <a:lnTo>
                  <a:pt x="5937" y="17958"/>
                </a:lnTo>
                <a:lnTo>
                  <a:pt x="6059" y="16376"/>
                </a:lnTo>
                <a:lnTo>
                  <a:pt x="6132" y="15597"/>
                </a:lnTo>
                <a:lnTo>
                  <a:pt x="6156" y="14819"/>
                </a:lnTo>
                <a:lnTo>
                  <a:pt x="6180" y="14040"/>
                </a:lnTo>
                <a:lnTo>
                  <a:pt x="6180" y="13261"/>
                </a:lnTo>
                <a:lnTo>
                  <a:pt x="6180" y="12604"/>
                </a:lnTo>
                <a:lnTo>
                  <a:pt x="6156" y="11923"/>
                </a:lnTo>
                <a:lnTo>
                  <a:pt x="6253" y="12069"/>
                </a:lnTo>
                <a:lnTo>
                  <a:pt x="6399" y="12166"/>
                </a:lnTo>
                <a:lnTo>
                  <a:pt x="6521" y="12215"/>
                </a:lnTo>
                <a:lnTo>
                  <a:pt x="6643" y="12215"/>
                </a:lnTo>
                <a:lnTo>
                  <a:pt x="6764" y="12191"/>
                </a:lnTo>
                <a:lnTo>
                  <a:pt x="6886" y="12142"/>
                </a:lnTo>
                <a:lnTo>
                  <a:pt x="6983" y="12069"/>
                </a:lnTo>
                <a:lnTo>
                  <a:pt x="7081" y="11972"/>
                </a:lnTo>
                <a:lnTo>
                  <a:pt x="7178" y="11899"/>
                </a:lnTo>
                <a:lnTo>
                  <a:pt x="7227" y="11777"/>
                </a:lnTo>
                <a:lnTo>
                  <a:pt x="7300" y="11631"/>
                </a:lnTo>
                <a:lnTo>
                  <a:pt x="7324" y="11412"/>
                </a:lnTo>
                <a:lnTo>
                  <a:pt x="7300" y="11193"/>
                </a:lnTo>
                <a:lnTo>
                  <a:pt x="7251" y="10974"/>
                </a:lnTo>
                <a:lnTo>
                  <a:pt x="7275" y="10974"/>
                </a:lnTo>
                <a:lnTo>
                  <a:pt x="7348" y="10390"/>
                </a:lnTo>
                <a:lnTo>
                  <a:pt x="7397" y="9806"/>
                </a:lnTo>
                <a:lnTo>
                  <a:pt x="7397" y="9198"/>
                </a:lnTo>
                <a:lnTo>
                  <a:pt x="7348" y="8614"/>
                </a:lnTo>
                <a:lnTo>
                  <a:pt x="7251" y="8006"/>
                </a:lnTo>
                <a:lnTo>
                  <a:pt x="7129" y="7446"/>
                </a:lnTo>
                <a:lnTo>
                  <a:pt x="6959" y="6862"/>
                </a:lnTo>
                <a:lnTo>
                  <a:pt x="6764" y="6327"/>
                </a:lnTo>
                <a:lnTo>
                  <a:pt x="6545" y="5913"/>
                </a:lnTo>
                <a:lnTo>
                  <a:pt x="6302" y="5499"/>
                </a:lnTo>
                <a:lnTo>
                  <a:pt x="6010" y="5134"/>
                </a:lnTo>
                <a:lnTo>
                  <a:pt x="5840" y="4964"/>
                </a:lnTo>
                <a:lnTo>
                  <a:pt x="5670" y="4794"/>
                </a:lnTo>
                <a:lnTo>
                  <a:pt x="5499" y="4648"/>
                </a:lnTo>
                <a:lnTo>
                  <a:pt x="5305" y="4526"/>
                </a:lnTo>
                <a:lnTo>
                  <a:pt x="5110" y="4404"/>
                </a:lnTo>
                <a:lnTo>
                  <a:pt x="4891" y="4331"/>
                </a:lnTo>
                <a:lnTo>
                  <a:pt x="4672" y="4258"/>
                </a:lnTo>
                <a:lnTo>
                  <a:pt x="4453" y="4210"/>
                </a:lnTo>
                <a:lnTo>
                  <a:pt x="4210" y="4210"/>
                </a:lnTo>
                <a:lnTo>
                  <a:pt x="3966" y="4234"/>
                </a:lnTo>
                <a:lnTo>
                  <a:pt x="3966" y="4210"/>
                </a:lnTo>
                <a:lnTo>
                  <a:pt x="3966" y="4185"/>
                </a:lnTo>
                <a:lnTo>
                  <a:pt x="3966" y="4137"/>
                </a:lnTo>
                <a:lnTo>
                  <a:pt x="3942" y="4039"/>
                </a:lnTo>
                <a:lnTo>
                  <a:pt x="3918" y="3966"/>
                </a:lnTo>
                <a:lnTo>
                  <a:pt x="4064" y="3942"/>
                </a:lnTo>
                <a:lnTo>
                  <a:pt x="4210" y="3893"/>
                </a:lnTo>
                <a:lnTo>
                  <a:pt x="4356" y="3845"/>
                </a:lnTo>
                <a:lnTo>
                  <a:pt x="4477" y="3772"/>
                </a:lnTo>
                <a:lnTo>
                  <a:pt x="4721" y="3602"/>
                </a:lnTo>
                <a:lnTo>
                  <a:pt x="4940" y="3383"/>
                </a:lnTo>
                <a:lnTo>
                  <a:pt x="5110" y="3115"/>
                </a:lnTo>
                <a:lnTo>
                  <a:pt x="5232" y="2847"/>
                </a:lnTo>
                <a:lnTo>
                  <a:pt x="5353" y="2531"/>
                </a:lnTo>
                <a:lnTo>
                  <a:pt x="5402" y="2215"/>
                </a:lnTo>
                <a:lnTo>
                  <a:pt x="5426" y="2069"/>
                </a:lnTo>
                <a:lnTo>
                  <a:pt x="5402" y="1898"/>
                </a:lnTo>
                <a:lnTo>
                  <a:pt x="5378" y="1704"/>
                </a:lnTo>
                <a:lnTo>
                  <a:pt x="5329" y="1485"/>
                </a:lnTo>
                <a:lnTo>
                  <a:pt x="5280" y="1290"/>
                </a:lnTo>
                <a:lnTo>
                  <a:pt x="5183" y="1095"/>
                </a:lnTo>
                <a:lnTo>
                  <a:pt x="5086" y="876"/>
                </a:lnTo>
                <a:lnTo>
                  <a:pt x="4988" y="682"/>
                </a:lnTo>
                <a:lnTo>
                  <a:pt x="4867" y="511"/>
                </a:lnTo>
                <a:lnTo>
                  <a:pt x="4721" y="365"/>
                </a:lnTo>
                <a:lnTo>
                  <a:pt x="4575" y="219"/>
                </a:lnTo>
                <a:lnTo>
                  <a:pt x="4429" y="122"/>
                </a:lnTo>
                <a:lnTo>
                  <a:pt x="4258" y="49"/>
                </a:lnTo>
                <a:lnTo>
                  <a:pt x="40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3912065" y="2092193"/>
            <a:ext cx="147325" cy="348871"/>
          </a:xfrm>
          <a:custGeom>
            <a:avLst/>
            <a:gdLst/>
            <a:ahLst/>
            <a:cxnLst/>
            <a:rect l="l" t="t" r="r" b="b"/>
            <a:pathLst>
              <a:path w="6741" h="15963" extrusionOk="0">
                <a:moveTo>
                  <a:pt x="3431" y="439"/>
                </a:moveTo>
                <a:lnTo>
                  <a:pt x="3577" y="488"/>
                </a:lnTo>
                <a:lnTo>
                  <a:pt x="3748" y="536"/>
                </a:lnTo>
                <a:lnTo>
                  <a:pt x="3699" y="609"/>
                </a:lnTo>
                <a:lnTo>
                  <a:pt x="3699" y="682"/>
                </a:lnTo>
                <a:lnTo>
                  <a:pt x="3723" y="731"/>
                </a:lnTo>
                <a:lnTo>
                  <a:pt x="3748" y="755"/>
                </a:lnTo>
                <a:lnTo>
                  <a:pt x="3845" y="780"/>
                </a:lnTo>
                <a:lnTo>
                  <a:pt x="3918" y="780"/>
                </a:lnTo>
                <a:lnTo>
                  <a:pt x="3991" y="755"/>
                </a:lnTo>
                <a:lnTo>
                  <a:pt x="4088" y="731"/>
                </a:lnTo>
                <a:lnTo>
                  <a:pt x="4161" y="780"/>
                </a:lnTo>
                <a:lnTo>
                  <a:pt x="4088" y="828"/>
                </a:lnTo>
                <a:lnTo>
                  <a:pt x="4040" y="853"/>
                </a:lnTo>
                <a:lnTo>
                  <a:pt x="4015" y="926"/>
                </a:lnTo>
                <a:lnTo>
                  <a:pt x="3991" y="974"/>
                </a:lnTo>
                <a:lnTo>
                  <a:pt x="3967" y="1047"/>
                </a:lnTo>
                <a:lnTo>
                  <a:pt x="3991" y="1072"/>
                </a:lnTo>
                <a:lnTo>
                  <a:pt x="4015" y="1096"/>
                </a:lnTo>
                <a:lnTo>
                  <a:pt x="4137" y="1096"/>
                </a:lnTo>
                <a:lnTo>
                  <a:pt x="4259" y="1072"/>
                </a:lnTo>
                <a:lnTo>
                  <a:pt x="4429" y="999"/>
                </a:lnTo>
                <a:lnTo>
                  <a:pt x="4502" y="1096"/>
                </a:lnTo>
                <a:lnTo>
                  <a:pt x="4332" y="1193"/>
                </a:lnTo>
                <a:lnTo>
                  <a:pt x="4186" y="1291"/>
                </a:lnTo>
                <a:lnTo>
                  <a:pt x="4137" y="1339"/>
                </a:lnTo>
                <a:lnTo>
                  <a:pt x="4113" y="1388"/>
                </a:lnTo>
                <a:lnTo>
                  <a:pt x="4113" y="1412"/>
                </a:lnTo>
                <a:lnTo>
                  <a:pt x="4113" y="1436"/>
                </a:lnTo>
                <a:lnTo>
                  <a:pt x="4210" y="1485"/>
                </a:lnTo>
                <a:lnTo>
                  <a:pt x="4307" y="1485"/>
                </a:lnTo>
                <a:lnTo>
                  <a:pt x="4405" y="1461"/>
                </a:lnTo>
                <a:lnTo>
                  <a:pt x="4551" y="1436"/>
                </a:lnTo>
                <a:lnTo>
                  <a:pt x="4672" y="1364"/>
                </a:lnTo>
                <a:lnTo>
                  <a:pt x="4745" y="1509"/>
                </a:lnTo>
                <a:lnTo>
                  <a:pt x="4429" y="1582"/>
                </a:lnTo>
                <a:lnTo>
                  <a:pt x="4332" y="1631"/>
                </a:lnTo>
                <a:lnTo>
                  <a:pt x="4210" y="1680"/>
                </a:lnTo>
                <a:lnTo>
                  <a:pt x="4113" y="1753"/>
                </a:lnTo>
                <a:lnTo>
                  <a:pt x="4040" y="1826"/>
                </a:lnTo>
                <a:lnTo>
                  <a:pt x="4040" y="1874"/>
                </a:lnTo>
                <a:lnTo>
                  <a:pt x="4064" y="1899"/>
                </a:lnTo>
                <a:lnTo>
                  <a:pt x="4283" y="1899"/>
                </a:lnTo>
                <a:lnTo>
                  <a:pt x="4502" y="1850"/>
                </a:lnTo>
                <a:lnTo>
                  <a:pt x="4818" y="1801"/>
                </a:lnTo>
                <a:lnTo>
                  <a:pt x="4818" y="1947"/>
                </a:lnTo>
                <a:lnTo>
                  <a:pt x="4794" y="2093"/>
                </a:lnTo>
                <a:lnTo>
                  <a:pt x="4794" y="2118"/>
                </a:lnTo>
                <a:lnTo>
                  <a:pt x="4770" y="2118"/>
                </a:lnTo>
                <a:lnTo>
                  <a:pt x="4502" y="2166"/>
                </a:lnTo>
                <a:lnTo>
                  <a:pt x="4234" y="2264"/>
                </a:lnTo>
                <a:lnTo>
                  <a:pt x="4015" y="2312"/>
                </a:lnTo>
                <a:lnTo>
                  <a:pt x="3894" y="2361"/>
                </a:lnTo>
                <a:lnTo>
                  <a:pt x="3796" y="2410"/>
                </a:lnTo>
                <a:lnTo>
                  <a:pt x="3796" y="2434"/>
                </a:lnTo>
                <a:lnTo>
                  <a:pt x="3796" y="2483"/>
                </a:lnTo>
                <a:lnTo>
                  <a:pt x="3821" y="2531"/>
                </a:lnTo>
                <a:lnTo>
                  <a:pt x="3894" y="2580"/>
                </a:lnTo>
                <a:lnTo>
                  <a:pt x="3991" y="2604"/>
                </a:lnTo>
                <a:lnTo>
                  <a:pt x="4210" y="2604"/>
                </a:lnTo>
                <a:lnTo>
                  <a:pt x="4453" y="2580"/>
                </a:lnTo>
                <a:lnTo>
                  <a:pt x="4672" y="2507"/>
                </a:lnTo>
                <a:lnTo>
                  <a:pt x="4672" y="2507"/>
                </a:lnTo>
                <a:lnTo>
                  <a:pt x="4526" y="2750"/>
                </a:lnTo>
                <a:lnTo>
                  <a:pt x="4283" y="2750"/>
                </a:lnTo>
                <a:lnTo>
                  <a:pt x="4064" y="2775"/>
                </a:lnTo>
                <a:lnTo>
                  <a:pt x="3845" y="2823"/>
                </a:lnTo>
                <a:lnTo>
                  <a:pt x="3723" y="2848"/>
                </a:lnTo>
                <a:lnTo>
                  <a:pt x="3626" y="2896"/>
                </a:lnTo>
                <a:lnTo>
                  <a:pt x="3626" y="2921"/>
                </a:lnTo>
                <a:lnTo>
                  <a:pt x="3602" y="2969"/>
                </a:lnTo>
                <a:lnTo>
                  <a:pt x="3626" y="2994"/>
                </a:lnTo>
                <a:lnTo>
                  <a:pt x="3650" y="2994"/>
                </a:lnTo>
                <a:lnTo>
                  <a:pt x="3918" y="3091"/>
                </a:lnTo>
                <a:lnTo>
                  <a:pt x="4064" y="3115"/>
                </a:lnTo>
                <a:lnTo>
                  <a:pt x="4234" y="3115"/>
                </a:lnTo>
                <a:lnTo>
                  <a:pt x="4040" y="3286"/>
                </a:lnTo>
                <a:lnTo>
                  <a:pt x="3869" y="3213"/>
                </a:lnTo>
                <a:lnTo>
                  <a:pt x="3675" y="3188"/>
                </a:lnTo>
                <a:lnTo>
                  <a:pt x="3504" y="3213"/>
                </a:lnTo>
                <a:lnTo>
                  <a:pt x="3407" y="3237"/>
                </a:lnTo>
                <a:lnTo>
                  <a:pt x="3358" y="3286"/>
                </a:lnTo>
                <a:lnTo>
                  <a:pt x="3334" y="3310"/>
                </a:lnTo>
                <a:lnTo>
                  <a:pt x="3334" y="3334"/>
                </a:lnTo>
                <a:lnTo>
                  <a:pt x="3358" y="3407"/>
                </a:lnTo>
                <a:lnTo>
                  <a:pt x="3480" y="3456"/>
                </a:lnTo>
                <a:lnTo>
                  <a:pt x="3602" y="3480"/>
                </a:lnTo>
                <a:lnTo>
                  <a:pt x="3383" y="3480"/>
                </a:lnTo>
                <a:lnTo>
                  <a:pt x="3139" y="3456"/>
                </a:lnTo>
                <a:lnTo>
                  <a:pt x="2920" y="3383"/>
                </a:lnTo>
                <a:lnTo>
                  <a:pt x="2701" y="3261"/>
                </a:lnTo>
                <a:lnTo>
                  <a:pt x="2507" y="3115"/>
                </a:lnTo>
                <a:lnTo>
                  <a:pt x="2337" y="2945"/>
                </a:lnTo>
                <a:lnTo>
                  <a:pt x="2191" y="2750"/>
                </a:lnTo>
                <a:lnTo>
                  <a:pt x="2093" y="2531"/>
                </a:lnTo>
                <a:lnTo>
                  <a:pt x="2020" y="2288"/>
                </a:lnTo>
                <a:lnTo>
                  <a:pt x="1996" y="2069"/>
                </a:lnTo>
                <a:lnTo>
                  <a:pt x="1972" y="1826"/>
                </a:lnTo>
                <a:lnTo>
                  <a:pt x="2020" y="1582"/>
                </a:lnTo>
                <a:lnTo>
                  <a:pt x="2069" y="1364"/>
                </a:lnTo>
                <a:lnTo>
                  <a:pt x="2191" y="1169"/>
                </a:lnTo>
                <a:lnTo>
                  <a:pt x="2312" y="974"/>
                </a:lnTo>
                <a:lnTo>
                  <a:pt x="2483" y="828"/>
                </a:lnTo>
                <a:lnTo>
                  <a:pt x="2653" y="731"/>
                </a:lnTo>
                <a:lnTo>
                  <a:pt x="2799" y="658"/>
                </a:lnTo>
                <a:lnTo>
                  <a:pt x="2896" y="682"/>
                </a:lnTo>
                <a:lnTo>
                  <a:pt x="2969" y="682"/>
                </a:lnTo>
                <a:lnTo>
                  <a:pt x="3042" y="658"/>
                </a:lnTo>
                <a:lnTo>
                  <a:pt x="3115" y="561"/>
                </a:lnTo>
                <a:lnTo>
                  <a:pt x="3261" y="512"/>
                </a:lnTo>
                <a:lnTo>
                  <a:pt x="3431" y="439"/>
                </a:lnTo>
                <a:close/>
                <a:moveTo>
                  <a:pt x="3869" y="4454"/>
                </a:moveTo>
                <a:lnTo>
                  <a:pt x="4137" y="4478"/>
                </a:lnTo>
                <a:lnTo>
                  <a:pt x="4040" y="4575"/>
                </a:lnTo>
                <a:lnTo>
                  <a:pt x="4015" y="4624"/>
                </a:lnTo>
                <a:lnTo>
                  <a:pt x="4015" y="4673"/>
                </a:lnTo>
                <a:lnTo>
                  <a:pt x="4064" y="4721"/>
                </a:lnTo>
                <a:lnTo>
                  <a:pt x="4113" y="4770"/>
                </a:lnTo>
                <a:lnTo>
                  <a:pt x="4186" y="4770"/>
                </a:lnTo>
                <a:lnTo>
                  <a:pt x="4429" y="4697"/>
                </a:lnTo>
                <a:lnTo>
                  <a:pt x="4672" y="4624"/>
                </a:lnTo>
                <a:lnTo>
                  <a:pt x="4745" y="4600"/>
                </a:lnTo>
                <a:lnTo>
                  <a:pt x="4867" y="4648"/>
                </a:lnTo>
                <a:lnTo>
                  <a:pt x="4745" y="4673"/>
                </a:lnTo>
                <a:lnTo>
                  <a:pt x="4648" y="4721"/>
                </a:lnTo>
                <a:lnTo>
                  <a:pt x="4526" y="4770"/>
                </a:lnTo>
                <a:lnTo>
                  <a:pt x="4478" y="4867"/>
                </a:lnTo>
                <a:lnTo>
                  <a:pt x="4453" y="4940"/>
                </a:lnTo>
                <a:lnTo>
                  <a:pt x="4478" y="4965"/>
                </a:lnTo>
                <a:lnTo>
                  <a:pt x="4502" y="4965"/>
                </a:lnTo>
                <a:lnTo>
                  <a:pt x="4624" y="4989"/>
                </a:lnTo>
                <a:lnTo>
                  <a:pt x="4770" y="4965"/>
                </a:lnTo>
                <a:lnTo>
                  <a:pt x="5013" y="4940"/>
                </a:lnTo>
                <a:lnTo>
                  <a:pt x="5183" y="4940"/>
                </a:lnTo>
                <a:lnTo>
                  <a:pt x="5329" y="4916"/>
                </a:lnTo>
                <a:lnTo>
                  <a:pt x="5378" y="4965"/>
                </a:lnTo>
                <a:lnTo>
                  <a:pt x="5232" y="4989"/>
                </a:lnTo>
                <a:lnTo>
                  <a:pt x="5110" y="5038"/>
                </a:lnTo>
                <a:lnTo>
                  <a:pt x="5013" y="5111"/>
                </a:lnTo>
                <a:lnTo>
                  <a:pt x="4964" y="5232"/>
                </a:lnTo>
                <a:lnTo>
                  <a:pt x="4964" y="5281"/>
                </a:lnTo>
                <a:lnTo>
                  <a:pt x="4989" y="5305"/>
                </a:lnTo>
                <a:lnTo>
                  <a:pt x="5086" y="5354"/>
                </a:lnTo>
                <a:lnTo>
                  <a:pt x="5159" y="5354"/>
                </a:lnTo>
                <a:lnTo>
                  <a:pt x="5354" y="5330"/>
                </a:lnTo>
                <a:lnTo>
                  <a:pt x="5694" y="5330"/>
                </a:lnTo>
                <a:lnTo>
                  <a:pt x="5792" y="5476"/>
                </a:lnTo>
                <a:lnTo>
                  <a:pt x="5621" y="5524"/>
                </a:lnTo>
                <a:lnTo>
                  <a:pt x="5475" y="5597"/>
                </a:lnTo>
                <a:lnTo>
                  <a:pt x="5451" y="5622"/>
                </a:lnTo>
                <a:lnTo>
                  <a:pt x="5475" y="5646"/>
                </a:lnTo>
                <a:lnTo>
                  <a:pt x="5548" y="5695"/>
                </a:lnTo>
                <a:lnTo>
                  <a:pt x="5646" y="5719"/>
                </a:lnTo>
                <a:lnTo>
                  <a:pt x="5816" y="5743"/>
                </a:lnTo>
                <a:lnTo>
                  <a:pt x="5938" y="5743"/>
                </a:lnTo>
                <a:lnTo>
                  <a:pt x="6011" y="5914"/>
                </a:lnTo>
                <a:lnTo>
                  <a:pt x="5840" y="5962"/>
                </a:lnTo>
                <a:lnTo>
                  <a:pt x="5767" y="5987"/>
                </a:lnTo>
                <a:lnTo>
                  <a:pt x="5719" y="6035"/>
                </a:lnTo>
                <a:lnTo>
                  <a:pt x="5694" y="6084"/>
                </a:lnTo>
                <a:lnTo>
                  <a:pt x="5719" y="6108"/>
                </a:lnTo>
                <a:lnTo>
                  <a:pt x="5913" y="6157"/>
                </a:lnTo>
                <a:lnTo>
                  <a:pt x="6108" y="6181"/>
                </a:lnTo>
                <a:lnTo>
                  <a:pt x="6157" y="6400"/>
                </a:lnTo>
                <a:lnTo>
                  <a:pt x="6084" y="6400"/>
                </a:lnTo>
                <a:lnTo>
                  <a:pt x="5938" y="6425"/>
                </a:lnTo>
                <a:lnTo>
                  <a:pt x="5889" y="6473"/>
                </a:lnTo>
                <a:lnTo>
                  <a:pt x="5816" y="6522"/>
                </a:lnTo>
                <a:lnTo>
                  <a:pt x="5816" y="6546"/>
                </a:lnTo>
                <a:lnTo>
                  <a:pt x="5816" y="6595"/>
                </a:lnTo>
                <a:lnTo>
                  <a:pt x="5840" y="6644"/>
                </a:lnTo>
                <a:lnTo>
                  <a:pt x="5889" y="6692"/>
                </a:lnTo>
                <a:lnTo>
                  <a:pt x="5962" y="6717"/>
                </a:lnTo>
                <a:lnTo>
                  <a:pt x="6084" y="6717"/>
                </a:lnTo>
                <a:lnTo>
                  <a:pt x="6230" y="6692"/>
                </a:lnTo>
                <a:lnTo>
                  <a:pt x="6278" y="6887"/>
                </a:lnTo>
                <a:lnTo>
                  <a:pt x="6059" y="6887"/>
                </a:lnTo>
                <a:lnTo>
                  <a:pt x="6035" y="6911"/>
                </a:lnTo>
                <a:lnTo>
                  <a:pt x="6011" y="6936"/>
                </a:lnTo>
                <a:lnTo>
                  <a:pt x="6011" y="6984"/>
                </a:lnTo>
                <a:lnTo>
                  <a:pt x="6035" y="7033"/>
                </a:lnTo>
                <a:lnTo>
                  <a:pt x="6084" y="7082"/>
                </a:lnTo>
                <a:lnTo>
                  <a:pt x="6157" y="7106"/>
                </a:lnTo>
                <a:lnTo>
                  <a:pt x="6303" y="7130"/>
                </a:lnTo>
                <a:lnTo>
                  <a:pt x="6327" y="7301"/>
                </a:lnTo>
                <a:lnTo>
                  <a:pt x="6157" y="7301"/>
                </a:lnTo>
                <a:lnTo>
                  <a:pt x="6084" y="7325"/>
                </a:lnTo>
                <a:lnTo>
                  <a:pt x="6035" y="7374"/>
                </a:lnTo>
                <a:lnTo>
                  <a:pt x="6011" y="7447"/>
                </a:lnTo>
                <a:lnTo>
                  <a:pt x="6011" y="7471"/>
                </a:lnTo>
                <a:lnTo>
                  <a:pt x="6035" y="7520"/>
                </a:lnTo>
                <a:lnTo>
                  <a:pt x="6084" y="7544"/>
                </a:lnTo>
                <a:lnTo>
                  <a:pt x="6132" y="7568"/>
                </a:lnTo>
                <a:lnTo>
                  <a:pt x="6254" y="7593"/>
                </a:lnTo>
                <a:lnTo>
                  <a:pt x="6351" y="7617"/>
                </a:lnTo>
                <a:lnTo>
                  <a:pt x="6351" y="7739"/>
                </a:lnTo>
                <a:lnTo>
                  <a:pt x="6157" y="7739"/>
                </a:lnTo>
                <a:lnTo>
                  <a:pt x="6132" y="7763"/>
                </a:lnTo>
                <a:lnTo>
                  <a:pt x="6084" y="7787"/>
                </a:lnTo>
                <a:lnTo>
                  <a:pt x="6059" y="7860"/>
                </a:lnTo>
                <a:lnTo>
                  <a:pt x="6059" y="7885"/>
                </a:lnTo>
                <a:lnTo>
                  <a:pt x="6059" y="7909"/>
                </a:lnTo>
                <a:lnTo>
                  <a:pt x="6132" y="7982"/>
                </a:lnTo>
                <a:lnTo>
                  <a:pt x="6230" y="8006"/>
                </a:lnTo>
                <a:lnTo>
                  <a:pt x="6327" y="8031"/>
                </a:lnTo>
                <a:lnTo>
                  <a:pt x="6327" y="8177"/>
                </a:lnTo>
                <a:lnTo>
                  <a:pt x="6205" y="8201"/>
                </a:lnTo>
                <a:lnTo>
                  <a:pt x="6157" y="8225"/>
                </a:lnTo>
                <a:lnTo>
                  <a:pt x="6108" y="8250"/>
                </a:lnTo>
                <a:lnTo>
                  <a:pt x="6084" y="8298"/>
                </a:lnTo>
                <a:lnTo>
                  <a:pt x="6084" y="8323"/>
                </a:lnTo>
                <a:lnTo>
                  <a:pt x="6084" y="8371"/>
                </a:lnTo>
                <a:lnTo>
                  <a:pt x="6108" y="8420"/>
                </a:lnTo>
                <a:lnTo>
                  <a:pt x="6205" y="8469"/>
                </a:lnTo>
                <a:lnTo>
                  <a:pt x="6303" y="8469"/>
                </a:lnTo>
                <a:lnTo>
                  <a:pt x="6278" y="8590"/>
                </a:lnTo>
                <a:lnTo>
                  <a:pt x="6205" y="8639"/>
                </a:lnTo>
                <a:lnTo>
                  <a:pt x="6181" y="8712"/>
                </a:lnTo>
                <a:lnTo>
                  <a:pt x="6181" y="8809"/>
                </a:lnTo>
                <a:lnTo>
                  <a:pt x="6205" y="8834"/>
                </a:lnTo>
                <a:lnTo>
                  <a:pt x="6254" y="8882"/>
                </a:lnTo>
                <a:lnTo>
                  <a:pt x="6327" y="8907"/>
                </a:lnTo>
                <a:lnTo>
                  <a:pt x="6327" y="8931"/>
                </a:lnTo>
                <a:lnTo>
                  <a:pt x="6327" y="8980"/>
                </a:lnTo>
                <a:lnTo>
                  <a:pt x="6303" y="9028"/>
                </a:lnTo>
                <a:lnTo>
                  <a:pt x="6254" y="9101"/>
                </a:lnTo>
                <a:lnTo>
                  <a:pt x="6157" y="9199"/>
                </a:lnTo>
                <a:lnTo>
                  <a:pt x="6084" y="9223"/>
                </a:lnTo>
                <a:lnTo>
                  <a:pt x="6011" y="9199"/>
                </a:lnTo>
                <a:lnTo>
                  <a:pt x="5962" y="9174"/>
                </a:lnTo>
                <a:lnTo>
                  <a:pt x="5913" y="9126"/>
                </a:lnTo>
                <a:lnTo>
                  <a:pt x="5865" y="9053"/>
                </a:lnTo>
                <a:lnTo>
                  <a:pt x="5865" y="9004"/>
                </a:lnTo>
                <a:lnTo>
                  <a:pt x="5865" y="8858"/>
                </a:lnTo>
                <a:lnTo>
                  <a:pt x="5865" y="8834"/>
                </a:lnTo>
                <a:lnTo>
                  <a:pt x="5913" y="8542"/>
                </a:lnTo>
                <a:lnTo>
                  <a:pt x="5938" y="8201"/>
                </a:lnTo>
                <a:lnTo>
                  <a:pt x="5913" y="7812"/>
                </a:lnTo>
                <a:lnTo>
                  <a:pt x="5865" y="7398"/>
                </a:lnTo>
                <a:lnTo>
                  <a:pt x="5792" y="7009"/>
                </a:lnTo>
                <a:lnTo>
                  <a:pt x="5719" y="6838"/>
                </a:lnTo>
                <a:lnTo>
                  <a:pt x="5646" y="6668"/>
                </a:lnTo>
                <a:lnTo>
                  <a:pt x="5548" y="6522"/>
                </a:lnTo>
                <a:lnTo>
                  <a:pt x="5451" y="6400"/>
                </a:lnTo>
                <a:lnTo>
                  <a:pt x="5329" y="6327"/>
                </a:lnTo>
                <a:lnTo>
                  <a:pt x="5208" y="6254"/>
                </a:lnTo>
                <a:lnTo>
                  <a:pt x="5135" y="6254"/>
                </a:lnTo>
                <a:lnTo>
                  <a:pt x="5086" y="6279"/>
                </a:lnTo>
                <a:lnTo>
                  <a:pt x="5062" y="6327"/>
                </a:lnTo>
                <a:lnTo>
                  <a:pt x="5037" y="6376"/>
                </a:lnTo>
                <a:lnTo>
                  <a:pt x="4818" y="6376"/>
                </a:lnTo>
                <a:lnTo>
                  <a:pt x="4745" y="6400"/>
                </a:lnTo>
                <a:lnTo>
                  <a:pt x="4672" y="6449"/>
                </a:lnTo>
                <a:lnTo>
                  <a:pt x="4648" y="6546"/>
                </a:lnTo>
                <a:lnTo>
                  <a:pt x="4672" y="6571"/>
                </a:lnTo>
                <a:lnTo>
                  <a:pt x="4697" y="6595"/>
                </a:lnTo>
                <a:lnTo>
                  <a:pt x="4770" y="6619"/>
                </a:lnTo>
                <a:lnTo>
                  <a:pt x="4867" y="6619"/>
                </a:lnTo>
                <a:lnTo>
                  <a:pt x="4964" y="6644"/>
                </a:lnTo>
                <a:lnTo>
                  <a:pt x="4916" y="6887"/>
                </a:lnTo>
                <a:lnTo>
                  <a:pt x="4770" y="6911"/>
                </a:lnTo>
                <a:lnTo>
                  <a:pt x="4624" y="6960"/>
                </a:lnTo>
                <a:lnTo>
                  <a:pt x="4478" y="7033"/>
                </a:lnTo>
                <a:lnTo>
                  <a:pt x="4356" y="7130"/>
                </a:lnTo>
                <a:lnTo>
                  <a:pt x="4356" y="7155"/>
                </a:lnTo>
                <a:lnTo>
                  <a:pt x="4356" y="7179"/>
                </a:lnTo>
                <a:lnTo>
                  <a:pt x="4356" y="7203"/>
                </a:lnTo>
                <a:lnTo>
                  <a:pt x="4380" y="7228"/>
                </a:lnTo>
                <a:lnTo>
                  <a:pt x="4648" y="7228"/>
                </a:lnTo>
                <a:lnTo>
                  <a:pt x="4916" y="7203"/>
                </a:lnTo>
                <a:lnTo>
                  <a:pt x="4916" y="7349"/>
                </a:lnTo>
                <a:lnTo>
                  <a:pt x="4770" y="7374"/>
                </a:lnTo>
                <a:lnTo>
                  <a:pt x="4672" y="7398"/>
                </a:lnTo>
                <a:lnTo>
                  <a:pt x="4575" y="7422"/>
                </a:lnTo>
                <a:lnTo>
                  <a:pt x="4478" y="7471"/>
                </a:lnTo>
                <a:lnTo>
                  <a:pt x="4405" y="7544"/>
                </a:lnTo>
                <a:lnTo>
                  <a:pt x="4405" y="7568"/>
                </a:lnTo>
                <a:lnTo>
                  <a:pt x="4405" y="7593"/>
                </a:lnTo>
                <a:lnTo>
                  <a:pt x="4502" y="7641"/>
                </a:lnTo>
                <a:lnTo>
                  <a:pt x="4624" y="7666"/>
                </a:lnTo>
                <a:lnTo>
                  <a:pt x="4770" y="7690"/>
                </a:lnTo>
                <a:lnTo>
                  <a:pt x="4916" y="7690"/>
                </a:lnTo>
                <a:lnTo>
                  <a:pt x="4916" y="7909"/>
                </a:lnTo>
                <a:lnTo>
                  <a:pt x="4697" y="7909"/>
                </a:lnTo>
                <a:lnTo>
                  <a:pt x="4478" y="7958"/>
                </a:lnTo>
                <a:lnTo>
                  <a:pt x="4405" y="7982"/>
                </a:lnTo>
                <a:lnTo>
                  <a:pt x="4332" y="8031"/>
                </a:lnTo>
                <a:lnTo>
                  <a:pt x="4307" y="8079"/>
                </a:lnTo>
                <a:lnTo>
                  <a:pt x="4307" y="8128"/>
                </a:lnTo>
                <a:lnTo>
                  <a:pt x="4332" y="8152"/>
                </a:lnTo>
                <a:lnTo>
                  <a:pt x="4405" y="8201"/>
                </a:lnTo>
                <a:lnTo>
                  <a:pt x="4526" y="8225"/>
                </a:lnTo>
                <a:lnTo>
                  <a:pt x="4794" y="8201"/>
                </a:lnTo>
                <a:lnTo>
                  <a:pt x="4916" y="8201"/>
                </a:lnTo>
                <a:lnTo>
                  <a:pt x="4916" y="8420"/>
                </a:lnTo>
                <a:lnTo>
                  <a:pt x="4770" y="8396"/>
                </a:lnTo>
                <a:lnTo>
                  <a:pt x="4648" y="8420"/>
                </a:lnTo>
                <a:lnTo>
                  <a:pt x="4478" y="8469"/>
                </a:lnTo>
                <a:lnTo>
                  <a:pt x="4405" y="8493"/>
                </a:lnTo>
                <a:lnTo>
                  <a:pt x="4332" y="8542"/>
                </a:lnTo>
                <a:lnTo>
                  <a:pt x="4307" y="8566"/>
                </a:lnTo>
                <a:lnTo>
                  <a:pt x="4307" y="8590"/>
                </a:lnTo>
                <a:lnTo>
                  <a:pt x="4356" y="8639"/>
                </a:lnTo>
                <a:lnTo>
                  <a:pt x="4429" y="8688"/>
                </a:lnTo>
                <a:lnTo>
                  <a:pt x="4502" y="8712"/>
                </a:lnTo>
                <a:lnTo>
                  <a:pt x="4672" y="8736"/>
                </a:lnTo>
                <a:lnTo>
                  <a:pt x="4794" y="8736"/>
                </a:lnTo>
                <a:lnTo>
                  <a:pt x="4916" y="8712"/>
                </a:lnTo>
                <a:lnTo>
                  <a:pt x="4916" y="8980"/>
                </a:lnTo>
                <a:lnTo>
                  <a:pt x="4770" y="9004"/>
                </a:lnTo>
                <a:lnTo>
                  <a:pt x="4624" y="9028"/>
                </a:lnTo>
                <a:lnTo>
                  <a:pt x="4356" y="9126"/>
                </a:lnTo>
                <a:lnTo>
                  <a:pt x="4332" y="9150"/>
                </a:lnTo>
                <a:lnTo>
                  <a:pt x="4356" y="9174"/>
                </a:lnTo>
                <a:lnTo>
                  <a:pt x="4478" y="9223"/>
                </a:lnTo>
                <a:lnTo>
                  <a:pt x="4599" y="9247"/>
                </a:lnTo>
                <a:lnTo>
                  <a:pt x="4843" y="9247"/>
                </a:lnTo>
                <a:lnTo>
                  <a:pt x="4940" y="9223"/>
                </a:lnTo>
                <a:lnTo>
                  <a:pt x="4940" y="9466"/>
                </a:lnTo>
                <a:lnTo>
                  <a:pt x="4770" y="9490"/>
                </a:lnTo>
                <a:lnTo>
                  <a:pt x="4575" y="9515"/>
                </a:lnTo>
                <a:lnTo>
                  <a:pt x="4380" y="9563"/>
                </a:lnTo>
                <a:lnTo>
                  <a:pt x="4356" y="9588"/>
                </a:lnTo>
                <a:lnTo>
                  <a:pt x="4332" y="9661"/>
                </a:lnTo>
                <a:lnTo>
                  <a:pt x="4332" y="9709"/>
                </a:lnTo>
                <a:lnTo>
                  <a:pt x="4356" y="9758"/>
                </a:lnTo>
                <a:lnTo>
                  <a:pt x="4453" y="9807"/>
                </a:lnTo>
                <a:lnTo>
                  <a:pt x="4526" y="9831"/>
                </a:lnTo>
                <a:lnTo>
                  <a:pt x="4721" y="9855"/>
                </a:lnTo>
                <a:lnTo>
                  <a:pt x="4964" y="9855"/>
                </a:lnTo>
                <a:lnTo>
                  <a:pt x="4964" y="10026"/>
                </a:lnTo>
                <a:lnTo>
                  <a:pt x="4818" y="10026"/>
                </a:lnTo>
                <a:lnTo>
                  <a:pt x="4672" y="10050"/>
                </a:lnTo>
                <a:lnTo>
                  <a:pt x="4551" y="10099"/>
                </a:lnTo>
                <a:lnTo>
                  <a:pt x="4405" y="10172"/>
                </a:lnTo>
                <a:lnTo>
                  <a:pt x="4405" y="10196"/>
                </a:lnTo>
                <a:lnTo>
                  <a:pt x="4405" y="10220"/>
                </a:lnTo>
                <a:lnTo>
                  <a:pt x="4551" y="10269"/>
                </a:lnTo>
                <a:lnTo>
                  <a:pt x="4697" y="10318"/>
                </a:lnTo>
                <a:lnTo>
                  <a:pt x="4916" y="10318"/>
                </a:lnTo>
                <a:lnTo>
                  <a:pt x="4989" y="10269"/>
                </a:lnTo>
                <a:lnTo>
                  <a:pt x="4989" y="10561"/>
                </a:lnTo>
                <a:lnTo>
                  <a:pt x="4867" y="10561"/>
                </a:lnTo>
                <a:lnTo>
                  <a:pt x="4721" y="10610"/>
                </a:lnTo>
                <a:lnTo>
                  <a:pt x="4551" y="10658"/>
                </a:lnTo>
                <a:lnTo>
                  <a:pt x="4478" y="10707"/>
                </a:lnTo>
                <a:lnTo>
                  <a:pt x="4429" y="10780"/>
                </a:lnTo>
                <a:lnTo>
                  <a:pt x="4429" y="10804"/>
                </a:lnTo>
                <a:lnTo>
                  <a:pt x="4478" y="10853"/>
                </a:lnTo>
                <a:lnTo>
                  <a:pt x="4551" y="10902"/>
                </a:lnTo>
                <a:lnTo>
                  <a:pt x="4721" y="10902"/>
                </a:lnTo>
                <a:lnTo>
                  <a:pt x="4867" y="10877"/>
                </a:lnTo>
                <a:lnTo>
                  <a:pt x="5013" y="10829"/>
                </a:lnTo>
                <a:lnTo>
                  <a:pt x="5013" y="10853"/>
                </a:lnTo>
                <a:lnTo>
                  <a:pt x="5013" y="10950"/>
                </a:lnTo>
                <a:lnTo>
                  <a:pt x="4843" y="10999"/>
                </a:lnTo>
                <a:lnTo>
                  <a:pt x="4672" y="11048"/>
                </a:lnTo>
                <a:lnTo>
                  <a:pt x="4599" y="11072"/>
                </a:lnTo>
                <a:lnTo>
                  <a:pt x="4502" y="11121"/>
                </a:lnTo>
                <a:lnTo>
                  <a:pt x="4502" y="11169"/>
                </a:lnTo>
                <a:lnTo>
                  <a:pt x="4502" y="11218"/>
                </a:lnTo>
                <a:lnTo>
                  <a:pt x="4575" y="11291"/>
                </a:lnTo>
                <a:lnTo>
                  <a:pt x="4648" y="11340"/>
                </a:lnTo>
                <a:lnTo>
                  <a:pt x="4843" y="11340"/>
                </a:lnTo>
                <a:lnTo>
                  <a:pt x="5037" y="11315"/>
                </a:lnTo>
                <a:lnTo>
                  <a:pt x="5037" y="11461"/>
                </a:lnTo>
                <a:lnTo>
                  <a:pt x="4916" y="11486"/>
                </a:lnTo>
                <a:lnTo>
                  <a:pt x="4794" y="11510"/>
                </a:lnTo>
                <a:lnTo>
                  <a:pt x="4551" y="11607"/>
                </a:lnTo>
                <a:lnTo>
                  <a:pt x="4502" y="11632"/>
                </a:lnTo>
                <a:lnTo>
                  <a:pt x="4478" y="11656"/>
                </a:lnTo>
                <a:lnTo>
                  <a:pt x="4502" y="11753"/>
                </a:lnTo>
                <a:lnTo>
                  <a:pt x="4526" y="11802"/>
                </a:lnTo>
                <a:lnTo>
                  <a:pt x="4599" y="11851"/>
                </a:lnTo>
                <a:lnTo>
                  <a:pt x="4721" y="11851"/>
                </a:lnTo>
                <a:lnTo>
                  <a:pt x="4843" y="11826"/>
                </a:lnTo>
                <a:lnTo>
                  <a:pt x="4964" y="11802"/>
                </a:lnTo>
                <a:lnTo>
                  <a:pt x="5062" y="11753"/>
                </a:lnTo>
                <a:lnTo>
                  <a:pt x="5062" y="11948"/>
                </a:lnTo>
                <a:lnTo>
                  <a:pt x="4843" y="11997"/>
                </a:lnTo>
                <a:lnTo>
                  <a:pt x="4672" y="12070"/>
                </a:lnTo>
                <a:lnTo>
                  <a:pt x="4551" y="12191"/>
                </a:lnTo>
                <a:lnTo>
                  <a:pt x="4551" y="12216"/>
                </a:lnTo>
                <a:lnTo>
                  <a:pt x="4575" y="12240"/>
                </a:lnTo>
                <a:lnTo>
                  <a:pt x="4624" y="12264"/>
                </a:lnTo>
                <a:lnTo>
                  <a:pt x="4697" y="12289"/>
                </a:lnTo>
                <a:lnTo>
                  <a:pt x="5086" y="12289"/>
                </a:lnTo>
                <a:lnTo>
                  <a:pt x="5110" y="12483"/>
                </a:lnTo>
                <a:lnTo>
                  <a:pt x="4916" y="12532"/>
                </a:lnTo>
                <a:lnTo>
                  <a:pt x="4745" y="12629"/>
                </a:lnTo>
                <a:lnTo>
                  <a:pt x="4624" y="12727"/>
                </a:lnTo>
                <a:lnTo>
                  <a:pt x="4599" y="12800"/>
                </a:lnTo>
                <a:lnTo>
                  <a:pt x="4599" y="12848"/>
                </a:lnTo>
                <a:lnTo>
                  <a:pt x="4624" y="12873"/>
                </a:lnTo>
                <a:lnTo>
                  <a:pt x="4697" y="12897"/>
                </a:lnTo>
                <a:lnTo>
                  <a:pt x="4770" y="12897"/>
                </a:lnTo>
                <a:lnTo>
                  <a:pt x="4916" y="12873"/>
                </a:lnTo>
                <a:lnTo>
                  <a:pt x="5135" y="12824"/>
                </a:lnTo>
                <a:lnTo>
                  <a:pt x="5135" y="13067"/>
                </a:lnTo>
                <a:lnTo>
                  <a:pt x="4964" y="13140"/>
                </a:lnTo>
                <a:lnTo>
                  <a:pt x="4818" y="13165"/>
                </a:lnTo>
                <a:lnTo>
                  <a:pt x="4697" y="13238"/>
                </a:lnTo>
                <a:lnTo>
                  <a:pt x="4648" y="13286"/>
                </a:lnTo>
                <a:lnTo>
                  <a:pt x="4648" y="13311"/>
                </a:lnTo>
                <a:lnTo>
                  <a:pt x="4672" y="13335"/>
                </a:lnTo>
                <a:lnTo>
                  <a:pt x="4770" y="13384"/>
                </a:lnTo>
                <a:lnTo>
                  <a:pt x="4891" y="13408"/>
                </a:lnTo>
                <a:lnTo>
                  <a:pt x="5037" y="13384"/>
                </a:lnTo>
                <a:lnTo>
                  <a:pt x="5159" y="13359"/>
                </a:lnTo>
                <a:lnTo>
                  <a:pt x="5183" y="13530"/>
                </a:lnTo>
                <a:lnTo>
                  <a:pt x="5062" y="13578"/>
                </a:lnTo>
                <a:lnTo>
                  <a:pt x="4940" y="13627"/>
                </a:lnTo>
                <a:lnTo>
                  <a:pt x="4867" y="13676"/>
                </a:lnTo>
                <a:lnTo>
                  <a:pt x="4818" y="13700"/>
                </a:lnTo>
                <a:lnTo>
                  <a:pt x="4794" y="13749"/>
                </a:lnTo>
                <a:lnTo>
                  <a:pt x="4818" y="13797"/>
                </a:lnTo>
                <a:lnTo>
                  <a:pt x="4891" y="13846"/>
                </a:lnTo>
                <a:lnTo>
                  <a:pt x="4989" y="13870"/>
                </a:lnTo>
                <a:lnTo>
                  <a:pt x="5110" y="13846"/>
                </a:lnTo>
                <a:lnTo>
                  <a:pt x="5208" y="13822"/>
                </a:lnTo>
                <a:lnTo>
                  <a:pt x="5232" y="13919"/>
                </a:lnTo>
                <a:lnTo>
                  <a:pt x="5208" y="13919"/>
                </a:lnTo>
                <a:lnTo>
                  <a:pt x="4940" y="13992"/>
                </a:lnTo>
                <a:lnTo>
                  <a:pt x="4891" y="14016"/>
                </a:lnTo>
                <a:lnTo>
                  <a:pt x="4818" y="14065"/>
                </a:lnTo>
                <a:lnTo>
                  <a:pt x="4745" y="14138"/>
                </a:lnTo>
                <a:lnTo>
                  <a:pt x="4721" y="14187"/>
                </a:lnTo>
                <a:lnTo>
                  <a:pt x="4745" y="14211"/>
                </a:lnTo>
                <a:lnTo>
                  <a:pt x="4843" y="14260"/>
                </a:lnTo>
                <a:lnTo>
                  <a:pt x="4916" y="14284"/>
                </a:lnTo>
                <a:lnTo>
                  <a:pt x="5135" y="14284"/>
                </a:lnTo>
                <a:lnTo>
                  <a:pt x="5256" y="14235"/>
                </a:lnTo>
                <a:lnTo>
                  <a:pt x="5281" y="14406"/>
                </a:lnTo>
                <a:lnTo>
                  <a:pt x="5037" y="14430"/>
                </a:lnTo>
                <a:lnTo>
                  <a:pt x="4964" y="14454"/>
                </a:lnTo>
                <a:lnTo>
                  <a:pt x="4891" y="14527"/>
                </a:lnTo>
                <a:lnTo>
                  <a:pt x="4843" y="14576"/>
                </a:lnTo>
                <a:lnTo>
                  <a:pt x="4843" y="14625"/>
                </a:lnTo>
                <a:lnTo>
                  <a:pt x="4867" y="14649"/>
                </a:lnTo>
                <a:lnTo>
                  <a:pt x="4916" y="14698"/>
                </a:lnTo>
                <a:lnTo>
                  <a:pt x="4964" y="14722"/>
                </a:lnTo>
                <a:lnTo>
                  <a:pt x="5110" y="14722"/>
                </a:lnTo>
                <a:lnTo>
                  <a:pt x="5329" y="14698"/>
                </a:lnTo>
                <a:lnTo>
                  <a:pt x="5354" y="14868"/>
                </a:lnTo>
                <a:lnTo>
                  <a:pt x="5208" y="14892"/>
                </a:lnTo>
                <a:lnTo>
                  <a:pt x="5062" y="14965"/>
                </a:lnTo>
                <a:lnTo>
                  <a:pt x="5037" y="14990"/>
                </a:lnTo>
                <a:lnTo>
                  <a:pt x="5037" y="15014"/>
                </a:lnTo>
                <a:lnTo>
                  <a:pt x="5062" y="15038"/>
                </a:lnTo>
                <a:lnTo>
                  <a:pt x="5232" y="15087"/>
                </a:lnTo>
                <a:lnTo>
                  <a:pt x="5427" y="15111"/>
                </a:lnTo>
                <a:lnTo>
                  <a:pt x="5475" y="15136"/>
                </a:lnTo>
                <a:lnTo>
                  <a:pt x="5548" y="15160"/>
                </a:lnTo>
                <a:lnTo>
                  <a:pt x="5646" y="15160"/>
                </a:lnTo>
                <a:lnTo>
                  <a:pt x="5694" y="15209"/>
                </a:lnTo>
                <a:lnTo>
                  <a:pt x="5743" y="15282"/>
                </a:lnTo>
                <a:lnTo>
                  <a:pt x="5767" y="15355"/>
                </a:lnTo>
                <a:lnTo>
                  <a:pt x="5792" y="15428"/>
                </a:lnTo>
                <a:lnTo>
                  <a:pt x="5767" y="15501"/>
                </a:lnTo>
                <a:lnTo>
                  <a:pt x="5694" y="15574"/>
                </a:lnTo>
                <a:lnTo>
                  <a:pt x="5621" y="15598"/>
                </a:lnTo>
                <a:lnTo>
                  <a:pt x="5524" y="15622"/>
                </a:lnTo>
                <a:lnTo>
                  <a:pt x="5427" y="15622"/>
                </a:lnTo>
                <a:lnTo>
                  <a:pt x="5208" y="15574"/>
                </a:lnTo>
                <a:lnTo>
                  <a:pt x="4794" y="15452"/>
                </a:lnTo>
                <a:lnTo>
                  <a:pt x="4599" y="15403"/>
                </a:lnTo>
                <a:lnTo>
                  <a:pt x="4599" y="15330"/>
                </a:lnTo>
                <a:lnTo>
                  <a:pt x="4502" y="14990"/>
                </a:lnTo>
                <a:lnTo>
                  <a:pt x="4380" y="14673"/>
                </a:lnTo>
                <a:lnTo>
                  <a:pt x="4283" y="14333"/>
                </a:lnTo>
                <a:lnTo>
                  <a:pt x="4186" y="13992"/>
                </a:lnTo>
                <a:lnTo>
                  <a:pt x="4113" y="13651"/>
                </a:lnTo>
                <a:lnTo>
                  <a:pt x="4064" y="13335"/>
                </a:lnTo>
                <a:lnTo>
                  <a:pt x="4015" y="12678"/>
                </a:lnTo>
                <a:lnTo>
                  <a:pt x="3967" y="12191"/>
                </a:lnTo>
                <a:lnTo>
                  <a:pt x="3942" y="11948"/>
                </a:lnTo>
                <a:lnTo>
                  <a:pt x="3894" y="11705"/>
                </a:lnTo>
                <a:lnTo>
                  <a:pt x="3821" y="11486"/>
                </a:lnTo>
                <a:lnTo>
                  <a:pt x="3748" y="11267"/>
                </a:lnTo>
                <a:lnTo>
                  <a:pt x="3626" y="11048"/>
                </a:lnTo>
                <a:lnTo>
                  <a:pt x="3480" y="10877"/>
                </a:lnTo>
                <a:lnTo>
                  <a:pt x="3431" y="10853"/>
                </a:lnTo>
                <a:lnTo>
                  <a:pt x="3383" y="10829"/>
                </a:lnTo>
                <a:lnTo>
                  <a:pt x="3285" y="10853"/>
                </a:lnTo>
                <a:lnTo>
                  <a:pt x="3212" y="10877"/>
                </a:lnTo>
                <a:lnTo>
                  <a:pt x="3139" y="10950"/>
                </a:lnTo>
                <a:lnTo>
                  <a:pt x="3066" y="11023"/>
                </a:lnTo>
                <a:lnTo>
                  <a:pt x="2823" y="11023"/>
                </a:lnTo>
                <a:lnTo>
                  <a:pt x="2774" y="11048"/>
                </a:lnTo>
                <a:lnTo>
                  <a:pt x="2726" y="11072"/>
                </a:lnTo>
                <a:lnTo>
                  <a:pt x="2701" y="11096"/>
                </a:lnTo>
                <a:lnTo>
                  <a:pt x="2701" y="11121"/>
                </a:lnTo>
                <a:lnTo>
                  <a:pt x="2701" y="11169"/>
                </a:lnTo>
                <a:lnTo>
                  <a:pt x="2726" y="11194"/>
                </a:lnTo>
                <a:lnTo>
                  <a:pt x="2823" y="11242"/>
                </a:lnTo>
                <a:lnTo>
                  <a:pt x="2969" y="11242"/>
                </a:lnTo>
                <a:lnTo>
                  <a:pt x="2945" y="11364"/>
                </a:lnTo>
                <a:lnTo>
                  <a:pt x="2847" y="11340"/>
                </a:lnTo>
                <a:lnTo>
                  <a:pt x="2750" y="11364"/>
                </a:lnTo>
                <a:lnTo>
                  <a:pt x="2677" y="11364"/>
                </a:lnTo>
                <a:lnTo>
                  <a:pt x="2604" y="11388"/>
                </a:lnTo>
                <a:lnTo>
                  <a:pt x="2556" y="11437"/>
                </a:lnTo>
                <a:lnTo>
                  <a:pt x="2531" y="11461"/>
                </a:lnTo>
                <a:lnTo>
                  <a:pt x="2556" y="11510"/>
                </a:lnTo>
                <a:lnTo>
                  <a:pt x="2580" y="11583"/>
                </a:lnTo>
                <a:lnTo>
                  <a:pt x="2628" y="11607"/>
                </a:lnTo>
                <a:lnTo>
                  <a:pt x="2750" y="11656"/>
                </a:lnTo>
                <a:lnTo>
                  <a:pt x="2920" y="11680"/>
                </a:lnTo>
                <a:lnTo>
                  <a:pt x="2896" y="11851"/>
                </a:lnTo>
                <a:lnTo>
                  <a:pt x="2628" y="11875"/>
                </a:lnTo>
                <a:lnTo>
                  <a:pt x="2458" y="11899"/>
                </a:lnTo>
                <a:lnTo>
                  <a:pt x="2361" y="11924"/>
                </a:lnTo>
                <a:lnTo>
                  <a:pt x="2288" y="11948"/>
                </a:lnTo>
                <a:lnTo>
                  <a:pt x="2288" y="11972"/>
                </a:lnTo>
                <a:lnTo>
                  <a:pt x="2288" y="11997"/>
                </a:lnTo>
                <a:lnTo>
                  <a:pt x="2337" y="12045"/>
                </a:lnTo>
                <a:lnTo>
                  <a:pt x="2410" y="12094"/>
                </a:lnTo>
                <a:lnTo>
                  <a:pt x="2507" y="12118"/>
                </a:lnTo>
                <a:lnTo>
                  <a:pt x="2604" y="12143"/>
                </a:lnTo>
                <a:lnTo>
                  <a:pt x="2896" y="12143"/>
                </a:lnTo>
                <a:lnTo>
                  <a:pt x="2896" y="12216"/>
                </a:lnTo>
                <a:lnTo>
                  <a:pt x="2628" y="12289"/>
                </a:lnTo>
                <a:lnTo>
                  <a:pt x="2507" y="12313"/>
                </a:lnTo>
                <a:lnTo>
                  <a:pt x="2385" y="12362"/>
                </a:lnTo>
                <a:lnTo>
                  <a:pt x="2361" y="12386"/>
                </a:lnTo>
                <a:lnTo>
                  <a:pt x="2337" y="12410"/>
                </a:lnTo>
                <a:lnTo>
                  <a:pt x="2361" y="12483"/>
                </a:lnTo>
                <a:lnTo>
                  <a:pt x="2410" y="12532"/>
                </a:lnTo>
                <a:lnTo>
                  <a:pt x="2483" y="12556"/>
                </a:lnTo>
                <a:lnTo>
                  <a:pt x="2604" y="12581"/>
                </a:lnTo>
                <a:lnTo>
                  <a:pt x="2726" y="12556"/>
                </a:lnTo>
                <a:lnTo>
                  <a:pt x="2872" y="12556"/>
                </a:lnTo>
                <a:lnTo>
                  <a:pt x="2823" y="12824"/>
                </a:lnTo>
                <a:lnTo>
                  <a:pt x="2677" y="12775"/>
                </a:lnTo>
                <a:lnTo>
                  <a:pt x="2337" y="12775"/>
                </a:lnTo>
                <a:lnTo>
                  <a:pt x="2264" y="12824"/>
                </a:lnTo>
                <a:lnTo>
                  <a:pt x="2239" y="12848"/>
                </a:lnTo>
                <a:lnTo>
                  <a:pt x="2239" y="12897"/>
                </a:lnTo>
                <a:lnTo>
                  <a:pt x="2239" y="12970"/>
                </a:lnTo>
                <a:lnTo>
                  <a:pt x="2312" y="13019"/>
                </a:lnTo>
                <a:lnTo>
                  <a:pt x="2385" y="13043"/>
                </a:lnTo>
                <a:lnTo>
                  <a:pt x="2458" y="13067"/>
                </a:lnTo>
                <a:lnTo>
                  <a:pt x="2628" y="13092"/>
                </a:lnTo>
                <a:lnTo>
                  <a:pt x="2799" y="13092"/>
                </a:lnTo>
                <a:lnTo>
                  <a:pt x="2774" y="13262"/>
                </a:lnTo>
                <a:lnTo>
                  <a:pt x="2458" y="13262"/>
                </a:lnTo>
                <a:lnTo>
                  <a:pt x="2361" y="13286"/>
                </a:lnTo>
                <a:lnTo>
                  <a:pt x="2264" y="13335"/>
                </a:lnTo>
                <a:lnTo>
                  <a:pt x="2239" y="13359"/>
                </a:lnTo>
                <a:lnTo>
                  <a:pt x="2239" y="13408"/>
                </a:lnTo>
                <a:lnTo>
                  <a:pt x="2312" y="13481"/>
                </a:lnTo>
                <a:lnTo>
                  <a:pt x="2410" y="13505"/>
                </a:lnTo>
                <a:lnTo>
                  <a:pt x="2483" y="13530"/>
                </a:lnTo>
                <a:lnTo>
                  <a:pt x="2726" y="13530"/>
                </a:lnTo>
                <a:lnTo>
                  <a:pt x="2701" y="13724"/>
                </a:lnTo>
                <a:lnTo>
                  <a:pt x="2483" y="13749"/>
                </a:lnTo>
                <a:lnTo>
                  <a:pt x="2312" y="13749"/>
                </a:lnTo>
                <a:lnTo>
                  <a:pt x="2264" y="13773"/>
                </a:lnTo>
                <a:lnTo>
                  <a:pt x="2191" y="13822"/>
                </a:lnTo>
                <a:lnTo>
                  <a:pt x="2166" y="13870"/>
                </a:lnTo>
                <a:lnTo>
                  <a:pt x="2166" y="13943"/>
                </a:lnTo>
                <a:lnTo>
                  <a:pt x="2215" y="13992"/>
                </a:lnTo>
                <a:lnTo>
                  <a:pt x="2239" y="14041"/>
                </a:lnTo>
                <a:lnTo>
                  <a:pt x="2361" y="14089"/>
                </a:lnTo>
                <a:lnTo>
                  <a:pt x="2628" y="14089"/>
                </a:lnTo>
                <a:lnTo>
                  <a:pt x="2604" y="14260"/>
                </a:lnTo>
                <a:lnTo>
                  <a:pt x="2385" y="14260"/>
                </a:lnTo>
                <a:lnTo>
                  <a:pt x="2264" y="14284"/>
                </a:lnTo>
                <a:lnTo>
                  <a:pt x="2166" y="14333"/>
                </a:lnTo>
                <a:lnTo>
                  <a:pt x="2118" y="14357"/>
                </a:lnTo>
                <a:lnTo>
                  <a:pt x="2118" y="14406"/>
                </a:lnTo>
                <a:lnTo>
                  <a:pt x="2142" y="14454"/>
                </a:lnTo>
                <a:lnTo>
                  <a:pt x="2191" y="14479"/>
                </a:lnTo>
                <a:lnTo>
                  <a:pt x="2312" y="14527"/>
                </a:lnTo>
                <a:lnTo>
                  <a:pt x="2458" y="14527"/>
                </a:lnTo>
                <a:lnTo>
                  <a:pt x="2580" y="14503"/>
                </a:lnTo>
                <a:lnTo>
                  <a:pt x="2531" y="14868"/>
                </a:lnTo>
                <a:lnTo>
                  <a:pt x="2531" y="14844"/>
                </a:lnTo>
                <a:lnTo>
                  <a:pt x="2434" y="14819"/>
                </a:lnTo>
                <a:lnTo>
                  <a:pt x="2312" y="14795"/>
                </a:lnTo>
                <a:lnTo>
                  <a:pt x="2191" y="14795"/>
                </a:lnTo>
                <a:lnTo>
                  <a:pt x="2093" y="14844"/>
                </a:lnTo>
                <a:lnTo>
                  <a:pt x="2069" y="14868"/>
                </a:lnTo>
                <a:lnTo>
                  <a:pt x="2069" y="14892"/>
                </a:lnTo>
                <a:lnTo>
                  <a:pt x="2069" y="14917"/>
                </a:lnTo>
                <a:lnTo>
                  <a:pt x="2093" y="14941"/>
                </a:lnTo>
                <a:lnTo>
                  <a:pt x="2166" y="14990"/>
                </a:lnTo>
                <a:lnTo>
                  <a:pt x="2264" y="14990"/>
                </a:lnTo>
                <a:lnTo>
                  <a:pt x="2458" y="15014"/>
                </a:lnTo>
                <a:lnTo>
                  <a:pt x="2507" y="15014"/>
                </a:lnTo>
                <a:lnTo>
                  <a:pt x="2531" y="14990"/>
                </a:lnTo>
                <a:lnTo>
                  <a:pt x="2531" y="15136"/>
                </a:lnTo>
                <a:lnTo>
                  <a:pt x="2045" y="15452"/>
                </a:lnTo>
                <a:lnTo>
                  <a:pt x="1801" y="15549"/>
                </a:lnTo>
                <a:lnTo>
                  <a:pt x="1680" y="15598"/>
                </a:lnTo>
                <a:lnTo>
                  <a:pt x="1534" y="15622"/>
                </a:lnTo>
                <a:lnTo>
                  <a:pt x="1436" y="15622"/>
                </a:lnTo>
                <a:lnTo>
                  <a:pt x="1339" y="15598"/>
                </a:lnTo>
                <a:lnTo>
                  <a:pt x="1266" y="15549"/>
                </a:lnTo>
                <a:lnTo>
                  <a:pt x="1242" y="15501"/>
                </a:lnTo>
                <a:lnTo>
                  <a:pt x="1242" y="15452"/>
                </a:lnTo>
                <a:lnTo>
                  <a:pt x="1266" y="15355"/>
                </a:lnTo>
                <a:lnTo>
                  <a:pt x="1315" y="15282"/>
                </a:lnTo>
                <a:lnTo>
                  <a:pt x="1485" y="15136"/>
                </a:lnTo>
                <a:lnTo>
                  <a:pt x="1534" y="15111"/>
                </a:lnTo>
                <a:lnTo>
                  <a:pt x="1582" y="15063"/>
                </a:lnTo>
                <a:lnTo>
                  <a:pt x="1607" y="15014"/>
                </a:lnTo>
                <a:lnTo>
                  <a:pt x="1631" y="14941"/>
                </a:lnTo>
                <a:lnTo>
                  <a:pt x="1655" y="14308"/>
                </a:lnTo>
                <a:lnTo>
                  <a:pt x="1680" y="13676"/>
                </a:lnTo>
                <a:lnTo>
                  <a:pt x="1704" y="12410"/>
                </a:lnTo>
                <a:lnTo>
                  <a:pt x="1728" y="11121"/>
                </a:lnTo>
                <a:lnTo>
                  <a:pt x="1753" y="10488"/>
                </a:lnTo>
                <a:lnTo>
                  <a:pt x="1801" y="9855"/>
                </a:lnTo>
                <a:lnTo>
                  <a:pt x="1826" y="9223"/>
                </a:lnTo>
                <a:lnTo>
                  <a:pt x="1826" y="8590"/>
                </a:lnTo>
                <a:lnTo>
                  <a:pt x="1850" y="7958"/>
                </a:lnTo>
                <a:lnTo>
                  <a:pt x="1923" y="7349"/>
                </a:lnTo>
                <a:lnTo>
                  <a:pt x="1996" y="6911"/>
                </a:lnTo>
                <a:lnTo>
                  <a:pt x="1996" y="6692"/>
                </a:lnTo>
                <a:lnTo>
                  <a:pt x="1972" y="6571"/>
                </a:lnTo>
                <a:lnTo>
                  <a:pt x="1923" y="6498"/>
                </a:lnTo>
                <a:lnTo>
                  <a:pt x="1947" y="6425"/>
                </a:lnTo>
                <a:lnTo>
                  <a:pt x="1947" y="6352"/>
                </a:lnTo>
                <a:lnTo>
                  <a:pt x="1923" y="6303"/>
                </a:lnTo>
                <a:lnTo>
                  <a:pt x="1874" y="6254"/>
                </a:lnTo>
                <a:lnTo>
                  <a:pt x="1801" y="6230"/>
                </a:lnTo>
                <a:lnTo>
                  <a:pt x="1704" y="6254"/>
                </a:lnTo>
                <a:lnTo>
                  <a:pt x="1558" y="6230"/>
                </a:lnTo>
                <a:lnTo>
                  <a:pt x="1485" y="6230"/>
                </a:lnTo>
                <a:lnTo>
                  <a:pt x="1436" y="6254"/>
                </a:lnTo>
                <a:lnTo>
                  <a:pt x="1388" y="6303"/>
                </a:lnTo>
                <a:lnTo>
                  <a:pt x="1412" y="6352"/>
                </a:lnTo>
                <a:lnTo>
                  <a:pt x="1412" y="6376"/>
                </a:lnTo>
                <a:lnTo>
                  <a:pt x="1509" y="6425"/>
                </a:lnTo>
                <a:lnTo>
                  <a:pt x="1485" y="6449"/>
                </a:lnTo>
                <a:lnTo>
                  <a:pt x="1388" y="6449"/>
                </a:lnTo>
                <a:lnTo>
                  <a:pt x="1193" y="6473"/>
                </a:lnTo>
                <a:lnTo>
                  <a:pt x="1096" y="6522"/>
                </a:lnTo>
                <a:lnTo>
                  <a:pt x="1071" y="6522"/>
                </a:lnTo>
                <a:lnTo>
                  <a:pt x="1096" y="6546"/>
                </a:lnTo>
                <a:lnTo>
                  <a:pt x="1144" y="6619"/>
                </a:lnTo>
                <a:lnTo>
                  <a:pt x="1193" y="6644"/>
                </a:lnTo>
                <a:lnTo>
                  <a:pt x="1266" y="6668"/>
                </a:lnTo>
                <a:lnTo>
                  <a:pt x="1339" y="6692"/>
                </a:lnTo>
                <a:lnTo>
                  <a:pt x="1315" y="6741"/>
                </a:lnTo>
                <a:lnTo>
                  <a:pt x="1193" y="6765"/>
                </a:lnTo>
                <a:lnTo>
                  <a:pt x="1096" y="6790"/>
                </a:lnTo>
                <a:lnTo>
                  <a:pt x="998" y="6863"/>
                </a:lnTo>
                <a:lnTo>
                  <a:pt x="998" y="6887"/>
                </a:lnTo>
                <a:lnTo>
                  <a:pt x="1096" y="6936"/>
                </a:lnTo>
                <a:lnTo>
                  <a:pt x="1193" y="6960"/>
                </a:lnTo>
                <a:lnTo>
                  <a:pt x="1217" y="6960"/>
                </a:lnTo>
                <a:lnTo>
                  <a:pt x="1193" y="7106"/>
                </a:lnTo>
                <a:lnTo>
                  <a:pt x="1047" y="7082"/>
                </a:lnTo>
                <a:lnTo>
                  <a:pt x="950" y="7106"/>
                </a:lnTo>
                <a:lnTo>
                  <a:pt x="877" y="7130"/>
                </a:lnTo>
                <a:lnTo>
                  <a:pt x="804" y="7203"/>
                </a:lnTo>
                <a:lnTo>
                  <a:pt x="804" y="7252"/>
                </a:lnTo>
                <a:lnTo>
                  <a:pt x="828" y="7301"/>
                </a:lnTo>
                <a:lnTo>
                  <a:pt x="852" y="7325"/>
                </a:lnTo>
                <a:lnTo>
                  <a:pt x="901" y="7349"/>
                </a:lnTo>
                <a:lnTo>
                  <a:pt x="1023" y="7374"/>
                </a:lnTo>
                <a:lnTo>
                  <a:pt x="1096" y="7398"/>
                </a:lnTo>
                <a:lnTo>
                  <a:pt x="1047" y="7568"/>
                </a:lnTo>
                <a:lnTo>
                  <a:pt x="950" y="7568"/>
                </a:lnTo>
                <a:lnTo>
                  <a:pt x="852" y="7593"/>
                </a:lnTo>
                <a:lnTo>
                  <a:pt x="731" y="7617"/>
                </a:lnTo>
                <a:lnTo>
                  <a:pt x="706" y="7641"/>
                </a:lnTo>
                <a:lnTo>
                  <a:pt x="682" y="7690"/>
                </a:lnTo>
                <a:lnTo>
                  <a:pt x="706" y="7739"/>
                </a:lnTo>
                <a:lnTo>
                  <a:pt x="731" y="7763"/>
                </a:lnTo>
                <a:lnTo>
                  <a:pt x="755" y="7812"/>
                </a:lnTo>
                <a:lnTo>
                  <a:pt x="828" y="7836"/>
                </a:lnTo>
                <a:lnTo>
                  <a:pt x="925" y="7860"/>
                </a:lnTo>
                <a:lnTo>
                  <a:pt x="974" y="7860"/>
                </a:lnTo>
                <a:lnTo>
                  <a:pt x="950" y="7958"/>
                </a:lnTo>
                <a:lnTo>
                  <a:pt x="804" y="7982"/>
                </a:lnTo>
                <a:lnTo>
                  <a:pt x="731" y="8006"/>
                </a:lnTo>
                <a:lnTo>
                  <a:pt x="658" y="8031"/>
                </a:lnTo>
                <a:lnTo>
                  <a:pt x="658" y="8055"/>
                </a:lnTo>
                <a:lnTo>
                  <a:pt x="658" y="8079"/>
                </a:lnTo>
                <a:lnTo>
                  <a:pt x="731" y="8104"/>
                </a:lnTo>
                <a:lnTo>
                  <a:pt x="804" y="8128"/>
                </a:lnTo>
                <a:lnTo>
                  <a:pt x="950" y="8128"/>
                </a:lnTo>
                <a:lnTo>
                  <a:pt x="950" y="8274"/>
                </a:lnTo>
                <a:lnTo>
                  <a:pt x="828" y="8298"/>
                </a:lnTo>
                <a:lnTo>
                  <a:pt x="779" y="8323"/>
                </a:lnTo>
                <a:lnTo>
                  <a:pt x="731" y="8347"/>
                </a:lnTo>
                <a:lnTo>
                  <a:pt x="706" y="8396"/>
                </a:lnTo>
                <a:lnTo>
                  <a:pt x="706" y="8420"/>
                </a:lnTo>
                <a:lnTo>
                  <a:pt x="731" y="8469"/>
                </a:lnTo>
                <a:lnTo>
                  <a:pt x="755" y="8493"/>
                </a:lnTo>
                <a:lnTo>
                  <a:pt x="828" y="8517"/>
                </a:lnTo>
                <a:lnTo>
                  <a:pt x="901" y="8517"/>
                </a:lnTo>
                <a:lnTo>
                  <a:pt x="974" y="8712"/>
                </a:lnTo>
                <a:lnTo>
                  <a:pt x="974" y="8834"/>
                </a:lnTo>
                <a:lnTo>
                  <a:pt x="974" y="8931"/>
                </a:lnTo>
                <a:lnTo>
                  <a:pt x="950" y="9028"/>
                </a:lnTo>
                <a:lnTo>
                  <a:pt x="901" y="9101"/>
                </a:lnTo>
                <a:lnTo>
                  <a:pt x="828" y="9174"/>
                </a:lnTo>
                <a:lnTo>
                  <a:pt x="731" y="9223"/>
                </a:lnTo>
                <a:lnTo>
                  <a:pt x="633" y="9223"/>
                </a:lnTo>
                <a:lnTo>
                  <a:pt x="512" y="9199"/>
                </a:lnTo>
                <a:lnTo>
                  <a:pt x="414" y="9150"/>
                </a:lnTo>
                <a:lnTo>
                  <a:pt x="341" y="9101"/>
                </a:lnTo>
                <a:lnTo>
                  <a:pt x="268" y="9028"/>
                </a:lnTo>
                <a:lnTo>
                  <a:pt x="268" y="8980"/>
                </a:lnTo>
                <a:lnTo>
                  <a:pt x="268" y="8931"/>
                </a:lnTo>
                <a:lnTo>
                  <a:pt x="293" y="8882"/>
                </a:lnTo>
                <a:lnTo>
                  <a:pt x="366" y="8858"/>
                </a:lnTo>
                <a:lnTo>
                  <a:pt x="390" y="8834"/>
                </a:lnTo>
                <a:lnTo>
                  <a:pt x="414" y="8809"/>
                </a:lnTo>
                <a:lnTo>
                  <a:pt x="487" y="8517"/>
                </a:lnTo>
                <a:lnTo>
                  <a:pt x="512" y="8225"/>
                </a:lnTo>
                <a:lnTo>
                  <a:pt x="560" y="7641"/>
                </a:lnTo>
                <a:lnTo>
                  <a:pt x="560" y="7057"/>
                </a:lnTo>
                <a:lnTo>
                  <a:pt x="609" y="6741"/>
                </a:lnTo>
                <a:lnTo>
                  <a:pt x="633" y="6473"/>
                </a:lnTo>
                <a:lnTo>
                  <a:pt x="731" y="6108"/>
                </a:lnTo>
                <a:lnTo>
                  <a:pt x="877" y="5792"/>
                </a:lnTo>
                <a:lnTo>
                  <a:pt x="1047" y="5524"/>
                </a:lnTo>
                <a:lnTo>
                  <a:pt x="1242" y="5281"/>
                </a:lnTo>
                <a:lnTo>
                  <a:pt x="1485" y="5062"/>
                </a:lnTo>
                <a:lnTo>
                  <a:pt x="1753" y="4892"/>
                </a:lnTo>
                <a:lnTo>
                  <a:pt x="2069" y="4746"/>
                </a:lnTo>
                <a:lnTo>
                  <a:pt x="2410" y="4624"/>
                </a:lnTo>
                <a:lnTo>
                  <a:pt x="2872" y="4527"/>
                </a:lnTo>
                <a:lnTo>
                  <a:pt x="3358" y="4478"/>
                </a:lnTo>
                <a:lnTo>
                  <a:pt x="3407" y="4502"/>
                </a:lnTo>
                <a:lnTo>
                  <a:pt x="3480" y="4502"/>
                </a:lnTo>
                <a:lnTo>
                  <a:pt x="3529" y="4478"/>
                </a:lnTo>
                <a:lnTo>
                  <a:pt x="3577" y="4454"/>
                </a:lnTo>
                <a:close/>
                <a:moveTo>
                  <a:pt x="3261" y="1"/>
                </a:moveTo>
                <a:lnTo>
                  <a:pt x="3066" y="25"/>
                </a:lnTo>
                <a:lnTo>
                  <a:pt x="2896" y="123"/>
                </a:lnTo>
                <a:lnTo>
                  <a:pt x="2823" y="171"/>
                </a:lnTo>
                <a:lnTo>
                  <a:pt x="2750" y="244"/>
                </a:lnTo>
                <a:lnTo>
                  <a:pt x="2531" y="317"/>
                </a:lnTo>
                <a:lnTo>
                  <a:pt x="2337" y="463"/>
                </a:lnTo>
                <a:lnTo>
                  <a:pt x="2142" y="609"/>
                </a:lnTo>
                <a:lnTo>
                  <a:pt x="1972" y="804"/>
                </a:lnTo>
                <a:lnTo>
                  <a:pt x="1826" y="1023"/>
                </a:lnTo>
                <a:lnTo>
                  <a:pt x="1704" y="1242"/>
                </a:lnTo>
                <a:lnTo>
                  <a:pt x="1631" y="1461"/>
                </a:lnTo>
                <a:lnTo>
                  <a:pt x="1582" y="1680"/>
                </a:lnTo>
                <a:lnTo>
                  <a:pt x="1558" y="1874"/>
                </a:lnTo>
                <a:lnTo>
                  <a:pt x="1582" y="2069"/>
                </a:lnTo>
                <a:lnTo>
                  <a:pt x="1582" y="2239"/>
                </a:lnTo>
                <a:lnTo>
                  <a:pt x="1631" y="2410"/>
                </a:lnTo>
                <a:lnTo>
                  <a:pt x="1680" y="2580"/>
                </a:lnTo>
                <a:lnTo>
                  <a:pt x="1728" y="2750"/>
                </a:lnTo>
                <a:lnTo>
                  <a:pt x="1826" y="2921"/>
                </a:lnTo>
                <a:lnTo>
                  <a:pt x="1899" y="3067"/>
                </a:lnTo>
                <a:lnTo>
                  <a:pt x="2020" y="3213"/>
                </a:lnTo>
                <a:lnTo>
                  <a:pt x="2142" y="3334"/>
                </a:lnTo>
                <a:lnTo>
                  <a:pt x="2264" y="3456"/>
                </a:lnTo>
                <a:lnTo>
                  <a:pt x="2410" y="3578"/>
                </a:lnTo>
                <a:lnTo>
                  <a:pt x="2556" y="3675"/>
                </a:lnTo>
                <a:lnTo>
                  <a:pt x="2701" y="3748"/>
                </a:lnTo>
                <a:lnTo>
                  <a:pt x="2872" y="3821"/>
                </a:lnTo>
                <a:lnTo>
                  <a:pt x="3066" y="3894"/>
                </a:lnTo>
                <a:lnTo>
                  <a:pt x="3310" y="3918"/>
                </a:lnTo>
                <a:lnTo>
                  <a:pt x="3261" y="4016"/>
                </a:lnTo>
                <a:lnTo>
                  <a:pt x="3237" y="4113"/>
                </a:lnTo>
                <a:lnTo>
                  <a:pt x="2750" y="4162"/>
                </a:lnTo>
                <a:lnTo>
                  <a:pt x="2361" y="4235"/>
                </a:lnTo>
                <a:lnTo>
                  <a:pt x="1996" y="4356"/>
                </a:lnTo>
                <a:lnTo>
                  <a:pt x="1655" y="4502"/>
                </a:lnTo>
                <a:lnTo>
                  <a:pt x="1339" y="4697"/>
                </a:lnTo>
                <a:lnTo>
                  <a:pt x="1071" y="4916"/>
                </a:lnTo>
                <a:lnTo>
                  <a:pt x="828" y="5184"/>
                </a:lnTo>
                <a:lnTo>
                  <a:pt x="609" y="5500"/>
                </a:lnTo>
                <a:lnTo>
                  <a:pt x="439" y="5865"/>
                </a:lnTo>
                <a:lnTo>
                  <a:pt x="341" y="6206"/>
                </a:lnTo>
                <a:lnTo>
                  <a:pt x="268" y="6571"/>
                </a:lnTo>
                <a:lnTo>
                  <a:pt x="220" y="6936"/>
                </a:lnTo>
                <a:lnTo>
                  <a:pt x="195" y="7301"/>
                </a:lnTo>
                <a:lnTo>
                  <a:pt x="171" y="7982"/>
                </a:lnTo>
                <a:lnTo>
                  <a:pt x="171" y="8347"/>
                </a:lnTo>
                <a:lnTo>
                  <a:pt x="195" y="8688"/>
                </a:lnTo>
                <a:lnTo>
                  <a:pt x="147" y="8712"/>
                </a:lnTo>
                <a:lnTo>
                  <a:pt x="98" y="8761"/>
                </a:lnTo>
                <a:lnTo>
                  <a:pt x="49" y="8809"/>
                </a:lnTo>
                <a:lnTo>
                  <a:pt x="25" y="8882"/>
                </a:lnTo>
                <a:lnTo>
                  <a:pt x="1" y="9004"/>
                </a:lnTo>
                <a:lnTo>
                  <a:pt x="49" y="9150"/>
                </a:lnTo>
                <a:lnTo>
                  <a:pt x="98" y="9223"/>
                </a:lnTo>
                <a:lnTo>
                  <a:pt x="147" y="9296"/>
                </a:lnTo>
                <a:lnTo>
                  <a:pt x="293" y="9418"/>
                </a:lnTo>
                <a:lnTo>
                  <a:pt x="463" y="9490"/>
                </a:lnTo>
                <a:lnTo>
                  <a:pt x="633" y="9515"/>
                </a:lnTo>
                <a:lnTo>
                  <a:pt x="828" y="9515"/>
                </a:lnTo>
                <a:lnTo>
                  <a:pt x="901" y="9466"/>
                </a:lnTo>
                <a:lnTo>
                  <a:pt x="974" y="9442"/>
                </a:lnTo>
                <a:lnTo>
                  <a:pt x="1120" y="9320"/>
                </a:lnTo>
                <a:lnTo>
                  <a:pt x="1193" y="9174"/>
                </a:lnTo>
                <a:lnTo>
                  <a:pt x="1266" y="9004"/>
                </a:lnTo>
                <a:lnTo>
                  <a:pt x="1290" y="8834"/>
                </a:lnTo>
                <a:lnTo>
                  <a:pt x="1266" y="8663"/>
                </a:lnTo>
                <a:lnTo>
                  <a:pt x="1217" y="8493"/>
                </a:lnTo>
                <a:lnTo>
                  <a:pt x="1266" y="8396"/>
                </a:lnTo>
                <a:lnTo>
                  <a:pt x="1290" y="8274"/>
                </a:lnTo>
                <a:lnTo>
                  <a:pt x="1315" y="8031"/>
                </a:lnTo>
                <a:lnTo>
                  <a:pt x="1412" y="7593"/>
                </a:lnTo>
                <a:lnTo>
                  <a:pt x="1534" y="7179"/>
                </a:lnTo>
                <a:lnTo>
                  <a:pt x="1631" y="6887"/>
                </a:lnTo>
                <a:lnTo>
                  <a:pt x="1582" y="7130"/>
                </a:lnTo>
                <a:lnTo>
                  <a:pt x="1534" y="7471"/>
                </a:lnTo>
                <a:lnTo>
                  <a:pt x="1509" y="7812"/>
                </a:lnTo>
                <a:lnTo>
                  <a:pt x="1436" y="9028"/>
                </a:lnTo>
                <a:lnTo>
                  <a:pt x="1363" y="10220"/>
                </a:lnTo>
                <a:lnTo>
                  <a:pt x="1315" y="11413"/>
                </a:lnTo>
                <a:lnTo>
                  <a:pt x="1290" y="12581"/>
                </a:lnTo>
                <a:lnTo>
                  <a:pt x="1266" y="13773"/>
                </a:lnTo>
                <a:lnTo>
                  <a:pt x="1217" y="14941"/>
                </a:lnTo>
                <a:lnTo>
                  <a:pt x="1217" y="14965"/>
                </a:lnTo>
                <a:lnTo>
                  <a:pt x="1120" y="15038"/>
                </a:lnTo>
                <a:lnTo>
                  <a:pt x="1023" y="15136"/>
                </a:lnTo>
                <a:lnTo>
                  <a:pt x="974" y="15233"/>
                </a:lnTo>
                <a:lnTo>
                  <a:pt x="925" y="15379"/>
                </a:lnTo>
                <a:lnTo>
                  <a:pt x="925" y="15501"/>
                </a:lnTo>
                <a:lnTo>
                  <a:pt x="925" y="15622"/>
                </a:lnTo>
                <a:lnTo>
                  <a:pt x="998" y="15720"/>
                </a:lnTo>
                <a:lnTo>
                  <a:pt x="1071" y="15841"/>
                </a:lnTo>
                <a:lnTo>
                  <a:pt x="1169" y="15890"/>
                </a:lnTo>
                <a:lnTo>
                  <a:pt x="1266" y="15939"/>
                </a:lnTo>
                <a:lnTo>
                  <a:pt x="1363" y="15963"/>
                </a:lnTo>
                <a:lnTo>
                  <a:pt x="1704" y="15963"/>
                </a:lnTo>
                <a:lnTo>
                  <a:pt x="1923" y="15890"/>
                </a:lnTo>
                <a:lnTo>
                  <a:pt x="2142" y="15793"/>
                </a:lnTo>
                <a:lnTo>
                  <a:pt x="2337" y="15671"/>
                </a:lnTo>
                <a:lnTo>
                  <a:pt x="2701" y="15452"/>
                </a:lnTo>
                <a:lnTo>
                  <a:pt x="2774" y="15428"/>
                </a:lnTo>
                <a:lnTo>
                  <a:pt x="2847" y="15403"/>
                </a:lnTo>
                <a:lnTo>
                  <a:pt x="2920" y="15330"/>
                </a:lnTo>
                <a:lnTo>
                  <a:pt x="2945" y="15233"/>
                </a:lnTo>
                <a:lnTo>
                  <a:pt x="3091" y="13870"/>
                </a:lnTo>
                <a:lnTo>
                  <a:pt x="3237" y="12508"/>
                </a:lnTo>
                <a:lnTo>
                  <a:pt x="3310" y="11802"/>
                </a:lnTo>
                <a:lnTo>
                  <a:pt x="3334" y="11461"/>
                </a:lnTo>
                <a:lnTo>
                  <a:pt x="3431" y="11096"/>
                </a:lnTo>
                <a:lnTo>
                  <a:pt x="3480" y="11194"/>
                </a:lnTo>
                <a:lnTo>
                  <a:pt x="3529" y="11315"/>
                </a:lnTo>
                <a:lnTo>
                  <a:pt x="3577" y="11559"/>
                </a:lnTo>
                <a:lnTo>
                  <a:pt x="3650" y="11997"/>
                </a:lnTo>
                <a:lnTo>
                  <a:pt x="3699" y="12508"/>
                </a:lnTo>
                <a:lnTo>
                  <a:pt x="3723" y="13043"/>
                </a:lnTo>
                <a:lnTo>
                  <a:pt x="3748" y="13359"/>
                </a:lnTo>
                <a:lnTo>
                  <a:pt x="3821" y="13651"/>
                </a:lnTo>
                <a:lnTo>
                  <a:pt x="3942" y="14260"/>
                </a:lnTo>
                <a:lnTo>
                  <a:pt x="4113" y="14844"/>
                </a:lnTo>
                <a:lnTo>
                  <a:pt x="4259" y="15428"/>
                </a:lnTo>
                <a:lnTo>
                  <a:pt x="4283" y="15501"/>
                </a:lnTo>
                <a:lnTo>
                  <a:pt x="4332" y="15525"/>
                </a:lnTo>
                <a:lnTo>
                  <a:pt x="4380" y="15598"/>
                </a:lnTo>
                <a:lnTo>
                  <a:pt x="4478" y="15671"/>
                </a:lnTo>
                <a:lnTo>
                  <a:pt x="4697" y="15793"/>
                </a:lnTo>
                <a:lnTo>
                  <a:pt x="4940" y="15866"/>
                </a:lnTo>
                <a:lnTo>
                  <a:pt x="5110" y="15914"/>
                </a:lnTo>
                <a:lnTo>
                  <a:pt x="5354" y="15963"/>
                </a:lnTo>
                <a:lnTo>
                  <a:pt x="5694" y="15963"/>
                </a:lnTo>
                <a:lnTo>
                  <a:pt x="5816" y="15914"/>
                </a:lnTo>
                <a:lnTo>
                  <a:pt x="5938" y="15866"/>
                </a:lnTo>
                <a:lnTo>
                  <a:pt x="6011" y="15793"/>
                </a:lnTo>
                <a:lnTo>
                  <a:pt x="6108" y="15671"/>
                </a:lnTo>
                <a:lnTo>
                  <a:pt x="6157" y="15525"/>
                </a:lnTo>
                <a:lnTo>
                  <a:pt x="6157" y="15379"/>
                </a:lnTo>
                <a:lnTo>
                  <a:pt x="6108" y="15209"/>
                </a:lnTo>
                <a:lnTo>
                  <a:pt x="6035" y="15087"/>
                </a:lnTo>
                <a:lnTo>
                  <a:pt x="5962" y="14965"/>
                </a:lnTo>
                <a:lnTo>
                  <a:pt x="5840" y="14868"/>
                </a:lnTo>
                <a:lnTo>
                  <a:pt x="5694" y="14819"/>
                </a:lnTo>
                <a:lnTo>
                  <a:pt x="5621" y="14333"/>
                </a:lnTo>
                <a:lnTo>
                  <a:pt x="5548" y="13822"/>
                </a:lnTo>
                <a:lnTo>
                  <a:pt x="5475" y="12824"/>
                </a:lnTo>
                <a:lnTo>
                  <a:pt x="5402" y="10853"/>
                </a:lnTo>
                <a:lnTo>
                  <a:pt x="5281" y="8542"/>
                </a:lnTo>
                <a:lnTo>
                  <a:pt x="5256" y="7836"/>
                </a:lnTo>
                <a:lnTo>
                  <a:pt x="5232" y="7106"/>
                </a:lnTo>
                <a:lnTo>
                  <a:pt x="5256" y="7033"/>
                </a:lnTo>
                <a:lnTo>
                  <a:pt x="5256" y="6984"/>
                </a:lnTo>
                <a:lnTo>
                  <a:pt x="5232" y="6936"/>
                </a:lnTo>
                <a:lnTo>
                  <a:pt x="5208" y="6887"/>
                </a:lnTo>
                <a:lnTo>
                  <a:pt x="5183" y="6619"/>
                </a:lnTo>
                <a:lnTo>
                  <a:pt x="5305" y="6863"/>
                </a:lnTo>
                <a:lnTo>
                  <a:pt x="5402" y="7130"/>
                </a:lnTo>
                <a:lnTo>
                  <a:pt x="5475" y="7398"/>
                </a:lnTo>
                <a:lnTo>
                  <a:pt x="5500" y="7666"/>
                </a:lnTo>
                <a:lnTo>
                  <a:pt x="5524" y="7958"/>
                </a:lnTo>
                <a:lnTo>
                  <a:pt x="5548" y="8250"/>
                </a:lnTo>
                <a:lnTo>
                  <a:pt x="5524" y="8785"/>
                </a:lnTo>
                <a:lnTo>
                  <a:pt x="5524" y="8834"/>
                </a:lnTo>
                <a:lnTo>
                  <a:pt x="5548" y="8907"/>
                </a:lnTo>
                <a:lnTo>
                  <a:pt x="5524" y="9004"/>
                </a:lnTo>
                <a:lnTo>
                  <a:pt x="5548" y="9126"/>
                </a:lnTo>
                <a:lnTo>
                  <a:pt x="5573" y="9247"/>
                </a:lnTo>
                <a:lnTo>
                  <a:pt x="5621" y="9345"/>
                </a:lnTo>
                <a:lnTo>
                  <a:pt x="5694" y="9418"/>
                </a:lnTo>
                <a:lnTo>
                  <a:pt x="5767" y="9466"/>
                </a:lnTo>
                <a:lnTo>
                  <a:pt x="5840" y="9515"/>
                </a:lnTo>
                <a:lnTo>
                  <a:pt x="5938" y="9539"/>
                </a:lnTo>
                <a:lnTo>
                  <a:pt x="6011" y="9563"/>
                </a:lnTo>
                <a:lnTo>
                  <a:pt x="6205" y="9563"/>
                </a:lnTo>
                <a:lnTo>
                  <a:pt x="6303" y="9515"/>
                </a:lnTo>
                <a:lnTo>
                  <a:pt x="6424" y="9442"/>
                </a:lnTo>
                <a:lnTo>
                  <a:pt x="6546" y="9320"/>
                </a:lnTo>
                <a:lnTo>
                  <a:pt x="6619" y="9199"/>
                </a:lnTo>
                <a:lnTo>
                  <a:pt x="6668" y="9053"/>
                </a:lnTo>
                <a:lnTo>
                  <a:pt x="6668" y="8907"/>
                </a:lnTo>
                <a:lnTo>
                  <a:pt x="6643" y="8785"/>
                </a:lnTo>
                <a:lnTo>
                  <a:pt x="6643" y="8736"/>
                </a:lnTo>
                <a:lnTo>
                  <a:pt x="6692" y="8420"/>
                </a:lnTo>
                <a:lnTo>
                  <a:pt x="6716" y="8079"/>
                </a:lnTo>
                <a:lnTo>
                  <a:pt x="6741" y="7739"/>
                </a:lnTo>
                <a:lnTo>
                  <a:pt x="6716" y="7398"/>
                </a:lnTo>
                <a:lnTo>
                  <a:pt x="6692" y="7057"/>
                </a:lnTo>
                <a:lnTo>
                  <a:pt x="6643" y="6717"/>
                </a:lnTo>
                <a:lnTo>
                  <a:pt x="6570" y="6400"/>
                </a:lnTo>
                <a:lnTo>
                  <a:pt x="6473" y="6060"/>
                </a:lnTo>
                <a:lnTo>
                  <a:pt x="6473" y="6011"/>
                </a:lnTo>
                <a:lnTo>
                  <a:pt x="6424" y="5962"/>
                </a:lnTo>
                <a:lnTo>
                  <a:pt x="6230" y="5500"/>
                </a:lnTo>
                <a:lnTo>
                  <a:pt x="6132" y="5257"/>
                </a:lnTo>
                <a:lnTo>
                  <a:pt x="5986" y="5038"/>
                </a:lnTo>
                <a:lnTo>
                  <a:pt x="5889" y="4916"/>
                </a:lnTo>
                <a:lnTo>
                  <a:pt x="5792" y="4770"/>
                </a:lnTo>
                <a:lnTo>
                  <a:pt x="5670" y="4673"/>
                </a:lnTo>
                <a:lnTo>
                  <a:pt x="5548" y="4551"/>
                </a:lnTo>
                <a:lnTo>
                  <a:pt x="5256" y="4381"/>
                </a:lnTo>
                <a:lnTo>
                  <a:pt x="4964" y="4259"/>
                </a:lnTo>
                <a:lnTo>
                  <a:pt x="4648" y="4162"/>
                </a:lnTo>
                <a:lnTo>
                  <a:pt x="4332" y="4113"/>
                </a:lnTo>
                <a:lnTo>
                  <a:pt x="3991" y="4089"/>
                </a:lnTo>
                <a:lnTo>
                  <a:pt x="3650" y="4089"/>
                </a:lnTo>
                <a:lnTo>
                  <a:pt x="3650" y="4064"/>
                </a:lnTo>
                <a:lnTo>
                  <a:pt x="3650" y="3918"/>
                </a:lnTo>
                <a:lnTo>
                  <a:pt x="3821" y="3870"/>
                </a:lnTo>
                <a:lnTo>
                  <a:pt x="3991" y="3797"/>
                </a:lnTo>
                <a:lnTo>
                  <a:pt x="4161" y="3724"/>
                </a:lnTo>
                <a:lnTo>
                  <a:pt x="4332" y="3626"/>
                </a:lnTo>
                <a:lnTo>
                  <a:pt x="4478" y="3505"/>
                </a:lnTo>
                <a:lnTo>
                  <a:pt x="4624" y="3359"/>
                </a:lnTo>
                <a:lnTo>
                  <a:pt x="4770" y="3237"/>
                </a:lnTo>
                <a:lnTo>
                  <a:pt x="4891" y="3067"/>
                </a:lnTo>
                <a:lnTo>
                  <a:pt x="4989" y="2896"/>
                </a:lnTo>
                <a:lnTo>
                  <a:pt x="5086" y="2726"/>
                </a:lnTo>
                <a:lnTo>
                  <a:pt x="5159" y="2556"/>
                </a:lnTo>
                <a:lnTo>
                  <a:pt x="5232" y="2385"/>
                </a:lnTo>
                <a:lnTo>
                  <a:pt x="5281" y="2191"/>
                </a:lnTo>
                <a:lnTo>
                  <a:pt x="5305" y="2020"/>
                </a:lnTo>
                <a:lnTo>
                  <a:pt x="5305" y="1826"/>
                </a:lnTo>
                <a:lnTo>
                  <a:pt x="5281" y="1655"/>
                </a:lnTo>
                <a:lnTo>
                  <a:pt x="5232" y="1436"/>
                </a:lnTo>
                <a:lnTo>
                  <a:pt x="5135" y="1218"/>
                </a:lnTo>
                <a:lnTo>
                  <a:pt x="5037" y="1023"/>
                </a:lnTo>
                <a:lnTo>
                  <a:pt x="4916" y="853"/>
                </a:lnTo>
                <a:lnTo>
                  <a:pt x="4770" y="682"/>
                </a:lnTo>
                <a:lnTo>
                  <a:pt x="4599" y="512"/>
                </a:lnTo>
                <a:lnTo>
                  <a:pt x="4429" y="366"/>
                </a:lnTo>
                <a:lnTo>
                  <a:pt x="4234" y="244"/>
                </a:lnTo>
                <a:lnTo>
                  <a:pt x="4088" y="171"/>
                </a:lnTo>
                <a:lnTo>
                  <a:pt x="3894" y="98"/>
                </a:lnTo>
                <a:lnTo>
                  <a:pt x="3699" y="25"/>
                </a:lnTo>
                <a:lnTo>
                  <a:pt x="348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2"/>
          <p:cNvSpPr/>
          <p:nvPr/>
        </p:nvSpPr>
        <p:spPr>
          <a:xfrm>
            <a:off x="4402368" y="2087407"/>
            <a:ext cx="343014" cy="363230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2"/>
          <p:cNvSpPr/>
          <p:nvPr/>
        </p:nvSpPr>
        <p:spPr>
          <a:xfrm>
            <a:off x="4975609" y="2096979"/>
            <a:ext cx="375993" cy="347276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22"/>
          <p:cNvSpPr/>
          <p:nvPr/>
        </p:nvSpPr>
        <p:spPr>
          <a:xfrm>
            <a:off x="5570114" y="2037950"/>
            <a:ext cx="345681" cy="414830"/>
          </a:xfrm>
          <a:custGeom>
            <a:avLst/>
            <a:gdLst/>
            <a:ahLst/>
            <a:cxnLst/>
            <a:rect l="l" t="t" r="r" b="b"/>
            <a:pathLst>
              <a:path w="15817" h="18981" extrusionOk="0">
                <a:moveTo>
                  <a:pt x="11364" y="1"/>
                </a:moveTo>
                <a:lnTo>
                  <a:pt x="11242" y="25"/>
                </a:lnTo>
                <a:lnTo>
                  <a:pt x="11169" y="74"/>
                </a:lnTo>
                <a:lnTo>
                  <a:pt x="11096" y="171"/>
                </a:lnTo>
                <a:lnTo>
                  <a:pt x="10780" y="731"/>
                </a:lnTo>
                <a:lnTo>
                  <a:pt x="10634" y="999"/>
                </a:lnTo>
                <a:lnTo>
                  <a:pt x="10537" y="1315"/>
                </a:lnTo>
                <a:lnTo>
                  <a:pt x="10512" y="1388"/>
                </a:lnTo>
                <a:lnTo>
                  <a:pt x="10537" y="1461"/>
                </a:lnTo>
                <a:lnTo>
                  <a:pt x="10585" y="1534"/>
                </a:lnTo>
                <a:lnTo>
                  <a:pt x="10634" y="1583"/>
                </a:lnTo>
                <a:lnTo>
                  <a:pt x="10707" y="1607"/>
                </a:lnTo>
                <a:lnTo>
                  <a:pt x="10804" y="1631"/>
                </a:lnTo>
                <a:lnTo>
                  <a:pt x="10877" y="1607"/>
                </a:lnTo>
                <a:lnTo>
                  <a:pt x="10950" y="1558"/>
                </a:lnTo>
                <a:lnTo>
                  <a:pt x="11145" y="1315"/>
                </a:lnTo>
                <a:lnTo>
                  <a:pt x="11291" y="1047"/>
                </a:lnTo>
                <a:lnTo>
                  <a:pt x="11510" y="731"/>
                </a:lnTo>
                <a:lnTo>
                  <a:pt x="11583" y="682"/>
                </a:lnTo>
                <a:lnTo>
                  <a:pt x="11656" y="609"/>
                </a:lnTo>
                <a:lnTo>
                  <a:pt x="11705" y="463"/>
                </a:lnTo>
                <a:lnTo>
                  <a:pt x="11729" y="342"/>
                </a:lnTo>
                <a:lnTo>
                  <a:pt x="11705" y="220"/>
                </a:lnTo>
                <a:lnTo>
                  <a:pt x="11656" y="123"/>
                </a:lnTo>
                <a:lnTo>
                  <a:pt x="11583" y="50"/>
                </a:lnTo>
                <a:lnTo>
                  <a:pt x="11486" y="25"/>
                </a:lnTo>
                <a:lnTo>
                  <a:pt x="11461" y="1"/>
                </a:lnTo>
                <a:close/>
                <a:moveTo>
                  <a:pt x="3821" y="171"/>
                </a:moveTo>
                <a:lnTo>
                  <a:pt x="3748" y="196"/>
                </a:lnTo>
                <a:lnTo>
                  <a:pt x="3699" y="244"/>
                </a:lnTo>
                <a:lnTo>
                  <a:pt x="3651" y="317"/>
                </a:lnTo>
                <a:lnTo>
                  <a:pt x="3651" y="390"/>
                </a:lnTo>
                <a:lnTo>
                  <a:pt x="3651" y="463"/>
                </a:lnTo>
                <a:lnTo>
                  <a:pt x="3699" y="634"/>
                </a:lnTo>
                <a:lnTo>
                  <a:pt x="3772" y="804"/>
                </a:lnTo>
                <a:lnTo>
                  <a:pt x="3943" y="1120"/>
                </a:lnTo>
                <a:lnTo>
                  <a:pt x="4113" y="1461"/>
                </a:lnTo>
                <a:lnTo>
                  <a:pt x="4259" y="1802"/>
                </a:lnTo>
                <a:lnTo>
                  <a:pt x="4332" y="1923"/>
                </a:lnTo>
                <a:lnTo>
                  <a:pt x="4429" y="1996"/>
                </a:lnTo>
                <a:lnTo>
                  <a:pt x="4527" y="2021"/>
                </a:lnTo>
                <a:lnTo>
                  <a:pt x="4624" y="1996"/>
                </a:lnTo>
                <a:lnTo>
                  <a:pt x="4721" y="1972"/>
                </a:lnTo>
                <a:lnTo>
                  <a:pt x="4794" y="1899"/>
                </a:lnTo>
                <a:lnTo>
                  <a:pt x="4843" y="1777"/>
                </a:lnTo>
                <a:lnTo>
                  <a:pt x="4843" y="1656"/>
                </a:lnTo>
                <a:lnTo>
                  <a:pt x="4794" y="1461"/>
                </a:lnTo>
                <a:lnTo>
                  <a:pt x="4697" y="1266"/>
                </a:lnTo>
                <a:lnTo>
                  <a:pt x="4502" y="901"/>
                </a:lnTo>
                <a:lnTo>
                  <a:pt x="4283" y="536"/>
                </a:lnTo>
                <a:lnTo>
                  <a:pt x="4162" y="390"/>
                </a:lnTo>
                <a:lnTo>
                  <a:pt x="4040" y="244"/>
                </a:lnTo>
                <a:lnTo>
                  <a:pt x="3967" y="196"/>
                </a:lnTo>
                <a:lnTo>
                  <a:pt x="3894" y="171"/>
                </a:lnTo>
                <a:close/>
                <a:moveTo>
                  <a:pt x="15452" y="4405"/>
                </a:moveTo>
                <a:lnTo>
                  <a:pt x="15379" y="4429"/>
                </a:lnTo>
                <a:lnTo>
                  <a:pt x="15306" y="4454"/>
                </a:lnTo>
                <a:lnTo>
                  <a:pt x="15135" y="4551"/>
                </a:lnTo>
                <a:lnTo>
                  <a:pt x="14941" y="4600"/>
                </a:lnTo>
                <a:lnTo>
                  <a:pt x="14551" y="4697"/>
                </a:lnTo>
                <a:lnTo>
                  <a:pt x="14357" y="4746"/>
                </a:lnTo>
                <a:lnTo>
                  <a:pt x="14162" y="4819"/>
                </a:lnTo>
                <a:lnTo>
                  <a:pt x="14016" y="4916"/>
                </a:lnTo>
                <a:lnTo>
                  <a:pt x="13870" y="5062"/>
                </a:lnTo>
                <a:lnTo>
                  <a:pt x="13822" y="5135"/>
                </a:lnTo>
                <a:lnTo>
                  <a:pt x="13822" y="5232"/>
                </a:lnTo>
                <a:lnTo>
                  <a:pt x="13846" y="5330"/>
                </a:lnTo>
                <a:lnTo>
                  <a:pt x="13895" y="5354"/>
                </a:lnTo>
                <a:lnTo>
                  <a:pt x="13943" y="5354"/>
                </a:lnTo>
                <a:lnTo>
                  <a:pt x="14138" y="5378"/>
                </a:lnTo>
                <a:lnTo>
                  <a:pt x="14357" y="5378"/>
                </a:lnTo>
                <a:lnTo>
                  <a:pt x="14600" y="5354"/>
                </a:lnTo>
                <a:lnTo>
                  <a:pt x="14819" y="5330"/>
                </a:lnTo>
                <a:lnTo>
                  <a:pt x="15038" y="5257"/>
                </a:lnTo>
                <a:lnTo>
                  <a:pt x="15257" y="5208"/>
                </a:lnTo>
                <a:lnTo>
                  <a:pt x="15452" y="5111"/>
                </a:lnTo>
                <a:lnTo>
                  <a:pt x="15646" y="5038"/>
                </a:lnTo>
                <a:lnTo>
                  <a:pt x="15719" y="4989"/>
                </a:lnTo>
                <a:lnTo>
                  <a:pt x="15768" y="4940"/>
                </a:lnTo>
                <a:lnTo>
                  <a:pt x="15817" y="4819"/>
                </a:lnTo>
                <a:lnTo>
                  <a:pt x="15792" y="4697"/>
                </a:lnTo>
                <a:lnTo>
                  <a:pt x="15768" y="4575"/>
                </a:lnTo>
                <a:lnTo>
                  <a:pt x="15671" y="4478"/>
                </a:lnTo>
                <a:lnTo>
                  <a:pt x="15573" y="4429"/>
                </a:lnTo>
                <a:lnTo>
                  <a:pt x="15452" y="4405"/>
                </a:lnTo>
                <a:close/>
                <a:moveTo>
                  <a:pt x="317" y="4697"/>
                </a:moveTo>
                <a:lnTo>
                  <a:pt x="220" y="4721"/>
                </a:lnTo>
                <a:lnTo>
                  <a:pt x="122" y="4746"/>
                </a:lnTo>
                <a:lnTo>
                  <a:pt x="25" y="4794"/>
                </a:lnTo>
                <a:lnTo>
                  <a:pt x="1" y="4867"/>
                </a:lnTo>
                <a:lnTo>
                  <a:pt x="1" y="4965"/>
                </a:lnTo>
                <a:lnTo>
                  <a:pt x="49" y="5038"/>
                </a:lnTo>
                <a:lnTo>
                  <a:pt x="195" y="5184"/>
                </a:lnTo>
                <a:lnTo>
                  <a:pt x="390" y="5305"/>
                </a:lnTo>
                <a:lnTo>
                  <a:pt x="779" y="5524"/>
                </a:lnTo>
                <a:lnTo>
                  <a:pt x="1169" y="5743"/>
                </a:lnTo>
                <a:lnTo>
                  <a:pt x="1388" y="5841"/>
                </a:lnTo>
                <a:lnTo>
                  <a:pt x="1582" y="5938"/>
                </a:lnTo>
                <a:lnTo>
                  <a:pt x="1655" y="5962"/>
                </a:lnTo>
                <a:lnTo>
                  <a:pt x="1801" y="5962"/>
                </a:lnTo>
                <a:lnTo>
                  <a:pt x="1850" y="5938"/>
                </a:lnTo>
                <a:lnTo>
                  <a:pt x="1923" y="5841"/>
                </a:lnTo>
                <a:lnTo>
                  <a:pt x="1972" y="5743"/>
                </a:lnTo>
                <a:lnTo>
                  <a:pt x="1996" y="5622"/>
                </a:lnTo>
                <a:lnTo>
                  <a:pt x="1972" y="5476"/>
                </a:lnTo>
                <a:lnTo>
                  <a:pt x="1899" y="5378"/>
                </a:lnTo>
                <a:lnTo>
                  <a:pt x="1826" y="5330"/>
                </a:lnTo>
                <a:lnTo>
                  <a:pt x="1777" y="5305"/>
                </a:lnTo>
                <a:lnTo>
                  <a:pt x="1582" y="5208"/>
                </a:lnTo>
                <a:lnTo>
                  <a:pt x="1388" y="5111"/>
                </a:lnTo>
                <a:lnTo>
                  <a:pt x="974" y="4892"/>
                </a:lnTo>
                <a:lnTo>
                  <a:pt x="755" y="4794"/>
                </a:lnTo>
                <a:lnTo>
                  <a:pt x="536" y="4721"/>
                </a:lnTo>
                <a:lnTo>
                  <a:pt x="317" y="4697"/>
                </a:lnTo>
                <a:close/>
                <a:moveTo>
                  <a:pt x="8809" y="6936"/>
                </a:moveTo>
                <a:lnTo>
                  <a:pt x="8736" y="6984"/>
                </a:lnTo>
                <a:lnTo>
                  <a:pt x="8663" y="7057"/>
                </a:lnTo>
                <a:lnTo>
                  <a:pt x="8566" y="7252"/>
                </a:lnTo>
                <a:lnTo>
                  <a:pt x="8468" y="7495"/>
                </a:lnTo>
                <a:lnTo>
                  <a:pt x="8420" y="7739"/>
                </a:lnTo>
                <a:lnTo>
                  <a:pt x="8395" y="7958"/>
                </a:lnTo>
                <a:lnTo>
                  <a:pt x="8395" y="8128"/>
                </a:lnTo>
                <a:lnTo>
                  <a:pt x="8322" y="8177"/>
                </a:lnTo>
                <a:lnTo>
                  <a:pt x="8201" y="8225"/>
                </a:lnTo>
                <a:lnTo>
                  <a:pt x="8079" y="8250"/>
                </a:lnTo>
                <a:lnTo>
                  <a:pt x="7982" y="8225"/>
                </a:lnTo>
                <a:lnTo>
                  <a:pt x="7909" y="8201"/>
                </a:lnTo>
                <a:lnTo>
                  <a:pt x="7982" y="8079"/>
                </a:lnTo>
                <a:lnTo>
                  <a:pt x="8055" y="7933"/>
                </a:lnTo>
                <a:lnTo>
                  <a:pt x="8103" y="7812"/>
                </a:lnTo>
                <a:lnTo>
                  <a:pt x="8103" y="7666"/>
                </a:lnTo>
                <a:lnTo>
                  <a:pt x="8103" y="7520"/>
                </a:lnTo>
                <a:lnTo>
                  <a:pt x="8055" y="7398"/>
                </a:lnTo>
                <a:lnTo>
                  <a:pt x="7957" y="7252"/>
                </a:lnTo>
                <a:lnTo>
                  <a:pt x="7836" y="7130"/>
                </a:lnTo>
                <a:lnTo>
                  <a:pt x="7763" y="7082"/>
                </a:lnTo>
                <a:lnTo>
                  <a:pt x="7617" y="7082"/>
                </a:lnTo>
                <a:lnTo>
                  <a:pt x="7544" y="7130"/>
                </a:lnTo>
                <a:lnTo>
                  <a:pt x="7446" y="7252"/>
                </a:lnTo>
                <a:lnTo>
                  <a:pt x="7373" y="7374"/>
                </a:lnTo>
                <a:lnTo>
                  <a:pt x="7325" y="7495"/>
                </a:lnTo>
                <a:lnTo>
                  <a:pt x="7300" y="7641"/>
                </a:lnTo>
                <a:lnTo>
                  <a:pt x="7300" y="7787"/>
                </a:lnTo>
                <a:lnTo>
                  <a:pt x="7300" y="7909"/>
                </a:lnTo>
                <a:lnTo>
                  <a:pt x="7325" y="8055"/>
                </a:lnTo>
                <a:lnTo>
                  <a:pt x="7373" y="8177"/>
                </a:lnTo>
                <a:lnTo>
                  <a:pt x="7179" y="8298"/>
                </a:lnTo>
                <a:lnTo>
                  <a:pt x="7081" y="8323"/>
                </a:lnTo>
                <a:lnTo>
                  <a:pt x="6984" y="8347"/>
                </a:lnTo>
                <a:lnTo>
                  <a:pt x="6911" y="8371"/>
                </a:lnTo>
                <a:lnTo>
                  <a:pt x="6814" y="8347"/>
                </a:lnTo>
                <a:lnTo>
                  <a:pt x="6692" y="8298"/>
                </a:lnTo>
                <a:lnTo>
                  <a:pt x="6570" y="8201"/>
                </a:lnTo>
                <a:lnTo>
                  <a:pt x="6497" y="8055"/>
                </a:lnTo>
                <a:lnTo>
                  <a:pt x="6449" y="7909"/>
                </a:lnTo>
                <a:lnTo>
                  <a:pt x="6449" y="7739"/>
                </a:lnTo>
                <a:lnTo>
                  <a:pt x="6497" y="7544"/>
                </a:lnTo>
                <a:lnTo>
                  <a:pt x="6497" y="7520"/>
                </a:lnTo>
                <a:lnTo>
                  <a:pt x="6473" y="7520"/>
                </a:lnTo>
                <a:lnTo>
                  <a:pt x="6449" y="7495"/>
                </a:lnTo>
                <a:lnTo>
                  <a:pt x="6424" y="7520"/>
                </a:lnTo>
                <a:lnTo>
                  <a:pt x="6327" y="7617"/>
                </a:lnTo>
                <a:lnTo>
                  <a:pt x="6254" y="7739"/>
                </a:lnTo>
                <a:lnTo>
                  <a:pt x="6230" y="7836"/>
                </a:lnTo>
                <a:lnTo>
                  <a:pt x="6206" y="7958"/>
                </a:lnTo>
                <a:lnTo>
                  <a:pt x="6206" y="8055"/>
                </a:lnTo>
                <a:lnTo>
                  <a:pt x="6206" y="8177"/>
                </a:lnTo>
                <a:lnTo>
                  <a:pt x="6254" y="8274"/>
                </a:lnTo>
                <a:lnTo>
                  <a:pt x="6303" y="8371"/>
                </a:lnTo>
                <a:lnTo>
                  <a:pt x="6376" y="8469"/>
                </a:lnTo>
                <a:lnTo>
                  <a:pt x="6449" y="8542"/>
                </a:lnTo>
                <a:lnTo>
                  <a:pt x="6546" y="8615"/>
                </a:lnTo>
                <a:lnTo>
                  <a:pt x="6643" y="8663"/>
                </a:lnTo>
                <a:lnTo>
                  <a:pt x="6765" y="8712"/>
                </a:lnTo>
                <a:lnTo>
                  <a:pt x="6862" y="8736"/>
                </a:lnTo>
                <a:lnTo>
                  <a:pt x="7008" y="8736"/>
                </a:lnTo>
                <a:lnTo>
                  <a:pt x="7130" y="8712"/>
                </a:lnTo>
                <a:lnTo>
                  <a:pt x="7349" y="8615"/>
                </a:lnTo>
                <a:lnTo>
                  <a:pt x="7592" y="8493"/>
                </a:lnTo>
                <a:lnTo>
                  <a:pt x="7690" y="8566"/>
                </a:lnTo>
                <a:lnTo>
                  <a:pt x="7836" y="8639"/>
                </a:lnTo>
                <a:lnTo>
                  <a:pt x="7982" y="8663"/>
                </a:lnTo>
                <a:lnTo>
                  <a:pt x="8128" y="8688"/>
                </a:lnTo>
                <a:lnTo>
                  <a:pt x="8225" y="8688"/>
                </a:lnTo>
                <a:lnTo>
                  <a:pt x="8347" y="8663"/>
                </a:lnTo>
                <a:lnTo>
                  <a:pt x="8566" y="8566"/>
                </a:lnTo>
                <a:lnTo>
                  <a:pt x="8639" y="8663"/>
                </a:lnTo>
                <a:lnTo>
                  <a:pt x="8736" y="8736"/>
                </a:lnTo>
                <a:lnTo>
                  <a:pt x="8833" y="8809"/>
                </a:lnTo>
                <a:lnTo>
                  <a:pt x="8931" y="8858"/>
                </a:lnTo>
                <a:lnTo>
                  <a:pt x="9174" y="8907"/>
                </a:lnTo>
                <a:lnTo>
                  <a:pt x="9417" y="8931"/>
                </a:lnTo>
                <a:lnTo>
                  <a:pt x="9661" y="8882"/>
                </a:lnTo>
                <a:lnTo>
                  <a:pt x="9880" y="8809"/>
                </a:lnTo>
                <a:lnTo>
                  <a:pt x="9977" y="8736"/>
                </a:lnTo>
                <a:lnTo>
                  <a:pt x="10074" y="8663"/>
                </a:lnTo>
                <a:lnTo>
                  <a:pt x="10172" y="8566"/>
                </a:lnTo>
                <a:lnTo>
                  <a:pt x="10269" y="8469"/>
                </a:lnTo>
                <a:lnTo>
                  <a:pt x="10293" y="8396"/>
                </a:lnTo>
                <a:lnTo>
                  <a:pt x="10293" y="8347"/>
                </a:lnTo>
                <a:lnTo>
                  <a:pt x="10269" y="8298"/>
                </a:lnTo>
                <a:lnTo>
                  <a:pt x="10245" y="8250"/>
                </a:lnTo>
                <a:lnTo>
                  <a:pt x="10172" y="8225"/>
                </a:lnTo>
                <a:lnTo>
                  <a:pt x="10123" y="8201"/>
                </a:lnTo>
                <a:lnTo>
                  <a:pt x="10001" y="8201"/>
                </a:lnTo>
                <a:lnTo>
                  <a:pt x="9782" y="8323"/>
                </a:lnTo>
                <a:lnTo>
                  <a:pt x="9563" y="8420"/>
                </a:lnTo>
                <a:lnTo>
                  <a:pt x="9442" y="8444"/>
                </a:lnTo>
                <a:lnTo>
                  <a:pt x="9344" y="8469"/>
                </a:lnTo>
                <a:lnTo>
                  <a:pt x="9223" y="8469"/>
                </a:lnTo>
                <a:lnTo>
                  <a:pt x="9101" y="8420"/>
                </a:lnTo>
                <a:lnTo>
                  <a:pt x="9004" y="8347"/>
                </a:lnTo>
                <a:lnTo>
                  <a:pt x="8931" y="8274"/>
                </a:lnTo>
                <a:lnTo>
                  <a:pt x="9052" y="8128"/>
                </a:lnTo>
                <a:lnTo>
                  <a:pt x="9150" y="7982"/>
                </a:lnTo>
                <a:lnTo>
                  <a:pt x="9247" y="7836"/>
                </a:lnTo>
                <a:lnTo>
                  <a:pt x="9296" y="7666"/>
                </a:lnTo>
                <a:lnTo>
                  <a:pt x="9320" y="7495"/>
                </a:lnTo>
                <a:lnTo>
                  <a:pt x="9296" y="7349"/>
                </a:lnTo>
                <a:lnTo>
                  <a:pt x="9247" y="7203"/>
                </a:lnTo>
                <a:lnTo>
                  <a:pt x="9150" y="7057"/>
                </a:lnTo>
                <a:lnTo>
                  <a:pt x="9052" y="6984"/>
                </a:lnTo>
                <a:lnTo>
                  <a:pt x="8955" y="6936"/>
                </a:lnTo>
                <a:close/>
                <a:moveTo>
                  <a:pt x="1947" y="9710"/>
                </a:moveTo>
                <a:lnTo>
                  <a:pt x="1801" y="9758"/>
                </a:lnTo>
                <a:lnTo>
                  <a:pt x="1582" y="9856"/>
                </a:lnTo>
                <a:lnTo>
                  <a:pt x="1363" y="10002"/>
                </a:lnTo>
                <a:lnTo>
                  <a:pt x="925" y="10294"/>
                </a:lnTo>
                <a:lnTo>
                  <a:pt x="706" y="10415"/>
                </a:lnTo>
                <a:lnTo>
                  <a:pt x="585" y="10513"/>
                </a:lnTo>
                <a:lnTo>
                  <a:pt x="463" y="10610"/>
                </a:lnTo>
                <a:lnTo>
                  <a:pt x="366" y="10707"/>
                </a:lnTo>
                <a:lnTo>
                  <a:pt x="317" y="10829"/>
                </a:lnTo>
                <a:lnTo>
                  <a:pt x="317" y="10878"/>
                </a:lnTo>
                <a:lnTo>
                  <a:pt x="341" y="10926"/>
                </a:lnTo>
                <a:lnTo>
                  <a:pt x="366" y="10999"/>
                </a:lnTo>
                <a:lnTo>
                  <a:pt x="439" y="11048"/>
                </a:lnTo>
                <a:lnTo>
                  <a:pt x="536" y="11097"/>
                </a:lnTo>
                <a:lnTo>
                  <a:pt x="633" y="11097"/>
                </a:lnTo>
                <a:lnTo>
                  <a:pt x="755" y="11072"/>
                </a:lnTo>
                <a:lnTo>
                  <a:pt x="877" y="11048"/>
                </a:lnTo>
                <a:lnTo>
                  <a:pt x="1120" y="10926"/>
                </a:lnTo>
                <a:lnTo>
                  <a:pt x="1315" y="10829"/>
                </a:lnTo>
                <a:lnTo>
                  <a:pt x="1728" y="10610"/>
                </a:lnTo>
                <a:lnTo>
                  <a:pt x="1947" y="10488"/>
                </a:lnTo>
                <a:lnTo>
                  <a:pt x="2142" y="10342"/>
                </a:lnTo>
                <a:lnTo>
                  <a:pt x="2264" y="10245"/>
                </a:lnTo>
                <a:lnTo>
                  <a:pt x="2312" y="10123"/>
                </a:lnTo>
                <a:lnTo>
                  <a:pt x="2312" y="10002"/>
                </a:lnTo>
                <a:lnTo>
                  <a:pt x="2264" y="9880"/>
                </a:lnTo>
                <a:lnTo>
                  <a:pt x="2191" y="9783"/>
                </a:lnTo>
                <a:lnTo>
                  <a:pt x="2069" y="9734"/>
                </a:lnTo>
                <a:lnTo>
                  <a:pt x="1947" y="9710"/>
                </a:lnTo>
                <a:close/>
                <a:moveTo>
                  <a:pt x="14065" y="10026"/>
                </a:moveTo>
                <a:lnTo>
                  <a:pt x="13895" y="10050"/>
                </a:lnTo>
                <a:lnTo>
                  <a:pt x="13846" y="10075"/>
                </a:lnTo>
                <a:lnTo>
                  <a:pt x="13797" y="10123"/>
                </a:lnTo>
                <a:lnTo>
                  <a:pt x="13773" y="10172"/>
                </a:lnTo>
                <a:lnTo>
                  <a:pt x="13749" y="10221"/>
                </a:lnTo>
                <a:lnTo>
                  <a:pt x="13773" y="10318"/>
                </a:lnTo>
                <a:lnTo>
                  <a:pt x="13797" y="10367"/>
                </a:lnTo>
                <a:lnTo>
                  <a:pt x="13846" y="10415"/>
                </a:lnTo>
                <a:lnTo>
                  <a:pt x="14138" y="10586"/>
                </a:lnTo>
                <a:lnTo>
                  <a:pt x="14454" y="10756"/>
                </a:lnTo>
                <a:lnTo>
                  <a:pt x="14624" y="10878"/>
                </a:lnTo>
                <a:lnTo>
                  <a:pt x="14819" y="10975"/>
                </a:lnTo>
                <a:lnTo>
                  <a:pt x="15014" y="11048"/>
                </a:lnTo>
                <a:lnTo>
                  <a:pt x="15208" y="11097"/>
                </a:lnTo>
                <a:lnTo>
                  <a:pt x="15379" y="11097"/>
                </a:lnTo>
                <a:lnTo>
                  <a:pt x="15427" y="11072"/>
                </a:lnTo>
                <a:lnTo>
                  <a:pt x="15500" y="11024"/>
                </a:lnTo>
                <a:lnTo>
                  <a:pt x="15573" y="10951"/>
                </a:lnTo>
                <a:lnTo>
                  <a:pt x="15598" y="10829"/>
                </a:lnTo>
                <a:lnTo>
                  <a:pt x="15598" y="10707"/>
                </a:lnTo>
                <a:lnTo>
                  <a:pt x="15549" y="10586"/>
                </a:lnTo>
                <a:lnTo>
                  <a:pt x="15500" y="10537"/>
                </a:lnTo>
                <a:lnTo>
                  <a:pt x="15452" y="10513"/>
                </a:lnTo>
                <a:lnTo>
                  <a:pt x="15379" y="10464"/>
                </a:lnTo>
                <a:lnTo>
                  <a:pt x="15306" y="10464"/>
                </a:lnTo>
                <a:lnTo>
                  <a:pt x="15135" y="10415"/>
                </a:lnTo>
                <a:lnTo>
                  <a:pt x="14965" y="10367"/>
                </a:lnTo>
                <a:lnTo>
                  <a:pt x="14600" y="10196"/>
                </a:lnTo>
                <a:lnTo>
                  <a:pt x="14430" y="10099"/>
                </a:lnTo>
                <a:lnTo>
                  <a:pt x="14260" y="10050"/>
                </a:lnTo>
                <a:lnTo>
                  <a:pt x="14065" y="10026"/>
                </a:lnTo>
                <a:close/>
                <a:moveTo>
                  <a:pt x="8468" y="2605"/>
                </a:moveTo>
                <a:lnTo>
                  <a:pt x="8760" y="2629"/>
                </a:lnTo>
                <a:lnTo>
                  <a:pt x="9052" y="2678"/>
                </a:lnTo>
                <a:lnTo>
                  <a:pt x="9344" y="2726"/>
                </a:lnTo>
                <a:lnTo>
                  <a:pt x="9125" y="2799"/>
                </a:lnTo>
                <a:lnTo>
                  <a:pt x="9101" y="2824"/>
                </a:lnTo>
                <a:lnTo>
                  <a:pt x="9101" y="2848"/>
                </a:lnTo>
                <a:lnTo>
                  <a:pt x="9101" y="2872"/>
                </a:lnTo>
                <a:lnTo>
                  <a:pt x="9125" y="2897"/>
                </a:lnTo>
                <a:lnTo>
                  <a:pt x="9223" y="2945"/>
                </a:lnTo>
                <a:lnTo>
                  <a:pt x="9320" y="2970"/>
                </a:lnTo>
                <a:lnTo>
                  <a:pt x="9442" y="2945"/>
                </a:lnTo>
                <a:lnTo>
                  <a:pt x="9563" y="2921"/>
                </a:lnTo>
                <a:lnTo>
                  <a:pt x="9855" y="2872"/>
                </a:lnTo>
                <a:lnTo>
                  <a:pt x="10269" y="3043"/>
                </a:lnTo>
                <a:lnTo>
                  <a:pt x="10074" y="3067"/>
                </a:lnTo>
                <a:lnTo>
                  <a:pt x="9855" y="3116"/>
                </a:lnTo>
                <a:lnTo>
                  <a:pt x="9685" y="3189"/>
                </a:lnTo>
                <a:lnTo>
                  <a:pt x="9515" y="3262"/>
                </a:lnTo>
                <a:lnTo>
                  <a:pt x="9515" y="3286"/>
                </a:lnTo>
                <a:lnTo>
                  <a:pt x="9490" y="3310"/>
                </a:lnTo>
                <a:lnTo>
                  <a:pt x="9515" y="3335"/>
                </a:lnTo>
                <a:lnTo>
                  <a:pt x="9539" y="3359"/>
                </a:lnTo>
                <a:lnTo>
                  <a:pt x="9953" y="3335"/>
                </a:lnTo>
                <a:lnTo>
                  <a:pt x="10342" y="3310"/>
                </a:lnTo>
                <a:lnTo>
                  <a:pt x="10780" y="3310"/>
                </a:lnTo>
                <a:lnTo>
                  <a:pt x="11048" y="3505"/>
                </a:lnTo>
                <a:lnTo>
                  <a:pt x="10756" y="3578"/>
                </a:lnTo>
                <a:lnTo>
                  <a:pt x="10464" y="3675"/>
                </a:lnTo>
                <a:lnTo>
                  <a:pt x="10245" y="3797"/>
                </a:lnTo>
                <a:lnTo>
                  <a:pt x="10099" y="3918"/>
                </a:lnTo>
                <a:lnTo>
                  <a:pt x="10074" y="3943"/>
                </a:lnTo>
                <a:lnTo>
                  <a:pt x="10099" y="3943"/>
                </a:lnTo>
                <a:lnTo>
                  <a:pt x="10391" y="3918"/>
                </a:lnTo>
                <a:lnTo>
                  <a:pt x="10683" y="3870"/>
                </a:lnTo>
                <a:lnTo>
                  <a:pt x="10975" y="3821"/>
                </a:lnTo>
                <a:lnTo>
                  <a:pt x="11291" y="3773"/>
                </a:lnTo>
                <a:lnTo>
                  <a:pt x="11364" y="3773"/>
                </a:lnTo>
                <a:lnTo>
                  <a:pt x="11583" y="3967"/>
                </a:lnTo>
                <a:lnTo>
                  <a:pt x="11778" y="4186"/>
                </a:lnTo>
                <a:lnTo>
                  <a:pt x="11388" y="4210"/>
                </a:lnTo>
                <a:lnTo>
                  <a:pt x="10829" y="4259"/>
                </a:lnTo>
                <a:lnTo>
                  <a:pt x="10561" y="4283"/>
                </a:lnTo>
                <a:lnTo>
                  <a:pt x="10318" y="4381"/>
                </a:lnTo>
                <a:lnTo>
                  <a:pt x="10293" y="4405"/>
                </a:lnTo>
                <a:lnTo>
                  <a:pt x="10293" y="4429"/>
                </a:lnTo>
                <a:lnTo>
                  <a:pt x="10318" y="4454"/>
                </a:lnTo>
                <a:lnTo>
                  <a:pt x="10585" y="4527"/>
                </a:lnTo>
                <a:lnTo>
                  <a:pt x="11705" y="4527"/>
                </a:lnTo>
                <a:lnTo>
                  <a:pt x="11997" y="4502"/>
                </a:lnTo>
                <a:lnTo>
                  <a:pt x="12216" y="4867"/>
                </a:lnTo>
                <a:lnTo>
                  <a:pt x="11851" y="4867"/>
                </a:lnTo>
                <a:lnTo>
                  <a:pt x="11267" y="4892"/>
                </a:lnTo>
                <a:lnTo>
                  <a:pt x="10658" y="4940"/>
                </a:lnTo>
                <a:lnTo>
                  <a:pt x="10634" y="4940"/>
                </a:lnTo>
                <a:lnTo>
                  <a:pt x="10634" y="4965"/>
                </a:lnTo>
                <a:lnTo>
                  <a:pt x="10634" y="4989"/>
                </a:lnTo>
                <a:lnTo>
                  <a:pt x="10658" y="5013"/>
                </a:lnTo>
                <a:lnTo>
                  <a:pt x="10902" y="5086"/>
                </a:lnTo>
                <a:lnTo>
                  <a:pt x="11169" y="5111"/>
                </a:lnTo>
                <a:lnTo>
                  <a:pt x="12021" y="5111"/>
                </a:lnTo>
                <a:lnTo>
                  <a:pt x="12362" y="5135"/>
                </a:lnTo>
                <a:lnTo>
                  <a:pt x="12556" y="5622"/>
                </a:lnTo>
                <a:lnTo>
                  <a:pt x="11461" y="5622"/>
                </a:lnTo>
                <a:lnTo>
                  <a:pt x="11291" y="5646"/>
                </a:lnTo>
                <a:lnTo>
                  <a:pt x="11145" y="5695"/>
                </a:lnTo>
                <a:lnTo>
                  <a:pt x="10999" y="5768"/>
                </a:lnTo>
                <a:lnTo>
                  <a:pt x="10975" y="5792"/>
                </a:lnTo>
                <a:lnTo>
                  <a:pt x="10999" y="5841"/>
                </a:lnTo>
                <a:lnTo>
                  <a:pt x="11267" y="5889"/>
                </a:lnTo>
                <a:lnTo>
                  <a:pt x="11534" y="5889"/>
                </a:lnTo>
                <a:lnTo>
                  <a:pt x="12070" y="5914"/>
                </a:lnTo>
                <a:lnTo>
                  <a:pt x="12654" y="5938"/>
                </a:lnTo>
                <a:lnTo>
                  <a:pt x="12702" y="6060"/>
                </a:lnTo>
                <a:lnTo>
                  <a:pt x="12727" y="6181"/>
                </a:lnTo>
                <a:lnTo>
                  <a:pt x="12386" y="6181"/>
                </a:lnTo>
                <a:lnTo>
                  <a:pt x="11729" y="6254"/>
                </a:lnTo>
                <a:lnTo>
                  <a:pt x="11413" y="6279"/>
                </a:lnTo>
                <a:lnTo>
                  <a:pt x="11121" y="6352"/>
                </a:lnTo>
                <a:lnTo>
                  <a:pt x="11096" y="6352"/>
                </a:lnTo>
                <a:lnTo>
                  <a:pt x="11096" y="6376"/>
                </a:lnTo>
                <a:lnTo>
                  <a:pt x="11096" y="6400"/>
                </a:lnTo>
                <a:lnTo>
                  <a:pt x="11121" y="6425"/>
                </a:lnTo>
                <a:lnTo>
                  <a:pt x="11388" y="6473"/>
                </a:lnTo>
                <a:lnTo>
                  <a:pt x="11656" y="6498"/>
                </a:lnTo>
                <a:lnTo>
                  <a:pt x="12508" y="6498"/>
                </a:lnTo>
                <a:lnTo>
                  <a:pt x="12824" y="6522"/>
                </a:lnTo>
                <a:lnTo>
                  <a:pt x="12873" y="6838"/>
                </a:lnTo>
                <a:lnTo>
                  <a:pt x="12556" y="6838"/>
                </a:lnTo>
                <a:lnTo>
                  <a:pt x="12240" y="6863"/>
                </a:lnTo>
                <a:lnTo>
                  <a:pt x="11753" y="6887"/>
                </a:lnTo>
                <a:lnTo>
                  <a:pt x="11510" y="6911"/>
                </a:lnTo>
                <a:lnTo>
                  <a:pt x="11267" y="6936"/>
                </a:lnTo>
                <a:lnTo>
                  <a:pt x="11242" y="6936"/>
                </a:lnTo>
                <a:lnTo>
                  <a:pt x="11242" y="6960"/>
                </a:lnTo>
                <a:lnTo>
                  <a:pt x="11242" y="7009"/>
                </a:lnTo>
                <a:lnTo>
                  <a:pt x="11267" y="7009"/>
                </a:lnTo>
                <a:lnTo>
                  <a:pt x="11461" y="7082"/>
                </a:lnTo>
                <a:lnTo>
                  <a:pt x="11680" y="7130"/>
                </a:lnTo>
                <a:lnTo>
                  <a:pt x="12727" y="7130"/>
                </a:lnTo>
                <a:lnTo>
                  <a:pt x="12921" y="7106"/>
                </a:lnTo>
                <a:lnTo>
                  <a:pt x="12994" y="7593"/>
                </a:lnTo>
                <a:lnTo>
                  <a:pt x="12994" y="7593"/>
                </a:lnTo>
                <a:lnTo>
                  <a:pt x="12848" y="7568"/>
                </a:lnTo>
                <a:lnTo>
                  <a:pt x="12702" y="7568"/>
                </a:lnTo>
                <a:lnTo>
                  <a:pt x="12435" y="7593"/>
                </a:lnTo>
                <a:lnTo>
                  <a:pt x="11997" y="7593"/>
                </a:lnTo>
                <a:lnTo>
                  <a:pt x="11778" y="7617"/>
                </a:lnTo>
                <a:lnTo>
                  <a:pt x="11559" y="7690"/>
                </a:lnTo>
                <a:lnTo>
                  <a:pt x="11534" y="7690"/>
                </a:lnTo>
                <a:lnTo>
                  <a:pt x="11534" y="7739"/>
                </a:lnTo>
                <a:lnTo>
                  <a:pt x="11534" y="7763"/>
                </a:lnTo>
                <a:lnTo>
                  <a:pt x="11559" y="7787"/>
                </a:lnTo>
                <a:lnTo>
                  <a:pt x="11778" y="7836"/>
                </a:lnTo>
                <a:lnTo>
                  <a:pt x="11997" y="7860"/>
                </a:lnTo>
                <a:lnTo>
                  <a:pt x="12435" y="7860"/>
                </a:lnTo>
                <a:lnTo>
                  <a:pt x="12702" y="7885"/>
                </a:lnTo>
                <a:lnTo>
                  <a:pt x="12848" y="7885"/>
                </a:lnTo>
                <a:lnTo>
                  <a:pt x="12994" y="7860"/>
                </a:lnTo>
                <a:lnTo>
                  <a:pt x="12994" y="7909"/>
                </a:lnTo>
                <a:lnTo>
                  <a:pt x="12994" y="8250"/>
                </a:lnTo>
                <a:lnTo>
                  <a:pt x="12873" y="8201"/>
                </a:lnTo>
                <a:lnTo>
                  <a:pt x="12775" y="8201"/>
                </a:lnTo>
                <a:lnTo>
                  <a:pt x="12532" y="8177"/>
                </a:lnTo>
                <a:lnTo>
                  <a:pt x="12094" y="8177"/>
                </a:lnTo>
                <a:lnTo>
                  <a:pt x="11875" y="8201"/>
                </a:lnTo>
                <a:lnTo>
                  <a:pt x="11656" y="8250"/>
                </a:lnTo>
                <a:lnTo>
                  <a:pt x="11656" y="8274"/>
                </a:lnTo>
                <a:lnTo>
                  <a:pt x="11632" y="8298"/>
                </a:lnTo>
                <a:lnTo>
                  <a:pt x="11656" y="8298"/>
                </a:lnTo>
                <a:lnTo>
                  <a:pt x="11656" y="8323"/>
                </a:lnTo>
                <a:lnTo>
                  <a:pt x="12045" y="8396"/>
                </a:lnTo>
                <a:lnTo>
                  <a:pt x="12410" y="8444"/>
                </a:lnTo>
                <a:lnTo>
                  <a:pt x="12702" y="8469"/>
                </a:lnTo>
                <a:lnTo>
                  <a:pt x="12824" y="8493"/>
                </a:lnTo>
                <a:lnTo>
                  <a:pt x="12970" y="8469"/>
                </a:lnTo>
                <a:lnTo>
                  <a:pt x="12873" y="8858"/>
                </a:lnTo>
                <a:lnTo>
                  <a:pt x="12654" y="8809"/>
                </a:lnTo>
                <a:lnTo>
                  <a:pt x="12483" y="8785"/>
                </a:lnTo>
                <a:lnTo>
                  <a:pt x="12264" y="8736"/>
                </a:lnTo>
                <a:lnTo>
                  <a:pt x="11826" y="8736"/>
                </a:lnTo>
                <a:lnTo>
                  <a:pt x="11607" y="8809"/>
                </a:lnTo>
                <a:lnTo>
                  <a:pt x="11583" y="8834"/>
                </a:lnTo>
                <a:lnTo>
                  <a:pt x="11583" y="8858"/>
                </a:lnTo>
                <a:lnTo>
                  <a:pt x="11583" y="8882"/>
                </a:lnTo>
                <a:lnTo>
                  <a:pt x="11851" y="8882"/>
                </a:lnTo>
                <a:lnTo>
                  <a:pt x="12094" y="8931"/>
                </a:lnTo>
                <a:lnTo>
                  <a:pt x="12556" y="9053"/>
                </a:lnTo>
                <a:lnTo>
                  <a:pt x="12775" y="9126"/>
                </a:lnTo>
                <a:lnTo>
                  <a:pt x="12654" y="9345"/>
                </a:lnTo>
                <a:lnTo>
                  <a:pt x="12508" y="9296"/>
                </a:lnTo>
                <a:lnTo>
                  <a:pt x="12313" y="9272"/>
                </a:lnTo>
                <a:lnTo>
                  <a:pt x="12143" y="9223"/>
                </a:lnTo>
                <a:lnTo>
                  <a:pt x="11972" y="9199"/>
                </a:lnTo>
                <a:lnTo>
                  <a:pt x="11607" y="9199"/>
                </a:lnTo>
                <a:lnTo>
                  <a:pt x="11583" y="9223"/>
                </a:lnTo>
                <a:lnTo>
                  <a:pt x="11583" y="9247"/>
                </a:lnTo>
                <a:lnTo>
                  <a:pt x="11583" y="9272"/>
                </a:lnTo>
                <a:lnTo>
                  <a:pt x="11924" y="9418"/>
                </a:lnTo>
                <a:lnTo>
                  <a:pt x="12240" y="9564"/>
                </a:lnTo>
                <a:lnTo>
                  <a:pt x="12532" y="9637"/>
                </a:lnTo>
                <a:lnTo>
                  <a:pt x="12337" y="9929"/>
                </a:lnTo>
                <a:lnTo>
                  <a:pt x="12337" y="9977"/>
                </a:lnTo>
                <a:lnTo>
                  <a:pt x="12167" y="9904"/>
                </a:lnTo>
                <a:lnTo>
                  <a:pt x="11997" y="9880"/>
                </a:lnTo>
                <a:lnTo>
                  <a:pt x="11802" y="9831"/>
                </a:lnTo>
                <a:lnTo>
                  <a:pt x="11242" y="9831"/>
                </a:lnTo>
                <a:lnTo>
                  <a:pt x="11218" y="9856"/>
                </a:lnTo>
                <a:lnTo>
                  <a:pt x="11218" y="9880"/>
                </a:lnTo>
                <a:lnTo>
                  <a:pt x="11242" y="9880"/>
                </a:lnTo>
                <a:lnTo>
                  <a:pt x="11534" y="10002"/>
                </a:lnTo>
                <a:lnTo>
                  <a:pt x="11851" y="10123"/>
                </a:lnTo>
                <a:lnTo>
                  <a:pt x="12167" y="10245"/>
                </a:lnTo>
                <a:lnTo>
                  <a:pt x="11972" y="10513"/>
                </a:lnTo>
                <a:lnTo>
                  <a:pt x="11826" y="10488"/>
                </a:lnTo>
                <a:lnTo>
                  <a:pt x="11413" y="10391"/>
                </a:lnTo>
                <a:lnTo>
                  <a:pt x="11023" y="10342"/>
                </a:lnTo>
                <a:lnTo>
                  <a:pt x="10975" y="10342"/>
                </a:lnTo>
                <a:lnTo>
                  <a:pt x="10975" y="10367"/>
                </a:lnTo>
                <a:lnTo>
                  <a:pt x="10975" y="10391"/>
                </a:lnTo>
                <a:lnTo>
                  <a:pt x="10999" y="10440"/>
                </a:lnTo>
                <a:lnTo>
                  <a:pt x="11145" y="10537"/>
                </a:lnTo>
                <a:lnTo>
                  <a:pt x="11315" y="10610"/>
                </a:lnTo>
                <a:lnTo>
                  <a:pt x="11632" y="10732"/>
                </a:lnTo>
                <a:lnTo>
                  <a:pt x="11802" y="10780"/>
                </a:lnTo>
                <a:lnTo>
                  <a:pt x="11656" y="10999"/>
                </a:lnTo>
                <a:lnTo>
                  <a:pt x="11510" y="10951"/>
                </a:lnTo>
                <a:lnTo>
                  <a:pt x="11364" y="10926"/>
                </a:lnTo>
                <a:lnTo>
                  <a:pt x="11072" y="10853"/>
                </a:lnTo>
                <a:lnTo>
                  <a:pt x="10950" y="10853"/>
                </a:lnTo>
                <a:lnTo>
                  <a:pt x="10804" y="10902"/>
                </a:lnTo>
                <a:lnTo>
                  <a:pt x="10780" y="10926"/>
                </a:lnTo>
                <a:lnTo>
                  <a:pt x="10756" y="10951"/>
                </a:lnTo>
                <a:lnTo>
                  <a:pt x="10756" y="10999"/>
                </a:lnTo>
                <a:lnTo>
                  <a:pt x="10780" y="11048"/>
                </a:lnTo>
                <a:lnTo>
                  <a:pt x="10902" y="11121"/>
                </a:lnTo>
                <a:lnTo>
                  <a:pt x="11023" y="11170"/>
                </a:lnTo>
                <a:lnTo>
                  <a:pt x="11267" y="11243"/>
                </a:lnTo>
                <a:lnTo>
                  <a:pt x="11461" y="11291"/>
                </a:lnTo>
                <a:lnTo>
                  <a:pt x="11242" y="11583"/>
                </a:lnTo>
                <a:lnTo>
                  <a:pt x="11072" y="11535"/>
                </a:lnTo>
                <a:lnTo>
                  <a:pt x="10877" y="11535"/>
                </a:lnTo>
                <a:lnTo>
                  <a:pt x="10683" y="11583"/>
                </a:lnTo>
                <a:lnTo>
                  <a:pt x="10658" y="11608"/>
                </a:lnTo>
                <a:lnTo>
                  <a:pt x="10683" y="11632"/>
                </a:lnTo>
                <a:lnTo>
                  <a:pt x="10829" y="11681"/>
                </a:lnTo>
                <a:lnTo>
                  <a:pt x="10975" y="11729"/>
                </a:lnTo>
                <a:lnTo>
                  <a:pt x="11096" y="11778"/>
                </a:lnTo>
                <a:lnTo>
                  <a:pt x="10877" y="12143"/>
                </a:lnTo>
                <a:lnTo>
                  <a:pt x="10829" y="12118"/>
                </a:lnTo>
                <a:lnTo>
                  <a:pt x="10658" y="12045"/>
                </a:lnTo>
                <a:lnTo>
                  <a:pt x="10561" y="11997"/>
                </a:lnTo>
                <a:lnTo>
                  <a:pt x="10464" y="11972"/>
                </a:lnTo>
                <a:lnTo>
                  <a:pt x="10439" y="11997"/>
                </a:lnTo>
                <a:lnTo>
                  <a:pt x="10439" y="12045"/>
                </a:lnTo>
                <a:lnTo>
                  <a:pt x="10488" y="12118"/>
                </a:lnTo>
                <a:lnTo>
                  <a:pt x="10585" y="12191"/>
                </a:lnTo>
                <a:lnTo>
                  <a:pt x="10756" y="12313"/>
                </a:lnTo>
                <a:lnTo>
                  <a:pt x="10561" y="12654"/>
                </a:lnTo>
                <a:lnTo>
                  <a:pt x="10415" y="12629"/>
                </a:lnTo>
                <a:lnTo>
                  <a:pt x="10172" y="12629"/>
                </a:lnTo>
                <a:lnTo>
                  <a:pt x="10026" y="12654"/>
                </a:lnTo>
                <a:lnTo>
                  <a:pt x="10026" y="12678"/>
                </a:lnTo>
                <a:lnTo>
                  <a:pt x="10026" y="12702"/>
                </a:lnTo>
                <a:lnTo>
                  <a:pt x="10245" y="12800"/>
                </a:lnTo>
                <a:lnTo>
                  <a:pt x="10439" y="12897"/>
                </a:lnTo>
                <a:lnTo>
                  <a:pt x="10196" y="13384"/>
                </a:lnTo>
                <a:lnTo>
                  <a:pt x="9880" y="13384"/>
                </a:lnTo>
                <a:lnTo>
                  <a:pt x="9904" y="13432"/>
                </a:lnTo>
                <a:lnTo>
                  <a:pt x="10147" y="13505"/>
                </a:lnTo>
                <a:lnTo>
                  <a:pt x="10074" y="13700"/>
                </a:lnTo>
                <a:lnTo>
                  <a:pt x="10026" y="13895"/>
                </a:lnTo>
                <a:lnTo>
                  <a:pt x="9953" y="14284"/>
                </a:lnTo>
                <a:lnTo>
                  <a:pt x="9880" y="14673"/>
                </a:lnTo>
                <a:lnTo>
                  <a:pt x="9807" y="15087"/>
                </a:lnTo>
                <a:lnTo>
                  <a:pt x="9101" y="15111"/>
                </a:lnTo>
                <a:lnTo>
                  <a:pt x="9247" y="14673"/>
                </a:lnTo>
                <a:lnTo>
                  <a:pt x="9344" y="14235"/>
                </a:lnTo>
                <a:lnTo>
                  <a:pt x="9539" y="13359"/>
                </a:lnTo>
                <a:lnTo>
                  <a:pt x="9734" y="12459"/>
                </a:lnTo>
                <a:lnTo>
                  <a:pt x="9855" y="12021"/>
                </a:lnTo>
                <a:lnTo>
                  <a:pt x="9977" y="11583"/>
                </a:lnTo>
                <a:lnTo>
                  <a:pt x="10269" y="10659"/>
                </a:lnTo>
                <a:lnTo>
                  <a:pt x="10537" y="9734"/>
                </a:lnTo>
                <a:lnTo>
                  <a:pt x="10658" y="9320"/>
                </a:lnTo>
                <a:lnTo>
                  <a:pt x="10756" y="8858"/>
                </a:lnTo>
                <a:lnTo>
                  <a:pt x="10780" y="8639"/>
                </a:lnTo>
                <a:lnTo>
                  <a:pt x="10780" y="8396"/>
                </a:lnTo>
                <a:lnTo>
                  <a:pt x="10756" y="8177"/>
                </a:lnTo>
                <a:lnTo>
                  <a:pt x="10707" y="7958"/>
                </a:lnTo>
                <a:lnTo>
                  <a:pt x="10683" y="7933"/>
                </a:lnTo>
                <a:lnTo>
                  <a:pt x="10634" y="7933"/>
                </a:lnTo>
                <a:lnTo>
                  <a:pt x="10610" y="7958"/>
                </a:lnTo>
                <a:lnTo>
                  <a:pt x="10537" y="8177"/>
                </a:lnTo>
                <a:lnTo>
                  <a:pt x="10464" y="8420"/>
                </a:lnTo>
                <a:lnTo>
                  <a:pt x="10366" y="8882"/>
                </a:lnTo>
                <a:lnTo>
                  <a:pt x="10293" y="9369"/>
                </a:lnTo>
                <a:lnTo>
                  <a:pt x="10172" y="9831"/>
                </a:lnTo>
                <a:lnTo>
                  <a:pt x="9904" y="10756"/>
                </a:lnTo>
                <a:lnTo>
                  <a:pt x="9588" y="11656"/>
                </a:lnTo>
                <a:lnTo>
                  <a:pt x="9466" y="12094"/>
                </a:lnTo>
                <a:lnTo>
                  <a:pt x="9369" y="12532"/>
                </a:lnTo>
                <a:lnTo>
                  <a:pt x="9174" y="13384"/>
                </a:lnTo>
                <a:lnTo>
                  <a:pt x="8979" y="14260"/>
                </a:lnTo>
                <a:lnTo>
                  <a:pt x="8858" y="14698"/>
                </a:lnTo>
                <a:lnTo>
                  <a:pt x="8736" y="15111"/>
                </a:lnTo>
                <a:lnTo>
                  <a:pt x="8128" y="15136"/>
                </a:lnTo>
                <a:lnTo>
                  <a:pt x="7519" y="15087"/>
                </a:lnTo>
                <a:lnTo>
                  <a:pt x="7179" y="15063"/>
                </a:lnTo>
                <a:lnTo>
                  <a:pt x="7154" y="15038"/>
                </a:lnTo>
                <a:lnTo>
                  <a:pt x="7081" y="14698"/>
                </a:lnTo>
                <a:lnTo>
                  <a:pt x="7033" y="14357"/>
                </a:lnTo>
                <a:lnTo>
                  <a:pt x="6935" y="13651"/>
                </a:lnTo>
                <a:lnTo>
                  <a:pt x="6765" y="12605"/>
                </a:lnTo>
                <a:lnTo>
                  <a:pt x="6570" y="11583"/>
                </a:lnTo>
                <a:lnTo>
                  <a:pt x="6230" y="9880"/>
                </a:lnTo>
                <a:lnTo>
                  <a:pt x="6060" y="9028"/>
                </a:lnTo>
                <a:lnTo>
                  <a:pt x="5841" y="8177"/>
                </a:lnTo>
                <a:lnTo>
                  <a:pt x="5816" y="8152"/>
                </a:lnTo>
                <a:lnTo>
                  <a:pt x="5768" y="8128"/>
                </a:lnTo>
                <a:lnTo>
                  <a:pt x="5743" y="8128"/>
                </a:lnTo>
                <a:lnTo>
                  <a:pt x="5695" y="8152"/>
                </a:lnTo>
                <a:lnTo>
                  <a:pt x="5646" y="8298"/>
                </a:lnTo>
                <a:lnTo>
                  <a:pt x="5646" y="8420"/>
                </a:lnTo>
                <a:lnTo>
                  <a:pt x="5646" y="8542"/>
                </a:lnTo>
                <a:lnTo>
                  <a:pt x="5646" y="8663"/>
                </a:lnTo>
                <a:lnTo>
                  <a:pt x="5719" y="8931"/>
                </a:lnTo>
                <a:lnTo>
                  <a:pt x="5768" y="9199"/>
                </a:lnTo>
                <a:lnTo>
                  <a:pt x="5865" y="9734"/>
                </a:lnTo>
                <a:lnTo>
                  <a:pt x="5962" y="10245"/>
                </a:lnTo>
                <a:lnTo>
                  <a:pt x="6035" y="10780"/>
                </a:lnTo>
                <a:lnTo>
                  <a:pt x="6133" y="11316"/>
                </a:lnTo>
                <a:lnTo>
                  <a:pt x="6327" y="12337"/>
                </a:lnTo>
                <a:lnTo>
                  <a:pt x="6522" y="13384"/>
                </a:lnTo>
                <a:lnTo>
                  <a:pt x="6570" y="13773"/>
                </a:lnTo>
                <a:lnTo>
                  <a:pt x="6619" y="14211"/>
                </a:lnTo>
                <a:lnTo>
                  <a:pt x="6668" y="14625"/>
                </a:lnTo>
                <a:lnTo>
                  <a:pt x="6716" y="14819"/>
                </a:lnTo>
                <a:lnTo>
                  <a:pt x="6765" y="15014"/>
                </a:lnTo>
                <a:lnTo>
                  <a:pt x="6497" y="15038"/>
                </a:lnTo>
                <a:lnTo>
                  <a:pt x="6473" y="14625"/>
                </a:lnTo>
                <a:lnTo>
                  <a:pt x="6400" y="14235"/>
                </a:lnTo>
                <a:lnTo>
                  <a:pt x="6279" y="13846"/>
                </a:lnTo>
                <a:lnTo>
                  <a:pt x="6133" y="13481"/>
                </a:lnTo>
                <a:lnTo>
                  <a:pt x="5938" y="13116"/>
                </a:lnTo>
                <a:lnTo>
                  <a:pt x="5743" y="12775"/>
                </a:lnTo>
                <a:lnTo>
                  <a:pt x="5281" y="12070"/>
                </a:lnTo>
                <a:lnTo>
                  <a:pt x="4746" y="11267"/>
                </a:lnTo>
                <a:lnTo>
                  <a:pt x="4210" y="10415"/>
                </a:lnTo>
                <a:lnTo>
                  <a:pt x="3967" y="9977"/>
                </a:lnTo>
                <a:lnTo>
                  <a:pt x="3724" y="9539"/>
                </a:lnTo>
                <a:lnTo>
                  <a:pt x="3529" y="9077"/>
                </a:lnTo>
                <a:lnTo>
                  <a:pt x="3359" y="8615"/>
                </a:lnTo>
                <a:lnTo>
                  <a:pt x="3286" y="8396"/>
                </a:lnTo>
                <a:lnTo>
                  <a:pt x="3261" y="8152"/>
                </a:lnTo>
                <a:lnTo>
                  <a:pt x="3237" y="7909"/>
                </a:lnTo>
                <a:lnTo>
                  <a:pt x="3237" y="7666"/>
                </a:lnTo>
                <a:lnTo>
                  <a:pt x="3261" y="7155"/>
                </a:lnTo>
                <a:lnTo>
                  <a:pt x="3310" y="6668"/>
                </a:lnTo>
                <a:lnTo>
                  <a:pt x="3334" y="6376"/>
                </a:lnTo>
                <a:lnTo>
                  <a:pt x="3407" y="6108"/>
                </a:lnTo>
                <a:lnTo>
                  <a:pt x="3480" y="5841"/>
                </a:lnTo>
                <a:lnTo>
                  <a:pt x="3578" y="5597"/>
                </a:lnTo>
                <a:lnTo>
                  <a:pt x="3699" y="5354"/>
                </a:lnTo>
                <a:lnTo>
                  <a:pt x="3845" y="5111"/>
                </a:lnTo>
                <a:lnTo>
                  <a:pt x="4016" y="4892"/>
                </a:lnTo>
                <a:lnTo>
                  <a:pt x="4186" y="4673"/>
                </a:lnTo>
                <a:lnTo>
                  <a:pt x="4648" y="4162"/>
                </a:lnTo>
                <a:lnTo>
                  <a:pt x="5062" y="3748"/>
                </a:lnTo>
                <a:lnTo>
                  <a:pt x="5403" y="3432"/>
                </a:lnTo>
                <a:lnTo>
                  <a:pt x="5743" y="3189"/>
                </a:lnTo>
                <a:lnTo>
                  <a:pt x="6060" y="3018"/>
                </a:lnTo>
                <a:lnTo>
                  <a:pt x="6352" y="2872"/>
                </a:lnTo>
                <a:lnTo>
                  <a:pt x="6668" y="2775"/>
                </a:lnTo>
                <a:lnTo>
                  <a:pt x="6984" y="2702"/>
                </a:lnTo>
                <a:lnTo>
                  <a:pt x="7276" y="2653"/>
                </a:lnTo>
                <a:lnTo>
                  <a:pt x="7568" y="2629"/>
                </a:lnTo>
                <a:lnTo>
                  <a:pt x="7860" y="2605"/>
                </a:lnTo>
                <a:close/>
                <a:moveTo>
                  <a:pt x="6716" y="15525"/>
                </a:moveTo>
                <a:lnTo>
                  <a:pt x="6619" y="15720"/>
                </a:lnTo>
                <a:lnTo>
                  <a:pt x="6352" y="16158"/>
                </a:lnTo>
                <a:lnTo>
                  <a:pt x="6279" y="16109"/>
                </a:lnTo>
                <a:lnTo>
                  <a:pt x="6230" y="16060"/>
                </a:lnTo>
                <a:lnTo>
                  <a:pt x="6206" y="15963"/>
                </a:lnTo>
                <a:lnTo>
                  <a:pt x="6206" y="15866"/>
                </a:lnTo>
                <a:lnTo>
                  <a:pt x="6206" y="15768"/>
                </a:lnTo>
                <a:lnTo>
                  <a:pt x="6230" y="15695"/>
                </a:lnTo>
                <a:lnTo>
                  <a:pt x="6279" y="15598"/>
                </a:lnTo>
                <a:lnTo>
                  <a:pt x="6327" y="15549"/>
                </a:lnTo>
                <a:lnTo>
                  <a:pt x="6595" y="15525"/>
                </a:lnTo>
                <a:close/>
                <a:moveTo>
                  <a:pt x="6887" y="15525"/>
                </a:moveTo>
                <a:lnTo>
                  <a:pt x="7276" y="15549"/>
                </a:lnTo>
                <a:lnTo>
                  <a:pt x="7641" y="15598"/>
                </a:lnTo>
                <a:lnTo>
                  <a:pt x="8225" y="15647"/>
                </a:lnTo>
                <a:lnTo>
                  <a:pt x="8809" y="15671"/>
                </a:lnTo>
                <a:lnTo>
                  <a:pt x="8541" y="15963"/>
                </a:lnTo>
                <a:lnTo>
                  <a:pt x="8298" y="16255"/>
                </a:lnTo>
                <a:lnTo>
                  <a:pt x="7909" y="16231"/>
                </a:lnTo>
                <a:lnTo>
                  <a:pt x="8249" y="15744"/>
                </a:lnTo>
                <a:lnTo>
                  <a:pt x="8249" y="15720"/>
                </a:lnTo>
                <a:lnTo>
                  <a:pt x="8225" y="15695"/>
                </a:lnTo>
                <a:lnTo>
                  <a:pt x="8201" y="15671"/>
                </a:lnTo>
                <a:lnTo>
                  <a:pt x="8176" y="15695"/>
                </a:lnTo>
                <a:lnTo>
                  <a:pt x="7690" y="16231"/>
                </a:lnTo>
                <a:lnTo>
                  <a:pt x="7179" y="16182"/>
                </a:lnTo>
                <a:lnTo>
                  <a:pt x="7325" y="15939"/>
                </a:lnTo>
                <a:lnTo>
                  <a:pt x="7471" y="15671"/>
                </a:lnTo>
                <a:lnTo>
                  <a:pt x="7471" y="15647"/>
                </a:lnTo>
                <a:lnTo>
                  <a:pt x="7446" y="15622"/>
                </a:lnTo>
                <a:lnTo>
                  <a:pt x="7422" y="15647"/>
                </a:lnTo>
                <a:lnTo>
                  <a:pt x="7203" y="15890"/>
                </a:lnTo>
                <a:lnTo>
                  <a:pt x="6935" y="16182"/>
                </a:lnTo>
                <a:lnTo>
                  <a:pt x="6741" y="16206"/>
                </a:lnTo>
                <a:lnTo>
                  <a:pt x="6570" y="16255"/>
                </a:lnTo>
                <a:lnTo>
                  <a:pt x="6668" y="16060"/>
                </a:lnTo>
                <a:lnTo>
                  <a:pt x="6814" y="15817"/>
                </a:lnTo>
                <a:lnTo>
                  <a:pt x="6862" y="15671"/>
                </a:lnTo>
                <a:lnTo>
                  <a:pt x="6887" y="15525"/>
                </a:lnTo>
                <a:close/>
                <a:moveTo>
                  <a:pt x="9661" y="15622"/>
                </a:moveTo>
                <a:lnTo>
                  <a:pt x="9734" y="15671"/>
                </a:lnTo>
                <a:lnTo>
                  <a:pt x="9807" y="15695"/>
                </a:lnTo>
                <a:lnTo>
                  <a:pt x="9953" y="15695"/>
                </a:lnTo>
                <a:lnTo>
                  <a:pt x="9782" y="15793"/>
                </a:lnTo>
                <a:lnTo>
                  <a:pt x="9661" y="15939"/>
                </a:lnTo>
                <a:lnTo>
                  <a:pt x="9539" y="16085"/>
                </a:lnTo>
                <a:lnTo>
                  <a:pt x="9417" y="16279"/>
                </a:lnTo>
                <a:lnTo>
                  <a:pt x="9271" y="16279"/>
                </a:lnTo>
                <a:lnTo>
                  <a:pt x="9612" y="15817"/>
                </a:lnTo>
                <a:lnTo>
                  <a:pt x="9612" y="15793"/>
                </a:lnTo>
                <a:lnTo>
                  <a:pt x="9612" y="15768"/>
                </a:lnTo>
                <a:lnTo>
                  <a:pt x="9563" y="15768"/>
                </a:lnTo>
                <a:lnTo>
                  <a:pt x="9320" y="16012"/>
                </a:lnTo>
                <a:lnTo>
                  <a:pt x="9077" y="16255"/>
                </a:lnTo>
                <a:lnTo>
                  <a:pt x="8517" y="16255"/>
                </a:lnTo>
                <a:lnTo>
                  <a:pt x="8882" y="15720"/>
                </a:lnTo>
                <a:lnTo>
                  <a:pt x="8906" y="15695"/>
                </a:lnTo>
                <a:lnTo>
                  <a:pt x="8882" y="15671"/>
                </a:lnTo>
                <a:lnTo>
                  <a:pt x="9271" y="15671"/>
                </a:lnTo>
                <a:lnTo>
                  <a:pt x="9661" y="15622"/>
                </a:lnTo>
                <a:close/>
                <a:moveTo>
                  <a:pt x="10074" y="15768"/>
                </a:moveTo>
                <a:lnTo>
                  <a:pt x="10074" y="15841"/>
                </a:lnTo>
                <a:lnTo>
                  <a:pt x="10099" y="15939"/>
                </a:lnTo>
                <a:lnTo>
                  <a:pt x="10074" y="16060"/>
                </a:lnTo>
                <a:lnTo>
                  <a:pt x="10050" y="16182"/>
                </a:lnTo>
                <a:lnTo>
                  <a:pt x="9977" y="16304"/>
                </a:lnTo>
                <a:lnTo>
                  <a:pt x="9758" y="16279"/>
                </a:lnTo>
                <a:lnTo>
                  <a:pt x="9880" y="16012"/>
                </a:lnTo>
                <a:lnTo>
                  <a:pt x="9977" y="15890"/>
                </a:lnTo>
                <a:lnTo>
                  <a:pt x="10074" y="15768"/>
                </a:lnTo>
                <a:close/>
                <a:moveTo>
                  <a:pt x="6522" y="16571"/>
                </a:moveTo>
                <a:lnTo>
                  <a:pt x="6595" y="16620"/>
                </a:lnTo>
                <a:lnTo>
                  <a:pt x="6424" y="16888"/>
                </a:lnTo>
                <a:lnTo>
                  <a:pt x="6376" y="17034"/>
                </a:lnTo>
                <a:lnTo>
                  <a:pt x="6327" y="17180"/>
                </a:lnTo>
                <a:lnTo>
                  <a:pt x="6254" y="17082"/>
                </a:lnTo>
                <a:lnTo>
                  <a:pt x="6230" y="16985"/>
                </a:lnTo>
                <a:lnTo>
                  <a:pt x="6206" y="16912"/>
                </a:lnTo>
                <a:lnTo>
                  <a:pt x="6230" y="16815"/>
                </a:lnTo>
                <a:lnTo>
                  <a:pt x="6254" y="16839"/>
                </a:lnTo>
                <a:lnTo>
                  <a:pt x="6303" y="16839"/>
                </a:lnTo>
                <a:lnTo>
                  <a:pt x="6352" y="16815"/>
                </a:lnTo>
                <a:lnTo>
                  <a:pt x="6376" y="16766"/>
                </a:lnTo>
                <a:lnTo>
                  <a:pt x="6424" y="16596"/>
                </a:lnTo>
                <a:lnTo>
                  <a:pt x="6449" y="16596"/>
                </a:lnTo>
                <a:lnTo>
                  <a:pt x="6522" y="16571"/>
                </a:lnTo>
                <a:close/>
                <a:moveTo>
                  <a:pt x="7884" y="16693"/>
                </a:moveTo>
                <a:lnTo>
                  <a:pt x="7957" y="16717"/>
                </a:lnTo>
                <a:lnTo>
                  <a:pt x="7787" y="16985"/>
                </a:lnTo>
                <a:lnTo>
                  <a:pt x="7617" y="17253"/>
                </a:lnTo>
                <a:lnTo>
                  <a:pt x="7592" y="17326"/>
                </a:lnTo>
                <a:lnTo>
                  <a:pt x="7300" y="17326"/>
                </a:lnTo>
                <a:lnTo>
                  <a:pt x="7398" y="17107"/>
                </a:lnTo>
                <a:lnTo>
                  <a:pt x="7519" y="16888"/>
                </a:lnTo>
                <a:lnTo>
                  <a:pt x="7617" y="16717"/>
                </a:lnTo>
                <a:lnTo>
                  <a:pt x="7884" y="16693"/>
                </a:lnTo>
                <a:close/>
                <a:moveTo>
                  <a:pt x="8225" y="16717"/>
                </a:moveTo>
                <a:lnTo>
                  <a:pt x="8736" y="16742"/>
                </a:lnTo>
                <a:lnTo>
                  <a:pt x="8541" y="17034"/>
                </a:lnTo>
                <a:lnTo>
                  <a:pt x="8371" y="17326"/>
                </a:lnTo>
                <a:lnTo>
                  <a:pt x="7909" y="17326"/>
                </a:lnTo>
                <a:lnTo>
                  <a:pt x="7933" y="17277"/>
                </a:lnTo>
                <a:lnTo>
                  <a:pt x="8225" y="16717"/>
                </a:lnTo>
                <a:close/>
                <a:moveTo>
                  <a:pt x="9223" y="16742"/>
                </a:moveTo>
                <a:lnTo>
                  <a:pt x="8979" y="17350"/>
                </a:lnTo>
                <a:lnTo>
                  <a:pt x="8663" y="17350"/>
                </a:lnTo>
                <a:lnTo>
                  <a:pt x="8979" y="16742"/>
                </a:lnTo>
                <a:close/>
                <a:moveTo>
                  <a:pt x="9928" y="16742"/>
                </a:moveTo>
                <a:lnTo>
                  <a:pt x="9661" y="17253"/>
                </a:lnTo>
                <a:lnTo>
                  <a:pt x="9612" y="17350"/>
                </a:lnTo>
                <a:lnTo>
                  <a:pt x="9320" y="17350"/>
                </a:lnTo>
                <a:lnTo>
                  <a:pt x="9563" y="16742"/>
                </a:lnTo>
                <a:close/>
                <a:moveTo>
                  <a:pt x="10147" y="16839"/>
                </a:moveTo>
                <a:lnTo>
                  <a:pt x="10220" y="16961"/>
                </a:lnTo>
                <a:lnTo>
                  <a:pt x="10245" y="17107"/>
                </a:lnTo>
                <a:lnTo>
                  <a:pt x="10220" y="17228"/>
                </a:lnTo>
                <a:lnTo>
                  <a:pt x="10147" y="17350"/>
                </a:lnTo>
                <a:lnTo>
                  <a:pt x="9928" y="17350"/>
                </a:lnTo>
                <a:lnTo>
                  <a:pt x="9953" y="17277"/>
                </a:lnTo>
                <a:lnTo>
                  <a:pt x="10050" y="17082"/>
                </a:lnTo>
                <a:lnTo>
                  <a:pt x="10147" y="16839"/>
                </a:lnTo>
                <a:close/>
                <a:moveTo>
                  <a:pt x="6862" y="16693"/>
                </a:moveTo>
                <a:lnTo>
                  <a:pt x="7081" y="16717"/>
                </a:lnTo>
                <a:lnTo>
                  <a:pt x="7300" y="16717"/>
                </a:lnTo>
                <a:lnTo>
                  <a:pt x="7106" y="17009"/>
                </a:lnTo>
                <a:lnTo>
                  <a:pt x="6935" y="17326"/>
                </a:lnTo>
                <a:lnTo>
                  <a:pt x="6741" y="17350"/>
                </a:lnTo>
                <a:lnTo>
                  <a:pt x="6570" y="17399"/>
                </a:lnTo>
                <a:lnTo>
                  <a:pt x="6619" y="17204"/>
                </a:lnTo>
                <a:lnTo>
                  <a:pt x="6692" y="17034"/>
                </a:lnTo>
                <a:lnTo>
                  <a:pt x="6862" y="16693"/>
                </a:lnTo>
                <a:close/>
                <a:moveTo>
                  <a:pt x="6473" y="17618"/>
                </a:moveTo>
                <a:lnTo>
                  <a:pt x="6643" y="17691"/>
                </a:lnTo>
                <a:lnTo>
                  <a:pt x="6814" y="17715"/>
                </a:lnTo>
                <a:lnTo>
                  <a:pt x="6789" y="17910"/>
                </a:lnTo>
                <a:lnTo>
                  <a:pt x="6765" y="18080"/>
                </a:lnTo>
                <a:lnTo>
                  <a:pt x="6643" y="17983"/>
                </a:lnTo>
                <a:lnTo>
                  <a:pt x="6546" y="17861"/>
                </a:lnTo>
                <a:lnTo>
                  <a:pt x="6352" y="17642"/>
                </a:lnTo>
                <a:lnTo>
                  <a:pt x="6376" y="17618"/>
                </a:lnTo>
                <a:lnTo>
                  <a:pt x="6424" y="17642"/>
                </a:lnTo>
                <a:lnTo>
                  <a:pt x="6473" y="17618"/>
                </a:lnTo>
                <a:close/>
                <a:moveTo>
                  <a:pt x="7398" y="17739"/>
                </a:moveTo>
                <a:lnTo>
                  <a:pt x="7300" y="18031"/>
                </a:lnTo>
                <a:lnTo>
                  <a:pt x="7252" y="18177"/>
                </a:lnTo>
                <a:lnTo>
                  <a:pt x="7252" y="18299"/>
                </a:lnTo>
                <a:lnTo>
                  <a:pt x="7008" y="18202"/>
                </a:lnTo>
                <a:lnTo>
                  <a:pt x="7154" y="17739"/>
                </a:lnTo>
                <a:close/>
                <a:moveTo>
                  <a:pt x="8833" y="17715"/>
                </a:moveTo>
                <a:lnTo>
                  <a:pt x="8785" y="17837"/>
                </a:lnTo>
                <a:lnTo>
                  <a:pt x="8736" y="17983"/>
                </a:lnTo>
                <a:lnTo>
                  <a:pt x="8712" y="18104"/>
                </a:lnTo>
                <a:lnTo>
                  <a:pt x="8736" y="18153"/>
                </a:lnTo>
                <a:lnTo>
                  <a:pt x="8736" y="18202"/>
                </a:lnTo>
                <a:lnTo>
                  <a:pt x="8809" y="18250"/>
                </a:lnTo>
                <a:lnTo>
                  <a:pt x="8882" y="18250"/>
                </a:lnTo>
                <a:lnTo>
                  <a:pt x="8931" y="18226"/>
                </a:lnTo>
                <a:lnTo>
                  <a:pt x="9004" y="18153"/>
                </a:lnTo>
                <a:lnTo>
                  <a:pt x="9125" y="17958"/>
                </a:lnTo>
                <a:lnTo>
                  <a:pt x="9198" y="17739"/>
                </a:lnTo>
                <a:lnTo>
                  <a:pt x="9393" y="17739"/>
                </a:lnTo>
                <a:lnTo>
                  <a:pt x="9369" y="17861"/>
                </a:lnTo>
                <a:lnTo>
                  <a:pt x="9369" y="18007"/>
                </a:lnTo>
                <a:lnTo>
                  <a:pt x="9125" y="18153"/>
                </a:lnTo>
                <a:lnTo>
                  <a:pt x="8833" y="18275"/>
                </a:lnTo>
                <a:lnTo>
                  <a:pt x="8566" y="18372"/>
                </a:lnTo>
                <a:lnTo>
                  <a:pt x="8249" y="18421"/>
                </a:lnTo>
                <a:lnTo>
                  <a:pt x="8274" y="18275"/>
                </a:lnTo>
                <a:lnTo>
                  <a:pt x="8371" y="17983"/>
                </a:lnTo>
                <a:lnTo>
                  <a:pt x="8468" y="17715"/>
                </a:lnTo>
                <a:close/>
                <a:moveTo>
                  <a:pt x="8176" y="17715"/>
                </a:moveTo>
                <a:lnTo>
                  <a:pt x="8030" y="18056"/>
                </a:lnTo>
                <a:lnTo>
                  <a:pt x="7957" y="18250"/>
                </a:lnTo>
                <a:lnTo>
                  <a:pt x="7933" y="18445"/>
                </a:lnTo>
                <a:lnTo>
                  <a:pt x="7738" y="18421"/>
                </a:lnTo>
                <a:lnTo>
                  <a:pt x="7568" y="18396"/>
                </a:lnTo>
                <a:lnTo>
                  <a:pt x="7568" y="18226"/>
                </a:lnTo>
                <a:lnTo>
                  <a:pt x="7641" y="17983"/>
                </a:lnTo>
                <a:lnTo>
                  <a:pt x="7738" y="17715"/>
                </a:lnTo>
                <a:close/>
                <a:moveTo>
                  <a:pt x="8128" y="2094"/>
                </a:moveTo>
                <a:lnTo>
                  <a:pt x="7714" y="2142"/>
                </a:lnTo>
                <a:lnTo>
                  <a:pt x="7325" y="2191"/>
                </a:lnTo>
                <a:lnTo>
                  <a:pt x="6935" y="2264"/>
                </a:lnTo>
                <a:lnTo>
                  <a:pt x="6546" y="2386"/>
                </a:lnTo>
                <a:lnTo>
                  <a:pt x="6181" y="2507"/>
                </a:lnTo>
                <a:lnTo>
                  <a:pt x="5841" y="2653"/>
                </a:lnTo>
                <a:lnTo>
                  <a:pt x="5500" y="2824"/>
                </a:lnTo>
                <a:lnTo>
                  <a:pt x="5184" y="3018"/>
                </a:lnTo>
                <a:lnTo>
                  <a:pt x="4892" y="3237"/>
                </a:lnTo>
                <a:lnTo>
                  <a:pt x="4551" y="3554"/>
                </a:lnTo>
                <a:lnTo>
                  <a:pt x="4210" y="3918"/>
                </a:lnTo>
                <a:lnTo>
                  <a:pt x="3918" y="4332"/>
                </a:lnTo>
                <a:lnTo>
                  <a:pt x="3626" y="4746"/>
                </a:lnTo>
                <a:lnTo>
                  <a:pt x="3383" y="5159"/>
                </a:lnTo>
                <a:lnTo>
                  <a:pt x="3164" y="5549"/>
                </a:lnTo>
                <a:lnTo>
                  <a:pt x="3018" y="5889"/>
                </a:lnTo>
                <a:lnTo>
                  <a:pt x="2921" y="6157"/>
                </a:lnTo>
                <a:lnTo>
                  <a:pt x="2823" y="6595"/>
                </a:lnTo>
                <a:lnTo>
                  <a:pt x="2775" y="7057"/>
                </a:lnTo>
                <a:lnTo>
                  <a:pt x="2750" y="7495"/>
                </a:lnTo>
                <a:lnTo>
                  <a:pt x="2775" y="7958"/>
                </a:lnTo>
                <a:lnTo>
                  <a:pt x="2823" y="8396"/>
                </a:lnTo>
                <a:lnTo>
                  <a:pt x="2921" y="8834"/>
                </a:lnTo>
                <a:lnTo>
                  <a:pt x="3067" y="9272"/>
                </a:lnTo>
                <a:lnTo>
                  <a:pt x="3237" y="9685"/>
                </a:lnTo>
                <a:lnTo>
                  <a:pt x="3602" y="10367"/>
                </a:lnTo>
                <a:lnTo>
                  <a:pt x="3991" y="11024"/>
                </a:lnTo>
                <a:lnTo>
                  <a:pt x="4843" y="12337"/>
                </a:lnTo>
                <a:lnTo>
                  <a:pt x="5281" y="13019"/>
                </a:lnTo>
                <a:lnTo>
                  <a:pt x="5476" y="13384"/>
                </a:lnTo>
                <a:lnTo>
                  <a:pt x="5646" y="13724"/>
                </a:lnTo>
                <a:lnTo>
                  <a:pt x="5792" y="14089"/>
                </a:lnTo>
                <a:lnTo>
                  <a:pt x="5914" y="14454"/>
                </a:lnTo>
                <a:lnTo>
                  <a:pt x="5987" y="14844"/>
                </a:lnTo>
                <a:lnTo>
                  <a:pt x="5987" y="15282"/>
                </a:lnTo>
                <a:lnTo>
                  <a:pt x="5962" y="15379"/>
                </a:lnTo>
                <a:lnTo>
                  <a:pt x="5962" y="15428"/>
                </a:lnTo>
                <a:lnTo>
                  <a:pt x="5889" y="15525"/>
                </a:lnTo>
                <a:lnTo>
                  <a:pt x="5841" y="15647"/>
                </a:lnTo>
                <a:lnTo>
                  <a:pt x="5816" y="15768"/>
                </a:lnTo>
                <a:lnTo>
                  <a:pt x="5792" y="15914"/>
                </a:lnTo>
                <a:lnTo>
                  <a:pt x="5816" y="16036"/>
                </a:lnTo>
                <a:lnTo>
                  <a:pt x="5841" y="16158"/>
                </a:lnTo>
                <a:lnTo>
                  <a:pt x="5889" y="16279"/>
                </a:lnTo>
                <a:lnTo>
                  <a:pt x="5962" y="16377"/>
                </a:lnTo>
                <a:lnTo>
                  <a:pt x="5865" y="16474"/>
                </a:lnTo>
                <a:lnTo>
                  <a:pt x="5792" y="16620"/>
                </a:lnTo>
                <a:lnTo>
                  <a:pt x="5768" y="16766"/>
                </a:lnTo>
                <a:lnTo>
                  <a:pt x="5768" y="16912"/>
                </a:lnTo>
                <a:lnTo>
                  <a:pt x="5768" y="17058"/>
                </a:lnTo>
                <a:lnTo>
                  <a:pt x="5816" y="17204"/>
                </a:lnTo>
                <a:lnTo>
                  <a:pt x="5889" y="17350"/>
                </a:lnTo>
                <a:lnTo>
                  <a:pt x="5987" y="17472"/>
                </a:lnTo>
                <a:lnTo>
                  <a:pt x="5962" y="17496"/>
                </a:lnTo>
                <a:lnTo>
                  <a:pt x="5914" y="17618"/>
                </a:lnTo>
                <a:lnTo>
                  <a:pt x="5914" y="17715"/>
                </a:lnTo>
                <a:lnTo>
                  <a:pt x="5938" y="17837"/>
                </a:lnTo>
                <a:lnTo>
                  <a:pt x="5987" y="17934"/>
                </a:lnTo>
                <a:lnTo>
                  <a:pt x="6133" y="18129"/>
                </a:lnTo>
                <a:lnTo>
                  <a:pt x="6303" y="18299"/>
                </a:lnTo>
                <a:lnTo>
                  <a:pt x="6424" y="18421"/>
                </a:lnTo>
                <a:lnTo>
                  <a:pt x="6570" y="18518"/>
                </a:lnTo>
                <a:lnTo>
                  <a:pt x="6862" y="18688"/>
                </a:lnTo>
                <a:lnTo>
                  <a:pt x="7179" y="18810"/>
                </a:lnTo>
                <a:lnTo>
                  <a:pt x="7495" y="18859"/>
                </a:lnTo>
                <a:lnTo>
                  <a:pt x="7738" y="18883"/>
                </a:lnTo>
                <a:lnTo>
                  <a:pt x="7982" y="18883"/>
                </a:lnTo>
                <a:lnTo>
                  <a:pt x="8030" y="18956"/>
                </a:lnTo>
                <a:lnTo>
                  <a:pt x="8079" y="18980"/>
                </a:lnTo>
                <a:lnTo>
                  <a:pt x="8128" y="18980"/>
                </a:lnTo>
                <a:lnTo>
                  <a:pt x="8176" y="18956"/>
                </a:lnTo>
                <a:lnTo>
                  <a:pt x="8201" y="18907"/>
                </a:lnTo>
                <a:lnTo>
                  <a:pt x="8201" y="18883"/>
                </a:lnTo>
                <a:lnTo>
                  <a:pt x="8493" y="18834"/>
                </a:lnTo>
                <a:lnTo>
                  <a:pt x="8785" y="18761"/>
                </a:lnTo>
                <a:lnTo>
                  <a:pt x="9052" y="18664"/>
                </a:lnTo>
                <a:lnTo>
                  <a:pt x="9320" y="18542"/>
                </a:lnTo>
                <a:lnTo>
                  <a:pt x="9563" y="18396"/>
                </a:lnTo>
                <a:lnTo>
                  <a:pt x="9807" y="18226"/>
                </a:lnTo>
                <a:lnTo>
                  <a:pt x="10050" y="18056"/>
                </a:lnTo>
                <a:lnTo>
                  <a:pt x="10269" y="17837"/>
                </a:lnTo>
                <a:lnTo>
                  <a:pt x="10318" y="17764"/>
                </a:lnTo>
                <a:lnTo>
                  <a:pt x="10342" y="17691"/>
                </a:lnTo>
                <a:lnTo>
                  <a:pt x="10464" y="17593"/>
                </a:lnTo>
                <a:lnTo>
                  <a:pt x="10537" y="17447"/>
                </a:lnTo>
                <a:lnTo>
                  <a:pt x="10585" y="17301"/>
                </a:lnTo>
                <a:lnTo>
                  <a:pt x="10634" y="17107"/>
                </a:lnTo>
                <a:lnTo>
                  <a:pt x="10634" y="16936"/>
                </a:lnTo>
                <a:lnTo>
                  <a:pt x="10585" y="16742"/>
                </a:lnTo>
                <a:lnTo>
                  <a:pt x="10512" y="16596"/>
                </a:lnTo>
                <a:lnTo>
                  <a:pt x="10391" y="16474"/>
                </a:lnTo>
                <a:lnTo>
                  <a:pt x="10488" y="16255"/>
                </a:lnTo>
                <a:lnTo>
                  <a:pt x="10537" y="16036"/>
                </a:lnTo>
                <a:lnTo>
                  <a:pt x="10537" y="15817"/>
                </a:lnTo>
                <a:lnTo>
                  <a:pt x="10488" y="15574"/>
                </a:lnTo>
                <a:lnTo>
                  <a:pt x="10415" y="15476"/>
                </a:lnTo>
                <a:lnTo>
                  <a:pt x="10342" y="15379"/>
                </a:lnTo>
                <a:lnTo>
                  <a:pt x="10342" y="15306"/>
                </a:lnTo>
                <a:lnTo>
                  <a:pt x="10415" y="14965"/>
                </a:lnTo>
                <a:lnTo>
                  <a:pt x="10464" y="14625"/>
                </a:lnTo>
                <a:lnTo>
                  <a:pt x="10512" y="14284"/>
                </a:lnTo>
                <a:lnTo>
                  <a:pt x="10585" y="13943"/>
                </a:lnTo>
                <a:lnTo>
                  <a:pt x="10658" y="13700"/>
                </a:lnTo>
                <a:lnTo>
                  <a:pt x="10756" y="13457"/>
                </a:lnTo>
                <a:lnTo>
                  <a:pt x="10999" y="12994"/>
                </a:lnTo>
                <a:lnTo>
                  <a:pt x="11023" y="12970"/>
                </a:lnTo>
                <a:lnTo>
                  <a:pt x="11023" y="12946"/>
                </a:lnTo>
                <a:lnTo>
                  <a:pt x="11340" y="12459"/>
                </a:lnTo>
                <a:lnTo>
                  <a:pt x="11632" y="11972"/>
                </a:lnTo>
                <a:lnTo>
                  <a:pt x="12191" y="11194"/>
                </a:lnTo>
                <a:lnTo>
                  <a:pt x="12483" y="10780"/>
                </a:lnTo>
                <a:lnTo>
                  <a:pt x="12751" y="10367"/>
                </a:lnTo>
                <a:lnTo>
                  <a:pt x="12994" y="9953"/>
                </a:lnTo>
                <a:lnTo>
                  <a:pt x="13213" y="9515"/>
                </a:lnTo>
                <a:lnTo>
                  <a:pt x="13384" y="9053"/>
                </a:lnTo>
                <a:lnTo>
                  <a:pt x="13457" y="8809"/>
                </a:lnTo>
                <a:lnTo>
                  <a:pt x="13505" y="8590"/>
                </a:lnTo>
                <a:lnTo>
                  <a:pt x="13554" y="8152"/>
                </a:lnTo>
                <a:lnTo>
                  <a:pt x="13554" y="7714"/>
                </a:lnTo>
                <a:lnTo>
                  <a:pt x="13505" y="7276"/>
                </a:lnTo>
                <a:lnTo>
                  <a:pt x="13432" y="6838"/>
                </a:lnTo>
                <a:lnTo>
                  <a:pt x="13335" y="6400"/>
                </a:lnTo>
                <a:lnTo>
                  <a:pt x="13213" y="5962"/>
                </a:lnTo>
                <a:lnTo>
                  <a:pt x="12946" y="5135"/>
                </a:lnTo>
                <a:lnTo>
                  <a:pt x="12800" y="4770"/>
                </a:lnTo>
                <a:lnTo>
                  <a:pt x="12605" y="4429"/>
                </a:lnTo>
                <a:lnTo>
                  <a:pt x="12386" y="4113"/>
                </a:lnTo>
                <a:lnTo>
                  <a:pt x="12143" y="3797"/>
                </a:lnTo>
                <a:lnTo>
                  <a:pt x="12143" y="3773"/>
                </a:lnTo>
                <a:lnTo>
                  <a:pt x="12094" y="3675"/>
                </a:lnTo>
                <a:lnTo>
                  <a:pt x="12021" y="3602"/>
                </a:lnTo>
                <a:lnTo>
                  <a:pt x="11948" y="3554"/>
                </a:lnTo>
                <a:lnTo>
                  <a:pt x="11851" y="3505"/>
                </a:lnTo>
                <a:lnTo>
                  <a:pt x="11607" y="3286"/>
                </a:lnTo>
                <a:lnTo>
                  <a:pt x="11340" y="3091"/>
                </a:lnTo>
                <a:lnTo>
                  <a:pt x="11072" y="2897"/>
                </a:lnTo>
                <a:lnTo>
                  <a:pt x="10804" y="2726"/>
                </a:lnTo>
                <a:lnTo>
                  <a:pt x="10464" y="2556"/>
                </a:lnTo>
                <a:lnTo>
                  <a:pt x="10099" y="2386"/>
                </a:lnTo>
                <a:lnTo>
                  <a:pt x="9709" y="2264"/>
                </a:lnTo>
                <a:lnTo>
                  <a:pt x="9320" y="2191"/>
                </a:lnTo>
                <a:lnTo>
                  <a:pt x="8931" y="2142"/>
                </a:lnTo>
                <a:lnTo>
                  <a:pt x="8517" y="209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2"/>
          <p:cNvSpPr/>
          <p:nvPr/>
        </p:nvSpPr>
        <p:spPr>
          <a:xfrm>
            <a:off x="400284" y="2642049"/>
            <a:ext cx="127109" cy="429713"/>
          </a:xfrm>
          <a:custGeom>
            <a:avLst/>
            <a:gdLst/>
            <a:ahLst/>
            <a:cxnLst/>
            <a:rect l="l" t="t" r="r" b="b"/>
            <a:pathLst>
              <a:path w="5816" h="19662" extrusionOk="0">
                <a:moveTo>
                  <a:pt x="2677" y="5694"/>
                </a:moveTo>
                <a:lnTo>
                  <a:pt x="2896" y="5719"/>
                </a:lnTo>
                <a:lnTo>
                  <a:pt x="3042" y="5719"/>
                </a:lnTo>
                <a:lnTo>
                  <a:pt x="2871" y="5792"/>
                </a:lnTo>
                <a:lnTo>
                  <a:pt x="2750" y="5865"/>
                </a:lnTo>
                <a:lnTo>
                  <a:pt x="2482" y="5986"/>
                </a:lnTo>
                <a:lnTo>
                  <a:pt x="2360" y="6059"/>
                </a:lnTo>
                <a:lnTo>
                  <a:pt x="2239" y="6157"/>
                </a:lnTo>
                <a:lnTo>
                  <a:pt x="2263" y="5719"/>
                </a:lnTo>
                <a:lnTo>
                  <a:pt x="2433" y="5694"/>
                </a:lnTo>
                <a:close/>
                <a:moveTo>
                  <a:pt x="3407" y="5767"/>
                </a:moveTo>
                <a:lnTo>
                  <a:pt x="3577" y="5792"/>
                </a:lnTo>
                <a:lnTo>
                  <a:pt x="3553" y="6838"/>
                </a:lnTo>
                <a:lnTo>
                  <a:pt x="3480" y="6789"/>
                </a:lnTo>
                <a:lnTo>
                  <a:pt x="3407" y="6789"/>
                </a:lnTo>
                <a:lnTo>
                  <a:pt x="3309" y="6814"/>
                </a:lnTo>
                <a:lnTo>
                  <a:pt x="3212" y="6838"/>
                </a:lnTo>
                <a:lnTo>
                  <a:pt x="3042" y="6935"/>
                </a:lnTo>
                <a:lnTo>
                  <a:pt x="2896" y="7033"/>
                </a:lnTo>
                <a:lnTo>
                  <a:pt x="2531" y="7227"/>
                </a:lnTo>
                <a:lnTo>
                  <a:pt x="2336" y="7349"/>
                </a:lnTo>
                <a:lnTo>
                  <a:pt x="2166" y="7471"/>
                </a:lnTo>
                <a:lnTo>
                  <a:pt x="2190" y="7106"/>
                </a:lnTo>
                <a:lnTo>
                  <a:pt x="2360" y="7033"/>
                </a:lnTo>
                <a:lnTo>
                  <a:pt x="2531" y="6960"/>
                </a:lnTo>
                <a:lnTo>
                  <a:pt x="2847" y="6765"/>
                </a:lnTo>
                <a:lnTo>
                  <a:pt x="3212" y="6595"/>
                </a:lnTo>
                <a:lnTo>
                  <a:pt x="3407" y="6473"/>
                </a:lnTo>
                <a:lnTo>
                  <a:pt x="3455" y="6400"/>
                </a:lnTo>
                <a:lnTo>
                  <a:pt x="3504" y="6327"/>
                </a:lnTo>
                <a:lnTo>
                  <a:pt x="3528" y="6254"/>
                </a:lnTo>
                <a:lnTo>
                  <a:pt x="3480" y="6181"/>
                </a:lnTo>
                <a:lnTo>
                  <a:pt x="3431" y="6108"/>
                </a:lnTo>
                <a:lnTo>
                  <a:pt x="3382" y="6084"/>
                </a:lnTo>
                <a:lnTo>
                  <a:pt x="3285" y="6084"/>
                </a:lnTo>
                <a:lnTo>
                  <a:pt x="3188" y="6108"/>
                </a:lnTo>
                <a:lnTo>
                  <a:pt x="2993" y="6181"/>
                </a:lnTo>
                <a:lnTo>
                  <a:pt x="2628" y="6400"/>
                </a:lnTo>
                <a:lnTo>
                  <a:pt x="2409" y="6522"/>
                </a:lnTo>
                <a:lnTo>
                  <a:pt x="2190" y="6643"/>
                </a:lnTo>
                <a:lnTo>
                  <a:pt x="2214" y="6497"/>
                </a:lnTo>
                <a:lnTo>
                  <a:pt x="2263" y="6497"/>
                </a:lnTo>
                <a:lnTo>
                  <a:pt x="2287" y="6473"/>
                </a:lnTo>
                <a:lnTo>
                  <a:pt x="2579" y="6327"/>
                </a:lnTo>
                <a:lnTo>
                  <a:pt x="2847" y="6157"/>
                </a:lnTo>
                <a:lnTo>
                  <a:pt x="3139" y="6059"/>
                </a:lnTo>
                <a:lnTo>
                  <a:pt x="3285" y="5986"/>
                </a:lnTo>
                <a:lnTo>
                  <a:pt x="3358" y="5962"/>
                </a:lnTo>
                <a:lnTo>
                  <a:pt x="3382" y="5889"/>
                </a:lnTo>
                <a:lnTo>
                  <a:pt x="3407" y="5840"/>
                </a:lnTo>
                <a:lnTo>
                  <a:pt x="3407" y="5767"/>
                </a:lnTo>
                <a:close/>
                <a:moveTo>
                  <a:pt x="4039" y="6303"/>
                </a:moveTo>
                <a:lnTo>
                  <a:pt x="4209" y="6327"/>
                </a:lnTo>
                <a:lnTo>
                  <a:pt x="4404" y="6351"/>
                </a:lnTo>
                <a:lnTo>
                  <a:pt x="4526" y="6351"/>
                </a:lnTo>
                <a:lnTo>
                  <a:pt x="4574" y="7884"/>
                </a:lnTo>
                <a:lnTo>
                  <a:pt x="4574" y="7884"/>
                </a:lnTo>
                <a:lnTo>
                  <a:pt x="4501" y="7860"/>
                </a:lnTo>
                <a:lnTo>
                  <a:pt x="4404" y="7860"/>
                </a:lnTo>
                <a:lnTo>
                  <a:pt x="4234" y="7884"/>
                </a:lnTo>
                <a:lnTo>
                  <a:pt x="4015" y="7909"/>
                </a:lnTo>
                <a:lnTo>
                  <a:pt x="4015" y="7471"/>
                </a:lnTo>
                <a:lnTo>
                  <a:pt x="4039" y="6303"/>
                </a:lnTo>
                <a:close/>
                <a:moveTo>
                  <a:pt x="3553" y="7179"/>
                </a:moveTo>
                <a:lnTo>
                  <a:pt x="3553" y="7495"/>
                </a:lnTo>
                <a:lnTo>
                  <a:pt x="3480" y="7495"/>
                </a:lnTo>
                <a:lnTo>
                  <a:pt x="3285" y="7544"/>
                </a:lnTo>
                <a:lnTo>
                  <a:pt x="3090" y="7617"/>
                </a:lnTo>
                <a:lnTo>
                  <a:pt x="2701" y="7811"/>
                </a:lnTo>
                <a:lnTo>
                  <a:pt x="2458" y="7957"/>
                </a:lnTo>
                <a:lnTo>
                  <a:pt x="2190" y="8128"/>
                </a:lnTo>
                <a:lnTo>
                  <a:pt x="2166" y="7860"/>
                </a:lnTo>
                <a:lnTo>
                  <a:pt x="2166" y="7811"/>
                </a:lnTo>
                <a:lnTo>
                  <a:pt x="2287" y="7811"/>
                </a:lnTo>
                <a:lnTo>
                  <a:pt x="2409" y="7787"/>
                </a:lnTo>
                <a:lnTo>
                  <a:pt x="2628" y="7690"/>
                </a:lnTo>
                <a:lnTo>
                  <a:pt x="3042" y="7471"/>
                </a:lnTo>
                <a:lnTo>
                  <a:pt x="3285" y="7349"/>
                </a:lnTo>
                <a:lnTo>
                  <a:pt x="3431" y="7276"/>
                </a:lnTo>
                <a:lnTo>
                  <a:pt x="3553" y="7179"/>
                </a:lnTo>
                <a:close/>
                <a:moveTo>
                  <a:pt x="3553" y="7957"/>
                </a:moveTo>
                <a:lnTo>
                  <a:pt x="3553" y="8249"/>
                </a:lnTo>
                <a:lnTo>
                  <a:pt x="3504" y="8274"/>
                </a:lnTo>
                <a:lnTo>
                  <a:pt x="3066" y="8468"/>
                </a:lnTo>
                <a:lnTo>
                  <a:pt x="2652" y="8687"/>
                </a:lnTo>
                <a:lnTo>
                  <a:pt x="2482" y="8784"/>
                </a:lnTo>
                <a:lnTo>
                  <a:pt x="2312" y="8882"/>
                </a:lnTo>
                <a:lnTo>
                  <a:pt x="2239" y="8955"/>
                </a:lnTo>
                <a:lnTo>
                  <a:pt x="2214" y="8468"/>
                </a:lnTo>
                <a:lnTo>
                  <a:pt x="2336" y="8468"/>
                </a:lnTo>
                <a:lnTo>
                  <a:pt x="2458" y="8420"/>
                </a:lnTo>
                <a:lnTo>
                  <a:pt x="2677" y="8322"/>
                </a:lnTo>
                <a:lnTo>
                  <a:pt x="3115" y="8128"/>
                </a:lnTo>
                <a:lnTo>
                  <a:pt x="3553" y="7957"/>
                </a:lnTo>
                <a:close/>
                <a:moveTo>
                  <a:pt x="3528" y="8784"/>
                </a:moveTo>
                <a:lnTo>
                  <a:pt x="3528" y="8955"/>
                </a:lnTo>
                <a:lnTo>
                  <a:pt x="3358" y="9003"/>
                </a:lnTo>
                <a:lnTo>
                  <a:pt x="3212" y="9076"/>
                </a:lnTo>
                <a:lnTo>
                  <a:pt x="2871" y="9247"/>
                </a:lnTo>
                <a:lnTo>
                  <a:pt x="2579" y="9441"/>
                </a:lnTo>
                <a:lnTo>
                  <a:pt x="2287" y="9660"/>
                </a:lnTo>
                <a:lnTo>
                  <a:pt x="2263" y="9247"/>
                </a:lnTo>
                <a:lnTo>
                  <a:pt x="2458" y="9247"/>
                </a:lnTo>
                <a:lnTo>
                  <a:pt x="2871" y="9052"/>
                </a:lnTo>
                <a:lnTo>
                  <a:pt x="3528" y="8784"/>
                </a:lnTo>
                <a:close/>
                <a:moveTo>
                  <a:pt x="4574" y="8371"/>
                </a:moveTo>
                <a:lnTo>
                  <a:pt x="4574" y="8565"/>
                </a:lnTo>
                <a:lnTo>
                  <a:pt x="4574" y="9076"/>
                </a:lnTo>
                <a:lnTo>
                  <a:pt x="4550" y="9587"/>
                </a:lnTo>
                <a:lnTo>
                  <a:pt x="4453" y="9563"/>
                </a:lnTo>
                <a:lnTo>
                  <a:pt x="4355" y="9563"/>
                </a:lnTo>
                <a:lnTo>
                  <a:pt x="3991" y="9660"/>
                </a:lnTo>
                <a:lnTo>
                  <a:pt x="4015" y="8371"/>
                </a:lnTo>
                <a:lnTo>
                  <a:pt x="4209" y="8395"/>
                </a:lnTo>
                <a:lnTo>
                  <a:pt x="4501" y="8395"/>
                </a:lnTo>
                <a:lnTo>
                  <a:pt x="4574" y="8371"/>
                </a:lnTo>
                <a:close/>
                <a:moveTo>
                  <a:pt x="3528" y="9393"/>
                </a:moveTo>
                <a:lnTo>
                  <a:pt x="3528" y="9660"/>
                </a:lnTo>
                <a:lnTo>
                  <a:pt x="3212" y="9806"/>
                </a:lnTo>
                <a:lnTo>
                  <a:pt x="2896" y="9952"/>
                </a:lnTo>
                <a:lnTo>
                  <a:pt x="2604" y="10098"/>
                </a:lnTo>
                <a:lnTo>
                  <a:pt x="2482" y="10196"/>
                </a:lnTo>
                <a:lnTo>
                  <a:pt x="2360" y="10293"/>
                </a:lnTo>
                <a:lnTo>
                  <a:pt x="2336" y="9977"/>
                </a:lnTo>
                <a:lnTo>
                  <a:pt x="2312" y="9806"/>
                </a:lnTo>
                <a:lnTo>
                  <a:pt x="2458" y="9782"/>
                </a:lnTo>
                <a:lnTo>
                  <a:pt x="2604" y="9758"/>
                </a:lnTo>
                <a:lnTo>
                  <a:pt x="2750" y="9709"/>
                </a:lnTo>
                <a:lnTo>
                  <a:pt x="2920" y="9636"/>
                </a:lnTo>
                <a:lnTo>
                  <a:pt x="3212" y="9514"/>
                </a:lnTo>
                <a:lnTo>
                  <a:pt x="3528" y="9393"/>
                </a:lnTo>
                <a:close/>
                <a:moveTo>
                  <a:pt x="3528" y="10123"/>
                </a:moveTo>
                <a:lnTo>
                  <a:pt x="3504" y="10415"/>
                </a:lnTo>
                <a:lnTo>
                  <a:pt x="3358" y="10439"/>
                </a:lnTo>
                <a:lnTo>
                  <a:pt x="3212" y="10488"/>
                </a:lnTo>
                <a:lnTo>
                  <a:pt x="2920" y="10609"/>
                </a:lnTo>
                <a:lnTo>
                  <a:pt x="2652" y="10755"/>
                </a:lnTo>
                <a:lnTo>
                  <a:pt x="2409" y="10901"/>
                </a:lnTo>
                <a:lnTo>
                  <a:pt x="2385" y="10585"/>
                </a:lnTo>
                <a:lnTo>
                  <a:pt x="2531" y="10536"/>
                </a:lnTo>
                <a:lnTo>
                  <a:pt x="2701" y="10488"/>
                </a:lnTo>
                <a:lnTo>
                  <a:pt x="3017" y="10342"/>
                </a:lnTo>
                <a:lnTo>
                  <a:pt x="3528" y="10123"/>
                </a:lnTo>
                <a:close/>
                <a:moveTo>
                  <a:pt x="4501" y="10098"/>
                </a:moveTo>
                <a:lnTo>
                  <a:pt x="4453" y="10780"/>
                </a:lnTo>
                <a:lnTo>
                  <a:pt x="4428" y="11072"/>
                </a:lnTo>
                <a:lnTo>
                  <a:pt x="4234" y="11072"/>
                </a:lnTo>
                <a:lnTo>
                  <a:pt x="3966" y="11096"/>
                </a:lnTo>
                <a:lnTo>
                  <a:pt x="3991" y="10123"/>
                </a:lnTo>
                <a:lnTo>
                  <a:pt x="4258" y="10123"/>
                </a:lnTo>
                <a:lnTo>
                  <a:pt x="4501" y="10098"/>
                </a:lnTo>
                <a:close/>
                <a:moveTo>
                  <a:pt x="3504" y="10780"/>
                </a:moveTo>
                <a:lnTo>
                  <a:pt x="3504" y="10877"/>
                </a:lnTo>
                <a:lnTo>
                  <a:pt x="3358" y="10901"/>
                </a:lnTo>
                <a:lnTo>
                  <a:pt x="3212" y="10950"/>
                </a:lnTo>
                <a:lnTo>
                  <a:pt x="3066" y="10999"/>
                </a:lnTo>
                <a:lnTo>
                  <a:pt x="2896" y="11096"/>
                </a:lnTo>
                <a:lnTo>
                  <a:pt x="2628" y="11266"/>
                </a:lnTo>
                <a:lnTo>
                  <a:pt x="2506" y="11364"/>
                </a:lnTo>
                <a:lnTo>
                  <a:pt x="2433" y="11461"/>
                </a:lnTo>
                <a:lnTo>
                  <a:pt x="2409" y="11169"/>
                </a:lnTo>
                <a:lnTo>
                  <a:pt x="2555" y="11145"/>
                </a:lnTo>
                <a:lnTo>
                  <a:pt x="2701" y="11096"/>
                </a:lnTo>
                <a:lnTo>
                  <a:pt x="2969" y="10974"/>
                </a:lnTo>
                <a:lnTo>
                  <a:pt x="3236" y="10877"/>
                </a:lnTo>
                <a:lnTo>
                  <a:pt x="3504" y="10780"/>
                </a:lnTo>
                <a:close/>
                <a:moveTo>
                  <a:pt x="3480" y="11364"/>
                </a:moveTo>
                <a:lnTo>
                  <a:pt x="3480" y="11437"/>
                </a:lnTo>
                <a:lnTo>
                  <a:pt x="3407" y="11461"/>
                </a:lnTo>
                <a:lnTo>
                  <a:pt x="3139" y="11583"/>
                </a:lnTo>
                <a:lnTo>
                  <a:pt x="2920" y="11753"/>
                </a:lnTo>
                <a:lnTo>
                  <a:pt x="2458" y="12118"/>
                </a:lnTo>
                <a:lnTo>
                  <a:pt x="2433" y="11656"/>
                </a:lnTo>
                <a:lnTo>
                  <a:pt x="2531" y="11680"/>
                </a:lnTo>
                <a:lnTo>
                  <a:pt x="2604" y="11680"/>
                </a:lnTo>
                <a:lnTo>
                  <a:pt x="2701" y="11656"/>
                </a:lnTo>
                <a:lnTo>
                  <a:pt x="2871" y="11607"/>
                </a:lnTo>
                <a:lnTo>
                  <a:pt x="3236" y="11437"/>
                </a:lnTo>
                <a:lnTo>
                  <a:pt x="3480" y="11364"/>
                </a:lnTo>
                <a:close/>
                <a:moveTo>
                  <a:pt x="3480" y="11899"/>
                </a:moveTo>
                <a:lnTo>
                  <a:pt x="3480" y="11972"/>
                </a:lnTo>
                <a:lnTo>
                  <a:pt x="3455" y="12118"/>
                </a:lnTo>
                <a:lnTo>
                  <a:pt x="3334" y="12167"/>
                </a:lnTo>
                <a:lnTo>
                  <a:pt x="3188" y="12240"/>
                </a:lnTo>
                <a:lnTo>
                  <a:pt x="2944" y="12361"/>
                </a:lnTo>
                <a:lnTo>
                  <a:pt x="2701" y="12483"/>
                </a:lnTo>
                <a:lnTo>
                  <a:pt x="2458" y="12629"/>
                </a:lnTo>
                <a:lnTo>
                  <a:pt x="2458" y="12313"/>
                </a:lnTo>
                <a:lnTo>
                  <a:pt x="2725" y="12240"/>
                </a:lnTo>
                <a:lnTo>
                  <a:pt x="2969" y="12142"/>
                </a:lnTo>
                <a:lnTo>
                  <a:pt x="3480" y="11899"/>
                </a:lnTo>
                <a:close/>
                <a:moveTo>
                  <a:pt x="3942" y="11558"/>
                </a:moveTo>
                <a:lnTo>
                  <a:pt x="4185" y="11583"/>
                </a:lnTo>
                <a:lnTo>
                  <a:pt x="4428" y="11583"/>
                </a:lnTo>
                <a:lnTo>
                  <a:pt x="4428" y="12824"/>
                </a:lnTo>
                <a:lnTo>
                  <a:pt x="4355" y="12824"/>
                </a:lnTo>
                <a:lnTo>
                  <a:pt x="4112" y="12872"/>
                </a:lnTo>
                <a:lnTo>
                  <a:pt x="3893" y="12921"/>
                </a:lnTo>
                <a:lnTo>
                  <a:pt x="3893" y="12921"/>
                </a:lnTo>
                <a:lnTo>
                  <a:pt x="3918" y="12167"/>
                </a:lnTo>
                <a:lnTo>
                  <a:pt x="3942" y="11558"/>
                </a:lnTo>
                <a:close/>
                <a:moveTo>
                  <a:pt x="3431" y="12580"/>
                </a:moveTo>
                <a:lnTo>
                  <a:pt x="3431" y="12702"/>
                </a:lnTo>
                <a:lnTo>
                  <a:pt x="3285" y="12726"/>
                </a:lnTo>
                <a:lnTo>
                  <a:pt x="3163" y="12799"/>
                </a:lnTo>
                <a:lnTo>
                  <a:pt x="2920" y="12945"/>
                </a:lnTo>
                <a:lnTo>
                  <a:pt x="2677" y="13091"/>
                </a:lnTo>
                <a:lnTo>
                  <a:pt x="2555" y="13189"/>
                </a:lnTo>
                <a:lnTo>
                  <a:pt x="2458" y="13286"/>
                </a:lnTo>
                <a:lnTo>
                  <a:pt x="2458" y="12945"/>
                </a:lnTo>
                <a:lnTo>
                  <a:pt x="2604" y="12945"/>
                </a:lnTo>
                <a:lnTo>
                  <a:pt x="2774" y="12897"/>
                </a:lnTo>
                <a:lnTo>
                  <a:pt x="3042" y="12775"/>
                </a:lnTo>
                <a:lnTo>
                  <a:pt x="3407" y="12580"/>
                </a:lnTo>
                <a:close/>
                <a:moveTo>
                  <a:pt x="3407" y="13213"/>
                </a:moveTo>
                <a:lnTo>
                  <a:pt x="3407" y="13432"/>
                </a:lnTo>
                <a:lnTo>
                  <a:pt x="3236" y="13529"/>
                </a:lnTo>
                <a:lnTo>
                  <a:pt x="3066" y="13651"/>
                </a:lnTo>
                <a:lnTo>
                  <a:pt x="2774" y="13821"/>
                </a:lnTo>
                <a:lnTo>
                  <a:pt x="2579" y="13919"/>
                </a:lnTo>
                <a:lnTo>
                  <a:pt x="2433" y="14065"/>
                </a:lnTo>
                <a:lnTo>
                  <a:pt x="2458" y="13529"/>
                </a:lnTo>
                <a:lnTo>
                  <a:pt x="2579" y="13529"/>
                </a:lnTo>
                <a:lnTo>
                  <a:pt x="2701" y="13505"/>
                </a:lnTo>
                <a:lnTo>
                  <a:pt x="2920" y="13408"/>
                </a:lnTo>
                <a:lnTo>
                  <a:pt x="3285" y="13262"/>
                </a:lnTo>
                <a:lnTo>
                  <a:pt x="3407" y="13213"/>
                </a:lnTo>
                <a:close/>
                <a:moveTo>
                  <a:pt x="3407" y="13894"/>
                </a:moveTo>
                <a:lnTo>
                  <a:pt x="3455" y="14235"/>
                </a:lnTo>
                <a:lnTo>
                  <a:pt x="3236" y="14284"/>
                </a:lnTo>
                <a:lnTo>
                  <a:pt x="3042" y="14357"/>
                </a:lnTo>
                <a:lnTo>
                  <a:pt x="2628" y="14478"/>
                </a:lnTo>
                <a:lnTo>
                  <a:pt x="2555" y="14527"/>
                </a:lnTo>
                <a:lnTo>
                  <a:pt x="2409" y="14600"/>
                </a:lnTo>
                <a:lnTo>
                  <a:pt x="2433" y="14308"/>
                </a:lnTo>
                <a:lnTo>
                  <a:pt x="2433" y="14211"/>
                </a:lnTo>
                <a:lnTo>
                  <a:pt x="2506" y="14259"/>
                </a:lnTo>
                <a:lnTo>
                  <a:pt x="2604" y="14284"/>
                </a:lnTo>
                <a:lnTo>
                  <a:pt x="2701" y="14284"/>
                </a:lnTo>
                <a:lnTo>
                  <a:pt x="2798" y="14235"/>
                </a:lnTo>
                <a:lnTo>
                  <a:pt x="2993" y="14162"/>
                </a:lnTo>
                <a:lnTo>
                  <a:pt x="3139" y="14065"/>
                </a:lnTo>
                <a:lnTo>
                  <a:pt x="3407" y="13894"/>
                </a:lnTo>
                <a:close/>
                <a:moveTo>
                  <a:pt x="3504" y="14551"/>
                </a:moveTo>
                <a:lnTo>
                  <a:pt x="3553" y="14697"/>
                </a:lnTo>
                <a:lnTo>
                  <a:pt x="3504" y="14722"/>
                </a:lnTo>
                <a:lnTo>
                  <a:pt x="3358" y="14795"/>
                </a:lnTo>
                <a:lnTo>
                  <a:pt x="3163" y="14892"/>
                </a:lnTo>
                <a:lnTo>
                  <a:pt x="2798" y="15038"/>
                </a:lnTo>
                <a:lnTo>
                  <a:pt x="2433" y="15184"/>
                </a:lnTo>
                <a:lnTo>
                  <a:pt x="2263" y="15281"/>
                </a:lnTo>
                <a:lnTo>
                  <a:pt x="2093" y="15403"/>
                </a:lnTo>
                <a:lnTo>
                  <a:pt x="2093" y="15403"/>
                </a:lnTo>
                <a:lnTo>
                  <a:pt x="2239" y="15160"/>
                </a:lnTo>
                <a:lnTo>
                  <a:pt x="2336" y="14989"/>
                </a:lnTo>
                <a:lnTo>
                  <a:pt x="2385" y="14819"/>
                </a:lnTo>
                <a:lnTo>
                  <a:pt x="2604" y="14819"/>
                </a:lnTo>
                <a:lnTo>
                  <a:pt x="2823" y="14722"/>
                </a:lnTo>
                <a:lnTo>
                  <a:pt x="3163" y="14649"/>
                </a:lnTo>
                <a:lnTo>
                  <a:pt x="3504" y="14551"/>
                </a:lnTo>
                <a:close/>
                <a:moveTo>
                  <a:pt x="3723" y="15014"/>
                </a:moveTo>
                <a:lnTo>
                  <a:pt x="3918" y="15306"/>
                </a:lnTo>
                <a:lnTo>
                  <a:pt x="3772" y="15330"/>
                </a:lnTo>
                <a:lnTo>
                  <a:pt x="3626" y="15379"/>
                </a:lnTo>
                <a:lnTo>
                  <a:pt x="3358" y="15525"/>
                </a:lnTo>
                <a:lnTo>
                  <a:pt x="3066" y="15695"/>
                </a:lnTo>
                <a:lnTo>
                  <a:pt x="2823" y="15841"/>
                </a:lnTo>
                <a:lnTo>
                  <a:pt x="2506" y="15987"/>
                </a:lnTo>
                <a:lnTo>
                  <a:pt x="2214" y="16084"/>
                </a:lnTo>
                <a:lnTo>
                  <a:pt x="1606" y="16303"/>
                </a:lnTo>
                <a:lnTo>
                  <a:pt x="1703" y="16084"/>
                </a:lnTo>
                <a:lnTo>
                  <a:pt x="1776" y="15890"/>
                </a:lnTo>
                <a:lnTo>
                  <a:pt x="1947" y="15646"/>
                </a:lnTo>
                <a:lnTo>
                  <a:pt x="1995" y="15646"/>
                </a:lnTo>
                <a:lnTo>
                  <a:pt x="2214" y="15622"/>
                </a:lnTo>
                <a:lnTo>
                  <a:pt x="2433" y="15573"/>
                </a:lnTo>
                <a:lnTo>
                  <a:pt x="2871" y="15427"/>
                </a:lnTo>
                <a:lnTo>
                  <a:pt x="3309" y="15257"/>
                </a:lnTo>
                <a:lnTo>
                  <a:pt x="3699" y="15038"/>
                </a:lnTo>
                <a:lnTo>
                  <a:pt x="3723" y="15014"/>
                </a:lnTo>
                <a:close/>
                <a:moveTo>
                  <a:pt x="4088" y="15549"/>
                </a:moveTo>
                <a:lnTo>
                  <a:pt x="4209" y="15719"/>
                </a:lnTo>
                <a:lnTo>
                  <a:pt x="3845" y="15865"/>
                </a:lnTo>
                <a:lnTo>
                  <a:pt x="3504" y="16011"/>
                </a:lnTo>
                <a:lnTo>
                  <a:pt x="2798" y="16328"/>
                </a:lnTo>
                <a:lnTo>
                  <a:pt x="2117" y="16620"/>
                </a:lnTo>
                <a:lnTo>
                  <a:pt x="1801" y="16790"/>
                </a:lnTo>
                <a:lnTo>
                  <a:pt x="1484" y="16984"/>
                </a:lnTo>
                <a:lnTo>
                  <a:pt x="1509" y="16790"/>
                </a:lnTo>
                <a:lnTo>
                  <a:pt x="1533" y="16595"/>
                </a:lnTo>
                <a:lnTo>
                  <a:pt x="1995" y="16595"/>
                </a:lnTo>
                <a:lnTo>
                  <a:pt x="2166" y="16547"/>
                </a:lnTo>
                <a:lnTo>
                  <a:pt x="2482" y="16449"/>
                </a:lnTo>
                <a:lnTo>
                  <a:pt x="2750" y="16328"/>
                </a:lnTo>
                <a:lnTo>
                  <a:pt x="3090" y="16182"/>
                </a:lnTo>
                <a:lnTo>
                  <a:pt x="3480" y="16011"/>
                </a:lnTo>
                <a:lnTo>
                  <a:pt x="3650" y="15914"/>
                </a:lnTo>
                <a:lnTo>
                  <a:pt x="3820" y="15792"/>
                </a:lnTo>
                <a:lnTo>
                  <a:pt x="3966" y="15671"/>
                </a:lnTo>
                <a:lnTo>
                  <a:pt x="4088" y="15549"/>
                </a:lnTo>
                <a:close/>
                <a:moveTo>
                  <a:pt x="4428" y="16060"/>
                </a:moveTo>
                <a:lnTo>
                  <a:pt x="4477" y="16206"/>
                </a:lnTo>
                <a:lnTo>
                  <a:pt x="4453" y="16206"/>
                </a:lnTo>
                <a:lnTo>
                  <a:pt x="4380" y="16230"/>
                </a:lnTo>
                <a:lnTo>
                  <a:pt x="4307" y="16279"/>
                </a:lnTo>
                <a:lnTo>
                  <a:pt x="4185" y="16352"/>
                </a:lnTo>
                <a:lnTo>
                  <a:pt x="4064" y="16474"/>
                </a:lnTo>
                <a:lnTo>
                  <a:pt x="3942" y="16571"/>
                </a:lnTo>
                <a:lnTo>
                  <a:pt x="3553" y="16790"/>
                </a:lnTo>
                <a:lnTo>
                  <a:pt x="3139" y="17009"/>
                </a:lnTo>
                <a:lnTo>
                  <a:pt x="2652" y="17228"/>
                </a:lnTo>
                <a:lnTo>
                  <a:pt x="2190" y="17422"/>
                </a:lnTo>
                <a:lnTo>
                  <a:pt x="1947" y="17520"/>
                </a:lnTo>
                <a:lnTo>
                  <a:pt x="1825" y="17568"/>
                </a:lnTo>
                <a:lnTo>
                  <a:pt x="1728" y="17641"/>
                </a:lnTo>
                <a:lnTo>
                  <a:pt x="1630" y="17520"/>
                </a:lnTo>
                <a:lnTo>
                  <a:pt x="1557" y="17325"/>
                </a:lnTo>
                <a:lnTo>
                  <a:pt x="1606" y="17325"/>
                </a:lnTo>
                <a:lnTo>
                  <a:pt x="2409" y="16984"/>
                </a:lnTo>
                <a:lnTo>
                  <a:pt x="3188" y="16644"/>
                </a:lnTo>
                <a:lnTo>
                  <a:pt x="3820" y="16401"/>
                </a:lnTo>
                <a:lnTo>
                  <a:pt x="4137" y="16255"/>
                </a:lnTo>
                <a:lnTo>
                  <a:pt x="4428" y="16060"/>
                </a:lnTo>
                <a:close/>
                <a:moveTo>
                  <a:pt x="4550" y="16571"/>
                </a:moveTo>
                <a:lnTo>
                  <a:pt x="4550" y="16717"/>
                </a:lnTo>
                <a:lnTo>
                  <a:pt x="4526" y="16863"/>
                </a:lnTo>
                <a:lnTo>
                  <a:pt x="4477" y="16863"/>
                </a:lnTo>
                <a:lnTo>
                  <a:pt x="4331" y="16911"/>
                </a:lnTo>
                <a:lnTo>
                  <a:pt x="4185" y="16984"/>
                </a:lnTo>
                <a:lnTo>
                  <a:pt x="3918" y="17179"/>
                </a:lnTo>
                <a:lnTo>
                  <a:pt x="3528" y="17422"/>
                </a:lnTo>
                <a:lnTo>
                  <a:pt x="3115" y="17617"/>
                </a:lnTo>
                <a:lnTo>
                  <a:pt x="2750" y="17763"/>
                </a:lnTo>
                <a:lnTo>
                  <a:pt x="2531" y="17909"/>
                </a:lnTo>
                <a:lnTo>
                  <a:pt x="2433" y="17958"/>
                </a:lnTo>
                <a:lnTo>
                  <a:pt x="2385" y="18031"/>
                </a:lnTo>
                <a:lnTo>
                  <a:pt x="2190" y="17958"/>
                </a:lnTo>
                <a:lnTo>
                  <a:pt x="1995" y="17885"/>
                </a:lnTo>
                <a:lnTo>
                  <a:pt x="2287" y="17787"/>
                </a:lnTo>
                <a:lnTo>
                  <a:pt x="2823" y="17568"/>
                </a:lnTo>
                <a:lnTo>
                  <a:pt x="3334" y="17349"/>
                </a:lnTo>
                <a:lnTo>
                  <a:pt x="3601" y="17228"/>
                </a:lnTo>
                <a:lnTo>
                  <a:pt x="3966" y="17057"/>
                </a:lnTo>
                <a:lnTo>
                  <a:pt x="4137" y="16936"/>
                </a:lnTo>
                <a:lnTo>
                  <a:pt x="4307" y="16838"/>
                </a:lnTo>
                <a:lnTo>
                  <a:pt x="4428" y="16717"/>
                </a:lnTo>
                <a:lnTo>
                  <a:pt x="4550" y="16571"/>
                </a:lnTo>
                <a:close/>
                <a:moveTo>
                  <a:pt x="4234" y="17422"/>
                </a:moveTo>
                <a:lnTo>
                  <a:pt x="4112" y="17544"/>
                </a:lnTo>
                <a:lnTo>
                  <a:pt x="3991" y="17641"/>
                </a:lnTo>
                <a:lnTo>
                  <a:pt x="3723" y="17812"/>
                </a:lnTo>
                <a:lnTo>
                  <a:pt x="3407" y="17958"/>
                </a:lnTo>
                <a:lnTo>
                  <a:pt x="3090" y="18031"/>
                </a:lnTo>
                <a:lnTo>
                  <a:pt x="3407" y="17860"/>
                </a:lnTo>
                <a:lnTo>
                  <a:pt x="3796" y="17690"/>
                </a:lnTo>
                <a:lnTo>
                  <a:pt x="4015" y="17568"/>
                </a:lnTo>
                <a:lnTo>
                  <a:pt x="4234" y="17422"/>
                </a:lnTo>
                <a:close/>
                <a:moveTo>
                  <a:pt x="3017" y="463"/>
                </a:moveTo>
                <a:lnTo>
                  <a:pt x="3528" y="633"/>
                </a:lnTo>
                <a:lnTo>
                  <a:pt x="3747" y="730"/>
                </a:lnTo>
                <a:lnTo>
                  <a:pt x="3869" y="803"/>
                </a:lnTo>
                <a:lnTo>
                  <a:pt x="3991" y="901"/>
                </a:lnTo>
                <a:lnTo>
                  <a:pt x="4112" y="1022"/>
                </a:lnTo>
                <a:lnTo>
                  <a:pt x="4209" y="1144"/>
                </a:lnTo>
                <a:lnTo>
                  <a:pt x="4307" y="1290"/>
                </a:lnTo>
                <a:lnTo>
                  <a:pt x="4380" y="1460"/>
                </a:lnTo>
                <a:lnTo>
                  <a:pt x="4477" y="1777"/>
                </a:lnTo>
                <a:lnTo>
                  <a:pt x="4550" y="2117"/>
                </a:lnTo>
                <a:lnTo>
                  <a:pt x="4574" y="2531"/>
                </a:lnTo>
                <a:lnTo>
                  <a:pt x="4355" y="2531"/>
                </a:lnTo>
                <a:lnTo>
                  <a:pt x="4137" y="2555"/>
                </a:lnTo>
                <a:lnTo>
                  <a:pt x="3893" y="2555"/>
                </a:lnTo>
                <a:lnTo>
                  <a:pt x="3796" y="2580"/>
                </a:lnTo>
                <a:lnTo>
                  <a:pt x="3674" y="2604"/>
                </a:lnTo>
                <a:lnTo>
                  <a:pt x="3650" y="2653"/>
                </a:lnTo>
                <a:lnTo>
                  <a:pt x="3626" y="2701"/>
                </a:lnTo>
                <a:lnTo>
                  <a:pt x="3626" y="2750"/>
                </a:lnTo>
                <a:lnTo>
                  <a:pt x="3626" y="2799"/>
                </a:lnTo>
                <a:lnTo>
                  <a:pt x="3723" y="2872"/>
                </a:lnTo>
                <a:lnTo>
                  <a:pt x="3845" y="2920"/>
                </a:lnTo>
                <a:lnTo>
                  <a:pt x="3966" y="2969"/>
                </a:lnTo>
                <a:lnTo>
                  <a:pt x="4088" y="2969"/>
                </a:lnTo>
                <a:lnTo>
                  <a:pt x="4331" y="2993"/>
                </a:lnTo>
                <a:lnTo>
                  <a:pt x="4453" y="2993"/>
                </a:lnTo>
                <a:lnTo>
                  <a:pt x="4574" y="2969"/>
                </a:lnTo>
                <a:lnTo>
                  <a:pt x="4526" y="3967"/>
                </a:lnTo>
                <a:lnTo>
                  <a:pt x="4526" y="4015"/>
                </a:lnTo>
                <a:lnTo>
                  <a:pt x="4453" y="3991"/>
                </a:lnTo>
                <a:lnTo>
                  <a:pt x="4380" y="4015"/>
                </a:lnTo>
                <a:lnTo>
                  <a:pt x="4185" y="4040"/>
                </a:lnTo>
                <a:lnTo>
                  <a:pt x="3991" y="4040"/>
                </a:lnTo>
                <a:lnTo>
                  <a:pt x="3869" y="4064"/>
                </a:lnTo>
                <a:lnTo>
                  <a:pt x="3723" y="4088"/>
                </a:lnTo>
                <a:lnTo>
                  <a:pt x="3674" y="4137"/>
                </a:lnTo>
                <a:lnTo>
                  <a:pt x="3626" y="4186"/>
                </a:lnTo>
                <a:lnTo>
                  <a:pt x="3601" y="4259"/>
                </a:lnTo>
                <a:lnTo>
                  <a:pt x="3626" y="4332"/>
                </a:lnTo>
                <a:lnTo>
                  <a:pt x="3674" y="4429"/>
                </a:lnTo>
                <a:lnTo>
                  <a:pt x="3747" y="4502"/>
                </a:lnTo>
                <a:lnTo>
                  <a:pt x="3869" y="4526"/>
                </a:lnTo>
                <a:lnTo>
                  <a:pt x="4015" y="4551"/>
                </a:lnTo>
                <a:lnTo>
                  <a:pt x="4282" y="4551"/>
                </a:lnTo>
                <a:lnTo>
                  <a:pt x="4526" y="4526"/>
                </a:lnTo>
                <a:lnTo>
                  <a:pt x="4526" y="5840"/>
                </a:lnTo>
                <a:lnTo>
                  <a:pt x="4477" y="5840"/>
                </a:lnTo>
                <a:lnTo>
                  <a:pt x="4039" y="5816"/>
                </a:lnTo>
                <a:lnTo>
                  <a:pt x="4039" y="5767"/>
                </a:lnTo>
                <a:lnTo>
                  <a:pt x="4015" y="5670"/>
                </a:lnTo>
                <a:lnTo>
                  <a:pt x="3966" y="5597"/>
                </a:lnTo>
                <a:lnTo>
                  <a:pt x="3918" y="5548"/>
                </a:lnTo>
                <a:lnTo>
                  <a:pt x="3845" y="5524"/>
                </a:lnTo>
                <a:lnTo>
                  <a:pt x="3820" y="5475"/>
                </a:lnTo>
                <a:lnTo>
                  <a:pt x="3772" y="5402"/>
                </a:lnTo>
                <a:lnTo>
                  <a:pt x="3699" y="5354"/>
                </a:lnTo>
                <a:lnTo>
                  <a:pt x="3601" y="5329"/>
                </a:lnTo>
                <a:lnTo>
                  <a:pt x="3358" y="5281"/>
                </a:lnTo>
                <a:lnTo>
                  <a:pt x="3017" y="5232"/>
                </a:lnTo>
                <a:lnTo>
                  <a:pt x="2677" y="5232"/>
                </a:lnTo>
                <a:lnTo>
                  <a:pt x="2360" y="5256"/>
                </a:lnTo>
                <a:lnTo>
                  <a:pt x="2239" y="5305"/>
                </a:lnTo>
                <a:lnTo>
                  <a:pt x="2117" y="5329"/>
                </a:lnTo>
                <a:lnTo>
                  <a:pt x="2044" y="5402"/>
                </a:lnTo>
                <a:lnTo>
                  <a:pt x="1971" y="5451"/>
                </a:lnTo>
                <a:lnTo>
                  <a:pt x="1971" y="5548"/>
                </a:lnTo>
                <a:lnTo>
                  <a:pt x="1995" y="5646"/>
                </a:lnTo>
                <a:lnTo>
                  <a:pt x="1874" y="6132"/>
                </a:lnTo>
                <a:lnTo>
                  <a:pt x="1801" y="6668"/>
                </a:lnTo>
                <a:lnTo>
                  <a:pt x="1752" y="7179"/>
                </a:lnTo>
                <a:lnTo>
                  <a:pt x="1752" y="7714"/>
                </a:lnTo>
                <a:lnTo>
                  <a:pt x="1776" y="8249"/>
                </a:lnTo>
                <a:lnTo>
                  <a:pt x="1825" y="8760"/>
                </a:lnTo>
                <a:lnTo>
                  <a:pt x="1898" y="9806"/>
                </a:lnTo>
                <a:lnTo>
                  <a:pt x="1995" y="10853"/>
                </a:lnTo>
                <a:lnTo>
                  <a:pt x="2068" y="11923"/>
                </a:lnTo>
                <a:lnTo>
                  <a:pt x="2068" y="12483"/>
                </a:lnTo>
                <a:lnTo>
                  <a:pt x="2068" y="13018"/>
                </a:lnTo>
                <a:lnTo>
                  <a:pt x="2020" y="14138"/>
                </a:lnTo>
                <a:lnTo>
                  <a:pt x="1995" y="14405"/>
                </a:lnTo>
                <a:lnTo>
                  <a:pt x="1971" y="14673"/>
                </a:lnTo>
                <a:lnTo>
                  <a:pt x="1874" y="14941"/>
                </a:lnTo>
                <a:lnTo>
                  <a:pt x="1752" y="15184"/>
                </a:lnTo>
                <a:lnTo>
                  <a:pt x="1533" y="15525"/>
                </a:lnTo>
                <a:lnTo>
                  <a:pt x="1411" y="15695"/>
                </a:lnTo>
                <a:lnTo>
                  <a:pt x="1338" y="15865"/>
                </a:lnTo>
                <a:lnTo>
                  <a:pt x="1192" y="16206"/>
                </a:lnTo>
                <a:lnTo>
                  <a:pt x="1119" y="16547"/>
                </a:lnTo>
                <a:lnTo>
                  <a:pt x="1095" y="16887"/>
                </a:lnTo>
                <a:lnTo>
                  <a:pt x="1095" y="17057"/>
                </a:lnTo>
                <a:lnTo>
                  <a:pt x="1095" y="17228"/>
                </a:lnTo>
                <a:lnTo>
                  <a:pt x="1144" y="17398"/>
                </a:lnTo>
                <a:lnTo>
                  <a:pt x="1192" y="17544"/>
                </a:lnTo>
                <a:lnTo>
                  <a:pt x="1265" y="17690"/>
                </a:lnTo>
                <a:lnTo>
                  <a:pt x="1338" y="17812"/>
                </a:lnTo>
                <a:lnTo>
                  <a:pt x="1436" y="17933"/>
                </a:lnTo>
                <a:lnTo>
                  <a:pt x="1533" y="18055"/>
                </a:lnTo>
                <a:lnTo>
                  <a:pt x="1655" y="18152"/>
                </a:lnTo>
                <a:lnTo>
                  <a:pt x="1776" y="18225"/>
                </a:lnTo>
                <a:lnTo>
                  <a:pt x="2068" y="18371"/>
                </a:lnTo>
                <a:lnTo>
                  <a:pt x="2360" y="18444"/>
                </a:lnTo>
                <a:lnTo>
                  <a:pt x="2677" y="18493"/>
                </a:lnTo>
                <a:lnTo>
                  <a:pt x="2993" y="18469"/>
                </a:lnTo>
                <a:lnTo>
                  <a:pt x="3334" y="18396"/>
                </a:lnTo>
                <a:lnTo>
                  <a:pt x="3626" y="18298"/>
                </a:lnTo>
                <a:lnTo>
                  <a:pt x="3893" y="18152"/>
                </a:lnTo>
                <a:lnTo>
                  <a:pt x="4137" y="17958"/>
                </a:lnTo>
                <a:lnTo>
                  <a:pt x="4355" y="17739"/>
                </a:lnTo>
                <a:lnTo>
                  <a:pt x="4526" y="17471"/>
                </a:lnTo>
                <a:lnTo>
                  <a:pt x="4647" y="17179"/>
                </a:lnTo>
                <a:lnTo>
                  <a:pt x="4745" y="16887"/>
                </a:lnTo>
                <a:lnTo>
                  <a:pt x="4769" y="16595"/>
                </a:lnTo>
                <a:lnTo>
                  <a:pt x="4769" y="16279"/>
                </a:lnTo>
                <a:lnTo>
                  <a:pt x="4720" y="15987"/>
                </a:lnTo>
                <a:lnTo>
                  <a:pt x="4623" y="15719"/>
                </a:lnTo>
                <a:lnTo>
                  <a:pt x="4428" y="15379"/>
                </a:lnTo>
                <a:lnTo>
                  <a:pt x="4234" y="15062"/>
                </a:lnTo>
                <a:lnTo>
                  <a:pt x="4039" y="14722"/>
                </a:lnTo>
                <a:lnTo>
                  <a:pt x="3966" y="14551"/>
                </a:lnTo>
                <a:lnTo>
                  <a:pt x="3918" y="14357"/>
                </a:lnTo>
                <a:lnTo>
                  <a:pt x="3869" y="14113"/>
                </a:lnTo>
                <a:lnTo>
                  <a:pt x="3845" y="13846"/>
                </a:lnTo>
                <a:lnTo>
                  <a:pt x="3869" y="13310"/>
                </a:lnTo>
                <a:lnTo>
                  <a:pt x="4015" y="13335"/>
                </a:lnTo>
                <a:lnTo>
                  <a:pt x="4137" y="13335"/>
                </a:lnTo>
                <a:lnTo>
                  <a:pt x="4428" y="13310"/>
                </a:lnTo>
                <a:lnTo>
                  <a:pt x="4477" y="14843"/>
                </a:lnTo>
                <a:lnTo>
                  <a:pt x="4477" y="14916"/>
                </a:lnTo>
                <a:lnTo>
                  <a:pt x="4501" y="14965"/>
                </a:lnTo>
                <a:lnTo>
                  <a:pt x="4550" y="15014"/>
                </a:lnTo>
                <a:lnTo>
                  <a:pt x="4599" y="15038"/>
                </a:lnTo>
                <a:lnTo>
                  <a:pt x="4720" y="15062"/>
                </a:lnTo>
                <a:lnTo>
                  <a:pt x="4818" y="15038"/>
                </a:lnTo>
                <a:lnTo>
                  <a:pt x="5012" y="15306"/>
                </a:lnTo>
                <a:lnTo>
                  <a:pt x="5134" y="15622"/>
                </a:lnTo>
                <a:lnTo>
                  <a:pt x="5256" y="15938"/>
                </a:lnTo>
                <a:lnTo>
                  <a:pt x="5304" y="16255"/>
                </a:lnTo>
                <a:lnTo>
                  <a:pt x="5353" y="16595"/>
                </a:lnTo>
                <a:lnTo>
                  <a:pt x="5329" y="16936"/>
                </a:lnTo>
                <a:lnTo>
                  <a:pt x="5304" y="17252"/>
                </a:lnTo>
                <a:lnTo>
                  <a:pt x="5231" y="17544"/>
                </a:lnTo>
                <a:lnTo>
                  <a:pt x="5158" y="17763"/>
                </a:lnTo>
                <a:lnTo>
                  <a:pt x="5085" y="17933"/>
                </a:lnTo>
                <a:lnTo>
                  <a:pt x="4988" y="18104"/>
                </a:lnTo>
                <a:lnTo>
                  <a:pt x="4866" y="18274"/>
                </a:lnTo>
                <a:lnTo>
                  <a:pt x="4745" y="18420"/>
                </a:lnTo>
                <a:lnTo>
                  <a:pt x="4599" y="18566"/>
                </a:lnTo>
                <a:lnTo>
                  <a:pt x="4453" y="18688"/>
                </a:lnTo>
                <a:lnTo>
                  <a:pt x="4282" y="18785"/>
                </a:lnTo>
                <a:lnTo>
                  <a:pt x="4112" y="18882"/>
                </a:lnTo>
                <a:lnTo>
                  <a:pt x="3942" y="18955"/>
                </a:lnTo>
                <a:lnTo>
                  <a:pt x="3747" y="19028"/>
                </a:lnTo>
                <a:lnTo>
                  <a:pt x="3553" y="19077"/>
                </a:lnTo>
                <a:lnTo>
                  <a:pt x="3163" y="19150"/>
                </a:lnTo>
                <a:lnTo>
                  <a:pt x="2750" y="19150"/>
                </a:lnTo>
                <a:lnTo>
                  <a:pt x="2409" y="19101"/>
                </a:lnTo>
                <a:lnTo>
                  <a:pt x="2044" y="19004"/>
                </a:lnTo>
                <a:lnTo>
                  <a:pt x="1728" y="18858"/>
                </a:lnTo>
                <a:lnTo>
                  <a:pt x="1436" y="18663"/>
                </a:lnTo>
                <a:lnTo>
                  <a:pt x="1168" y="18444"/>
                </a:lnTo>
                <a:lnTo>
                  <a:pt x="949" y="18152"/>
                </a:lnTo>
                <a:lnTo>
                  <a:pt x="754" y="17860"/>
                </a:lnTo>
                <a:lnTo>
                  <a:pt x="681" y="17690"/>
                </a:lnTo>
                <a:lnTo>
                  <a:pt x="633" y="17520"/>
                </a:lnTo>
                <a:lnTo>
                  <a:pt x="535" y="17203"/>
                </a:lnTo>
                <a:lnTo>
                  <a:pt x="511" y="16887"/>
                </a:lnTo>
                <a:lnTo>
                  <a:pt x="535" y="16547"/>
                </a:lnTo>
                <a:lnTo>
                  <a:pt x="608" y="16206"/>
                </a:lnTo>
                <a:lnTo>
                  <a:pt x="706" y="15890"/>
                </a:lnTo>
                <a:lnTo>
                  <a:pt x="827" y="15573"/>
                </a:lnTo>
                <a:lnTo>
                  <a:pt x="998" y="15281"/>
                </a:lnTo>
                <a:lnTo>
                  <a:pt x="1168" y="14989"/>
                </a:lnTo>
                <a:lnTo>
                  <a:pt x="1265" y="14989"/>
                </a:lnTo>
                <a:lnTo>
                  <a:pt x="1338" y="14965"/>
                </a:lnTo>
                <a:lnTo>
                  <a:pt x="1387" y="14916"/>
                </a:lnTo>
                <a:lnTo>
                  <a:pt x="1460" y="14819"/>
                </a:lnTo>
                <a:lnTo>
                  <a:pt x="1509" y="14673"/>
                </a:lnTo>
                <a:lnTo>
                  <a:pt x="1533" y="14503"/>
                </a:lnTo>
                <a:lnTo>
                  <a:pt x="1557" y="14308"/>
                </a:lnTo>
                <a:lnTo>
                  <a:pt x="1533" y="13943"/>
                </a:lnTo>
                <a:lnTo>
                  <a:pt x="1509" y="13675"/>
                </a:lnTo>
                <a:lnTo>
                  <a:pt x="1484" y="11631"/>
                </a:lnTo>
                <a:lnTo>
                  <a:pt x="1460" y="10317"/>
                </a:lnTo>
                <a:lnTo>
                  <a:pt x="1460" y="9003"/>
                </a:lnTo>
                <a:lnTo>
                  <a:pt x="1460" y="7690"/>
                </a:lnTo>
                <a:lnTo>
                  <a:pt x="1436" y="6400"/>
                </a:lnTo>
                <a:lnTo>
                  <a:pt x="1387" y="5451"/>
                </a:lnTo>
                <a:lnTo>
                  <a:pt x="1387" y="4478"/>
                </a:lnTo>
                <a:lnTo>
                  <a:pt x="1411" y="3529"/>
                </a:lnTo>
                <a:lnTo>
                  <a:pt x="1460" y="3066"/>
                </a:lnTo>
                <a:lnTo>
                  <a:pt x="1509" y="2580"/>
                </a:lnTo>
                <a:lnTo>
                  <a:pt x="1582" y="2166"/>
                </a:lnTo>
                <a:lnTo>
                  <a:pt x="1679" y="1752"/>
                </a:lnTo>
                <a:lnTo>
                  <a:pt x="1825" y="1339"/>
                </a:lnTo>
                <a:lnTo>
                  <a:pt x="1898" y="1144"/>
                </a:lnTo>
                <a:lnTo>
                  <a:pt x="2020" y="974"/>
                </a:lnTo>
                <a:lnTo>
                  <a:pt x="2117" y="828"/>
                </a:lnTo>
                <a:lnTo>
                  <a:pt x="2214" y="706"/>
                </a:lnTo>
                <a:lnTo>
                  <a:pt x="2336" y="633"/>
                </a:lnTo>
                <a:lnTo>
                  <a:pt x="2458" y="584"/>
                </a:lnTo>
                <a:lnTo>
                  <a:pt x="2725" y="511"/>
                </a:lnTo>
                <a:lnTo>
                  <a:pt x="3017" y="463"/>
                </a:lnTo>
                <a:close/>
                <a:moveTo>
                  <a:pt x="2579" y="1"/>
                </a:moveTo>
                <a:lnTo>
                  <a:pt x="2433" y="25"/>
                </a:lnTo>
                <a:lnTo>
                  <a:pt x="2190" y="98"/>
                </a:lnTo>
                <a:lnTo>
                  <a:pt x="1971" y="244"/>
                </a:lnTo>
                <a:lnTo>
                  <a:pt x="1825" y="366"/>
                </a:lnTo>
                <a:lnTo>
                  <a:pt x="1703" y="487"/>
                </a:lnTo>
                <a:lnTo>
                  <a:pt x="1582" y="633"/>
                </a:lnTo>
                <a:lnTo>
                  <a:pt x="1484" y="803"/>
                </a:lnTo>
                <a:lnTo>
                  <a:pt x="1314" y="1144"/>
                </a:lnTo>
                <a:lnTo>
                  <a:pt x="1192" y="1509"/>
                </a:lnTo>
                <a:lnTo>
                  <a:pt x="1071" y="1996"/>
                </a:lnTo>
                <a:lnTo>
                  <a:pt x="973" y="2507"/>
                </a:lnTo>
                <a:lnTo>
                  <a:pt x="900" y="3018"/>
                </a:lnTo>
                <a:lnTo>
                  <a:pt x="852" y="3553"/>
                </a:lnTo>
                <a:lnTo>
                  <a:pt x="852" y="4064"/>
                </a:lnTo>
                <a:lnTo>
                  <a:pt x="827" y="4575"/>
                </a:lnTo>
                <a:lnTo>
                  <a:pt x="852" y="5621"/>
                </a:lnTo>
                <a:lnTo>
                  <a:pt x="925" y="8347"/>
                </a:lnTo>
                <a:lnTo>
                  <a:pt x="925" y="9685"/>
                </a:lnTo>
                <a:lnTo>
                  <a:pt x="925" y="11047"/>
                </a:lnTo>
                <a:lnTo>
                  <a:pt x="925" y="11996"/>
                </a:lnTo>
                <a:lnTo>
                  <a:pt x="949" y="12945"/>
                </a:lnTo>
                <a:lnTo>
                  <a:pt x="949" y="14040"/>
                </a:lnTo>
                <a:lnTo>
                  <a:pt x="949" y="14478"/>
                </a:lnTo>
                <a:lnTo>
                  <a:pt x="925" y="14576"/>
                </a:lnTo>
                <a:lnTo>
                  <a:pt x="925" y="14624"/>
                </a:lnTo>
                <a:lnTo>
                  <a:pt x="900" y="14722"/>
                </a:lnTo>
                <a:lnTo>
                  <a:pt x="754" y="14843"/>
                </a:lnTo>
                <a:lnTo>
                  <a:pt x="608" y="14989"/>
                </a:lnTo>
                <a:lnTo>
                  <a:pt x="487" y="15135"/>
                </a:lnTo>
                <a:lnTo>
                  <a:pt x="389" y="15306"/>
                </a:lnTo>
                <a:lnTo>
                  <a:pt x="292" y="15476"/>
                </a:lnTo>
                <a:lnTo>
                  <a:pt x="219" y="15671"/>
                </a:lnTo>
                <a:lnTo>
                  <a:pt x="146" y="15865"/>
                </a:lnTo>
                <a:lnTo>
                  <a:pt x="97" y="16060"/>
                </a:lnTo>
                <a:lnTo>
                  <a:pt x="24" y="16498"/>
                </a:lnTo>
                <a:lnTo>
                  <a:pt x="0" y="16911"/>
                </a:lnTo>
                <a:lnTo>
                  <a:pt x="24" y="17301"/>
                </a:lnTo>
                <a:lnTo>
                  <a:pt x="97" y="17666"/>
                </a:lnTo>
                <a:lnTo>
                  <a:pt x="170" y="17885"/>
                </a:lnTo>
                <a:lnTo>
                  <a:pt x="243" y="18079"/>
                </a:lnTo>
                <a:lnTo>
                  <a:pt x="341" y="18274"/>
                </a:lnTo>
                <a:lnTo>
                  <a:pt x="462" y="18444"/>
                </a:lnTo>
                <a:lnTo>
                  <a:pt x="584" y="18615"/>
                </a:lnTo>
                <a:lnTo>
                  <a:pt x="730" y="18761"/>
                </a:lnTo>
                <a:lnTo>
                  <a:pt x="900" y="18907"/>
                </a:lnTo>
                <a:lnTo>
                  <a:pt x="1046" y="19053"/>
                </a:lnTo>
                <a:lnTo>
                  <a:pt x="1241" y="19174"/>
                </a:lnTo>
                <a:lnTo>
                  <a:pt x="1411" y="19272"/>
                </a:lnTo>
                <a:lnTo>
                  <a:pt x="1801" y="19442"/>
                </a:lnTo>
                <a:lnTo>
                  <a:pt x="2214" y="19564"/>
                </a:lnTo>
                <a:lnTo>
                  <a:pt x="2628" y="19637"/>
                </a:lnTo>
                <a:lnTo>
                  <a:pt x="2871" y="19661"/>
                </a:lnTo>
                <a:lnTo>
                  <a:pt x="3090" y="19661"/>
                </a:lnTo>
                <a:lnTo>
                  <a:pt x="3334" y="19637"/>
                </a:lnTo>
                <a:lnTo>
                  <a:pt x="3553" y="19612"/>
                </a:lnTo>
                <a:lnTo>
                  <a:pt x="3772" y="19539"/>
                </a:lnTo>
                <a:lnTo>
                  <a:pt x="3991" y="19466"/>
                </a:lnTo>
                <a:lnTo>
                  <a:pt x="4209" y="19393"/>
                </a:lnTo>
                <a:lnTo>
                  <a:pt x="4404" y="19272"/>
                </a:lnTo>
                <a:lnTo>
                  <a:pt x="4599" y="19150"/>
                </a:lnTo>
                <a:lnTo>
                  <a:pt x="4793" y="19028"/>
                </a:lnTo>
                <a:lnTo>
                  <a:pt x="4964" y="18882"/>
                </a:lnTo>
                <a:lnTo>
                  <a:pt x="5110" y="18712"/>
                </a:lnTo>
                <a:lnTo>
                  <a:pt x="5256" y="18542"/>
                </a:lnTo>
                <a:lnTo>
                  <a:pt x="5377" y="18347"/>
                </a:lnTo>
                <a:lnTo>
                  <a:pt x="5499" y="18152"/>
                </a:lnTo>
                <a:lnTo>
                  <a:pt x="5596" y="17933"/>
                </a:lnTo>
                <a:lnTo>
                  <a:pt x="5669" y="17714"/>
                </a:lnTo>
                <a:lnTo>
                  <a:pt x="5742" y="17520"/>
                </a:lnTo>
                <a:lnTo>
                  <a:pt x="5767" y="17276"/>
                </a:lnTo>
                <a:lnTo>
                  <a:pt x="5791" y="17057"/>
                </a:lnTo>
                <a:lnTo>
                  <a:pt x="5815" y="16814"/>
                </a:lnTo>
                <a:lnTo>
                  <a:pt x="5815" y="16571"/>
                </a:lnTo>
                <a:lnTo>
                  <a:pt x="5791" y="16352"/>
                </a:lnTo>
                <a:lnTo>
                  <a:pt x="5767" y="16109"/>
                </a:lnTo>
                <a:lnTo>
                  <a:pt x="5718" y="15865"/>
                </a:lnTo>
                <a:lnTo>
                  <a:pt x="5645" y="15646"/>
                </a:lnTo>
                <a:lnTo>
                  <a:pt x="5572" y="15427"/>
                </a:lnTo>
                <a:lnTo>
                  <a:pt x="5475" y="15208"/>
                </a:lnTo>
                <a:lnTo>
                  <a:pt x="5377" y="15014"/>
                </a:lnTo>
                <a:lnTo>
                  <a:pt x="5256" y="14819"/>
                </a:lnTo>
                <a:lnTo>
                  <a:pt x="5110" y="14649"/>
                </a:lnTo>
                <a:lnTo>
                  <a:pt x="4939" y="14478"/>
                </a:lnTo>
                <a:lnTo>
                  <a:pt x="4939" y="12434"/>
                </a:lnTo>
                <a:lnTo>
                  <a:pt x="4939" y="11412"/>
                </a:lnTo>
                <a:lnTo>
                  <a:pt x="4988" y="10415"/>
                </a:lnTo>
                <a:lnTo>
                  <a:pt x="5061" y="9222"/>
                </a:lnTo>
                <a:lnTo>
                  <a:pt x="5085" y="8614"/>
                </a:lnTo>
                <a:lnTo>
                  <a:pt x="5085" y="8006"/>
                </a:lnTo>
                <a:lnTo>
                  <a:pt x="5061" y="6668"/>
                </a:lnTo>
                <a:lnTo>
                  <a:pt x="5037" y="5986"/>
                </a:lnTo>
                <a:lnTo>
                  <a:pt x="5012" y="5329"/>
                </a:lnTo>
                <a:lnTo>
                  <a:pt x="5037" y="4088"/>
                </a:lnTo>
                <a:lnTo>
                  <a:pt x="5085" y="2872"/>
                </a:lnTo>
                <a:lnTo>
                  <a:pt x="5085" y="2482"/>
                </a:lnTo>
                <a:lnTo>
                  <a:pt x="5061" y="2117"/>
                </a:lnTo>
                <a:lnTo>
                  <a:pt x="5012" y="1752"/>
                </a:lnTo>
                <a:lnTo>
                  <a:pt x="4915" y="1412"/>
                </a:lnTo>
                <a:lnTo>
                  <a:pt x="4793" y="1120"/>
                </a:lnTo>
                <a:lnTo>
                  <a:pt x="4623" y="852"/>
                </a:lnTo>
                <a:lnTo>
                  <a:pt x="4404" y="584"/>
                </a:lnTo>
                <a:lnTo>
                  <a:pt x="4137" y="366"/>
                </a:lnTo>
                <a:lnTo>
                  <a:pt x="3869" y="195"/>
                </a:lnTo>
                <a:lnTo>
                  <a:pt x="3723" y="122"/>
                </a:lnTo>
                <a:lnTo>
                  <a:pt x="3577" y="74"/>
                </a:lnTo>
                <a:lnTo>
                  <a:pt x="3407" y="25"/>
                </a:lnTo>
                <a:lnTo>
                  <a:pt x="3090" y="25"/>
                </a:lnTo>
                <a:lnTo>
                  <a:pt x="2944" y="49"/>
                </a:lnTo>
                <a:lnTo>
                  <a:pt x="2823" y="25"/>
                </a:lnTo>
                <a:lnTo>
                  <a:pt x="270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2"/>
          <p:cNvSpPr/>
          <p:nvPr/>
        </p:nvSpPr>
        <p:spPr>
          <a:xfrm>
            <a:off x="913425" y="2626095"/>
            <a:ext cx="274958" cy="460550"/>
          </a:xfrm>
          <a:custGeom>
            <a:avLst/>
            <a:gdLst/>
            <a:ahLst/>
            <a:cxnLst/>
            <a:rect l="l" t="t" r="r" b="b"/>
            <a:pathLst>
              <a:path w="12581" h="21073" extrusionOk="0">
                <a:moveTo>
                  <a:pt x="6108" y="1217"/>
                </a:moveTo>
                <a:lnTo>
                  <a:pt x="5889" y="1241"/>
                </a:lnTo>
                <a:lnTo>
                  <a:pt x="5694" y="1314"/>
                </a:lnTo>
                <a:lnTo>
                  <a:pt x="5621" y="1339"/>
                </a:lnTo>
                <a:lnTo>
                  <a:pt x="5548" y="1412"/>
                </a:lnTo>
                <a:lnTo>
                  <a:pt x="5500" y="1485"/>
                </a:lnTo>
                <a:lnTo>
                  <a:pt x="5475" y="1558"/>
                </a:lnTo>
                <a:lnTo>
                  <a:pt x="5500" y="1631"/>
                </a:lnTo>
                <a:lnTo>
                  <a:pt x="5548" y="1704"/>
                </a:lnTo>
                <a:lnTo>
                  <a:pt x="5597" y="1752"/>
                </a:lnTo>
                <a:lnTo>
                  <a:pt x="5670" y="1801"/>
                </a:lnTo>
                <a:lnTo>
                  <a:pt x="5816" y="1850"/>
                </a:lnTo>
                <a:lnTo>
                  <a:pt x="5986" y="1874"/>
                </a:lnTo>
                <a:lnTo>
                  <a:pt x="6132" y="1898"/>
                </a:lnTo>
                <a:lnTo>
                  <a:pt x="6497" y="1923"/>
                </a:lnTo>
                <a:lnTo>
                  <a:pt x="6862" y="1923"/>
                </a:lnTo>
                <a:lnTo>
                  <a:pt x="6984" y="1898"/>
                </a:lnTo>
                <a:lnTo>
                  <a:pt x="7057" y="1850"/>
                </a:lnTo>
                <a:lnTo>
                  <a:pt x="7130" y="1777"/>
                </a:lnTo>
                <a:lnTo>
                  <a:pt x="7179" y="1679"/>
                </a:lnTo>
                <a:lnTo>
                  <a:pt x="7179" y="1582"/>
                </a:lnTo>
                <a:lnTo>
                  <a:pt x="7154" y="1485"/>
                </a:lnTo>
                <a:lnTo>
                  <a:pt x="7106" y="1412"/>
                </a:lnTo>
                <a:lnTo>
                  <a:pt x="7033" y="1339"/>
                </a:lnTo>
                <a:lnTo>
                  <a:pt x="6935" y="1290"/>
                </a:lnTo>
                <a:lnTo>
                  <a:pt x="6862" y="1241"/>
                </a:lnTo>
                <a:lnTo>
                  <a:pt x="6668" y="1217"/>
                </a:lnTo>
                <a:close/>
                <a:moveTo>
                  <a:pt x="11948" y="1485"/>
                </a:moveTo>
                <a:lnTo>
                  <a:pt x="12021" y="1850"/>
                </a:lnTo>
                <a:lnTo>
                  <a:pt x="12061" y="2174"/>
                </a:lnTo>
                <a:lnTo>
                  <a:pt x="12045" y="2142"/>
                </a:lnTo>
                <a:lnTo>
                  <a:pt x="12021" y="2093"/>
                </a:lnTo>
                <a:lnTo>
                  <a:pt x="11948" y="2044"/>
                </a:lnTo>
                <a:lnTo>
                  <a:pt x="11875" y="2044"/>
                </a:lnTo>
                <a:lnTo>
                  <a:pt x="11559" y="2190"/>
                </a:lnTo>
                <a:lnTo>
                  <a:pt x="11267" y="2361"/>
                </a:lnTo>
                <a:lnTo>
                  <a:pt x="11048" y="2507"/>
                </a:lnTo>
                <a:lnTo>
                  <a:pt x="10829" y="2653"/>
                </a:lnTo>
                <a:lnTo>
                  <a:pt x="10220" y="2653"/>
                </a:lnTo>
                <a:lnTo>
                  <a:pt x="9612" y="2628"/>
                </a:lnTo>
                <a:lnTo>
                  <a:pt x="9636" y="2628"/>
                </a:lnTo>
                <a:lnTo>
                  <a:pt x="10342" y="2288"/>
                </a:lnTo>
                <a:lnTo>
                  <a:pt x="11072" y="1996"/>
                </a:lnTo>
                <a:lnTo>
                  <a:pt x="11291" y="1898"/>
                </a:lnTo>
                <a:lnTo>
                  <a:pt x="11534" y="1777"/>
                </a:lnTo>
                <a:lnTo>
                  <a:pt x="11753" y="1655"/>
                </a:lnTo>
                <a:lnTo>
                  <a:pt x="11948" y="1485"/>
                </a:lnTo>
                <a:close/>
                <a:moveTo>
                  <a:pt x="12070" y="2239"/>
                </a:moveTo>
                <a:lnTo>
                  <a:pt x="12070" y="2653"/>
                </a:lnTo>
                <a:lnTo>
                  <a:pt x="12070" y="3042"/>
                </a:lnTo>
                <a:lnTo>
                  <a:pt x="11948" y="3042"/>
                </a:lnTo>
                <a:lnTo>
                  <a:pt x="11826" y="3091"/>
                </a:lnTo>
                <a:lnTo>
                  <a:pt x="11583" y="3212"/>
                </a:lnTo>
                <a:lnTo>
                  <a:pt x="11145" y="3456"/>
                </a:lnTo>
                <a:lnTo>
                  <a:pt x="11169" y="2993"/>
                </a:lnTo>
                <a:lnTo>
                  <a:pt x="11194" y="2896"/>
                </a:lnTo>
                <a:lnTo>
                  <a:pt x="11194" y="2774"/>
                </a:lnTo>
                <a:lnTo>
                  <a:pt x="11291" y="2726"/>
                </a:lnTo>
                <a:lnTo>
                  <a:pt x="11656" y="2531"/>
                </a:lnTo>
                <a:lnTo>
                  <a:pt x="11997" y="2336"/>
                </a:lnTo>
                <a:lnTo>
                  <a:pt x="12045" y="2263"/>
                </a:lnTo>
                <a:lnTo>
                  <a:pt x="12070" y="2239"/>
                </a:lnTo>
                <a:close/>
                <a:moveTo>
                  <a:pt x="12045" y="3334"/>
                </a:moveTo>
                <a:lnTo>
                  <a:pt x="11997" y="3918"/>
                </a:lnTo>
                <a:lnTo>
                  <a:pt x="11972" y="4015"/>
                </a:lnTo>
                <a:lnTo>
                  <a:pt x="11705" y="4161"/>
                </a:lnTo>
                <a:lnTo>
                  <a:pt x="11413" y="4307"/>
                </a:lnTo>
                <a:lnTo>
                  <a:pt x="11121" y="4429"/>
                </a:lnTo>
                <a:lnTo>
                  <a:pt x="11145" y="3772"/>
                </a:lnTo>
                <a:lnTo>
                  <a:pt x="11388" y="3675"/>
                </a:lnTo>
                <a:lnTo>
                  <a:pt x="11607" y="3553"/>
                </a:lnTo>
                <a:lnTo>
                  <a:pt x="11826" y="3456"/>
                </a:lnTo>
                <a:lnTo>
                  <a:pt x="11924" y="3407"/>
                </a:lnTo>
                <a:lnTo>
                  <a:pt x="12045" y="3334"/>
                </a:lnTo>
                <a:close/>
                <a:moveTo>
                  <a:pt x="11972" y="4405"/>
                </a:moveTo>
                <a:lnTo>
                  <a:pt x="11948" y="4867"/>
                </a:lnTo>
                <a:lnTo>
                  <a:pt x="11875" y="4891"/>
                </a:lnTo>
                <a:lnTo>
                  <a:pt x="11705" y="5013"/>
                </a:lnTo>
                <a:lnTo>
                  <a:pt x="11510" y="5110"/>
                </a:lnTo>
                <a:lnTo>
                  <a:pt x="11121" y="5281"/>
                </a:lnTo>
                <a:lnTo>
                  <a:pt x="11121" y="4672"/>
                </a:lnTo>
                <a:lnTo>
                  <a:pt x="11315" y="4648"/>
                </a:lnTo>
                <a:lnTo>
                  <a:pt x="11461" y="4599"/>
                </a:lnTo>
                <a:lnTo>
                  <a:pt x="11729" y="4526"/>
                </a:lnTo>
                <a:lnTo>
                  <a:pt x="11972" y="4405"/>
                </a:lnTo>
                <a:close/>
                <a:moveTo>
                  <a:pt x="11948" y="5208"/>
                </a:moveTo>
                <a:lnTo>
                  <a:pt x="11948" y="5646"/>
                </a:lnTo>
                <a:lnTo>
                  <a:pt x="11851" y="5694"/>
                </a:lnTo>
                <a:lnTo>
                  <a:pt x="11753" y="5743"/>
                </a:lnTo>
                <a:lnTo>
                  <a:pt x="11559" y="5865"/>
                </a:lnTo>
                <a:lnTo>
                  <a:pt x="11096" y="6157"/>
                </a:lnTo>
                <a:lnTo>
                  <a:pt x="11096" y="5524"/>
                </a:lnTo>
                <a:lnTo>
                  <a:pt x="11340" y="5475"/>
                </a:lnTo>
                <a:lnTo>
                  <a:pt x="11559" y="5402"/>
                </a:lnTo>
                <a:lnTo>
                  <a:pt x="11753" y="5329"/>
                </a:lnTo>
                <a:lnTo>
                  <a:pt x="11948" y="5208"/>
                </a:lnTo>
                <a:close/>
                <a:moveTo>
                  <a:pt x="11948" y="6059"/>
                </a:moveTo>
                <a:lnTo>
                  <a:pt x="11948" y="6400"/>
                </a:lnTo>
                <a:lnTo>
                  <a:pt x="11948" y="6424"/>
                </a:lnTo>
                <a:lnTo>
                  <a:pt x="11826" y="6473"/>
                </a:lnTo>
                <a:lnTo>
                  <a:pt x="11705" y="6546"/>
                </a:lnTo>
                <a:lnTo>
                  <a:pt x="11461" y="6716"/>
                </a:lnTo>
                <a:lnTo>
                  <a:pt x="11096" y="6911"/>
                </a:lnTo>
                <a:lnTo>
                  <a:pt x="11096" y="6351"/>
                </a:lnTo>
                <a:lnTo>
                  <a:pt x="11364" y="6303"/>
                </a:lnTo>
                <a:lnTo>
                  <a:pt x="11607" y="6205"/>
                </a:lnTo>
                <a:lnTo>
                  <a:pt x="11948" y="6059"/>
                </a:lnTo>
                <a:close/>
                <a:moveTo>
                  <a:pt x="11948" y="6741"/>
                </a:moveTo>
                <a:lnTo>
                  <a:pt x="11924" y="7252"/>
                </a:lnTo>
                <a:lnTo>
                  <a:pt x="11729" y="7398"/>
                </a:lnTo>
                <a:lnTo>
                  <a:pt x="11413" y="7617"/>
                </a:lnTo>
                <a:lnTo>
                  <a:pt x="11242" y="7714"/>
                </a:lnTo>
                <a:lnTo>
                  <a:pt x="11096" y="7836"/>
                </a:lnTo>
                <a:lnTo>
                  <a:pt x="11096" y="7203"/>
                </a:lnTo>
                <a:lnTo>
                  <a:pt x="11218" y="7179"/>
                </a:lnTo>
                <a:lnTo>
                  <a:pt x="11315" y="7130"/>
                </a:lnTo>
                <a:lnTo>
                  <a:pt x="11559" y="7008"/>
                </a:lnTo>
                <a:lnTo>
                  <a:pt x="11753" y="6887"/>
                </a:lnTo>
                <a:lnTo>
                  <a:pt x="11948" y="6741"/>
                </a:lnTo>
                <a:close/>
                <a:moveTo>
                  <a:pt x="11924" y="7738"/>
                </a:moveTo>
                <a:lnTo>
                  <a:pt x="11924" y="8103"/>
                </a:lnTo>
                <a:lnTo>
                  <a:pt x="11851" y="8128"/>
                </a:lnTo>
                <a:lnTo>
                  <a:pt x="11705" y="8201"/>
                </a:lnTo>
                <a:lnTo>
                  <a:pt x="11559" y="8274"/>
                </a:lnTo>
                <a:lnTo>
                  <a:pt x="11291" y="8468"/>
                </a:lnTo>
                <a:lnTo>
                  <a:pt x="11096" y="8639"/>
                </a:lnTo>
                <a:lnTo>
                  <a:pt x="11096" y="8176"/>
                </a:lnTo>
                <a:lnTo>
                  <a:pt x="11291" y="8103"/>
                </a:lnTo>
                <a:lnTo>
                  <a:pt x="11486" y="8006"/>
                </a:lnTo>
                <a:lnTo>
                  <a:pt x="11851" y="7787"/>
                </a:lnTo>
                <a:lnTo>
                  <a:pt x="11924" y="7738"/>
                </a:lnTo>
                <a:close/>
                <a:moveTo>
                  <a:pt x="11924" y="8468"/>
                </a:moveTo>
                <a:lnTo>
                  <a:pt x="11924" y="9101"/>
                </a:lnTo>
                <a:lnTo>
                  <a:pt x="11705" y="9247"/>
                </a:lnTo>
                <a:lnTo>
                  <a:pt x="11486" y="9393"/>
                </a:lnTo>
                <a:lnTo>
                  <a:pt x="11291" y="9539"/>
                </a:lnTo>
                <a:lnTo>
                  <a:pt x="11096" y="9685"/>
                </a:lnTo>
                <a:lnTo>
                  <a:pt x="11096" y="8955"/>
                </a:lnTo>
                <a:lnTo>
                  <a:pt x="11169" y="8931"/>
                </a:lnTo>
                <a:lnTo>
                  <a:pt x="11267" y="8906"/>
                </a:lnTo>
                <a:lnTo>
                  <a:pt x="11413" y="8809"/>
                </a:lnTo>
                <a:lnTo>
                  <a:pt x="11680" y="8663"/>
                </a:lnTo>
                <a:lnTo>
                  <a:pt x="11924" y="8468"/>
                </a:lnTo>
                <a:close/>
                <a:moveTo>
                  <a:pt x="11924" y="9539"/>
                </a:moveTo>
                <a:lnTo>
                  <a:pt x="11924" y="9782"/>
                </a:lnTo>
                <a:lnTo>
                  <a:pt x="11851" y="9806"/>
                </a:lnTo>
                <a:lnTo>
                  <a:pt x="11778" y="9831"/>
                </a:lnTo>
                <a:lnTo>
                  <a:pt x="11632" y="9952"/>
                </a:lnTo>
                <a:lnTo>
                  <a:pt x="11510" y="10074"/>
                </a:lnTo>
                <a:lnTo>
                  <a:pt x="11388" y="10171"/>
                </a:lnTo>
                <a:lnTo>
                  <a:pt x="11242" y="10269"/>
                </a:lnTo>
                <a:lnTo>
                  <a:pt x="11169" y="10342"/>
                </a:lnTo>
                <a:lnTo>
                  <a:pt x="11096" y="10415"/>
                </a:lnTo>
                <a:lnTo>
                  <a:pt x="11096" y="9904"/>
                </a:lnTo>
                <a:lnTo>
                  <a:pt x="11218" y="9879"/>
                </a:lnTo>
                <a:lnTo>
                  <a:pt x="11364" y="9831"/>
                </a:lnTo>
                <a:lnTo>
                  <a:pt x="11607" y="9709"/>
                </a:lnTo>
                <a:lnTo>
                  <a:pt x="11924" y="9539"/>
                </a:lnTo>
                <a:close/>
                <a:moveTo>
                  <a:pt x="11924" y="10220"/>
                </a:moveTo>
                <a:lnTo>
                  <a:pt x="11924" y="10658"/>
                </a:lnTo>
                <a:lnTo>
                  <a:pt x="11753" y="10755"/>
                </a:lnTo>
                <a:lnTo>
                  <a:pt x="11583" y="10853"/>
                </a:lnTo>
                <a:lnTo>
                  <a:pt x="11340" y="10999"/>
                </a:lnTo>
                <a:lnTo>
                  <a:pt x="11096" y="11145"/>
                </a:lnTo>
                <a:lnTo>
                  <a:pt x="11096" y="10536"/>
                </a:lnTo>
                <a:lnTo>
                  <a:pt x="11145" y="10585"/>
                </a:lnTo>
                <a:lnTo>
                  <a:pt x="11340" y="10585"/>
                </a:lnTo>
                <a:lnTo>
                  <a:pt x="11486" y="10512"/>
                </a:lnTo>
                <a:lnTo>
                  <a:pt x="11607" y="10463"/>
                </a:lnTo>
                <a:lnTo>
                  <a:pt x="11753" y="10342"/>
                </a:lnTo>
                <a:lnTo>
                  <a:pt x="11924" y="10220"/>
                </a:lnTo>
                <a:close/>
                <a:moveTo>
                  <a:pt x="11924" y="11047"/>
                </a:moveTo>
                <a:lnTo>
                  <a:pt x="11924" y="11364"/>
                </a:lnTo>
                <a:lnTo>
                  <a:pt x="11778" y="11412"/>
                </a:lnTo>
                <a:lnTo>
                  <a:pt x="11632" y="11485"/>
                </a:lnTo>
                <a:lnTo>
                  <a:pt x="11364" y="11656"/>
                </a:lnTo>
                <a:lnTo>
                  <a:pt x="11096" y="11826"/>
                </a:lnTo>
                <a:lnTo>
                  <a:pt x="11096" y="11461"/>
                </a:lnTo>
                <a:lnTo>
                  <a:pt x="11242" y="11437"/>
                </a:lnTo>
                <a:lnTo>
                  <a:pt x="11364" y="11364"/>
                </a:lnTo>
                <a:lnTo>
                  <a:pt x="11632" y="11218"/>
                </a:lnTo>
                <a:lnTo>
                  <a:pt x="11924" y="11047"/>
                </a:lnTo>
                <a:close/>
                <a:moveTo>
                  <a:pt x="11924" y="11753"/>
                </a:moveTo>
                <a:lnTo>
                  <a:pt x="11924" y="12191"/>
                </a:lnTo>
                <a:lnTo>
                  <a:pt x="11705" y="12288"/>
                </a:lnTo>
                <a:lnTo>
                  <a:pt x="11534" y="12386"/>
                </a:lnTo>
                <a:lnTo>
                  <a:pt x="11315" y="12483"/>
                </a:lnTo>
                <a:lnTo>
                  <a:pt x="11096" y="12605"/>
                </a:lnTo>
                <a:lnTo>
                  <a:pt x="11096" y="12215"/>
                </a:lnTo>
                <a:lnTo>
                  <a:pt x="11267" y="12142"/>
                </a:lnTo>
                <a:lnTo>
                  <a:pt x="11413" y="12045"/>
                </a:lnTo>
                <a:lnTo>
                  <a:pt x="11680" y="11875"/>
                </a:lnTo>
                <a:lnTo>
                  <a:pt x="11924" y="11753"/>
                </a:lnTo>
                <a:close/>
                <a:moveTo>
                  <a:pt x="11924" y="12580"/>
                </a:moveTo>
                <a:lnTo>
                  <a:pt x="11924" y="12848"/>
                </a:lnTo>
                <a:lnTo>
                  <a:pt x="11705" y="13043"/>
                </a:lnTo>
                <a:lnTo>
                  <a:pt x="11388" y="13262"/>
                </a:lnTo>
                <a:lnTo>
                  <a:pt x="11096" y="13481"/>
                </a:lnTo>
                <a:lnTo>
                  <a:pt x="11096" y="12872"/>
                </a:lnTo>
                <a:lnTo>
                  <a:pt x="11242" y="12848"/>
                </a:lnTo>
                <a:lnTo>
                  <a:pt x="11364" y="12824"/>
                </a:lnTo>
                <a:lnTo>
                  <a:pt x="11632" y="12702"/>
                </a:lnTo>
                <a:lnTo>
                  <a:pt x="11924" y="12580"/>
                </a:lnTo>
                <a:close/>
                <a:moveTo>
                  <a:pt x="11948" y="13237"/>
                </a:moveTo>
                <a:lnTo>
                  <a:pt x="11948" y="13821"/>
                </a:lnTo>
                <a:lnTo>
                  <a:pt x="11753" y="13919"/>
                </a:lnTo>
                <a:lnTo>
                  <a:pt x="11559" y="14065"/>
                </a:lnTo>
                <a:lnTo>
                  <a:pt x="11340" y="14211"/>
                </a:lnTo>
                <a:lnTo>
                  <a:pt x="11121" y="14357"/>
                </a:lnTo>
                <a:lnTo>
                  <a:pt x="11121" y="13602"/>
                </a:lnTo>
                <a:lnTo>
                  <a:pt x="11291" y="13529"/>
                </a:lnTo>
                <a:lnTo>
                  <a:pt x="11486" y="13481"/>
                </a:lnTo>
                <a:lnTo>
                  <a:pt x="11656" y="13383"/>
                </a:lnTo>
                <a:lnTo>
                  <a:pt x="11826" y="13310"/>
                </a:lnTo>
                <a:lnTo>
                  <a:pt x="11948" y="13237"/>
                </a:lnTo>
                <a:close/>
                <a:moveTo>
                  <a:pt x="11948" y="14211"/>
                </a:moveTo>
                <a:lnTo>
                  <a:pt x="11948" y="14357"/>
                </a:lnTo>
                <a:lnTo>
                  <a:pt x="11778" y="14454"/>
                </a:lnTo>
                <a:lnTo>
                  <a:pt x="11607" y="14551"/>
                </a:lnTo>
                <a:lnTo>
                  <a:pt x="11364" y="14722"/>
                </a:lnTo>
                <a:lnTo>
                  <a:pt x="11121" y="14916"/>
                </a:lnTo>
                <a:lnTo>
                  <a:pt x="11121" y="14649"/>
                </a:lnTo>
                <a:lnTo>
                  <a:pt x="11242" y="14600"/>
                </a:lnTo>
                <a:lnTo>
                  <a:pt x="11388" y="14551"/>
                </a:lnTo>
                <a:lnTo>
                  <a:pt x="11632" y="14405"/>
                </a:lnTo>
                <a:lnTo>
                  <a:pt x="11948" y="14211"/>
                </a:lnTo>
                <a:close/>
                <a:moveTo>
                  <a:pt x="11972" y="14722"/>
                </a:moveTo>
                <a:lnTo>
                  <a:pt x="11997" y="15379"/>
                </a:lnTo>
                <a:lnTo>
                  <a:pt x="11753" y="15500"/>
                </a:lnTo>
                <a:lnTo>
                  <a:pt x="11534" y="15622"/>
                </a:lnTo>
                <a:lnTo>
                  <a:pt x="11315" y="15768"/>
                </a:lnTo>
                <a:lnTo>
                  <a:pt x="11121" y="15938"/>
                </a:lnTo>
                <a:lnTo>
                  <a:pt x="11121" y="15257"/>
                </a:lnTo>
                <a:lnTo>
                  <a:pt x="11413" y="15062"/>
                </a:lnTo>
                <a:lnTo>
                  <a:pt x="11680" y="14868"/>
                </a:lnTo>
                <a:lnTo>
                  <a:pt x="11972" y="14722"/>
                </a:lnTo>
                <a:close/>
                <a:moveTo>
                  <a:pt x="11997" y="15792"/>
                </a:moveTo>
                <a:lnTo>
                  <a:pt x="11997" y="16060"/>
                </a:lnTo>
                <a:lnTo>
                  <a:pt x="11510" y="16376"/>
                </a:lnTo>
                <a:lnTo>
                  <a:pt x="11315" y="16498"/>
                </a:lnTo>
                <a:lnTo>
                  <a:pt x="11121" y="16644"/>
                </a:lnTo>
                <a:lnTo>
                  <a:pt x="11121" y="16206"/>
                </a:lnTo>
                <a:lnTo>
                  <a:pt x="11413" y="16109"/>
                </a:lnTo>
                <a:lnTo>
                  <a:pt x="11680" y="15963"/>
                </a:lnTo>
                <a:lnTo>
                  <a:pt x="11997" y="15792"/>
                </a:lnTo>
                <a:close/>
                <a:moveTo>
                  <a:pt x="8736" y="3042"/>
                </a:moveTo>
                <a:lnTo>
                  <a:pt x="9782" y="3115"/>
                </a:lnTo>
                <a:lnTo>
                  <a:pt x="10804" y="3115"/>
                </a:lnTo>
                <a:lnTo>
                  <a:pt x="10707" y="4818"/>
                </a:lnTo>
                <a:lnTo>
                  <a:pt x="10634" y="6522"/>
                </a:lnTo>
                <a:lnTo>
                  <a:pt x="10610" y="8225"/>
                </a:lnTo>
                <a:lnTo>
                  <a:pt x="10610" y="9928"/>
                </a:lnTo>
                <a:lnTo>
                  <a:pt x="10658" y="13335"/>
                </a:lnTo>
                <a:lnTo>
                  <a:pt x="10658" y="15038"/>
                </a:lnTo>
                <a:lnTo>
                  <a:pt x="10683" y="16741"/>
                </a:lnTo>
                <a:lnTo>
                  <a:pt x="10245" y="16741"/>
                </a:lnTo>
                <a:lnTo>
                  <a:pt x="9831" y="16717"/>
                </a:lnTo>
                <a:lnTo>
                  <a:pt x="9393" y="16717"/>
                </a:lnTo>
                <a:lnTo>
                  <a:pt x="8979" y="16693"/>
                </a:lnTo>
                <a:lnTo>
                  <a:pt x="7714" y="16717"/>
                </a:lnTo>
                <a:lnTo>
                  <a:pt x="6424" y="16717"/>
                </a:lnTo>
                <a:lnTo>
                  <a:pt x="5232" y="16668"/>
                </a:lnTo>
                <a:lnTo>
                  <a:pt x="4016" y="16644"/>
                </a:lnTo>
                <a:lnTo>
                  <a:pt x="2434" y="16644"/>
                </a:lnTo>
                <a:lnTo>
                  <a:pt x="1899" y="16668"/>
                </a:lnTo>
                <a:lnTo>
                  <a:pt x="1923" y="16620"/>
                </a:lnTo>
                <a:lnTo>
                  <a:pt x="1923" y="16644"/>
                </a:lnTo>
                <a:lnTo>
                  <a:pt x="1947" y="16620"/>
                </a:lnTo>
                <a:lnTo>
                  <a:pt x="1923" y="16571"/>
                </a:lnTo>
                <a:lnTo>
                  <a:pt x="1899" y="16376"/>
                </a:lnTo>
                <a:lnTo>
                  <a:pt x="1899" y="16060"/>
                </a:lnTo>
                <a:lnTo>
                  <a:pt x="1923" y="15744"/>
                </a:lnTo>
                <a:lnTo>
                  <a:pt x="1996" y="14040"/>
                </a:lnTo>
                <a:lnTo>
                  <a:pt x="2020" y="12751"/>
                </a:lnTo>
                <a:lnTo>
                  <a:pt x="2045" y="11485"/>
                </a:lnTo>
                <a:lnTo>
                  <a:pt x="2045" y="8955"/>
                </a:lnTo>
                <a:lnTo>
                  <a:pt x="2045" y="5646"/>
                </a:lnTo>
                <a:lnTo>
                  <a:pt x="1996" y="3918"/>
                </a:lnTo>
                <a:lnTo>
                  <a:pt x="1972" y="3334"/>
                </a:lnTo>
                <a:lnTo>
                  <a:pt x="1947" y="3066"/>
                </a:lnTo>
                <a:lnTo>
                  <a:pt x="2458" y="3139"/>
                </a:lnTo>
                <a:lnTo>
                  <a:pt x="2994" y="3188"/>
                </a:lnTo>
                <a:lnTo>
                  <a:pt x="3505" y="3212"/>
                </a:lnTo>
                <a:lnTo>
                  <a:pt x="4040" y="3212"/>
                </a:lnTo>
                <a:lnTo>
                  <a:pt x="5110" y="3164"/>
                </a:lnTo>
                <a:lnTo>
                  <a:pt x="6157" y="3115"/>
                </a:lnTo>
                <a:lnTo>
                  <a:pt x="7446" y="3066"/>
                </a:lnTo>
                <a:lnTo>
                  <a:pt x="8103" y="3042"/>
                </a:lnTo>
                <a:close/>
                <a:moveTo>
                  <a:pt x="6595" y="18177"/>
                </a:moveTo>
                <a:lnTo>
                  <a:pt x="6716" y="18225"/>
                </a:lnTo>
                <a:lnTo>
                  <a:pt x="6814" y="18323"/>
                </a:lnTo>
                <a:lnTo>
                  <a:pt x="6887" y="18493"/>
                </a:lnTo>
                <a:lnTo>
                  <a:pt x="6911" y="18590"/>
                </a:lnTo>
                <a:lnTo>
                  <a:pt x="6935" y="18712"/>
                </a:lnTo>
                <a:lnTo>
                  <a:pt x="6935" y="18834"/>
                </a:lnTo>
                <a:lnTo>
                  <a:pt x="6911" y="18955"/>
                </a:lnTo>
                <a:lnTo>
                  <a:pt x="6887" y="19053"/>
                </a:lnTo>
                <a:lnTo>
                  <a:pt x="6838" y="19174"/>
                </a:lnTo>
                <a:lnTo>
                  <a:pt x="6765" y="19272"/>
                </a:lnTo>
                <a:lnTo>
                  <a:pt x="6692" y="19345"/>
                </a:lnTo>
                <a:lnTo>
                  <a:pt x="6570" y="19418"/>
                </a:lnTo>
                <a:lnTo>
                  <a:pt x="6424" y="19442"/>
                </a:lnTo>
                <a:lnTo>
                  <a:pt x="6278" y="19442"/>
                </a:lnTo>
                <a:lnTo>
                  <a:pt x="6132" y="19393"/>
                </a:lnTo>
                <a:lnTo>
                  <a:pt x="6011" y="19345"/>
                </a:lnTo>
                <a:lnTo>
                  <a:pt x="5913" y="19247"/>
                </a:lnTo>
                <a:lnTo>
                  <a:pt x="5816" y="19126"/>
                </a:lnTo>
                <a:lnTo>
                  <a:pt x="5792" y="19004"/>
                </a:lnTo>
                <a:lnTo>
                  <a:pt x="5792" y="18858"/>
                </a:lnTo>
                <a:lnTo>
                  <a:pt x="5816" y="18688"/>
                </a:lnTo>
                <a:lnTo>
                  <a:pt x="5865" y="18566"/>
                </a:lnTo>
                <a:lnTo>
                  <a:pt x="5938" y="18420"/>
                </a:lnTo>
                <a:lnTo>
                  <a:pt x="6011" y="18323"/>
                </a:lnTo>
                <a:lnTo>
                  <a:pt x="6108" y="18250"/>
                </a:lnTo>
                <a:lnTo>
                  <a:pt x="6157" y="18274"/>
                </a:lnTo>
                <a:lnTo>
                  <a:pt x="6230" y="18250"/>
                </a:lnTo>
                <a:lnTo>
                  <a:pt x="6351" y="18225"/>
                </a:lnTo>
                <a:lnTo>
                  <a:pt x="6376" y="18225"/>
                </a:lnTo>
                <a:lnTo>
                  <a:pt x="6424" y="18201"/>
                </a:lnTo>
                <a:lnTo>
                  <a:pt x="6473" y="18177"/>
                </a:lnTo>
                <a:close/>
                <a:moveTo>
                  <a:pt x="6497" y="17690"/>
                </a:moveTo>
                <a:lnTo>
                  <a:pt x="6303" y="17714"/>
                </a:lnTo>
                <a:lnTo>
                  <a:pt x="6205" y="17763"/>
                </a:lnTo>
                <a:lnTo>
                  <a:pt x="6132" y="17812"/>
                </a:lnTo>
                <a:lnTo>
                  <a:pt x="6011" y="17836"/>
                </a:lnTo>
                <a:lnTo>
                  <a:pt x="5913" y="17860"/>
                </a:lnTo>
                <a:lnTo>
                  <a:pt x="5816" y="17933"/>
                </a:lnTo>
                <a:lnTo>
                  <a:pt x="5719" y="17982"/>
                </a:lnTo>
                <a:lnTo>
                  <a:pt x="5621" y="18079"/>
                </a:lnTo>
                <a:lnTo>
                  <a:pt x="5548" y="18177"/>
                </a:lnTo>
                <a:lnTo>
                  <a:pt x="5475" y="18274"/>
                </a:lnTo>
                <a:lnTo>
                  <a:pt x="5427" y="18396"/>
                </a:lnTo>
                <a:lnTo>
                  <a:pt x="5354" y="18639"/>
                </a:lnTo>
                <a:lnTo>
                  <a:pt x="5329" y="18882"/>
                </a:lnTo>
                <a:lnTo>
                  <a:pt x="5329" y="19028"/>
                </a:lnTo>
                <a:lnTo>
                  <a:pt x="5354" y="19150"/>
                </a:lnTo>
                <a:lnTo>
                  <a:pt x="5378" y="19272"/>
                </a:lnTo>
                <a:lnTo>
                  <a:pt x="5427" y="19393"/>
                </a:lnTo>
                <a:lnTo>
                  <a:pt x="5500" y="19491"/>
                </a:lnTo>
                <a:lnTo>
                  <a:pt x="5573" y="19588"/>
                </a:lnTo>
                <a:lnTo>
                  <a:pt x="5670" y="19661"/>
                </a:lnTo>
                <a:lnTo>
                  <a:pt x="5767" y="19734"/>
                </a:lnTo>
                <a:lnTo>
                  <a:pt x="5889" y="19807"/>
                </a:lnTo>
                <a:lnTo>
                  <a:pt x="5986" y="19856"/>
                </a:lnTo>
                <a:lnTo>
                  <a:pt x="6108" y="19880"/>
                </a:lnTo>
                <a:lnTo>
                  <a:pt x="6254" y="19904"/>
                </a:lnTo>
                <a:lnTo>
                  <a:pt x="6376" y="19904"/>
                </a:lnTo>
                <a:lnTo>
                  <a:pt x="6497" y="19880"/>
                </a:lnTo>
                <a:lnTo>
                  <a:pt x="6619" y="19856"/>
                </a:lnTo>
                <a:lnTo>
                  <a:pt x="6765" y="19807"/>
                </a:lnTo>
                <a:lnTo>
                  <a:pt x="6935" y="19710"/>
                </a:lnTo>
                <a:lnTo>
                  <a:pt x="7081" y="19564"/>
                </a:lnTo>
                <a:lnTo>
                  <a:pt x="7203" y="19393"/>
                </a:lnTo>
                <a:lnTo>
                  <a:pt x="7276" y="19199"/>
                </a:lnTo>
                <a:lnTo>
                  <a:pt x="7325" y="19004"/>
                </a:lnTo>
                <a:lnTo>
                  <a:pt x="7349" y="18785"/>
                </a:lnTo>
                <a:lnTo>
                  <a:pt x="7349" y="18566"/>
                </a:lnTo>
                <a:lnTo>
                  <a:pt x="7300" y="18371"/>
                </a:lnTo>
                <a:lnTo>
                  <a:pt x="7252" y="18201"/>
                </a:lnTo>
                <a:lnTo>
                  <a:pt x="7154" y="18031"/>
                </a:lnTo>
                <a:lnTo>
                  <a:pt x="7008" y="17885"/>
                </a:lnTo>
                <a:lnTo>
                  <a:pt x="6862" y="17763"/>
                </a:lnTo>
                <a:lnTo>
                  <a:pt x="6692" y="17714"/>
                </a:lnTo>
                <a:lnTo>
                  <a:pt x="6497" y="17690"/>
                </a:lnTo>
                <a:close/>
                <a:moveTo>
                  <a:pt x="2531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67" y="560"/>
                </a:lnTo>
                <a:lnTo>
                  <a:pt x="7860" y="585"/>
                </a:lnTo>
                <a:lnTo>
                  <a:pt x="9588" y="560"/>
                </a:lnTo>
                <a:lnTo>
                  <a:pt x="9344" y="755"/>
                </a:lnTo>
                <a:lnTo>
                  <a:pt x="9223" y="852"/>
                </a:lnTo>
                <a:lnTo>
                  <a:pt x="9150" y="974"/>
                </a:lnTo>
                <a:lnTo>
                  <a:pt x="9150" y="998"/>
                </a:lnTo>
                <a:lnTo>
                  <a:pt x="9150" y="1023"/>
                </a:lnTo>
                <a:lnTo>
                  <a:pt x="9174" y="1047"/>
                </a:lnTo>
                <a:lnTo>
                  <a:pt x="9223" y="1047"/>
                </a:lnTo>
                <a:lnTo>
                  <a:pt x="9393" y="998"/>
                </a:lnTo>
                <a:lnTo>
                  <a:pt x="9563" y="901"/>
                </a:lnTo>
                <a:lnTo>
                  <a:pt x="9855" y="682"/>
                </a:lnTo>
                <a:lnTo>
                  <a:pt x="10099" y="560"/>
                </a:lnTo>
                <a:lnTo>
                  <a:pt x="10512" y="585"/>
                </a:lnTo>
                <a:lnTo>
                  <a:pt x="10902" y="609"/>
                </a:lnTo>
                <a:lnTo>
                  <a:pt x="10707" y="682"/>
                </a:lnTo>
                <a:lnTo>
                  <a:pt x="10512" y="804"/>
                </a:lnTo>
                <a:lnTo>
                  <a:pt x="10172" y="998"/>
                </a:lnTo>
                <a:lnTo>
                  <a:pt x="9880" y="1168"/>
                </a:lnTo>
                <a:lnTo>
                  <a:pt x="9588" y="1339"/>
                </a:lnTo>
                <a:lnTo>
                  <a:pt x="9344" y="1558"/>
                </a:lnTo>
                <a:lnTo>
                  <a:pt x="9223" y="1679"/>
                </a:lnTo>
                <a:lnTo>
                  <a:pt x="9101" y="1801"/>
                </a:lnTo>
                <a:lnTo>
                  <a:pt x="9101" y="1825"/>
                </a:lnTo>
                <a:lnTo>
                  <a:pt x="9125" y="1850"/>
                </a:lnTo>
                <a:lnTo>
                  <a:pt x="9125" y="1874"/>
                </a:lnTo>
                <a:lnTo>
                  <a:pt x="9150" y="1874"/>
                </a:lnTo>
                <a:lnTo>
                  <a:pt x="9466" y="1777"/>
                </a:lnTo>
                <a:lnTo>
                  <a:pt x="9782" y="1631"/>
                </a:lnTo>
                <a:lnTo>
                  <a:pt x="10366" y="1314"/>
                </a:lnTo>
                <a:lnTo>
                  <a:pt x="10610" y="1217"/>
                </a:lnTo>
                <a:lnTo>
                  <a:pt x="10877" y="1096"/>
                </a:lnTo>
                <a:lnTo>
                  <a:pt x="11121" y="950"/>
                </a:lnTo>
                <a:lnTo>
                  <a:pt x="11242" y="877"/>
                </a:lnTo>
                <a:lnTo>
                  <a:pt x="11315" y="804"/>
                </a:lnTo>
                <a:lnTo>
                  <a:pt x="11340" y="731"/>
                </a:lnTo>
                <a:lnTo>
                  <a:pt x="11486" y="804"/>
                </a:lnTo>
                <a:lnTo>
                  <a:pt x="11607" y="925"/>
                </a:lnTo>
                <a:lnTo>
                  <a:pt x="11729" y="1047"/>
                </a:lnTo>
                <a:lnTo>
                  <a:pt x="11802" y="1193"/>
                </a:lnTo>
                <a:lnTo>
                  <a:pt x="11486" y="1387"/>
                </a:lnTo>
                <a:lnTo>
                  <a:pt x="11169" y="1558"/>
                </a:lnTo>
                <a:lnTo>
                  <a:pt x="10853" y="1704"/>
                </a:lnTo>
                <a:lnTo>
                  <a:pt x="10488" y="1850"/>
                </a:lnTo>
                <a:lnTo>
                  <a:pt x="10220" y="1971"/>
                </a:lnTo>
                <a:lnTo>
                  <a:pt x="9928" y="2093"/>
                </a:lnTo>
                <a:lnTo>
                  <a:pt x="9807" y="2190"/>
                </a:lnTo>
                <a:lnTo>
                  <a:pt x="9709" y="2288"/>
                </a:lnTo>
                <a:lnTo>
                  <a:pt x="9612" y="2385"/>
                </a:lnTo>
                <a:lnTo>
                  <a:pt x="9515" y="2507"/>
                </a:lnTo>
                <a:lnTo>
                  <a:pt x="9515" y="2580"/>
                </a:lnTo>
                <a:lnTo>
                  <a:pt x="9539" y="2628"/>
                </a:lnTo>
                <a:lnTo>
                  <a:pt x="8931" y="2580"/>
                </a:lnTo>
                <a:lnTo>
                  <a:pt x="7641" y="2580"/>
                </a:lnTo>
                <a:lnTo>
                  <a:pt x="6327" y="2653"/>
                </a:lnTo>
                <a:lnTo>
                  <a:pt x="5135" y="2701"/>
                </a:lnTo>
                <a:lnTo>
                  <a:pt x="3967" y="2726"/>
                </a:lnTo>
                <a:lnTo>
                  <a:pt x="3359" y="2726"/>
                </a:lnTo>
                <a:lnTo>
                  <a:pt x="2775" y="2701"/>
                </a:lnTo>
                <a:lnTo>
                  <a:pt x="2166" y="2653"/>
                </a:lnTo>
                <a:lnTo>
                  <a:pt x="1582" y="2604"/>
                </a:lnTo>
                <a:lnTo>
                  <a:pt x="1509" y="2604"/>
                </a:lnTo>
                <a:lnTo>
                  <a:pt x="1436" y="2628"/>
                </a:lnTo>
                <a:lnTo>
                  <a:pt x="1412" y="2701"/>
                </a:lnTo>
                <a:lnTo>
                  <a:pt x="1388" y="2774"/>
                </a:lnTo>
                <a:lnTo>
                  <a:pt x="1388" y="2847"/>
                </a:lnTo>
                <a:lnTo>
                  <a:pt x="1412" y="2896"/>
                </a:lnTo>
                <a:lnTo>
                  <a:pt x="1461" y="2969"/>
                </a:lnTo>
                <a:lnTo>
                  <a:pt x="1534" y="2993"/>
                </a:lnTo>
                <a:lnTo>
                  <a:pt x="1558" y="3212"/>
                </a:lnTo>
                <a:lnTo>
                  <a:pt x="1558" y="3553"/>
                </a:lnTo>
                <a:lnTo>
                  <a:pt x="1534" y="4453"/>
                </a:lnTo>
                <a:lnTo>
                  <a:pt x="1509" y="5402"/>
                </a:lnTo>
                <a:lnTo>
                  <a:pt x="1485" y="6108"/>
                </a:lnTo>
                <a:lnTo>
                  <a:pt x="1461" y="6668"/>
                </a:lnTo>
                <a:lnTo>
                  <a:pt x="1461" y="7227"/>
                </a:lnTo>
                <a:lnTo>
                  <a:pt x="1485" y="8371"/>
                </a:lnTo>
                <a:lnTo>
                  <a:pt x="1509" y="9490"/>
                </a:lnTo>
                <a:lnTo>
                  <a:pt x="1534" y="10634"/>
                </a:lnTo>
                <a:lnTo>
                  <a:pt x="1485" y="13043"/>
                </a:lnTo>
                <a:lnTo>
                  <a:pt x="1461" y="14235"/>
                </a:lnTo>
                <a:lnTo>
                  <a:pt x="1412" y="15427"/>
                </a:lnTo>
                <a:lnTo>
                  <a:pt x="1363" y="16084"/>
                </a:lnTo>
                <a:lnTo>
                  <a:pt x="1339" y="16255"/>
                </a:lnTo>
                <a:lnTo>
                  <a:pt x="1363" y="16425"/>
                </a:lnTo>
                <a:lnTo>
                  <a:pt x="1388" y="16571"/>
                </a:lnTo>
                <a:lnTo>
                  <a:pt x="1436" y="16693"/>
                </a:lnTo>
                <a:lnTo>
                  <a:pt x="1509" y="16766"/>
                </a:lnTo>
                <a:lnTo>
                  <a:pt x="1461" y="16863"/>
                </a:lnTo>
                <a:lnTo>
                  <a:pt x="1436" y="16960"/>
                </a:lnTo>
                <a:lnTo>
                  <a:pt x="1485" y="17058"/>
                </a:lnTo>
                <a:lnTo>
                  <a:pt x="1534" y="17082"/>
                </a:lnTo>
                <a:lnTo>
                  <a:pt x="1582" y="17106"/>
                </a:lnTo>
                <a:lnTo>
                  <a:pt x="1874" y="17131"/>
                </a:lnTo>
                <a:lnTo>
                  <a:pt x="2191" y="17155"/>
                </a:lnTo>
                <a:lnTo>
                  <a:pt x="2799" y="17179"/>
                </a:lnTo>
                <a:lnTo>
                  <a:pt x="4016" y="17131"/>
                </a:lnTo>
                <a:lnTo>
                  <a:pt x="5329" y="17155"/>
                </a:lnTo>
                <a:lnTo>
                  <a:pt x="6619" y="17204"/>
                </a:lnTo>
                <a:lnTo>
                  <a:pt x="7252" y="17228"/>
                </a:lnTo>
                <a:lnTo>
                  <a:pt x="7884" y="17228"/>
                </a:lnTo>
                <a:lnTo>
                  <a:pt x="9150" y="17179"/>
                </a:lnTo>
                <a:lnTo>
                  <a:pt x="9661" y="17179"/>
                </a:lnTo>
                <a:lnTo>
                  <a:pt x="10172" y="17204"/>
                </a:lnTo>
                <a:lnTo>
                  <a:pt x="10683" y="17204"/>
                </a:lnTo>
                <a:lnTo>
                  <a:pt x="10926" y="17179"/>
                </a:lnTo>
                <a:lnTo>
                  <a:pt x="11194" y="17155"/>
                </a:lnTo>
                <a:lnTo>
                  <a:pt x="11242" y="17131"/>
                </a:lnTo>
                <a:lnTo>
                  <a:pt x="11291" y="17082"/>
                </a:lnTo>
                <a:lnTo>
                  <a:pt x="11340" y="17033"/>
                </a:lnTo>
                <a:lnTo>
                  <a:pt x="11364" y="16985"/>
                </a:lnTo>
                <a:lnTo>
                  <a:pt x="11364" y="16887"/>
                </a:lnTo>
                <a:lnTo>
                  <a:pt x="11315" y="16766"/>
                </a:lnTo>
                <a:lnTo>
                  <a:pt x="11632" y="16620"/>
                </a:lnTo>
                <a:lnTo>
                  <a:pt x="11997" y="16449"/>
                </a:lnTo>
                <a:lnTo>
                  <a:pt x="11997" y="16960"/>
                </a:lnTo>
                <a:lnTo>
                  <a:pt x="11997" y="17058"/>
                </a:lnTo>
                <a:lnTo>
                  <a:pt x="11826" y="17106"/>
                </a:lnTo>
                <a:lnTo>
                  <a:pt x="11656" y="17155"/>
                </a:lnTo>
                <a:lnTo>
                  <a:pt x="11315" y="17301"/>
                </a:lnTo>
                <a:lnTo>
                  <a:pt x="11121" y="17398"/>
                </a:lnTo>
                <a:lnTo>
                  <a:pt x="10926" y="17495"/>
                </a:lnTo>
                <a:lnTo>
                  <a:pt x="10731" y="17617"/>
                </a:lnTo>
                <a:lnTo>
                  <a:pt x="10585" y="17763"/>
                </a:lnTo>
                <a:lnTo>
                  <a:pt x="10585" y="17787"/>
                </a:lnTo>
                <a:lnTo>
                  <a:pt x="10610" y="17812"/>
                </a:lnTo>
                <a:lnTo>
                  <a:pt x="10683" y="17836"/>
                </a:lnTo>
                <a:lnTo>
                  <a:pt x="10780" y="17836"/>
                </a:lnTo>
                <a:lnTo>
                  <a:pt x="10950" y="17787"/>
                </a:lnTo>
                <a:lnTo>
                  <a:pt x="11267" y="17666"/>
                </a:lnTo>
                <a:lnTo>
                  <a:pt x="11632" y="17520"/>
                </a:lnTo>
                <a:lnTo>
                  <a:pt x="11997" y="17422"/>
                </a:lnTo>
                <a:lnTo>
                  <a:pt x="11997" y="17739"/>
                </a:lnTo>
                <a:lnTo>
                  <a:pt x="11875" y="17763"/>
                </a:lnTo>
                <a:lnTo>
                  <a:pt x="11778" y="17836"/>
                </a:lnTo>
                <a:lnTo>
                  <a:pt x="11559" y="17958"/>
                </a:lnTo>
                <a:lnTo>
                  <a:pt x="11340" y="18055"/>
                </a:lnTo>
                <a:lnTo>
                  <a:pt x="11145" y="18201"/>
                </a:lnTo>
                <a:lnTo>
                  <a:pt x="10926" y="18323"/>
                </a:lnTo>
                <a:lnTo>
                  <a:pt x="10731" y="18420"/>
                </a:lnTo>
                <a:lnTo>
                  <a:pt x="10707" y="18444"/>
                </a:lnTo>
                <a:lnTo>
                  <a:pt x="10707" y="18493"/>
                </a:lnTo>
                <a:lnTo>
                  <a:pt x="10731" y="18517"/>
                </a:lnTo>
                <a:lnTo>
                  <a:pt x="10975" y="18517"/>
                </a:lnTo>
                <a:lnTo>
                  <a:pt x="11194" y="18493"/>
                </a:lnTo>
                <a:lnTo>
                  <a:pt x="11413" y="18444"/>
                </a:lnTo>
                <a:lnTo>
                  <a:pt x="11632" y="18371"/>
                </a:lnTo>
                <a:lnTo>
                  <a:pt x="11802" y="18298"/>
                </a:lnTo>
                <a:lnTo>
                  <a:pt x="11997" y="18225"/>
                </a:lnTo>
                <a:lnTo>
                  <a:pt x="11997" y="18590"/>
                </a:lnTo>
                <a:lnTo>
                  <a:pt x="11778" y="18663"/>
                </a:lnTo>
                <a:lnTo>
                  <a:pt x="11534" y="18736"/>
                </a:lnTo>
                <a:lnTo>
                  <a:pt x="10999" y="18907"/>
                </a:lnTo>
                <a:lnTo>
                  <a:pt x="10731" y="19004"/>
                </a:lnTo>
                <a:lnTo>
                  <a:pt x="10488" y="19150"/>
                </a:lnTo>
                <a:lnTo>
                  <a:pt x="10464" y="19174"/>
                </a:lnTo>
                <a:lnTo>
                  <a:pt x="10464" y="19199"/>
                </a:lnTo>
                <a:lnTo>
                  <a:pt x="10464" y="19247"/>
                </a:lnTo>
                <a:lnTo>
                  <a:pt x="10488" y="19247"/>
                </a:lnTo>
                <a:lnTo>
                  <a:pt x="10634" y="19272"/>
                </a:lnTo>
                <a:lnTo>
                  <a:pt x="10756" y="19272"/>
                </a:lnTo>
                <a:lnTo>
                  <a:pt x="11023" y="19247"/>
                </a:lnTo>
                <a:lnTo>
                  <a:pt x="11267" y="19199"/>
                </a:lnTo>
                <a:lnTo>
                  <a:pt x="11510" y="19126"/>
                </a:lnTo>
                <a:lnTo>
                  <a:pt x="11753" y="19077"/>
                </a:lnTo>
                <a:lnTo>
                  <a:pt x="12021" y="19028"/>
                </a:lnTo>
                <a:lnTo>
                  <a:pt x="12021" y="19223"/>
                </a:lnTo>
                <a:lnTo>
                  <a:pt x="11364" y="19515"/>
                </a:lnTo>
                <a:lnTo>
                  <a:pt x="11048" y="19685"/>
                </a:lnTo>
                <a:lnTo>
                  <a:pt x="10902" y="19783"/>
                </a:lnTo>
                <a:lnTo>
                  <a:pt x="10780" y="19904"/>
                </a:lnTo>
                <a:lnTo>
                  <a:pt x="10756" y="19929"/>
                </a:lnTo>
                <a:lnTo>
                  <a:pt x="10756" y="19953"/>
                </a:lnTo>
                <a:lnTo>
                  <a:pt x="10780" y="19977"/>
                </a:lnTo>
                <a:lnTo>
                  <a:pt x="10804" y="19977"/>
                </a:lnTo>
                <a:lnTo>
                  <a:pt x="11121" y="19953"/>
                </a:lnTo>
                <a:lnTo>
                  <a:pt x="11413" y="19880"/>
                </a:lnTo>
                <a:lnTo>
                  <a:pt x="11729" y="19758"/>
                </a:lnTo>
                <a:lnTo>
                  <a:pt x="12021" y="19637"/>
                </a:lnTo>
                <a:lnTo>
                  <a:pt x="12021" y="19856"/>
                </a:lnTo>
                <a:lnTo>
                  <a:pt x="11972" y="19977"/>
                </a:lnTo>
                <a:lnTo>
                  <a:pt x="11899" y="20099"/>
                </a:lnTo>
                <a:lnTo>
                  <a:pt x="11753" y="20099"/>
                </a:lnTo>
                <a:lnTo>
                  <a:pt x="11607" y="20123"/>
                </a:lnTo>
                <a:lnTo>
                  <a:pt x="11315" y="20221"/>
                </a:lnTo>
                <a:lnTo>
                  <a:pt x="10926" y="20342"/>
                </a:lnTo>
                <a:lnTo>
                  <a:pt x="10731" y="20415"/>
                </a:lnTo>
                <a:lnTo>
                  <a:pt x="10537" y="20537"/>
                </a:lnTo>
                <a:lnTo>
                  <a:pt x="10512" y="20561"/>
                </a:lnTo>
                <a:lnTo>
                  <a:pt x="9928" y="20537"/>
                </a:lnTo>
                <a:lnTo>
                  <a:pt x="9344" y="20513"/>
                </a:lnTo>
                <a:lnTo>
                  <a:pt x="8541" y="20513"/>
                </a:lnTo>
                <a:lnTo>
                  <a:pt x="7738" y="20537"/>
                </a:lnTo>
                <a:lnTo>
                  <a:pt x="6084" y="20561"/>
                </a:lnTo>
                <a:lnTo>
                  <a:pt x="4429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93" y="20269"/>
                </a:lnTo>
                <a:lnTo>
                  <a:pt x="1023" y="20172"/>
                </a:lnTo>
                <a:lnTo>
                  <a:pt x="901" y="20050"/>
                </a:lnTo>
                <a:lnTo>
                  <a:pt x="779" y="19929"/>
                </a:lnTo>
                <a:lnTo>
                  <a:pt x="731" y="19807"/>
                </a:lnTo>
                <a:lnTo>
                  <a:pt x="682" y="19661"/>
                </a:lnTo>
                <a:lnTo>
                  <a:pt x="609" y="19393"/>
                </a:lnTo>
                <a:lnTo>
                  <a:pt x="585" y="19101"/>
                </a:lnTo>
                <a:lnTo>
                  <a:pt x="560" y="18834"/>
                </a:lnTo>
                <a:lnTo>
                  <a:pt x="536" y="17131"/>
                </a:lnTo>
                <a:lnTo>
                  <a:pt x="560" y="15427"/>
                </a:lnTo>
                <a:lnTo>
                  <a:pt x="536" y="13091"/>
                </a:lnTo>
                <a:lnTo>
                  <a:pt x="487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7" y="3139"/>
                </a:lnTo>
                <a:lnTo>
                  <a:pt x="536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7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1" y="463"/>
                </a:lnTo>
                <a:close/>
                <a:moveTo>
                  <a:pt x="2507" y="1"/>
                </a:moveTo>
                <a:lnTo>
                  <a:pt x="2045" y="25"/>
                </a:lnTo>
                <a:lnTo>
                  <a:pt x="1655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93" y="1241"/>
                </a:lnTo>
                <a:lnTo>
                  <a:pt x="220" y="1436"/>
                </a:lnTo>
                <a:lnTo>
                  <a:pt x="195" y="1655"/>
                </a:lnTo>
                <a:lnTo>
                  <a:pt x="147" y="2020"/>
                </a:lnTo>
                <a:lnTo>
                  <a:pt x="122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25" y="5354"/>
                </a:lnTo>
                <a:lnTo>
                  <a:pt x="49" y="6376"/>
                </a:lnTo>
                <a:lnTo>
                  <a:pt x="49" y="7544"/>
                </a:lnTo>
                <a:lnTo>
                  <a:pt x="49" y="8736"/>
                </a:lnTo>
                <a:lnTo>
                  <a:pt x="1" y="11072"/>
                </a:lnTo>
                <a:lnTo>
                  <a:pt x="25" y="12264"/>
                </a:lnTo>
                <a:lnTo>
                  <a:pt x="49" y="13432"/>
                </a:lnTo>
                <a:lnTo>
                  <a:pt x="98" y="14624"/>
                </a:lnTo>
                <a:lnTo>
                  <a:pt x="98" y="15817"/>
                </a:lnTo>
                <a:lnTo>
                  <a:pt x="98" y="16693"/>
                </a:lnTo>
                <a:lnTo>
                  <a:pt x="98" y="17568"/>
                </a:lnTo>
                <a:lnTo>
                  <a:pt x="122" y="18444"/>
                </a:lnTo>
                <a:lnTo>
                  <a:pt x="171" y="19345"/>
                </a:lnTo>
                <a:lnTo>
                  <a:pt x="195" y="19612"/>
                </a:lnTo>
                <a:lnTo>
                  <a:pt x="244" y="19880"/>
                </a:lnTo>
                <a:lnTo>
                  <a:pt x="341" y="20123"/>
                </a:lnTo>
                <a:lnTo>
                  <a:pt x="463" y="20367"/>
                </a:lnTo>
                <a:lnTo>
                  <a:pt x="633" y="20561"/>
                </a:lnTo>
                <a:lnTo>
                  <a:pt x="804" y="20732"/>
                </a:lnTo>
                <a:lnTo>
                  <a:pt x="925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94" y="20951"/>
                </a:lnTo>
                <a:lnTo>
                  <a:pt x="4186" y="20975"/>
                </a:lnTo>
                <a:lnTo>
                  <a:pt x="4964" y="20999"/>
                </a:lnTo>
                <a:lnTo>
                  <a:pt x="5938" y="21024"/>
                </a:lnTo>
                <a:lnTo>
                  <a:pt x="6911" y="21024"/>
                </a:lnTo>
                <a:lnTo>
                  <a:pt x="8833" y="20999"/>
                </a:lnTo>
                <a:lnTo>
                  <a:pt x="9198" y="20999"/>
                </a:lnTo>
                <a:lnTo>
                  <a:pt x="9588" y="21024"/>
                </a:lnTo>
                <a:lnTo>
                  <a:pt x="10366" y="21072"/>
                </a:lnTo>
                <a:lnTo>
                  <a:pt x="10756" y="21072"/>
                </a:lnTo>
                <a:lnTo>
                  <a:pt x="11145" y="21048"/>
                </a:lnTo>
                <a:lnTo>
                  <a:pt x="11315" y="20999"/>
                </a:lnTo>
                <a:lnTo>
                  <a:pt x="11510" y="20951"/>
                </a:lnTo>
                <a:lnTo>
                  <a:pt x="11680" y="20902"/>
                </a:lnTo>
                <a:lnTo>
                  <a:pt x="11851" y="20805"/>
                </a:lnTo>
                <a:lnTo>
                  <a:pt x="12021" y="20683"/>
                </a:lnTo>
                <a:lnTo>
                  <a:pt x="12167" y="20513"/>
                </a:lnTo>
                <a:lnTo>
                  <a:pt x="12264" y="20318"/>
                </a:lnTo>
                <a:lnTo>
                  <a:pt x="12362" y="20075"/>
                </a:lnTo>
                <a:lnTo>
                  <a:pt x="12435" y="19807"/>
                </a:lnTo>
                <a:lnTo>
                  <a:pt x="12483" y="19515"/>
                </a:lnTo>
                <a:lnTo>
                  <a:pt x="12532" y="19223"/>
                </a:lnTo>
                <a:lnTo>
                  <a:pt x="12556" y="18907"/>
                </a:lnTo>
                <a:lnTo>
                  <a:pt x="12580" y="18298"/>
                </a:lnTo>
                <a:lnTo>
                  <a:pt x="12580" y="17739"/>
                </a:lnTo>
                <a:lnTo>
                  <a:pt x="12556" y="16960"/>
                </a:lnTo>
                <a:lnTo>
                  <a:pt x="12532" y="15573"/>
                </a:lnTo>
                <a:lnTo>
                  <a:pt x="12508" y="14186"/>
                </a:lnTo>
                <a:lnTo>
                  <a:pt x="12483" y="13286"/>
                </a:lnTo>
                <a:lnTo>
                  <a:pt x="12459" y="12118"/>
                </a:lnTo>
                <a:lnTo>
                  <a:pt x="12459" y="9441"/>
                </a:lnTo>
                <a:lnTo>
                  <a:pt x="12459" y="6960"/>
                </a:lnTo>
                <a:lnTo>
                  <a:pt x="12435" y="5500"/>
                </a:lnTo>
                <a:lnTo>
                  <a:pt x="12435" y="4794"/>
                </a:lnTo>
                <a:lnTo>
                  <a:pt x="12483" y="4113"/>
                </a:lnTo>
                <a:lnTo>
                  <a:pt x="12532" y="3431"/>
                </a:lnTo>
                <a:lnTo>
                  <a:pt x="12556" y="2726"/>
                </a:lnTo>
                <a:lnTo>
                  <a:pt x="12556" y="2336"/>
                </a:lnTo>
                <a:lnTo>
                  <a:pt x="12532" y="1898"/>
                </a:lnTo>
                <a:lnTo>
                  <a:pt x="12435" y="1509"/>
                </a:lnTo>
                <a:lnTo>
                  <a:pt x="12386" y="1314"/>
                </a:lnTo>
                <a:lnTo>
                  <a:pt x="12313" y="1120"/>
                </a:lnTo>
                <a:lnTo>
                  <a:pt x="12240" y="950"/>
                </a:lnTo>
                <a:lnTo>
                  <a:pt x="12143" y="779"/>
                </a:lnTo>
                <a:lnTo>
                  <a:pt x="12021" y="633"/>
                </a:lnTo>
                <a:lnTo>
                  <a:pt x="11899" y="512"/>
                </a:lnTo>
                <a:lnTo>
                  <a:pt x="11729" y="414"/>
                </a:lnTo>
                <a:lnTo>
                  <a:pt x="11559" y="317"/>
                </a:lnTo>
                <a:lnTo>
                  <a:pt x="11364" y="268"/>
                </a:lnTo>
                <a:lnTo>
                  <a:pt x="11145" y="220"/>
                </a:lnTo>
                <a:lnTo>
                  <a:pt x="11096" y="171"/>
                </a:lnTo>
                <a:lnTo>
                  <a:pt x="10999" y="147"/>
                </a:lnTo>
                <a:lnTo>
                  <a:pt x="10634" y="122"/>
                </a:lnTo>
                <a:lnTo>
                  <a:pt x="10269" y="98"/>
                </a:lnTo>
                <a:lnTo>
                  <a:pt x="9515" y="98"/>
                </a:lnTo>
                <a:lnTo>
                  <a:pt x="8030" y="122"/>
                </a:lnTo>
                <a:lnTo>
                  <a:pt x="4867" y="98"/>
                </a:lnTo>
                <a:lnTo>
                  <a:pt x="3943" y="74"/>
                </a:lnTo>
                <a:lnTo>
                  <a:pt x="3018" y="25"/>
                </a:lnTo>
                <a:lnTo>
                  <a:pt x="250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2"/>
          <p:cNvSpPr/>
          <p:nvPr/>
        </p:nvSpPr>
        <p:spPr>
          <a:xfrm>
            <a:off x="1461139" y="2626095"/>
            <a:ext cx="360039" cy="460550"/>
          </a:xfrm>
          <a:custGeom>
            <a:avLst/>
            <a:gdLst/>
            <a:ahLst/>
            <a:cxnLst/>
            <a:rect l="l" t="t" r="r" b="b"/>
            <a:pathLst>
              <a:path w="16474" h="21073" extrusionOk="0">
                <a:moveTo>
                  <a:pt x="15330" y="779"/>
                </a:moveTo>
                <a:lnTo>
                  <a:pt x="15525" y="950"/>
                </a:lnTo>
                <a:lnTo>
                  <a:pt x="15671" y="1120"/>
                </a:lnTo>
                <a:lnTo>
                  <a:pt x="15428" y="1266"/>
                </a:lnTo>
                <a:lnTo>
                  <a:pt x="15209" y="1387"/>
                </a:lnTo>
                <a:lnTo>
                  <a:pt x="14917" y="1582"/>
                </a:lnTo>
                <a:lnTo>
                  <a:pt x="14625" y="1777"/>
                </a:lnTo>
                <a:lnTo>
                  <a:pt x="14187" y="1777"/>
                </a:lnTo>
                <a:lnTo>
                  <a:pt x="13773" y="1752"/>
                </a:lnTo>
                <a:lnTo>
                  <a:pt x="14235" y="1460"/>
                </a:lnTo>
                <a:lnTo>
                  <a:pt x="14819" y="1120"/>
                </a:lnTo>
                <a:lnTo>
                  <a:pt x="15038" y="1023"/>
                </a:lnTo>
                <a:lnTo>
                  <a:pt x="15160" y="974"/>
                </a:lnTo>
                <a:lnTo>
                  <a:pt x="15257" y="925"/>
                </a:lnTo>
                <a:lnTo>
                  <a:pt x="15330" y="852"/>
                </a:lnTo>
                <a:lnTo>
                  <a:pt x="15330" y="779"/>
                </a:lnTo>
                <a:close/>
                <a:moveTo>
                  <a:pt x="15817" y="1485"/>
                </a:moveTo>
                <a:lnTo>
                  <a:pt x="15890" y="1679"/>
                </a:lnTo>
                <a:lnTo>
                  <a:pt x="15914" y="1898"/>
                </a:lnTo>
                <a:lnTo>
                  <a:pt x="15744" y="1971"/>
                </a:lnTo>
                <a:lnTo>
                  <a:pt x="15574" y="2044"/>
                </a:lnTo>
                <a:lnTo>
                  <a:pt x="15257" y="2215"/>
                </a:lnTo>
                <a:lnTo>
                  <a:pt x="15111" y="2312"/>
                </a:lnTo>
                <a:lnTo>
                  <a:pt x="14941" y="2409"/>
                </a:lnTo>
                <a:lnTo>
                  <a:pt x="14941" y="2409"/>
                </a:lnTo>
                <a:lnTo>
                  <a:pt x="14965" y="2117"/>
                </a:lnTo>
                <a:lnTo>
                  <a:pt x="14990" y="1996"/>
                </a:lnTo>
                <a:lnTo>
                  <a:pt x="14990" y="1898"/>
                </a:lnTo>
                <a:lnTo>
                  <a:pt x="15209" y="1777"/>
                </a:lnTo>
                <a:lnTo>
                  <a:pt x="15525" y="1631"/>
                </a:lnTo>
                <a:lnTo>
                  <a:pt x="15817" y="1485"/>
                </a:lnTo>
                <a:close/>
                <a:moveTo>
                  <a:pt x="15963" y="2239"/>
                </a:moveTo>
                <a:lnTo>
                  <a:pt x="15963" y="2774"/>
                </a:lnTo>
                <a:lnTo>
                  <a:pt x="15914" y="2799"/>
                </a:lnTo>
                <a:lnTo>
                  <a:pt x="15695" y="2896"/>
                </a:lnTo>
                <a:lnTo>
                  <a:pt x="15476" y="2993"/>
                </a:lnTo>
                <a:lnTo>
                  <a:pt x="14917" y="3285"/>
                </a:lnTo>
                <a:lnTo>
                  <a:pt x="14941" y="2774"/>
                </a:lnTo>
                <a:lnTo>
                  <a:pt x="15233" y="2604"/>
                </a:lnTo>
                <a:lnTo>
                  <a:pt x="15525" y="2409"/>
                </a:lnTo>
                <a:lnTo>
                  <a:pt x="15744" y="2312"/>
                </a:lnTo>
                <a:lnTo>
                  <a:pt x="15963" y="2239"/>
                </a:lnTo>
                <a:close/>
                <a:moveTo>
                  <a:pt x="15939" y="3115"/>
                </a:moveTo>
                <a:lnTo>
                  <a:pt x="15914" y="3577"/>
                </a:lnTo>
                <a:lnTo>
                  <a:pt x="15647" y="3699"/>
                </a:lnTo>
                <a:lnTo>
                  <a:pt x="15403" y="3821"/>
                </a:lnTo>
                <a:lnTo>
                  <a:pt x="14917" y="4113"/>
                </a:lnTo>
                <a:lnTo>
                  <a:pt x="14917" y="3553"/>
                </a:lnTo>
                <a:lnTo>
                  <a:pt x="15087" y="3504"/>
                </a:lnTo>
                <a:lnTo>
                  <a:pt x="15233" y="3431"/>
                </a:lnTo>
                <a:lnTo>
                  <a:pt x="15549" y="3285"/>
                </a:lnTo>
                <a:lnTo>
                  <a:pt x="15744" y="3212"/>
                </a:lnTo>
                <a:lnTo>
                  <a:pt x="15939" y="3115"/>
                </a:lnTo>
                <a:close/>
                <a:moveTo>
                  <a:pt x="15866" y="3942"/>
                </a:moveTo>
                <a:lnTo>
                  <a:pt x="15841" y="4429"/>
                </a:lnTo>
                <a:lnTo>
                  <a:pt x="15574" y="4575"/>
                </a:lnTo>
                <a:lnTo>
                  <a:pt x="15330" y="4697"/>
                </a:lnTo>
                <a:lnTo>
                  <a:pt x="15136" y="4818"/>
                </a:lnTo>
                <a:lnTo>
                  <a:pt x="14965" y="4964"/>
                </a:lnTo>
                <a:lnTo>
                  <a:pt x="14892" y="5013"/>
                </a:lnTo>
                <a:lnTo>
                  <a:pt x="14917" y="4405"/>
                </a:lnTo>
                <a:lnTo>
                  <a:pt x="15160" y="4307"/>
                </a:lnTo>
                <a:lnTo>
                  <a:pt x="15403" y="4186"/>
                </a:lnTo>
                <a:lnTo>
                  <a:pt x="15647" y="4064"/>
                </a:lnTo>
                <a:lnTo>
                  <a:pt x="15866" y="3942"/>
                </a:lnTo>
                <a:close/>
                <a:moveTo>
                  <a:pt x="15841" y="4794"/>
                </a:moveTo>
                <a:lnTo>
                  <a:pt x="15841" y="5329"/>
                </a:lnTo>
                <a:lnTo>
                  <a:pt x="15525" y="5500"/>
                </a:lnTo>
                <a:lnTo>
                  <a:pt x="15209" y="5670"/>
                </a:lnTo>
                <a:lnTo>
                  <a:pt x="14892" y="5865"/>
                </a:lnTo>
                <a:lnTo>
                  <a:pt x="14892" y="5256"/>
                </a:lnTo>
                <a:lnTo>
                  <a:pt x="15038" y="5208"/>
                </a:lnTo>
                <a:lnTo>
                  <a:pt x="15403" y="5013"/>
                </a:lnTo>
                <a:lnTo>
                  <a:pt x="15622" y="4891"/>
                </a:lnTo>
                <a:lnTo>
                  <a:pt x="15841" y="4794"/>
                </a:lnTo>
                <a:close/>
                <a:moveTo>
                  <a:pt x="15841" y="5694"/>
                </a:moveTo>
                <a:lnTo>
                  <a:pt x="15841" y="6230"/>
                </a:lnTo>
                <a:lnTo>
                  <a:pt x="15598" y="6376"/>
                </a:lnTo>
                <a:lnTo>
                  <a:pt x="15379" y="6497"/>
                </a:lnTo>
                <a:lnTo>
                  <a:pt x="15136" y="6668"/>
                </a:lnTo>
                <a:lnTo>
                  <a:pt x="15014" y="6765"/>
                </a:lnTo>
                <a:lnTo>
                  <a:pt x="14892" y="6862"/>
                </a:lnTo>
                <a:lnTo>
                  <a:pt x="14892" y="6181"/>
                </a:lnTo>
                <a:lnTo>
                  <a:pt x="15087" y="6108"/>
                </a:lnTo>
                <a:lnTo>
                  <a:pt x="15282" y="6011"/>
                </a:lnTo>
                <a:lnTo>
                  <a:pt x="15841" y="5694"/>
                </a:lnTo>
                <a:close/>
                <a:moveTo>
                  <a:pt x="15817" y="6692"/>
                </a:moveTo>
                <a:lnTo>
                  <a:pt x="15817" y="7179"/>
                </a:lnTo>
                <a:lnTo>
                  <a:pt x="15282" y="7422"/>
                </a:lnTo>
                <a:lnTo>
                  <a:pt x="15087" y="7495"/>
                </a:lnTo>
                <a:lnTo>
                  <a:pt x="14892" y="7592"/>
                </a:lnTo>
                <a:lnTo>
                  <a:pt x="14892" y="7057"/>
                </a:lnTo>
                <a:lnTo>
                  <a:pt x="15038" y="7033"/>
                </a:lnTo>
                <a:lnTo>
                  <a:pt x="15184" y="6984"/>
                </a:lnTo>
                <a:lnTo>
                  <a:pt x="15476" y="6838"/>
                </a:lnTo>
                <a:lnTo>
                  <a:pt x="15817" y="6692"/>
                </a:lnTo>
                <a:close/>
                <a:moveTo>
                  <a:pt x="15817" y="7617"/>
                </a:moveTo>
                <a:lnTo>
                  <a:pt x="15817" y="8079"/>
                </a:lnTo>
                <a:lnTo>
                  <a:pt x="15355" y="8298"/>
                </a:lnTo>
                <a:lnTo>
                  <a:pt x="15136" y="8420"/>
                </a:lnTo>
                <a:lnTo>
                  <a:pt x="14917" y="8566"/>
                </a:lnTo>
                <a:lnTo>
                  <a:pt x="14892" y="7933"/>
                </a:lnTo>
                <a:lnTo>
                  <a:pt x="15111" y="7884"/>
                </a:lnTo>
                <a:lnTo>
                  <a:pt x="15330" y="7811"/>
                </a:lnTo>
                <a:lnTo>
                  <a:pt x="15817" y="7617"/>
                </a:lnTo>
                <a:close/>
                <a:moveTo>
                  <a:pt x="15817" y="8420"/>
                </a:moveTo>
                <a:lnTo>
                  <a:pt x="15817" y="8931"/>
                </a:lnTo>
                <a:lnTo>
                  <a:pt x="15720" y="8955"/>
                </a:lnTo>
                <a:lnTo>
                  <a:pt x="15598" y="9004"/>
                </a:lnTo>
                <a:lnTo>
                  <a:pt x="15452" y="9101"/>
                </a:lnTo>
                <a:lnTo>
                  <a:pt x="15184" y="9271"/>
                </a:lnTo>
                <a:lnTo>
                  <a:pt x="15038" y="9368"/>
                </a:lnTo>
                <a:lnTo>
                  <a:pt x="14917" y="9490"/>
                </a:lnTo>
                <a:lnTo>
                  <a:pt x="14917" y="8882"/>
                </a:lnTo>
                <a:lnTo>
                  <a:pt x="15160" y="8760"/>
                </a:lnTo>
                <a:lnTo>
                  <a:pt x="15817" y="8420"/>
                </a:lnTo>
                <a:close/>
                <a:moveTo>
                  <a:pt x="15817" y="9295"/>
                </a:moveTo>
                <a:lnTo>
                  <a:pt x="15817" y="9782"/>
                </a:lnTo>
                <a:lnTo>
                  <a:pt x="15574" y="9904"/>
                </a:lnTo>
                <a:lnTo>
                  <a:pt x="15355" y="10025"/>
                </a:lnTo>
                <a:lnTo>
                  <a:pt x="15136" y="10147"/>
                </a:lnTo>
                <a:lnTo>
                  <a:pt x="14917" y="10269"/>
                </a:lnTo>
                <a:lnTo>
                  <a:pt x="14917" y="9782"/>
                </a:lnTo>
                <a:lnTo>
                  <a:pt x="15111" y="9709"/>
                </a:lnTo>
                <a:lnTo>
                  <a:pt x="15282" y="9612"/>
                </a:lnTo>
                <a:lnTo>
                  <a:pt x="15622" y="9393"/>
                </a:lnTo>
                <a:lnTo>
                  <a:pt x="15817" y="9295"/>
                </a:lnTo>
                <a:close/>
                <a:moveTo>
                  <a:pt x="15817" y="10244"/>
                </a:moveTo>
                <a:lnTo>
                  <a:pt x="15817" y="10634"/>
                </a:lnTo>
                <a:lnTo>
                  <a:pt x="15574" y="10804"/>
                </a:lnTo>
                <a:lnTo>
                  <a:pt x="15403" y="10950"/>
                </a:lnTo>
                <a:lnTo>
                  <a:pt x="14941" y="11242"/>
                </a:lnTo>
                <a:lnTo>
                  <a:pt x="14917" y="10682"/>
                </a:lnTo>
                <a:lnTo>
                  <a:pt x="15087" y="10609"/>
                </a:lnTo>
                <a:lnTo>
                  <a:pt x="15257" y="10536"/>
                </a:lnTo>
                <a:lnTo>
                  <a:pt x="15549" y="10366"/>
                </a:lnTo>
                <a:lnTo>
                  <a:pt x="15817" y="10244"/>
                </a:lnTo>
                <a:close/>
                <a:moveTo>
                  <a:pt x="15817" y="11145"/>
                </a:moveTo>
                <a:lnTo>
                  <a:pt x="15817" y="11850"/>
                </a:lnTo>
                <a:lnTo>
                  <a:pt x="15622" y="11972"/>
                </a:lnTo>
                <a:lnTo>
                  <a:pt x="15501" y="12069"/>
                </a:lnTo>
                <a:lnTo>
                  <a:pt x="14965" y="12459"/>
                </a:lnTo>
                <a:lnTo>
                  <a:pt x="14941" y="11656"/>
                </a:lnTo>
                <a:lnTo>
                  <a:pt x="15111" y="11583"/>
                </a:lnTo>
                <a:lnTo>
                  <a:pt x="15282" y="11485"/>
                </a:lnTo>
                <a:lnTo>
                  <a:pt x="15598" y="11291"/>
                </a:lnTo>
                <a:lnTo>
                  <a:pt x="15817" y="11145"/>
                </a:lnTo>
                <a:close/>
                <a:moveTo>
                  <a:pt x="15817" y="12337"/>
                </a:moveTo>
                <a:lnTo>
                  <a:pt x="15817" y="13091"/>
                </a:lnTo>
                <a:lnTo>
                  <a:pt x="15549" y="13237"/>
                </a:lnTo>
                <a:lnTo>
                  <a:pt x="15282" y="13432"/>
                </a:lnTo>
                <a:lnTo>
                  <a:pt x="15136" y="13529"/>
                </a:lnTo>
                <a:lnTo>
                  <a:pt x="14965" y="13651"/>
                </a:lnTo>
                <a:lnTo>
                  <a:pt x="14965" y="12872"/>
                </a:lnTo>
                <a:lnTo>
                  <a:pt x="15136" y="12775"/>
                </a:lnTo>
                <a:lnTo>
                  <a:pt x="15282" y="12702"/>
                </a:lnTo>
                <a:lnTo>
                  <a:pt x="15574" y="12507"/>
                </a:lnTo>
                <a:lnTo>
                  <a:pt x="15817" y="12337"/>
                </a:lnTo>
                <a:close/>
                <a:moveTo>
                  <a:pt x="15817" y="13481"/>
                </a:moveTo>
                <a:lnTo>
                  <a:pt x="15841" y="13919"/>
                </a:lnTo>
                <a:lnTo>
                  <a:pt x="15452" y="14138"/>
                </a:lnTo>
                <a:lnTo>
                  <a:pt x="15087" y="14405"/>
                </a:lnTo>
                <a:lnTo>
                  <a:pt x="14990" y="14478"/>
                </a:lnTo>
                <a:lnTo>
                  <a:pt x="14965" y="13992"/>
                </a:lnTo>
                <a:lnTo>
                  <a:pt x="15209" y="13870"/>
                </a:lnTo>
                <a:lnTo>
                  <a:pt x="15403" y="13748"/>
                </a:lnTo>
                <a:lnTo>
                  <a:pt x="15817" y="13481"/>
                </a:lnTo>
                <a:close/>
                <a:moveTo>
                  <a:pt x="15841" y="14381"/>
                </a:moveTo>
                <a:lnTo>
                  <a:pt x="15866" y="14795"/>
                </a:lnTo>
                <a:lnTo>
                  <a:pt x="15720" y="14868"/>
                </a:lnTo>
                <a:lnTo>
                  <a:pt x="15598" y="14965"/>
                </a:lnTo>
                <a:lnTo>
                  <a:pt x="15355" y="15135"/>
                </a:lnTo>
                <a:lnTo>
                  <a:pt x="14990" y="15354"/>
                </a:lnTo>
                <a:lnTo>
                  <a:pt x="14990" y="14941"/>
                </a:lnTo>
                <a:lnTo>
                  <a:pt x="15160" y="14843"/>
                </a:lnTo>
                <a:lnTo>
                  <a:pt x="15330" y="14722"/>
                </a:lnTo>
                <a:lnTo>
                  <a:pt x="15622" y="14503"/>
                </a:lnTo>
                <a:lnTo>
                  <a:pt x="15841" y="14381"/>
                </a:lnTo>
                <a:close/>
                <a:moveTo>
                  <a:pt x="15866" y="15330"/>
                </a:moveTo>
                <a:lnTo>
                  <a:pt x="15890" y="15865"/>
                </a:lnTo>
                <a:lnTo>
                  <a:pt x="15866" y="15865"/>
                </a:lnTo>
                <a:lnTo>
                  <a:pt x="15695" y="15914"/>
                </a:lnTo>
                <a:lnTo>
                  <a:pt x="15549" y="15963"/>
                </a:lnTo>
                <a:lnTo>
                  <a:pt x="15257" y="16157"/>
                </a:lnTo>
                <a:lnTo>
                  <a:pt x="15014" y="16279"/>
                </a:lnTo>
                <a:lnTo>
                  <a:pt x="14990" y="15768"/>
                </a:lnTo>
                <a:lnTo>
                  <a:pt x="15136" y="15719"/>
                </a:lnTo>
                <a:lnTo>
                  <a:pt x="15282" y="15646"/>
                </a:lnTo>
                <a:lnTo>
                  <a:pt x="15574" y="15500"/>
                </a:lnTo>
                <a:lnTo>
                  <a:pt x="15866" y="15330"/>
                </a:lnTo>
                <a:close/>
                <a:moveTo>
                  <a:pt x="15890" y="16230"/>
                </a:moveTo>
                <a:lnTo>
                  <a:pt x="15890" y="16644"/>
                </a:lnTo>
                <a:lnTo>
                  <a:pt x="15793" y="16644"/>
                </a:lnTo>
                <a:lnTo>
                  <a:pt x="15598" y="16717"/>
                </a:lnTo>
                <a:lnTo>
                  <a:pt x="15403" y="16790"/>
                </a:lnTo>
                <a:lnTo>
                  <a:pt x="15184" y="16887"/>
                </a:lnTo>
                <a:lnTo>
                  <a:pt x="15014" y="17009"/>
                </a:lnTo>
                <a:lnTo>
                  <a:pt x="15014" y="16644"/>
                </a:lnTo>
                <a:lnTo>
                  <a:pt x="15160" y="16595"/>
                </a:lnTo>
                <a:lnTo>
                  <a:pt x="15306" y="16522"/>
                </a:lnTo>
                <a:lnTo>
                  <a:pt x="15598" y="16401"/>
                </a:lnTo>
                <a:lnTo>
                  <a:pt x="15890" y="16230"/>
                </a:lnTo>
                <a:close/>
                <a:moveTo>
                  <a:pt x="12629" y="2166"/>
                </a:moveTo>
                <a:lnTo>
                  <a:pt x="13627" y="2239"/>
                </a:lnTo>
                <a:lnTo>
                  <a:pt x="14600" y="2239"/>
                </a:lnTo>
                <a:lnTo>
                  <a:pt x="14527" y="3285"/>
                </a:lnTo>
                <a:lnTo>
                  <a:pt x="14479" y="4380"/>
                </a:lnTo>
                <a:lnTo>
                  <a:pt x="14454" y="4380"/>
                </a:lnTo>
                <a:lnTo>
                  <a:pt x="14430" y="4405"/>
                </a:lnTo>
                <a:lnTo>
                  <a:pt x="14454" y="4429"/>
                </a:lnTo>
                <a:lnTo>
                  <a:pt x="14479" y="4429"/>
                </a:lnTo>
                <a:lnTo>
                  <a:pt x="14430" y="6059"/>
                </a:lnTo>
                <a:lnTo>
                  <a:pt x="14430" y="7738"/>
                </a:lnTo>
                <a:lnTo>
                  <a:pt x="14430" y="9441"/>
                </a:lnTo>
                <a:lnTo>
                  <a:pt x="14454" y="11169"/>
                </a:lnTo>
                <a:lnTo>
                  <a:pt x="14527" y="14527"/>
                </a:lnTo>
                <a:lnTo>
                  <a:pt x="14552" y="16109"/>
                </a:lnTo>
                <a:lnTo>
                  <a:pt x="14552" y="17617"/>
                </a:lnTo>
                <a:lnTo>
                  <a:pt x="14138" y="17617"/>
                </a:lnTo>
                <a:lnTo>
                  <a:pt x="13724" y="17593"/>
                </a:lnTo>
                <a:lnTo>
                  <a:pt x="13286" y="17593"/>
                </a:lnTo>
                <a:lnTo>
                  <a:pt x="12873" y="17568"/>
                </a:lnTo>
                <a:lnTo>
                  <a:pt x="9637" y="17593"/>
                </a:lnTo>
                <a:lnTo>
                  <a:pt x="6425" y="17593"/>
                </a:lnTo>
                <a:lnTo>
                  <a:pt x="5232" y="17544"/>
                </a:lnTo>
                <a:lnTo>
                  <a:pt x="4016" y="17520"/>
                </a:lnTo>
                <a:lnTo>
                  <a:pt x="2434" y="17520"/>
                </a:lnTo>
                <a:lnTo>
                  <a:pt x="1899" y="17544"/>
                </a:lnTo>
                <a:lnTo>
                  <a:pt x="1923" y="17495"/>
                </a:lnTo>
                <a:lnTo>
                  <a:pt x="1923" y="17447"/>
                </a:lnTo>
                <a:lnTo>
                  <a:pt x="1899" y="17252"/>
                </a:lnTo>
                <a:lnTo>
                  <a:pt x="1899" y="16936"/>
                </a:lnTo>
                <a:lnTo>
                  <a:pt x="1899" y="16620"/>
                </a:lnTo>
                <a:lnTo>
                  <a:pt x="1972" y="14040"/>
                </a:lnTo>
                <a:lnTo>
                  <a:pt x="2021" y="12751"/>
                </a:lnTo>
                <a:lnTo>
                  <a:pt x="2021" y="11485"/>
                </a:lnTo>
                <a:lnTo>
                  <a:pt x="2045" y="8955"/>
                </a:lnTo>
                <a:lnTo>
                  <a:pt x="2021" y="5208"/>
                </a:lnTo>
                <a:lnTo>
                  <a:pt x="1996" y="3164"/>
                </a:lnTo>
                <a:lnTo>
                  <a:pt x="1972" y="2507"/>
                </a:lnTo>
                <a:lnTo>
                  <a:pt x="1948" y="2190"/>
                </a:lnTo>
                <a:lnTo>
                  <a:pt x="2459" y="2263"/>
                </a:lnTo>
                <a:lnTo>
                  <a:pt x="2970" y="2312"/>
                </a:lnTo>
                <a:lnTo>
                  <a:pt x="3505" y="2336"/>
                </a:lnTo>
                <a:lnTo>
                  <a:pt x="4040" y="2336"/>
                </a:lnTo>
                <a:lnTo>
                  <a:pt x="5111" y="2288"/>
                </a:lnTo>
                <a:lnTo>
                  <a:pt x="6133" y="2239"/>
                </a:lnTo>
                <a:lnTo>
                  <a:pt x="7398" y="2215"/>
                </a:lnTo>
                <a:lnTo>
                  <a:pt x="9393" y="2190"/>
                </a:lnTo>
                <a:lnTo>
                  <a:pt x="11364" y="2166"/>
                </a:lnTo>
                <a:close/>
                <a:moveTo>
                  <a:pt x="15890" y="16912"/>
                </a:moveTo>
                <a:lnTo>
                  <a:pt x="15890" y="16960"/>
                </a:lnTo>
                <a:lnTo>
                  <a:pt x="15890" y="17350"/>
                </a:lnTo>
                <a:lnTo>
                  <a:pt x="15768" y="17350"/>
                </a:lnTo>
                <a:lnTo>
                  <a:pt x="15671" y="17398"/>
                </a:lnTo>
                <a:lnTo>
                  <a:pt x="15452" y="17520"/>
                </a:lnTo>
                <a:lnTo>
                  <a:pt x="15209" y="17666"/>
                </a:lnTo>
                <a:lnTo>
                  <a:pt x="15136" y="17593"/>
                </a:lnTo>
                <a:lnTo>
                  <a:pt x="15087" y="17568"/>
                </a:lnTo>
                <a:lnTo>
                  <a:pt x="15014" y="17544"/>
                </a:lnTo>
                <a:lnTo>
                  <a:pt x="15014" y="17301"/>
                </a:lnTo>
                <a:lnTo>
                  <a:pt x="15233" y="17228"/>
                </a:lnTo>
                <a:lnTo>
                  <a:pt x="15452" y="17131"/>
                </a:lnTo>
                <a:lnTo>
                  <a:pt x="15890" y="16912"/>
                </a:lnTo>
                <a:close/>
                <a:moveTo>
                  <a:pt x="8469" y="18663"/>
                </a:moveTo>
                <a:lnTo>
                  <a:pt x="8590" y="18712"/>
                </a:lnTo>
                <a:lnTo>
                  <a:pt x="8663" y="18809"/>
                </a:lnTo>
                <a:lnTo>
                  <a:pt x="8761" y="18980"/>
                </a:lnTo>
                <a:lnTo>
                  <a:pt x="8785" y="19077"/>
                </a:lnTo>
                <a:lnTo>
                  <a:pt x="8785" y="19199"/>
                </a:lnTo>
                <a:lnTo>
                  <a:pt x="8785" y="19320"/>
                </a:lnTo>
                <a:lnTo>
                  <a:pt x="8785" y="19442"/>
                </a:lnTo>
                <a:lnTo>
                  <a:pt x="8761" y="19539"/>
                </a:lnTo>
                <a:lnTo>
                  <a:pt x="8712" y="19661"/>
                </a:lnTo>
                <a:lnTo>
                  <a:pt x="8639" y="19758"/>
                </a:lnTo>
                <a:lnTo>
                  <a:pt x="8542" y="19831"/>
                </a:lnTo>
                <a:lnTo>
                  <a:pt x="8420" y="19904"/>
                </a:lnTo>
                <a:lnTo>
                  <a:pt x="8274" y="19929"/>
                </a:lnTo>
                <a:lnTo>
                  <a:pt x="8128" y="19929"/>
                </a:lnTo>
                <a:lnTo>
                  <a:pt x="8006" y="19880"/>
                </a:lnTo>
                <a:lnTo>
                  <a:pt x="7860" y="19831"/>
                </a:lnTo>
                <a:lnTo>
                  <a:pt x="7763" y="19734"/>
                </a:lnTo>
                <a:lnTo>
                  <a:pt x="7690" y="19612"/>
                </a:lnTo>
                <a:lnTo>
                  <a:pt x="7641" y="19491"/>
                </a:lnTo>
                <a:lnTo>
                  <a:pt x="7641" y="19345"/>
                </a:lnTo>
                <a:lnTo>
                  <a:pt x="7666" y="19174"/>
                </a:lnTo>
                <a:lnTo>
                  <a:pt x="7714" y="19053"/>
                </a:lnTo>
                <a:lnTo>
                  <a:pt x="7787" y="18907"/>
                </a:lnTo>
                <a:lnTo>
                  <a:pt x="7885" y="18809"/>
                </a:lnTo>
                <a:lnTo>
                  <a:pt x="7958" y="18736"/>
                </a:lnTo>
                <a:lnTo>
                  <a:pt x="8031" y="18761"/>
                </a:lnTo>
                <a:lnTo>
                  <a:pt x="8104" y="18736"/>
                </a:lnTo>
                <a:lnTo>
                  <a:pt x="8201" y="18712"/>
                </a:lnTo>
                <a:lnTo>
                  <a:pt x="8250" y="18712"/>
                </a:lnTo>
                <a:lnTo>
                  <a:pt x="8298" y="18688"/>
                </a:lnTo>
                <a:lnTo>
                  <a:pt x="8323" y="18663"/>
                </a:lnTo>
                <a:close/>
                <a:moveTo>
                  <a:pt x="8347" y="18177"/>
                </a:moveTo>
                <a:lnTo>
                  <a:pt x="8152" y="18201"/>
                </a:lnTo>
                <a:lnTo>
                  <a:pt x="8055" y="18250"/>
                </a:lnTo>
                <a:lnTo>
                  <a:pt x="7982" y="18298"/>
                </a:lnTo>
                <a:lnTo>
                  <a:pt x="7885" y="18323"/>
                </a:lnTo>
                <a:lnTo>
                  <a:pt x="7763" y="18347"/>
                </a:lnTo>
                <a:lnTo>
                  <a:pt x="7666" y="18420"/>
                </a:lnTo>
                <a:lnTo>
                  <a:pt x="7568" y="18469"/>
                </a:lnTo>
                <a:lnTo>
                  <a:pt x="7471" y="18566"/>
                </a:lnTo>
                <a:lnTo>
                  <a:pt x="7398" y="18663"/>
                </a:lnTo>
                <a:lnTo>
                  <a:pt x="7349" y="18761"/>
                </a:lnTo>
                <a:lnTo>
                  <a:pt x="7276" y="18882"/>
                </a:lnTo>
                <a:lnTo>
                  <a:pt x="7228" y="19126"/>
                </a:lnTo>
                <a:lnTo>
                  <a:pt x="7179" y="19369"/>
                </a:lnTo>
                <a:lnTo>
                  <a:pt x="7179" y="19515"/>
                </a:lnTo>
                <a:lnTo>
                  <a:pt x="7203" y="19637"/>
                </a:lnTo>
                <a:lnTo>
                  <a:pt x="7252" y="19758"/>
                </a:lnTo>
                <a:lnTo>
                  <a:pt x="7301" y="19880"/>
                </a:lnTo>
                <a:lnTo>
                  <a:pt x="7349" y="19977"/>
                </a:lnTo>
                <a:lnTo>
                  <a:pt x="7447" y="20075"/>
                </a:lnTo>
                <a:lnTo>
                  <a:pt x="7520" y="20148"/>
                </a:lnTo>
                <a:lnTo>
                  <a:pt x="7641" y="20221"/>
                </a:lnTo>
                <a:lnTo>
                  <a:pt x="7739" y="20294"/>
                </a:lnTo>
                <a:lnTo>
                  <a:pt x="7860" y="20342"/>
                </a:lnTo>
                <a:lnTo>
                  <a:pt x="7982" y="20367"/>
                </a:lnTo>
                <a:lnTo>
                  <a:pt x="8104" y="20391"/>
                </a:lnTo>
                <a:lnTo>
                  <a:pt x="8225" y="20391"/>
                </a:lnTo>
                <a:lnTo>
                  <a:pt x="8371" y="20367"/>
                </a:lnTo>
                <a:lnTo>
                  <a:pt x="8493" y="20342"/>
                </a:lnTo>
                <a:lnTo>
                  <a:pt x="8615" y="20294"/>
                </a:lnTo>
                <a:lnTo>
                  <a:pt x="8809" y="20196"/>
                </a:lnTo>
                <a:lnTo>
                  <a:pt x="8955" y="20050"/>
                </a:lnTo>
                <a:lnTo>
                  <a:pt x="9053" y="19880"/>
                </a:lnTo>
                <a:lnTo>
                  <a:pt x="9150" y="19685"/>
                </a:lnTo>
                <a:lnTo>
                  <a:pt x="9199" y="19491"/>
                </a:lnTo>
                <a:lnTo>
                  <a:pt x="9199" y="19272"/>
                </a:lnTo>
                <a:lnTo>
                  <a:pt x="9199" y="19053"/>
                </a:lnTo>
                <a:lnTo>
                  <a:pt x="9174" y="18858"/>
                </a:lnTo>
                <a:lnTo>
                  <a:pt x="9101" y="18688"/>
                </a:lnTo>
                <a:lnTo>
                  <a:pt x="9004" y="18517"/>
                </a:lnTo>
                <a:lnTo>
                  <a:pt x="8882" y="18371"/>
                </a:lnTo>
                <a:lnTo>
                  <a:pt x="8712" y="18250"/>
                </a:lnTo>
                <a:lnTo>
                  <a:pt x="8542" y="18201"/>
                </a:lnTo>
                <a:lnTo>
                  <a:pt x="8347" y="18177"/>
                </a:lnTo>
                <a:close/>
                <a:moveTo>
                  <a:pt x="2532" y="463"/>
                </a:moveTo>
                <a:lnTo>
                  <a:pt x="3018" y="487"/>
                </a:lnTo>
                <a:lnTo>
                  <a:pt x="3943" y="536"/>
                </a:lnTo>
                <a:lnTo>
                  <a:pt x="4843" y="560"/>
                </a:lnTo>
                <a:lnTo>
                  <a:pt x="8298" y="585"/>
                </a:lnTo>
                <a:lnTo>
                  <a:pt x="11729" y="585"/>
                </a:lnTo>
                <a:lnTo>
                  <a:pt x="13554" y="560"/>
                </a:lnTo>
                <a:lnTo>
                  <a:pt x="13530" y="585"/>
                </a:lnTo>
                <a:lnTo>
                  <a:pt x="13530" y="633"/>
                </a:lnTo>
                <a:lnTo>
                  <a:pt x="13505" y="658"/>
                </a:lnTo>
                <a:lnTo>
                  <a:pt x="13530" y="682"/>
                </a:lnTo>
                <a:lnTo>
                  <a:pt x="13554" y="706"/>
                </a:lnTo>
                <a:lnTo>
                  <a:pt x="13627" y="731"/>
                </a:lnTo>
                <a:lnTo>
                  <a:pt x="13724" y="731"/>
                </a:lnTo>
                <a:lnTo>
                  <a:pt x="13846" y="706"/>
                </a:lnTo>
                <a:lnTo>
                  <a:pt x="14065" y="633"/>
                </a:lnTo>
                <a:lnTo>
                  <a:pt x="14260" y="560"/>
                </a:lnTo>
                <a:lnTo>
                  <a:pt x="14892" y="609"/>
                </a:lnTo>
                <a:lnTo>
                  <a:pt x="14917" y="609"/>
                </a:lnTo>
                <a:lnTo>
                  <a:pt x="15063" y="658"/>
                </a:lnTo>
                <a:lnTo>
                  <a:pt x="14965" y="682"/>
                </a:lnTo>
                <a:lnTo>
                  <a:pt x="14844" y="731"/>
                </a:lnTo>
                <a:lnTo>
                  <a:pt x="14625" y="852"/>
                </a:lnTo>
                <a:lnTo>
                  <a:pt x="14260" y="1096"/>
                </a:lnTo>
                <a:lnTo>
                  <a:pt x="13749" y="1387"/>
                </a:lnTo>
                <a:lnTo>
                  <a:pt x="13505" y="1558"/>
                </a:lnTo>
                <a:lnTo>
                  <a:pt x="13286" y="1728"/>
                </a:lnTo>
                <a:lnTo>
                  <a:pt x="12824" y="1704"/>
                </a:lnTo>
                <a:lnTo>
                  <a:pt x="9564" y="1704"/>
                </a:lnTo>
                <a:lnTo>
                  <a:pt x="7593" y="1728"/>
                </a:lnTo>
                <a:lnTo>
                  <a:pt x="6327" y="1777"/>
                </a:lnTo>
                <a:lnTo>
                  <a:pt x="5135" y="1825"/>
                </a:lnTo>
                <a:lnTo>
                  <a:pt x="3943" y="1850"/>
                </a:lnTo>
                <a:lnTo>
                  <a:pt x="3359" y="1850"/>
                </a:lnTo>
                <a:lnTo>
                  <a:pt x="2751" y="1825"/>
                </a:lnTo>
                <a:lnTo>
                  <a:pt x="2167" y="1777"/>
                </a:lnTo>
                <a:lnTo>
                  <a:pt x="1583" y="1728"/>
                </a:lnTo>
                <a:lnTo>
                  <a:pt x="1510" y="1728"/>
                </a:lnTo>
                <a:lnTo>
                  <a:pt x="1437" y="1752"/>
                </a:lnTo>
                <a:lnTo>
                  <a:pt x="1412" y="1825"/>
                </a:lnTo>
                <a:lnTo>
                  <a:pt x="1388" y="1898"/>
                </a:lnTo>
                <a:lnTo>
                  <a:pt x="1388" y="1971"/>
                </a:lnTo>
                <a:lnTo>
                  <a:pt x="1412" y="2020"/>
                </a:lnTo>
                <a:lnTo>
                  <a:pt x="1461" y="2093"/>
                </a:lnTo>
                <a:lnTo>
                  <a:pt x="1534" y="2117"/>
                </a:lnTo>
                <a:lnTo>
                  <a:pt x="1534" y="2385"/>
                </a:lnTo>
                <a:lnTo>
                  <a:pt x="1558" y="2823"/>
                </a:lnTo>
                <a:lnTo>
                  <a:pt x="1534" y="4015"/>
                </a:lnTo>
                <a:lnTo>
                  <a:pt x="1510" y="5281"/>
                </a:lnTo>
                <a:lnTo>
                  <a:pt x="1485" y="6108"/>
                </a:lnTo>
                <a:lnTo>
                  <a:pt x="1461" y="6668"/>
                </a:lnTo>
                <a:lnTo>
                  <a:pt x="1437" y="7227"/>
                </a:lnTo>
                <a:lnTo>
                  <a:pt x="1461" y="8371"/>
                </a:lnTo>
                <a:lnTo>
                  <a:pt x="1510" y="9490"/>
                </a:lnTo>
                <a:lnTo>
                  <a:pt x="1510" y="10634"/>
                </a:lnTo>
                <a:lnTo>
                  <a:pt x="1485" y="13481"/>
                </a:lnTo>
                <a:lnTo>
                  <a:pt x="1461" y="14965"/>
                </a:lnTo>
                <a:lnTo>
                  <a:pt x="1412" y="16303"/>
                </a:lnTo>
                <a:lnTo>
                  <a:pt x="1339" y="16960"/>
                </a:lnTo>
                <a:lnTo>
                  <a:pt x="1339" y="17131"/>
                </a:lnTo>
                <a:lnTo>
                  <a:pt x="1364" y="17301"/>
                </a:lnTo>
                <a:lnTo>
                  <a:pt x="1388" y="17447"/>
                </a:lnTo>
                <a:lnTo>
                  <a:pt x="1437" y="17568"/>
                </a:lnTo>
                <a:lnTo>
                  <a:pt x="1485" y="17641"/>
                </a:lnTo>
                <a:lnTo>
                  <a:pt x="1437" y="17739"/>
                </a:lnTo>
                <a:lnTo>
                  <a:pt x="1437" y="17836"/>
                </a:lnTo>
                <a:lnTo>
                  <a:pt x="1485" y="17933"/>
                </a:lnTo>
                <a:lnTo>
                  <a:pt x="1510" y="17958"/>
                </a:lnTo>
                <a:lnTo>
                  <a:pt x="1583" y="17982"/>
                </a:lnTo>
                <a:lnTo>
                  <a:pt x="1875" y="18006"/>
                </a:lnTo>
                <a:lnTo>
                  <a:pt x="2167" y="18031"/>
                </a:lnTo>
                <a:lnTo>
                  <a:pt x="2799" y="18055"/>
                </a:lnTo>
                <a:lnTo>
                  <a:pt x="4016" y="18006"/>
                </a:lnTo>
                <a:lnTo>
                  <a:pt x="7252" y="18031"/>
                </a:lnTo>
                <a:lnTo>
                  <a:pt x="9247" y="18055"/>
                </a:lnTo>
                <a:lnTo>
                  <a:pt x="10488" y="18079"/>
                </a:lnTo>
                <a:lnTo>
                  <a:pt x="11145" y="18104"/>
                </a:lnTo>
                <a:lnTo>
                  <a:pt x="11778" y="18104"/>
                </a:lnTo>
                <a:lnTo>
                  <a:pt x="13043" y="18055"/>
                </a:lnTo>
                <a:lnTo>
                  <a:pt x="13481" y="18055"/>
                </a:lnTo>
                <a:lnTo>
                  <a:pt x="13919" y="18079"/>
                </a:lnTo>
                <a:lnTo>
                  <a:pt x="14333" y="18104"/>
                </a:lnTo>
                <a:lnTo>
                  <a:pt x="14771" y="18079"/>
                </a:lnTo>
                <a:lnTo>
                  <a:pt x="14819" y="18079"/>
                </a:lnTo>
                <a:lnTo>
                  <a:pt x="14844" y="18055"/>
                </a:lnTo>
                <a:lnTo>
                  <a:pt x="15063" y="18031"/>
                </a:lnTo>
                <a:lnTo>
                  <a:pt x="15136" y="18006"/>
                </a:lnTo>
                <a:lnTo>
                  <a:pt x="15184" y="17958"/>
                </a:lnTo>
                <a:lnTo>
                  <a:pt x="15209" y="17909"/>
                </a:lnTo>
                <a:lnTo>
                  <a:pt x="15233" y="17860"/>
                </a:lnTo>
                <a:lnTo>
                  <a:pt x="15598" y="17690"/>
                </a:lnTo>
                <a:lnTo>
                  <a:pt x="15744" y="17617"/>
                </a:lnTo>
                <a:lnTo>
                  <a:pt x="15890" y="17520"/>
                </a:lnTo>
                <a:lnTo>
                  <a:pt x="15890" y="17909"/>
                </a:lnTo>
                <a:lnTo>
                  <a:pt x="15744" y="18006"/>
                </a:lnTo>
                <a:lnTo>
                  <a:pt x="15598" y="18104"/>
                </a:lnTo>
                <a:lnTo>
                  <a:pt x="15257" y="18250"/>
                </a:lnTo>
                <a:lnTo>
                  <a:pt x="14917" y="18371"/>
                </a:lnTo>
                <a:lnTo>
                  <a:pt x="14235" y="18566"/>
                </a:lnTo>
                <a:lnTo>
                  <a:pt x="13919" y="18688"/>
                </a:lnTo>
                <a:lnTo>
                  <a:pt x="13773" y="18761"/>
                </a:lnTo>
                <a:lnTo>
                  <a:pt x="13627" y="18858"/>
                </a:lnTo>
                <a:lnTo>
                  <a:pt x="13578" y="18931"/>
                </a:lnTo>
                <a:lnTo>
                  <a:pt x="13578" y="18980"/>
                </a:lnTo>
                <a:lnTo>
                  <a:pt x="13603" y="19053"/>
                </a:lnTo>
                <a:lnTo>
                  <a:pt x="13676" y="19053"/>
                </a:lnTo>
                <a:lnTo>
                  <a:pt x="14016" y="19028"/>
                </a:lnTo>
                <a:lnTo>
                  <a:pt x="14357" y="18980"/>
                </a:lnTo>
                <a:lnTo>
                  <a:pt x="15038" y="18785"/>
                </a:lnTo>
                <a:lnTo>
                  <a:pt x="15476" y="18663"/>
                </a:lnTo>
                <a:lnTo>
                  <a:pt x="15695" y="18566"/>
                </a:lnTo>
                <a:lnTo>
                  <a:pt x="15890" y="18469"/>
                </a:lnTo>
                <a:lnTo>
                  <a:pt x="15890" y="18785"/>
                </a:lnTo>
                <a:lnTo>
                  <a:pt x="15622" y="18858"/>
                </a:lnTo>
                <a:lnTo>
                  <a:pt x="15355" y="18931"/>
                </a:lnTo>
                <a:lnTo>
                  <a:pt x="14844" y="19101"/>
                </a:lnTo>
                <a:lnTo>
                  <a:pt x="14527" y="19223"/>
                </a:lnTo>
                <a:lnTo>
                  <a:pt x="14235" y="19320"/>
                </a:lnTo>
                <a:lnTo>
                  <a:pt x="13943" y="19466"/>
                </a:lnTo>
                <a:lnTo>
                  <a:pt x="13676" y="19637"/>
                </a:lnTo>
                <a:lnTo>
                  <a:pt x="13676" y="19685"/>
                </a:lnTo>
                <a:lnTo>
                  <a:pt x="13676" y="19710"/>
                </a:lnTo>
                <a:lnTo>
                  <a:pt x="13700" y="19734"/>
                </a:lnTo>
                <a:lnTo>
                  <a:pt x="13724" y="19734"/>
                </a:lnTo>
                <a:lnTo>
                  <a:pt x="14041" y="19685"/>
                </a:lnTo>
                <a:lnTo>
                  <a:pt x="14333" y="19612"/>
                </a:lnTo>
                <a:lnTo>
                  <a:pt x="14917" y="19442"/>
                </a:lnTo>
                <a:lnTo>
                  <a:pt x="15403" y="19320"/>
                </a:lnTo>
                <a:lnTo>
                  <a:pt x="15671" y="19247"/>
                </a:lnTo>
                <a:lnTo>
                  <a:pt x="15914" y="19150"/>
                </a:lnTo>
                <a:lnTo>
                  <a:pt x="15914" y="19466"/>
                </a:lnTo>
                <a:lnTo>
                  <a:pt x="15647" y="19515"/>
                </a:lnTo>
                <a:lnTo>
                  <a:pt x="15379" y="19612"/>
                </a:lnTo>
                <a:lnTo>
                  <a:pt x="14892" y="19831"/>
                </a:lnTo>
                <a:lnTo>
                  <a:pt x="14381" y="20050"/>
                </a:lnTo>
                <a:lnTo>
                  <a:pt x="13895" y="20294"/>
                </a:lnTo>
                <a:lnTo>
                  <a:pt x="13895" y="20318"/>
                </a:lnTo>
                <a:lnTo>
                  <a:pt x="13919" y="20342"/>
                </a:lnTo>
                <a:lnTo>
                  <a:pt x="14162" y="20342"/>
                </a:lnTo>
                <a:lnTo>
                  <a:pt x="14430" y="20294"/>
                </a:lnTo>
                <a:lnTo>
                  <a:pt x="14673" y="20245"/>
                </a:lnTo>
                <a:lnTo>
                  <a:pt x="14941" y="20172"/>
                </a:lnTo>
                <a:lnTo>
                  <a:pt x="15428" y="20026"/>
                </a:lnTo>
                <a:lnTo>
                  <a:pt x="15914" y="19831"/>
                </a:lnTo>
                <a:lnTo>
                  <a:pt x="15914" y="19856"/>
                </a:lnTo>
                <a:lnTo>
                  <a:pt x="15817" y="20050"/>
                </a:lnTo>
                <a:lnTo>
                  <a:pt x="15720" y="20196"/>
                </a:lnTo>
                <a:lnTo>
                  <a:pt x="15598" y="20294"/>
                </a:lnTo>
                <a:lnTo>
                  <a:pt x="15452" y="20391"/>
                </a:lnTo>
                <a:lnTo>
                  <a:pt x="15282" y="20440"/>
                </a:lnTo>
                <a:lnTo>
                  <a:pt x="15111" y="20488"/>
                </a:lnTo>
                <a:lnTo>
                  <a:pt x="14746" y="20537"/>
                </a:lnTo>
                <a:lnTo>
                  <a:pt x="14381" y="20561"/>
                </a:lnTo>
                <a:lnTo>
                  <a:pt x="13992" y="20561"/>
                </a:lnTo>
                <a:lnTo>
                  <a:pt x="13213" y="20513"/>
                </a:lnTo>
                <a:lnTo>
                  <a:pt x="12410" y="20513"/>
                </a:lnTo>
                <a:lnTo>
                  <a:pt x="11632" y="20537"/>
                </a:lnTo>
                <a:lnTo>
                  <a:pt x="8006" y="20561"/>
                </a:lnTo>
                <a:lnTo>
                  <a:pt x="4405" y="20561"/>
                </a:lnTo>
                <a:lnTo>
                  <a:pt x="2848" y="20513"/>
                </a:lnTo>
                <a:lnTo>
                  <a:pt x="1753" y="20513"/>
                </a:lnTo>
                <a:lnTo>
                  <a:pt x="1631" y="20464"/>
                </a:lnTo>
                <a:lnTo>
                  <a:pt x="1339" y="20342"/>
                </a:lnTo>
                <a:lnTo>
                  <a:pt x="1169" y="20269"/>
                </a:lnTo>
                <a:lnTo>
                  <a:pt x="1023" y="20172"/>
                </a:lnTo>
                <a:lnTo>
                  <a:pt x="877" y="20050"/>
                </a:lnTo>
                <a:lnTo>
                  <a:pt x="780" y="19929"/>
                </a:lnTo>
                <a:lnTo>
                  <a:pt x="707" y="19807"/>
                </a:lnTo>
                <a:lnTo>
                  <a:pt x="658" y="19661"/>
                </a:lnTo>
                <a:lnTo>
                  <a:pt x="609" y="19393"/>
                </a:lnTo>
                <a:lnTo>
                  <a:pt x="561" y="19101"/>
                </a:lnTo>
                <a:lnTo>
                  <a:pt x="561" y="18834"/>
                </a:lnTo>
                <a:lnTo>
                  <a:pt x="536" y="17131"/>
                </a:lnTo>
                <a:lnTo>
                  <a:pt x="561" y="15427"/>
                </a:lnTo>
                <a:lnTo>
                  <a:pt x="536" y="13091"/>
                </a:lnTo>
                <a:lnTo>
                  <a:pt x="488" y="9247"/>
                </a:lnTo>
                <a:lnTo>
                  <a:pt x="463" y="5402"/>
                </a:lnTo>
                <a:lnTo>
                  <a:pt x="463" y="3967"/>
                </a:lnTo>
                <a:lnTo>
                  <a:pt x="488" y="3139"/>
                </a:lnTo>
                <a:lnTo>
                  <a:pt x="512" y="2653"/>
                </a:lnTo>
                <a:lnTo>
                  <a:pt x="585" y="2142"/>
                </a:lnTo>
                <a:lnTo>
                  <a:pt x="682" y="1655"/>
                </a:lnTo>
                <a:lnTo>
                  <a:pt x="828" y="1168"/>
                </a:lnTo>
                <a:lnTo>
                  <a:pt x="901" y="1023"/>
                </a:lnTo>
                <a:lnTo>
                  <a:pt x="1023" y="852"/>
                </a:lnTo>
                <a:lnTo>
                  <a:pt x="1218" y="731"/>
                </a:lnTo>
                <a:lnTo>
                  <a:pt x="1461" y="609"/>
                </a:lnTo>
                <a:lnTo>
                  <a:pt x="1753" y="536"/>
                </a:lnTo>
                <a:lnTo>
                  <a:pt x="2118" y="487"/>
                </a:lnTo>
                <a:lnTo>
                  <a:pt x="2532" y="463"/>
                </a:lnTo>
                <a:close/>
                <a:moveTo>
                  <a:pt x="2483" y="1"/>
                </a:moveTo>
                <a:lnTo>
                  <a:pt x="2021" y="25"/>
                </a:lnTo>
                <a:lnTo>
                  <a:pt x="1631" y="98"/>
                </a:lnTo>
                <a:lnTo>
                  <a:pt x="1315" y="171"/>
                </a:lnTo>
                <a:lnTo>
                  <a:pt x="1023" y="317"/>
                </a:lnTo>
                <a:lnTo>
                  <a:pt x="804" y="463"/>
                </a:lnTo>
                <a:lnTo>
                  <a:pt x="609" y="633"/>
                </a:lnTo>
                <a:lnTo>
                  <a:pt x="463" y="828"/>
                </a:lnTo>
                <a:lnTo>
                  <a:pt x="366" y="1023"/>
                </a:lnTo>
                <a:lnTo>
                  <a:pt x="269" y="1241"/>
                </a:lnTo>
                <a:lnTo>
                  <a:pt x="220" y="1436"/>
                </a:lnTo>
                <a:lnTo>
                  <a:pt x="196" y="1655"/>
                </a:lnTo>
                <a:lnTo>
                  <a:pt x="147" y="2020"/>
                </a:lnTo>
                <a:lnTo>
                  <a:pt x="123" y="2312"/>
                </a:lnTo>
                <a:lnTo>
                  <a:pt x="74" y="2823"/>
                </a:lnTo>
                <a:lnTo>
                  <a:pt x="25" y="3334"/>
                </a:lnTo>
                <a:lnTo>
                  <a:pt x="1" y="4356"/>
                </a:lnTo>
                <a:lnTo>
                  <a:pt x="1" y="5354"/>
                </a:lnTo>
                <a:lnTo>
                  <a:pt x="25" y="6376"/>
                </a:lnTo>
                <a:lnTo>
                  <a:pt x="50" y="7544"/>
                </a:lnTo>
                <a:lnTo>
                  <a:pt x="25" y="8736"/>
                </a:lnTo>
                <a:lnTo>
                  <a:pt x="1" y="11072"/>
                </a:lnTo>
                <a:lnTo>
                  <a:pt x="1" y="12264"/>
                </a:lnTo>
                <a:lnTo>
                  <a:pt x="50" y="13432"/>
                </a:lnTo>
                <a:lnTo>
                  <a:pt x="74" y="14624"/>
                </a:lnTo>
                <a:lnTo>
                  <a:pt x="98" y="15817"/>
                </a:lnTo>
                <a:lnTo>
                  <a:pt x="74" y="16693"/>
                </a:lnTo>
                <a:lnTo>
                  <a:pt x="98" y="17568"/>
                </a:lnTo>
                <a:lnTo>
                  <a:pt x="123" y="18444"/>
                </a:lnTo>
                <a:lnTo>
                  <a:pt x="171" y="19345"/>
                </a:lnTo>
                <a:lnTo>
                  <a:pt x="196" y="19612"/>
                </a:lnTo>
                <a:lnTo>
                  <a:pt x="244" y="19880"/>
                </a:lnTo>
                <a:lnTo>
                  <a:pt x="342" y="20123"/>
                </a:lnTo>
                <a:lnTo>
                  <a:pt x="463" y="20367"/>
                </a:lnTo>
                <a:lnTo>
                  <a:pt x="609" y="20561"/>
                </a:lnTo>
                <a:lnTo>
                  <a:pt x="804" y="20732"/>
                </a:lnTo>
                <a:lnTo>
                  <a:pt x="926" y="20805"/>
                </a:lnTo>
                <a:lnTo>
                  <a:pt x="1047" y="20853"/>
                </a:lnTo>
                <a:lnTo>
                  <a:pt x="1169" y="20902"/>
                </a:lnTo>
                <a:lnTo>
                  <a:pt x="1315" y="20926"/>
                </a:lnTo>
                <a:lnTo>
                  <a:pt x="2970" y="20951"/>
                </a:lnTo>
                <a:lnTo>
                  <a:pt x="4162" y="20975"/>
                </a:lnTo>
                <a:lnTo>
                  <a:pt x="4965" y="20999"/>
                </a:lnTo>
                <a:lnTo>
                  <a:pt x="5622" y="21024"/>
                </a:lnTo>
                <a:lnTo>
                  <a:pt x="11145" y="21024"/>
                </a:lnTo>
                <a:lnTo>
                  <a:pt x="12727" y="20999"/>
                </a:lnTo>
                <a:lnTo>
                  <a:pt x="13092" y="20999"/>
                </a:lnTo>
                <a:lnTo>
                  <a:pt x="13481" y="21024"/>
                </a:lnTo>
                <a:lnTo>
                  <a:pt x="14260" y="21072"/>
                </a:lnTo>
                <a:lnTo>
                  <a:pt x="14649" y="21072"/>
                </a:lnTo>
                <a:lnTo>
                  <a:pt x="15014" y="21048"/>
                </a:lnTo>
                <a:lnTo>
                  <a:pt x="15209" y="20999"/>
                </a:lnTo>
                <a:lnTo>
                  <a:pt x="15379" y="20951"/>
                </a:lnTo>
                <a:lnTo>
                  <a:pt x="15574" y="20902"/>
                </a:lnTo>
                <a:lnTo>
                  <a:pt x="15744" y="20805"/>
                </a:lnTo>
                <a:lnTo>
                  <a:pt x="15890" y="20683"/>
                </a:lnTo>
                <a:lnTo>
                  <a:pt x="16036" y="20513"/>
                </a:lnTo>
                <a:lnTo>
                  <a:pt x="16158" y="20318"/>
                </a:lnTo>
                <a:lnTo>
                  <a:pt x="16255" y="20075"/>
                </a:lnTo>
                <a:lnTo>
                  <a:pt x="16328" y="19807"/>
                </a:lnTo>
                <a:lnTo>
                  <a:pt x="16377" y="19515"/>
                </a:lnTo>
                <a:lnTo>
                  <a:pt x="16425" y="19223"/>
                </a:lnTo>
                <a:lnTo>
                  <a:pt x="16450" y="18907"/>
                </a:lnTo>
                <a:lnTo>
                  <a:pt x="16474" y="18298"/>
                </a:lnTo>
                <a:lnTo>
                  <a:pt x="16450" y="17739"/>
                </a:lnTo>
                <a:lnTo>
                  <a:pt x="16425" y="16960"/>
                </a:lnTo>
                <a:lnTo>
                  <a:pt x="16425" y="15573"/>
                </a:lnTo>
                <a:lnTo>
                  <a:pt x="16377" y="14186"/>
                </a:lnTo>
                <a:lnTo>
                  <a:pt x="16352" y="13286"/>
                </a:lnTo>
                <a:lnTo>
                  <a:pt x="16352" y="12118"/>
                </a:lnTo>
                <a:lnTo>
                  <a:pt x="16328" y="9441"/>
                </a:lnTo>
                <a:lnTo>
                  <a:pt x="16328" y="6960"/>
                </a:lnTo>
                <a:lnTo>
                  <a:pt x="16328" y="5500"/>
                </a:lnTo>
                <a:lnTo>
                  <a:pt x="16328" y="4794"/>
                </a:lnTo>
                <a:lnTo>
                  <a:pt x="16352" y="4113"/>
                </a:lnTo>
                <a:lnTo>
                  <a:pt x="16401" y="3431"/>
                </a:lnTo>
                <a:lnTo>
                  <a:pt x="16450" y="2726"/>
                </a:lnTo>
                <a:lnTo>
                  <a:pt x="16450" y="2336"/>
                </a:lnTo>
                <a:lnTo>
                  <a:pt x="16401" y="1898"/>
                </a:lnTo>
                <a:lnTo>
                  <a:pt x="16328" y="1509"/>
                </a:lnTo>
                <a:lnTo>
                  <a:pt x="16279" y="1314"/>
                </a:lnTo>
                <a:lnTo>
                  <a:pt x="16206" y="1120"/>
                </a:lnTo>
                <a:lnTo>
                  <a:pt x="16133" y="950"/>
                </a:lnTo>
                <a:lnTo>
                  <a:pt x="16036" y="779"/>
                </a:lnTo>
                <a:lnTo>
                  <a:pt x="15914" y="633"/>
                </a:lnTo>
                <a:lnTo>
                  <a:pt x="15768" y="512"/>
                </a:lnTo>
                <a:lnTo>
                  <a:pt x="15622" y="414"/>
                </a:lnTo>
                <a:lnTo>
                  <a:pt x="15452" y="317"/>
                </a:lnTo>
                <a:lnTo>
                  <a:pt x="15257" y="268"/>
                </a:lnTo>
                <a:lnTo>
                  <a:pt x="15038" y="220"/>
                </a:lnTo>
                <a:lnTo>
                  <a:pt x="14965" y="171"/>
                </a:lnTo>
                <a:lnTo>
                  <a:pt x="14892" y="147"/>
                </a:lnTo>
                <a:lnTo>
                  <a:pt x="14527" y="122"/>
                </a:lnTo>
                <a:lnTo>
                  <a:pt x="14138" y="98"/>
                </a:lnTo>
                <a:lnTo>
                  <a:pt x="13408" y="98"/>
                </a:lnTo>
                <a:lnTo>
                  <a:pt x="11924" y="122"/>
                </a:lnTo>
                <a:lnTo>
                  <a:pt x="8396" y="122"/>
                </a:lnTo>
                <a:lnTo>
                  <a:pt x="4843" y="98"/>
                </a:lnTo>
                <a:lnTo>
                  <a:pt x="3943" y="74"/>
                </a:lnTo>
                <a:lnTo>
                  <a:pt x="3018" y="25"/>
                </a:lnTo>
                <a:lnTo>
                  <a:pt x="24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2"/>
          <p:cNvSpPr/>
          <p:nvPr/>
        </p:nvSpPr>
        <p:spPr>
          <a:xfrm>
            <a:off x="2592213" y="2704269"/>
            <a:ext cx="434499" cy="242503"/>
          </a:xfrm>
          <a:custGeom>
            <a:avLst/>
            <a:gdLst/>
            <a:ahLst/>
            <a:cxnLst/>
            <a:rect l="l" t="t" r="r" b="b"/>
            <a:pathLst>
              <a:path w="19881" h="11096" extrusionOk="0">
                <a:moveTo>
                  <a:pt x="9636" y="1120"/>
                </a:moveTo>
                <a:lnTo>
                  <a:pt x="10099" y="1144"/>
                </a:lnTo>
                <a:lnTo>
                  <a:pt x="10561" y="1168"/>
                </a:lnTo>
                <a:lnTo>
                  <a:pt x="10537" y="1412"/>
                </a:lnTo>
                <a:lnTo>
                  <a:pt x="10512" y="1631"/>
                </a:lnTo>
                <a:lnTo>
                  <a:pt x="9685" y="1631"/>
                </a:lnTo>
                <a:lnTo>
                  <a:pt x="9661" y="1387"/>
                </a:lnTo>
                <a:lnTo>
                  <a:pt x="9636" y="1120"/>
                </a:lnTo>
                <a:close/>
                <a:moveTo>
                  <a:pt x="9198" y="1120"/>
                </a:moveTo>
                <a:lnTo>
                  <a:pt x="9223" y="1217"/>
                </a:lnTo>
                <a:lnTo>
                  <a:pt x="9223" y="1436"/>
                </a:lnTo>
                <a:lnTo>
                  <a:pt x="9223" y="1679"/>
                </a:lnTo>
                <a:lnTo>
                  <a:pt x="8785" y="1752"/>
                </a:lnTo>
                <a:lnTo>
                  <a:pt x="8347" y="1825"/>
                </a:lnTo>
                <a:lnTo>
                  <a:pt x="8298" y="1825"/>
                </a:lnTo>
                <a:lnTo>
                  <a:pt x="8225" y="1801"/>
                </a:lnTo>
                <a:lnTo>
                  <a:pt x="8128" y="1509"/>
                </a:lnTo>
                <a:lnTo>
                  <a:pt x="8055" y="1241"/>
                </a:lnTo>
                <a:lnTo>
                  <a:pt x="8468" y="1193"/>
                </a:lnTo>
                <a:lnTo>
                  <a:pt x="8882" y="1144"/>
                </a:lnTo>
                <a:lnTo>
                  <a:pt x="9198" y="1120"/>
                </a:lnTo>
                <a:close/>
                <a:moveTo>
                  <a:pt x="11023" y="1217"/>
                </a:moveTo>
                <a:lnTo>
                  <a:pt x="11583" y="1290"/>
                </a:lnTo>
                <a:lnTo>
                  <a:pt x="12118" y="1412"/>
                </a:lnTo>
                <a:lnTo>
                  <a:pt x="12045" y="1655"/>
                </a:lnTo>
                <a:lnTo>
                  <a:pt x="11997" y="1850"/>
                </a:lnTo>
                <a:lnTo>
                  <a:pt x="11486" y="1752"/>
                </a:lnTo>
                <a:lnTo>
                  <a:pt x="10975" y="1679"/>
                </a:lnTo>
                <a:lnTo>
                  <a:pt x="10999" y="1436"/>
                </a:lnTo>
                <a:lnTo>
                  <a:pt x="11023" y="1217"/>
                </a:lnTo>
                <a:close/>
                <a:moveTo>
                  <a:pt x="7665" y="1339"/>
                </a:moveTo>
                <a:lnTo>
                  <a:pt x="7714" y="1655"/>
                </a:lnTo>
                <a:lnTo>
                  <a:pt x="7811" y="1996"/>
                </a:lnTo>
                <a:lnTo>
                  <a:pt x="7446" y="2117"/>
                </a:lnTo>
                <a:lnTo>
                  <a:pt x="7082" y="2263"/>
                </a:lnTo>
                <a:lnTo>
                  <a:pt x="6984" y="2117"/>
                </a:lnTo>
                <a:lnTo>
                  <a:pt x="6887" y="1971"/>
                </a:lnTo>
                <a:lnTo>
                  <a:pt x="6765" y="1825"/>
                </a:lnTo>
                <a:lnTo>
                  <a:pt x="6668" y="1679"/>
                </a:lnTo>
                <a:lnTo>
                  <a:pt x="6644" y="1631"/>
                </a:lnTo>
                <a:lnTo>
                  <a:pt x="7155" y="1460"/>
                </a:lnTo>
                <a:lnTo>
                  <a:pt x="7665" y="1339"/>
                </a:lnTo>
                <a:close/>
                <a:moveTo>
                  <a:pt x="12532" y="1509"/>
                </a:moveTo>
                <a:lnTo>
                  <a:pt x="13067" y="1655"/>
                </a:lnTo>
                <a:lnTo>
                  <a:pt x="13627" y="1825"/>
                </a:lnTo>
                <a:lnTo>
                  <a:pt x="14211" y="2044"/>
                </a:lnTo>
                <a:lnTo>
                  <a:pt x="14065" y="2263"/>
                </a:lnTo>
                <a:lnTo>
                  <a:pt x="13870" y="2555"/>
                </a:lnTo>
                <a:lnTo>
                  <a:pt x="13262" y="2263"/>
                </a:lnTo>
                <a:lnTo>
                  <a:pt x="13165" y="2215"/>
                </a:lnTo>
                <a:lnTo>
                  <a:pt x="12824" y="2093"/>
                </a:lnTo>
                <a:lnTo>
                  <a:pt x="12459" y="1996"/>
                </a:lnTo>
                <a:lnTo>
                  <a:pt x="12483" y="1655"/>
                </a:lnTo>
                <a:lnTo>
                  <a:pt x="12532" y="1509"/>
                </a:lnTo>
                <a:close/>
                <a:moveTo>
                  <a:pt x="6254" y="1777"/>
                </a:moveTo>
                <a:lnTo>
                  <a:pt x="6425" y="2117"/>
                </a:lnTo>
                <a:lnTo>
                  <a:pt x="6522" y="2288"/>
                </a:lnTo>
                <a:lnTo>
                  <a:pt x="6668" y="2458"/>
                </a:lnTo>
                <a:lnTo>
                  <a:pt x="6035" y="2774"/>
                </a:lnTo>
                <a:lnTo>
                  <a:pt x="5427" y="3115"/>
                </a:lnTo>
                <a:lnTo>
                  <a:pt x="5305" y="3018"/>
                </a:lnTo>
                <a:lnTo>
                  <a:pt x="5184" y="2896"/>
                </a:lnTo>
                <a:lnTo>
                  <a:pt x="5086" y="2774"/>
                </a:lnTo>
                <a:lnTo>
                  <a:pt x="4989" y="2653"/>
                </a:lnTo>
                <a:lnTo>
                  <a:pt x="4843" y="2385"/>
                </a:lnTo>
                <a:lnTo>
                  <a:pt x="5476" y="2093"/>
                </a:lnTo>
                <a:lnTo>
                  <a:pt x="6254" y="1777"/>
                </a:lnTo>
                <a:close/>
                <a:moveTo>
                  <a:pt x="14503" y="2166"/>
                </a:moveTo>
                <a:lnTo>
                  <a:pt x="15087" y="2434"/>
                </a:lnTo>
                <a:lnTo>
                  <a:pt x="15671" y="2726"/>
                </a:lnTo>
                <a:lnTo>
                  <a:pt x="15622" y="2774"/>
                </a:lnTo>
                <a:lnTo>
                  <a:pt x="15427" y="3018"/>
                </a:lnTo>
                <a:lnTo>
                  <a:pt x="15306" y="3164"/>
                </a:lnTo>
                <a:lnTo>
                  <a:pt x="15209" y="3310"/>
                </a:lnTo>
                <a:lnTo>
                  <a:pt x="14698" y="2993"/>
                </a:lnTo>
                <a:lnTo>
                  <a:pt x="14187" y="2701"/>
                </a:lnTo>
                <a:lnTo>
                  <a:pt x="14406" y="2336"/>
                </a:lnTo>
                <a:lnTo>
                  <a:pt x="14503" y="2166"/>
                </a:lnTo>
                <a:close/>
                <a:moveTo>
                  <a:pt x="4502" y="2555"/>
                </a:moveTo>
                <a:lnTo>
                  <a:pt x="4624" y="2847"/>
                </a:lnTo>
                <a:lnTo>
                  <a:pt x="4794" y="3115"/>
                </a:lnTo>
                <a:lnTo>
                  <a:pt x="4916" y="3237"/>
                </a:lnTo>
                <a:lnTo>
                  <a:pt x="5038" y="3358"/>
                </a:lnTo>
                <a:lnTo>
                  <a:pt x="4381" y="3821"/>
                </a:lnTo>
                <a:lnTo>
                  <a:pt x="4332" y="3869"/>
                </a:lnTo>
                <a:lnTo>
                  <a:pt x="4259" y="3821"/>
                </a:lnTo>
                <a:lnTo>
                  <a:pt x="3943" y="3626"/>
                </a:lnTo>
                <a:lnTo>
                  <a:pt x="3675" y="3407"/>
                </a:lnTo>
                <a:lnTo>
                  <a:pt x="3529" y="3237"/>
                </a:lnTo>
                <a:lnTo>
                  <a:pt x="3821" y="2993"/>
                </a:lnTo>
                <a:lnTo>
                  <a:pt x="4162" y="2774"/>
                </a:lnTo>
                <a:lnTo>
                  <a:pt x="4502" y="2555"/>
                </a:lnTo>
                <a:close/>
                <a:moveTo>
                  <a:pt x="16036" y="2945"/>
                </a:moveTo>
                <a:lnTo>
                  <a:pt x="16547" y="3237"/>
                </a:lnTo>
                <a:lnTo>
                  <a:pt x="17033" y="3577"/>
                </a:lnTo>
                <a:lnTo>
                  <a:pt x="16766" y="3796"/>
                </a:lnTo>
                <a:lnTo>
                  <a:pt x="16571" y="3967"/>
                </a:lnTo>
                <a:lnTo>
                  <a:pt x="16352" y="4186"/>
                </a:lnTo>
                <a:lnTo>
                  <a:pt x="15963" y="3869"/>
                </a:lnTo>
                <a:lnTo>
                  <a:pt x="15573" y="3577"/>
                </a:lnTo>
                <a:lnTo>
                  <a:pt x="15744" y="3310"/>
                </a:lnTo>
                <a:lnTo>
                  <a:pt x="15938" y="3066"/>
                </a:lnTo>
                <a:lnTo>
                  <a:pt x="16036" y="2945"/>
                </a:lnTo>
                <a:close/>
                <a:moveTo>
                  <a:pt x="8736" y="5645"/>
                </a:moveTo>
                <a:lnTo>
                  <a:pt x="8833" y="5743"/>
                </a:lnTo>
                <a:lnTo>
                  <a:pt x="8809" y="5791"/>
                </a:lnTo>
                <a:lnTo>
                  <a:pt x="8736" y="5645"/>
                </a:lnTo>
                <a:close/>
                <a:moveTo>
                  <a:pt x="9831" y="3407"/>
                </a:moveTo>
                <a:lnTo>
                  <a:pt x="9588" y="3431"/>
                </a:lnTo>
                <a:lnTo>
                  <a:pt x="9369" y="3456"/>
                </a:lnTo>
                <a:lnTo>
                  <a:pt x="9150" y="3529"/>
                </a:lnTo>
                <a:lnTo>
                  <a:pt x="8931" y="3602"/>
                </a:lnTo>
                <a:lnTo>
                  <a:pt x="8736" y="3723"/>
                </a:lnTo>
                <a:lnTo>
                  <a:pt x="8517" y="3894"/>
                </a:lnTo>
                <a:lnTo>
                  <a:pt x="8298" y="4113"/>
                </a:lnTo>
                <a:lnTo>
                  <a:pt x="8128" y="4356"/>
                </a:lnTo>
                <a:lnTo>
                  <a:pt x="7982" y="4648"/>
                </a:lnTo>
                <a:lnTo>
                  <a:pt x="7884" y="4940"/>
                </a:lnTo>
                <a:lnTo>
                  <a:pt x="7811" y="5232"/>
                </a:lnTo>
                <a:lnTo>
                  <a:pt x="7787" y="5524"/>
                </a:lnTo>
                <a:lnTo>
                  <a:pt x="7811" y="5791"/>
                </a:lnTo>
                <a:lnTo>
                  <a:pt x="7909" y="6035"/>
                </a:lnTo>
                <a:lnTo>
                  <a:pt x="8006" y="6254"/>
                </a:lnTo>
                <a:lnTo>
                  <a:pt x="8152" y="6424"/>
                </a:lnTo>
                <a:lnTo>
                  <a:pt x="8322" y="6594"/>
                </a:lnTo>
                <a:lnTo>
                  <a:pt x="8420" y="6740"/>
                </a:lnTo>
                <a:lnTo>
                  <a:pt x="8541" y="6862"/>
                </a:lnTo>
                <a:lnTo>
                  <a:pt x="8663" y="6959"/>
                </a:lnTo>
                <a:lnTo>
                  <a:pt x="8809" y="7057"/>
                </a:lnTo>
                <a:lnTo>
                  <a:pt x="8955" y="7130"/>
                </a:lnTo>
                <a:lnTo>
                  <a:pt x="9125" y="7203"/>
                </a:lnTo>
                <a:lnTo>
                  <a:pt x="9296" y="7251"/>
                </a:lnTo>
                <a:lnTo>
                  <a:pt x="9466" y="7276"/>
                </a:lnTo>
                <a:lnTo>
                  <a:pt x="9636" y="7276"/>
                </a:lnTo>
                <a:lnTo>
                  <a:pt x="9807" y="7251"/>
                </a:lnTo>
                <a:lnTo>
                  <a:pt x="9953" y="7227"/>
                </a:lnTo>
                <a:lnTo>
                  <a:pt x="10099" y="7178"/>
                </a:lnTo>
                <a:lnTo>
                  <a:pt x="10245" y="7105"/>
                </a:lnTo>
                <a:lnTo>
                  <a:pt x="10391" y="7032"/>
                </a:lnTo>
                <a:lnTo>
                  <a:pt x="10512" y="6959"/>
                </a:lnTo>
                <a:lnTo>
                  <a:pt x="10634" y="6838"/>
                </a:lnTo>
                <a:lnTo>
                  <a:pt x="10683" y="6838"/>
                </a:lnTo>
                <a:lnTo>
                  <a:pt x="10902" y="6667"/>
                </a:lnTo>
                <a:lnTo>
                  <a:pt x="11121" y="6473"/>
                </a:lnTo>
                <a:lnTo>
                  <a:pt x="11291" y="6254"/>
                </a:lnTo>
                <a:lnTo>
                  <a:pt x="11413" y="5986"/>
                </a:lnTo>
                <a:lnTo>
                  <a:pt x="11510" y="5718"/>
                </a:lnTo>
                <a:lnTo>
                  <a:pt x="11583" y="5427"/>
                </a:lnTo>
                <a:lnTo>
                  <a:pt x="11607" y="5159"/>
                </a:lnTo>
                <a:lnTo>
                  <a:pt x="11583" y="4891"/>
                </a:lnTo>
                <a:lnTo>
                  <a:pt x="11559" y="4697"/>
                </a:lnTo>
                <a:lnTo>
                  <a:pt x="11534" y="4745"/>
                </a:lnTo>
                <a:lnTo>
                  <a:pt x="11486" y="4818"/>
                </a:lnTo>
                <a:lnTo>
                  <a:pt x="11413" y="4891"/>
                </a:lnTo>
                <a:lnTo>
                  <a:pt x="11340" y="4964"/>
                </a:lnTo>
                <a:lnTo>
                  <a:pt x="11242" y="5013"/>
                </a:lnTo>
                <a:lnTo>
                  <a:pt x="11145" y="5062"/>
                </a:lnTo>
                <a:lnTo>
                  <a:pt x="11048" y="5086"/>
                </a:lnTo>
                <a:lnTo>
                  <a:pt x="10950" y="5086"/>
                </a:lnTo>
                <a:lnTo>
                  <a:pt x="10780" y="5062"/>
                </a:lnTo>
                <a:lnTo>
                  <a:pt x="10610" y="5013"/>
                </a:lnTo>
                <a:lnTo>
                  <a:pt x="10537" y="4964"/>
                </a:lnTo>
                <a:lnTo>
                  <a:pt x="10488" y="4916"/>
                </a:lnTo>
                <a:lnTo>
                  <a:pt x="10391" y="4770"/>
                </a:lnTo>
                <a:lnTo>
                  <a:pt x="10318" y="4624"/>
                </a:lnTo>
                <a:lnTo>
                  <a:pt x="10293" y="4453"/>
                </a:lnTo>
                <a:lnTo>
                  <a:pt x="10293" y="4356"/>
                </a:lnTo>
                <a:lnTo>
                  <a:pt x="10318" y="4259"/>
                </a:lnTo>
                <a:lnTo>
                  <a:pt x="10366" y="4161"/>
                </a:lnTo>
                <a:lnTo>
                  <a:pt x="10415" y="4088"/>
                </a:lnTo>
                <a:lnTo>
                  <a:pt x="10561" y="3942"/>
                </a:lnTo>
                <a:lnTo>
                  <a:pt x="10731" y="3845"/>
                </a:lnTo>
                <a:lnTo>
                  <a:pt x="10756" y="3821"/>
                </a:lnTo>
                <a:lnTo>
                  <a:pt x="10829" y="3772"/>
                </a:lnTo>
                <a:lnTo>
                  <a:pt x="10877" y="3748"/>
                </a:lnTo>
                <a:lnTo>
                  <a:pt x="10707" y="3650"/>
                </a:lnTo>
                <a:lnTo>
                  <a:pt x="10512" y="3553"/>
                </a:lnTo>
                <a:lnTo>
                  <a:pt x="10269" y="3480"/>
                </a:lnTo>
                <a:lnTo>
                  <a:pt x="10050" y="3431"/>
                </a:lnTo>
                <a:lnTo>
                  <a:pt x="9831" y="3407"/>
                </a:lnTo>
                <a:close/>
                <a:moveTo>
                  <a:pt x="10050" y="2215"/>
                </a:moveTo>
                <a:lnTo>
                  <a:pt x="10391" y="2239"/>
                </a:lnTo>
                <a:lnTo>
                  <a:pt x="10439" y="2385"/>
                </a:lnTo>
                <a:lnTo>
                  <a:pt x="10488" y="2580"/>
                </a:lnTo>
                <a:lnTo>
                  <a:pt x="10512" y="2677"/>
                </a:lnTo>
                <a:lnTo>
                  <a:pt x="10585" y="2774"/>
                </a:lnTo>
                <a:lnTo>
                  <a:pt x="10610" y="2799"/>
                </a:lnTo>
                <a:lnTo>
                  <a:pt x="10683" y="2799"/>
                </a:lnTo>
                <a:lnTo>
                  <a:pt x="10707" y="2774"/>
                </a:lnTo>
                <a:lnTo>
                  <a:pt x="10780" y="2653"/>
                </a:lnTo>
                <a:lnTo>
                  <a:pt x="10829" y="2531"/>
                </a:lnTo>
                <a:lnTo>
                  <a:pt x="10829" y="2409"/>
                </a:lnTo>
                <a:lnTo>
                  <a:pt x="10829" y="2263"/>
                </a:lnTo>
                <a:lnTo>
                  <a:pt x="11291" y="2336"/>
                </a:lnTo>
                <a:lnTo>
                  <a:pt x="11315" y="2482"/>
                </a:lnTo>
                <a:lnTo>
                  <a:pt x="11388" y="2604"/>
                </a:lnTo>
                <a:lnTo>
                  <a:pt x="11461" y="2653"/>
                </a:lnTo>
                <a:lnTo>
                  <a:pt x="11559" y="2677"/>
                </a:lnTo>
                <a:lnTo>
                  <a:pt x="11607" y="2677"/>
                </a:lnTo>
                <a:lnTo>
                  <a:pt x="11656" y="2653"/>
                </a:lnTo>
                <a:lnTo>
                  <a:pt x="11680" y="2604"/>
                </a:lnTo>
                <a:lnTo>
                  <a:pt x="11705" y="2555"/>
                </a:lnTo>
                <a:lnTo>
                  <a:pt x="11729" y="2434"/>
                </a:lnTo>
                <a:lnTo>
                  <a:pt x="12264" y="2580"/>
                </a:lnTo>
                <a:lnTo>
                  <a:pt x="12191" y="2677"/>
                </a:lnTo>
                <a:lnTo>
                  <a:pt x="12143" y="2774"/>
                </a:lnTo>
                <a:lnTo>
                  <a:pt x="12118" y="2896"/>
                </a:lnTo>
                <a:lnTo>
                  <a:pt x="12118" y="2969"/>
                </a:lnTo>
                <a:lnTo>
                  <a:pt x="12118" y="3018"/>
                </a:lnTo>
                <a:lnTo>
                  <a:pt x="12143" y="3066"/>
                </a:lnTo>
                <a:lnTo>
                  <a:pt x="12216" y="3091"/>
                </a:lnTo>
                <a:lnTo>
                  <a:pt x="12264" y="3091"/>
                </a:lnTo>
                <a:lnTo>
                  <a:pt x="12289" y="3066"/>
                </a:lnTo>
                <a:lnTo>
                  <a:pt x="12362" y="2993"/>
                </a:lnTo>
                <a:lnTo>
                  <a:pt x="12483" y="2847"/>
                </a:lnTo>
                <a:lnTo>
                  <a:pt x="12581" y="2726"/>
                </a:lnTo>
                <a:lnTo>
                  <a:pt x="12654" y="2750"/>
                </a:lnTo>
                <a:lnTo>
                  <a:pt x="12800" y="2750"/>
                </a:lnTo>
                <a:lnTo>
                  <a:pt x="13092" y="2872"/>
                </a:lnTo>
                <a:lnTo>
                  <a:pt x="13165" y="2945"/>
                </a:lnTo>
                <a:lnTo>
                  <a:pt x="12946" y="3066"/>
                </a:lnTo>
                <a:lnTo>
                  <a:pt x="12751" y="3212"/>
                </a:lnTo>
                <a:lnTo>
                  <a:pt x="12581" y="3383"/>
                </a:lnTo>
                <a:lnTo>
                  <a:pt x="12508" y="3480"/>
                </a:lnTo>
                <a:lnTo>
                  <a:pt x="12483" y="3577"/>
                </a:lnTo>
                <a:lnTo>
                  <a:pt x="12483" y="3650"/>
                </a:lnTo>
                <a:lnTo>
                  <a:pt x="12508" y="3699"/>
                </a:lnTo>
                <a:lnTo>
                  <a:pt x="12556" y="3748"/>
                </a:lnTo>
                <a:lnTo>
                  <a:pt x="12629" y="3748"/>
                </a:lnTo>
                <a:lnTo>
                  <a:pt x="12727" y="3699"/>
                </a:lnTo>
                <a:lnTo>
                  <a:pt x="12824" y="3650"/>
                </a:lnTo>
                <a:lnTo>
                  <a:pt x="12994" y="3529"/>
                </a:lnTo>
                <a:lnTo>
                  <a:pt x="13335" y="3310"/>
                </a:lnTo>
                <a:lnTo>
                  <a:pt x="13408" y="3602"/>
                </a:lnTo>
                <a:lnTo>
                  <a:pt x="13457" y="3845"/>
                </a:lnTo>
                <a:lnTo>
                  <a:pt x="13481" y="3991"/>
                </a:lnTo>
                <a:lnTo>
                  <a:pt x="13213" y="4015"/>
                </a:lnTo>
                <a:lnTo>
                  <a:pt x="12970" y="4064"/>
                </a:lnTo>
                <a:lnTo>
                  <a:pt x="12873" y="4137"/>
                </a:lnTo>
                <a:lnTo>
                  <a:pt x="12775" y="4186"/>
                </a:lnTo>
                <a:lnTo>
                  <a:pt x="12702" y="4283"/>
                </a:lnTo>
                <a:lnTo>
                  <a:pt x="12678" y="4380"/>
                </a:lnTo>
                <a:lnTo>
                  <a:pt x="12678" y="4429"/>
                </a:lnTo>
                <a:lnTo>
                  <a:pt x="12702" y="4453"/>
                </a:lnTo>
                <a:lnTo>
                  <a:pt x="12800" y="4502"/>
                </a:lnTo>
                <a:lnTo>
                  <a:pt x="12897" y="4502"/>
                </a:lnTo>
                <a:lnTo>
                  <a:pt x="13116" y="4478"/>
                </a:lnTo>
                <a:lnTo>
                  <a:pt x="13530" y="4429"/>
                </a:lnTo>
                <a:lnTo>
                  <a:pt x="13554" y="4891"/>
                </a:lnTo>
                <a:lnTo>
                  <a:pt x="13554" y="5354"/>
                </a:lnTo>
                <a:lnTo>
                  <a:pt x="13432" y="5354"/>
                </a:lnTo>
                <a:lnTo>
                  <a:pt x="13092" y="5329"/>
                </a:lnTo>
                <a:lnTo>
                  <a:pt x="12897" y="5305"/>
                </a:lnTo>
                <a:lnTo>
                  <a:pt x="12727" y="5329"/>
                </a:lnTo>
                <a:lnTo>
                  <a:pt x="12654" y="5354"/>
                </a:lnTo>
                <a:lnTo>
                  <a:pt x="12629" y="5402"/>
                </a:lnTo>
                <a:lnTo>
                  <a:pt x="12605" y="5451"/>
                </a:lnTo>
                <a:lnTo>
                  <a:pt x="12654" y="5524"/>
                </a:lnTo>
                <a:lnTo>
                  <a:pt x="12800" y="5621"/>
                </a:lnTo>
                <a:lnTo>
                  <a:pt x="12946" y="5670"/>
                </a:lnTo>
                <a:lnTo>
                  <a:pt x="13116" y="5718"/>
                </a:lnTo>
                <a:lnTo>
                  <a:pt x="13286" y="5743"/>
                </a:lnTo>
                <a:lnTo>
                  <a:pt x="13530" y="5767"/>
                </a:lnTo>
                <a:lnTo>
                  <a:pt x="13505" y="6059"/>
                </a:lnTo>
                <a:lnTo>
                  <a:pt x="13457" y="6424"/>
                </a:lnTo>
                <a:lnTo>
                  <a:pt x="13189" y="6302"/>
                </a:lnTo>
                <a:lnTo>
                  <a:pt x="12897" y="6205"/>
                </a:lnTo>
                <a:lnTo>
                  <a:pt x="12727" y="6181"/>
                </a:lnTo>
                <a:lnTo>
                  <a:pt x="12459" y="6181"/>
                </a:lnTo>
                <a:lnTo>
                  <a:pt x="12313" y="6205"/>
                </a:lnTo>
                <a:lnTo>
                  <a:pt x="12264" y="6254"/>
                </a:lnTo>
                <a:lnTo>
                  <a:pt x="12264" y="6302"/>
                </a:lnTo>
                <a:lnTo>
                  <a:pt x="12289" y="6327"/>
                </a:lnTo>
                <a:lnTo>
                  <a:pt x="12435" y="6424"/>
                </a:lnTo>
                <a:lnTo>
                  <a:pt x="12581" y="6497"/>
                </a:lnTo>
                <a:lnTo>
                  <a:pt x="12873" y="6667"/>
                </a:lnTo>
                <a:lnTo>
                  <a:pt x="13116" y="6765"/>
                </a:lnTo>
                <a:lnTo>
                  <a:pt x="13359" y="6862"/>
                </a:lnTo>
                <a:lnTo>
                  <a:pt x="13213" y="7203"/>
                </a:lnTo>
                <a:lnTo>
                  <a:pt x="13067" y="7519"/>
                </a:lnTo>
                <a:lnTo>
                  <a:pt x="12824" y="7397"/>
                </a:lnTo>
                <a:lnTo>
                  <a:pt x="12581" y="7300"/>
                </a:lnTo>
                <a:lnTo>
                  <a:pt x="12264" y="7130"/>
                </a:lnTo>
                <a:lnTo>
                  <a:pt x="11972" y="6984"/>
                </a:lnTo>
                <a:lnTo>
                  <a:pt x="11924" y="6984"/>
                </a:lnTo>
                <a:lnTo>
                  <a:pt x="11899" y="7008"/>
                </a:lnTo>
                <a:lnTo>
                  <a:pt x="11875" y="7057"/>
                </a:lnTo>
                <a:lnTo>
                  <a:pt x="11899" y="7081"/>
                </a:lnTo>
                <a:lnTo>
                  <a:pt x="11972" y="7251"/>
                </a:lnTo>
                <a:lnTo>
                  <a:pt x="12070" y="7373"/>
                </a:lnTo>
                <a:lnTo>
                  <a:pt x="12191" y="7470"/>
                </a:lnTo>
                <a:lnTo>
                  <a:pt x="12337" y="7592"/>
                </a:lnTo>
                <a:lnTo>
                  <a:pt x="12556" y="7738"/>
                </a:lnTo>
                <a:lnTo>
                  <a:pt x="12824" y="7884"/>
                </a:lnTo>
                <a:lnTo>
                  <a:pt x="12605" y="8127"/>
                </a:lnTo>
                <a:lnTo>
                  <a:pt x="12410" y="8322"/>
                </a:lnTo>
                <a:lnTo>
                  <a:pt x="12410" y="8225"/>
                </a:lnTo>
                <a:lnTo>
                  <a:pt x="12386" y="8176"/>
                </a:lnTo>
                <a:lnTo>
                  <a:pt x="12313" y="8103"/>
                </a:lnTo>
                <a:lnTo>
                  <a:pt x="12045" y="7933"/>
                </a:lnTo>
                <a:lnTo>
                  <a:pt x="11899" y="7835"/>
                </a:lnTo>
                <a:lnTo>
                  <a:pt x="11778" y="7738"/>
                </a:lnTo>
                <a:lnTo>
                  <a:pt x="11680" y="7616"/>
                </a:lnTo>
                <a:lnTo>
                  <a:pt x="11583" y="7519"/>
                </a:lnTo>
                <a:lnTo>
                  <a:pt x="11437" y="7446"/>
                </a:lnTo>
                <a:lnTo>
                  <a:pt x="11388" y="7422"/>
                </a:lnTo>
                <a:lnTo>
                  <a:pt x="11291" y="7422"/>
                </a:lnTo>
                <a:lnTo>
                  <a:pt x="11267" y="7446"/>
                </a:lnTo>
                <a:lnTo>
                  <a:pt x="11267" y="7519"/>
                </a:lnTo>
                <a:lnTo>
                  <a:pt x="11267" y="7592"/>
                </a:lnTo>
                <a:lnTo>
                  <a:pt x="11340" y="7738"/>
                </a:lnTo>
                <a:lnTo>
                  <a:pt x="11437" y="7860"/>
                </a:lnTo>
                <a:lnTo>
                  <a:pt x="11534" y="7981"/>
                </a:lnTo>
                <a:lnTo>
                  <a:pt x="11656" y="8127"/>
                </a:lnTo>
                <a:lnTo>
                  <a:pt x="11826" y="8273"/>
                </a:lnTo>
                <a:lnTo>
                  <a:pt x="11972" y="8371"/>
                </a:lnTo>
                <a:lnTo>
                  <a:pt x="12167" y="8444"/>
                </a:lnTo>
                <a:lnTo>
                  <a:pt x="12240" y="8468"/>
                </a:lnTo>
                <a:lnTo>
                  <a:pt x="12289" y="8444"/>
                </a:lnTo>
                <a:lnTo>
                  <a:pt x="12021" y="8663"/>
                </a:lnTo>
                <a:lnTo>
                  <a:pt x="11705" y="8833"/>
                </a:lnTo>
                <a:lnTo>
                  <a:pt x="11388" y="9003"/>
                </a:lnTo>
                <a:lnTo>
                  <a:pt x="11048" y="9125"/>
                </a:lnTo>
                <a:lnTo>
                  <a:pt x="11072" y="9028"/>
                </a:lnTo>
                <a:lnTo>
                  <a:pt x="11072" y="8979"/>
                </a:lnTo>
                <a:lnTo>
                  <a:pt x="11048" y="8906"/>
                </a:lnTo>
                <a:lnTo>
                  <a:pt x="10999" y="8736"/>
                </a:lnTo>
                <a:lnTo>
                  <a:pt x="10926" y="8565"/>
                </a:lnTo>
                <a:lnTo>
                  <a:pt x="10853" y="8225"/>
                </a:lnTo>
                <a:lnTo>
                  <a:pt x="10780" y="7957"/>
                </a:lnTo>
                <a:lnTo>
                  <a:pt x="10731" y="7835"/>
                </a:lnTo>
                <a:lnTo>
                  <a:pt x="10683" y="7811"/>
                </a:lnTo>
                <a:lnTo>
                  <a:pt x="10634" y="7762"/>
                </a:lnTo>
                <a:lnTo>
                  <a:pt x="10585" y="7762"/>
                </a:lnTo>
                <a:lnTo>
                  <a:pt x="10537" y="7787"/>
                </a:lnTo>
                <a:lnTo>
                  <a:pt x="10488" y="7835"/>
                </a:lnTo>
                <a:lnTo>
                  <a:pt x="10464" y="7908"/>
                </a:lnTo>
                <a:lnTo>
                  <a:pt x="10439" y="8030"/>
                </a:lnTo>
                <a:lnTo>
                  <a:pt x="10464" y="8176"/>
                </a:lnTo>
                <a:lnTo>
                  <a:pt x="10464" y="8322"/>
                </a:lnTo>
                <a:lnTo>
                  <a:pt x="10561" y="8736"/>
                </a:lnTo>
                <a:lnTo>
                  <a:pt x="10610" y="8930"/>
                </a:lnTo>
                <a:lnTo>
                  <a:pt x="10707" y="9125"/>
                </a:lnTo>
                <a:lnTo>
                  <a:pt x="10731" y="9174"/>
                </a:lnTo>
                <a:lnTo>
                  <a:pt x="10780" y="9198"/>
                </a:lnTo>
                <a:lnTo>
                  <a:pt x="10391" y="9247"/>
                </a:lnTo>
                <a:lnTo>
                  <a:pt x="10147" y="9271"/>
                </a:lnTo>
                <a:lnTo>
                  <a:pt x="9636" y="9271"/>
                </a:lnTo>
                <a:lnTo>
                  <a:pt x="9393" y="9247"/>
                </a:lnTo>
                <a:lnTo>
                  <a:pt x="9442" y="9198"/>
                </a:lnTo>
                <a:lnTo>
                  <a:pt x="9490" y="9149"/>
                </a:lnTo>
                <a:lnTo>
                  <a:pt x="9588" y="8833"/>
                </a:lnTo>
                <a:lnTo>
                  <a:pt x="9661" y="8517"/>
                </a:lnTo>
                <a:lnTo>
                  <a:pt x="9685" y="8371"/>
                </a:lnTo>
                <a:lnTo>
                  <a:pt x="9661" y="8225"/>
                </a:lnTo>
                <a:lnTo>
                  <a:pt x="9612" y="7957"/>
                </a:lnTo>
                <a:lnTo>
                  <a:pt x="9588" y="7908"/>
                </a:lnTo>
                <a:lnTo>
                  <a:pt x="9515" y="7908"/>
                </a:lnTo>
                <a:lnTo>
                  <a:pt x="9490" y="7957"/>
                </a:lnTo>
                <a:lnTo>
                  <a:pt x="9442" y="8054"/>
                </a:lnTo>
                <a:lnTo>
                  <a:pt x="9393" y="8176"/>
                </a:lnTo>
                <a:lnTo>
                  <a:pt x="9296" y="8419"/>
                </a:lnTo>
                <a:lnTo>
                  <a:pt x="9198" y="8711"/>
                </a:lnTo>
                <a:lnTo>
                  <a:pt x="9125" y="9003"/>
                </a:lnTo>
                <a:lnTo>
                  <a:pt x="9125" y="9052"/>
                </a:lnTo>
                <a:lnTo>
                  <a:pt x="9150" y="9125"/>
                </a:lnTo>
                <a:lnTo>
                  <a:pt x="9174" y="9174"/>
                </a:lnTo>
                <a:lnTo>
                  <a:pt x="9223" y="9222"/>
                </a:lnTo>
                <a:lnTo>
                  <a:pt x="8931" y="9149"/>
                </a:lnTo>
                <a:lnTo>
                  <a:pt x="8614" y="9052"/>
                </a:lnTo>
                <a:lnTo>
                  <a:pt x="8322" y="8930"/>
                </a:lnTo>
                <a:lnTo>
                  <a:pt x="8055" y="8809"/>
                </a:lnTo>
                <a:lnTo>
                  <a:pt x="8103" y="8663"/>
                </a:lnTo>
                <a:lnTo>
                  <a:pt x="8152" y="8492"/>
                </a:lnTo>
                <a:lnTo>
                  <a:pt x="8249" y="8346"/>
                </a:lnTo>
                <a:lnTo>
                  <a:pt x="8347" y="8200"/>
                </a:lnTo>
                <a:lnTo>
                  <a:pt x="8541" y="7884"/>
                </a:lnTo>
                <a:lnTo>
                  <a:pt x="8541" y="7835"/>
                </a:lnTo>
                <a:lnTo>
                  <a:pt x="8517" y="7762"/>
                </a:lnTo>
                <a:lnTo>
                  <a:pt x="8468" y="7738"/>
                </a:lnTo>
                <a:lnTo>
                  <a:pt x="8420" y="7738"/>
                </a:lnTo>
                <a:lnTo>
                  <a:pt x="8249" y="7811"/>
                </a:lnTo>
                <a:lnTo>
                  <a:pt x="8128" y="7933"/>
                </a:lnTo>
                <a:lnTo>
                  <a:pt x="8006" y="8054"/>
                </a:lnTo>
                <a:lnTo>
                  <a:pt x="7909" y="8200"/>
                </a:lnTo>
                <a:lnTo>
                  <a:pt x="7787" y="8371"/>
                </a:lnTo>
                <a:lnTo>
                  <a:pt x="7690" y="8590"/>
                </a:lnTo>
                <a:lnTo>
                  <a:pt x="7446" y="8419"/>
                </a:lnTo>
                <a:lnTo>
                  <a:pt x="7203" y="8200"/>
                </a:lnTo>
                <a:lnTo>
                  <a:pt x="7276" y="8030"/>
                </a:lnTo>
                <a:lnTo>
                  <a:pt x="7398" y="7884"/>
                </a:lnTo>
                <a:lnTo>
                  <a:pt x="7592" y="7592"/>
                </a:lnTo>
                <a:lnTo>
                  <a:pt x="7811" y="7300"/>
                </a:lnTo>
                <a:lnTo>
                  <a:pt x="7811" y="7251"/>
                </a:lnTo>
                <a:lnTo>
                  <a:pt x="7811" y="7203"/>
                </a:lnTo>
                <a:lnTo>
                  <a:pt x="7763" y="7154"/>
                </a:lnTo>
                <a:lnTo>
                  <a:pt x="7714" y="7154"/>
                </a:lnTo>
                <a:lnTo>
                  <a:pt x="7519" y="7251"/>
                </a:lnTo>
                <a:lnTo>
                  <a:pt x="7349" y="7349"/>
                </a:lnTo>
                <a:lnTo>
                  <a:pt x="7203" y="7470"/>
                </a:lnTo>
                <a:lnTo>
                  <a:pt x="7057" y="7616"/>
                </a:lnTo>
                <a:lnTo>
                  <a:pt x="6984" y="7738"/>
                </a:lnTo>
                <a:lnTo>
                  <a:pt x="6887" y="7860"/>
                </a:lnTo>
                <a:lnTo>
                  <a:pt x="6717" y="7616"/>
                </a:lnTo>
                <a:lnTo>
                  <a:pt x="6571" y="7349"/>
                </a:lnTo>
                <a:lnTo>
                  <a:pt x="6790" y="7154"/>
                </a:lnTo>
                <a:lnTo>
                  <a:pt x="7057" y="6935"/>
                </a:lnTo>
                <a:lnTo>
                  <a:pt x="7203" y="6813"/>
                </a:lnTo>
                <a:lnTo>
                  <a:pt x="7301" y="6692"/>
                </a:lnTo>
                <a:lnTo>
                  <a:pt x="7301" y="6643"/>
                </a:lnTo>
                <a:lnTo>
                  <a:pt x="7082" y="6643"/>
                </a:lnTo>
                <a:lnTo>
                  <a:pt x="6863" y="6716"/>
                </a:lnTo>
                <a:lnTo>
                  <a:pt x="6668" y="6789"/>
                </a:lnTo>
                <a:lnTo>
                  <a:pt x="6498" y="6886"/>
                </a:lnTo>
                <a:lnTo>
                  <a:pt x="6425" y="6935"/>
                </a:lnTo>
                <a:lnTo>
                  <a:pt x="6400" y="6862"/>
                </a:lnTo>
                <a:lnTo>
                  <a:pt x="6327" y="6473"/>
                </a:lnTo>
                <a:lnTo>
                  <a:pt x="6644" y="6278"/>
                </a:lnTo>
                <a:lnTo>
                  <a:pt x="6936" y="6083"/>
                </a:lnTo>
                <a:lnTo>
                  <a:pt x="7082" y="5986"/>
                </a:lnTo>
                <a:lnTo>
                  <a:pt x="7179" y="5840"/>
                </a:lnTo>
                <a:lnTo>
                  <a:pt x="7179" y="5791"/>
                </a:lnTo>
                <a:lnTo>
                  <a:pt x="6960" y="5791"/>
                </a:lnTo>
                <a:lnTo>
                  <a:pt x="6790" y="5816"/>
                </a:lnTo>
                <a:lnTo>
                  <a:pt x="6619" y="5864"/>
                </a:lnTo>
                <a:lnTo>
                  <a:pt x="6449" y="5937"/>
                </a:lnTo>
                <a:lnTo>
                  <a:pt x="6279" y="5986"/>
                </a:lnTo>
                <a:lnTo>
                  <a:pt x="6279" y="5718"/>
                </a:lnTo>
                <a:lnTo>
                  <a:pt x="6303" y="5451"/>
                </a:lnTo>
                <a:lnTo>
                  <a:pt x="6498" y="5329"/>
                </a:lnTo>
                <a:lnTo>
                  <a:pt x="6692" y="5232"/>
                </a:lnTo>
                <a:lnTo>
                  <a:pt x="6984" y="5062"/>
                </a:lnTo>
                <a:lnTo>
                  <a:pt x="7106" y="4964"/>
                </a:lnTo>
                <a:lnTo>
                  <a:pt x="7203" y="4818"/>
                </a:lnTo>
                <a:lnTo>
                  <a:pt x="7228" y="4794"/>
                </a:lnTo>
                <a:lnTo>
                  <a:pt x="7203" y="4770"/>
                </a:lnTo>
                <a:lnTo>
                  <a:pt x="7203" y="4721"/>
                </a:lnTo>
                <a:lnTo>
                  <a:pt x="7155" y="4721"/>
                </a:lnTo>
                <a:lnTo>
                  <a:pt x="7009" y="4697"/>
                </a:lnTo>
                <a:lnTo>
                  <a:pt x="6838" y="4721"/>
                </a:lnTo>
                <a:lnTo>
                  <a:pt x="6692" y="4770"/>
                </a:lnTo>
                <a:lnTo>
                  <a:pt x="6546" y="4818"/>
                </a:lnTo>
                <a:lnTo>
                  <a:pt x="6376" y="4891"/>
                </a:lnTo>
                <a:lnTo>
                  <a:pt x="6522" y="4356"/>
                </a:lnTo>
                <a:lnTo>
                  <a:pt x="6522" y="4332"/>
                </a:lnTo>
                <a:lnTo>
                  <a:pt x="6741" y="4283"/>
                </a:lnTo>
                <a:lnTo>
                  <a:pt x="7057" y="4210"/>
                </a:lnTo>
                <a:lnTo>
                  <a:pt x="7203" y="4161"/>
                </a:lnTo>
                <a:lnTo>
                  <a:pt x="7276" y="4113"/>
                </a:lnTo>
                <a:lnTo>
                  <a:pt x="7325" y="4064"/>
                </a:lnTo>
                <a:lnTo>
                  <a:pt x="7349" y="4015"/>
                </a:lnTo>
                <a:lnTo>
                  <a:pt x="7325" y="3942"/>
                </a:lnTo>
                <a:lnTo>
                  <a:pt x="7276" y="3894"/>
                </a:lnTo>
                <a:lnTo>
                  <a:pt x="7203" y="3869"/>
                </a:lnTo>
                <a:lnTo>
                  <a:pt x="7057" y="3845"/>
                </a:lnTo>
                <a:lnTo>
                  <a:pt x="6717" y="3845"/>
                </a:lnTo>
                <a:lnTo>
                  <a:pt x="6887" y="3577"/>
                </a:lnTo>
                <a:lnTo>
                  <a:pt x="7106" y="3310"/>
                </a:lnTo>
                <a:lnTo>
                  <a:pt x="7203" y="3188"/>
                </a:lnTo>
                <a:lnTo>
                  <a:pt x="7228" y="3188"/>
                </a:lnTo>
                <a:lnTo>
                  <a:pt x="7398" y="3237"/>
                </a:lnTo>
                <a:lnTo>
                  <a:pt x="7568" y="3285"/>
                </a:lnTo>
                <a:lnTo>
                  <a:pt x="7738" y="3310"/>
                </a:lnTo>
                <a:lnTo>
                  <a:pt x="7933" y="3334"/>
                </a:lnTo>
                <a:lnTo>
                  <a:pt x="7982" y="3310"/>
                </a:lnTo>
                <a:lnTo>
                  <a:pt x="8006" y="3285"/>
                </a:lnTo>
                <a:lnTo>
                  <a:pt x="8030" y="3237"/>
                </a:lnTo>
                <a:lnTo>
                  <a:pt x="8006" y="3164"/>
                </a:lnTo>
                <a:lnTo>
                  <a:pt x="7933" y="3091"/>
                </a:lnTo>
                <a:lnTo>
                  <a:pt x="7860" y="2993"/>
                </a:lnTo>
                <a:lnTo>
                  <a:pt x="7763" y="2920"/>
                </a:lnTo>
                <a:lnTo>
                  <a:pt x="7641" y="2872"/>
                </a:lnTo>
                <a:lnTo>
                  <a:pt x="7982" y="2653"/>
                </a:lnTo>
                <a:lnTo>
                  <a:pt x="8006" y="2604"/>
                </a:lnTo>
                <a:lnTo>
                  <a:pt x="8006" y="2555"/>
                </a:lnTo>
                <a:lnTo>
                  <a:pt x="8322" y="2458"/>
                </a:lnTo>
                <a:lnTo>
                  <a:pt x="8371" y="2531"/>
                </a:lnTo>
                <a:lnTo>
                  <a:pt x="8468" y="2628"/>
                </a:lnTo>
                <a:lnTo>
                  <a:pt x="8590" y="2701"/>
                </a:lnTo>
                <a:lnTo>
                  <a:pt x="8687" y="2750"/>
                </a:lnTo>
                <a:lnTo>
                  <a:pt x="8809" y="2823"/>
                </a:lnTo>
                <a:lnTo>
                  <a:pt x="8833" y="2823"/>
                </a:lnTo>
                <a:lnTo>
                  <a:pt x="8858" y="2799"/>
                </a:lnTo>
                <a:lnTo>
                  <a:pt x="8882" y="2774"/>
                </a:lnTo>
                <a:lnTo>
                  <a:pt x="8882" y="2750"/>
                </a:lnTo>
                <a:lnTo>
                  <a:pt x="8833" y="2653"/>
                </a:lnTo>
                <a:lnTo>
                  <a:pt x="8809" y="2531"/>
                </a:lnTo>
                <a:lnTo>
                  <a:pt x="8712" y="2361"/>
                </a:lnTo>
                <a:lnTo>
                  <a:pt x="9296" y="2263"/>
                </a:lnTo>
                <a:lnTo>
                  <a:pt x="9296" y="2288"/>
                </a:lnTo>
                <a:lnTo>
                  <a:pt x="9369" y="2482"/>
                </a:lnTo>
                <a:lnTo>
                  <a:pt x="9393" y="2555"/>
                </a:lnTo>
                <a:lnTo>
                  <a:pt x="9466" y="2628"/>
                </a:lnTo>
                <a:lnTo>
                  <a:pt x="9563" y="2677"/>
                </a:lnTo>
                <a:lnTo>
                  <a:pt x="9636" y="2653"/>
                </a:lnTo>
                <a:lnTo>
                  <a:pt x="9709" y="2604"/>
                </a:lnTo>
                <a:lnTo>
                  <a:pt x="9734" y="2531"/>
                </a:lnTo>
                <a:lnTo>
                  <a:pt x="9734" y="2385"/>
                </a:lnTo>
                <a:lnTo>
                  <a:pt x="9709" y="2239"/>
                </a:lnTo>
                <a:lnTo>
                  <a:pt x="10050" y="2215"/>
                </a:lnTo>
                <a:close/>
                <a:moveTo>
                  <a:pt x="6595" y="3139"/>
                </a:moveTo>
                <a:lnTo>
                  <a:pt x="6449" y="3334"/>
                </a:lnTo>
                <a:lnTo>
                  <a:pt x="6327" y="3529"/>
                </a:lnTo>
                <a:lnTo>
                  <a:pt x="6206" y="3772"/>
                </a:lnTo>
                <a:lnTo>
                  <a:pt x="6084" y="4015"/>
                </a:lnTo>
                <a:lnTo>
                  <a:pt x="6035" y="4064"/>
                </a:lnTo>
                <a:lnTo>
                  <a:pt x="6011" y="4113"/>
                </a:lnTo>
                <a:lnTo>
                  <a:pt x="5987" y="4186"/>
                </a:lnTo>
                <a:lnTo>
                  <a:pt x="6011" y="4234"/>
                </a:lnTo>
                <a:lnTo>
                  <a:pt x="5889" y="4648"/>
                </a:lnTo>
                <a:lnTo>
                  <a:pt x="5816" y="5086"/>
                </a:lnTo>
                <a:lnTo>
                  <a:pt x="5768" y="5500"/>
                </a:lnTo>
                <a:lnTo>
                  <a:pt x="5743" y="5937"/>
                </a:lnTo>
                <a:lnTo>
                  <a:pt x="5768" y="6327"/>
                </a:lnTo>
                <a:lnTo>
                  <a:pt x="5816" y="6692"/>
                </a:lnTo>
                <a:lnTo>
                  <a:pt x="5889" y="7081"/>
                </a:lnTo>
                <a:lnTo>
                  <a:pt x="6011" y="7446"/>
                </a:lnTo>
                <a:lnTo>
                  <a:pt x="6011" y="7470"/>
                </a:lnTo>
                <a:lnTo>
                  <a:pt x="6011" y="7543"/>
                </a:lnTo>
                <a:lnTo>
                  <a:pt x="6084" y="7616"/>
                </a:lnTo>
                <a:lnTo>
                  <a:pt x="6206" y="7860"/>
                </a:lnTo>
                <a:lnTo>
                  <a:pt x="6352" y="8103"/>
                </a:lnTo>
                <a:lnTo>
                  <a:pt x="6571" y="8371"/>
                </a:lnTo>
                <a:lnTo>
                  <a:pt x="6790" y="8614"/>
                </a:lnTo>
                <a:lnTo>
                  <a:pt x="7057" y="8809"/>
                </a:lnTo>
                <a:lnTo>
                  <a:pt x="7325" y="9028"/>
                </a:lnTo>
                <a:lnTo>
                  <a:pt x="7617" y="9198"/>
                </a:lnTo>
                <a:lnTo>
                  <a:pt x="7909" y="9344"/>
                </a:lnTo>
                <a:lnTo>
                  <a:pt x="8201" y="9490"/>
                </a:lnTo>
                <a:lnTo>
                  <a:pt x="8517" y="9612"/>
                </a:lnTo>
                <a:lnTo>
                  <a:pt x="8833" y="9709"/>
                </a:lnTo>
                <a:lnTo>
                  <a:pt x="9150" y="9782"/>
                </a:lnTo>
                <a:lnTo>
                  <a:pt x="9466" y="9831"/>
                </a:lnTo>
                <a:lnTo>
                  <a:pt x="10123" y="9831"/>
                </a:lnTo>
                <a:lnTo>
                  <a:pt x="10439" y="9806"/>
                </a:lnTo>
                <a:lnTo>
                  <a:pt x="10756" y="9758"/>
                </a:lnTo>
                <a:lnTo>
                  <a:pt x="11072" y="9685"/>
                </a:lnTo>
                <a:lnTo>
                  <a:pt x="11388" y="9612"/>
                </a:lnTo>
                <a:lnTo>
                  <a:pt x="11680" y="9490"/>
                </a:lnTo>
                <a:lnTo>
                  <a:pt x="11972" y="9344"/>
                </a:lnTo>
                <a:lnTo>
                  <a:pt x="12264" y="9174"/>
                </a:lnTo>
                <a:lnTo>
                  <a:pt x="12532" y="9003"/>
                </a:lnTo>
                <a:lnTo>
                  <a:pt x="12775" y="8784"/>
                </a:lnTo>
                <a:lnTo>
                  <a:pt x="13019" y="8565"/>
                </a:lnTo>
                <a:lnTo>
                  <a:pt x="13213" y="8298"/>
                </a:lnTo>
                <a:lnTo>
                  <a:pt x="13432" y="8006"/>
                </a:lnTo>
                <a:lnTo>
                  <a:pt x="13627" y="7689"/>
                </a:lnTo>
                <a:lnTo>
                  <a:pt x="13773" y="7373"/>
                </a:lnTo>
                <a:lnTo>
                  <a:pt x="13895" y="7032"/>
                </a:lnTo>
                <a:lnTo>
                  <a:pt x="13968" y="6667"/>
                </a:lnTo>
                <a:lnTo>
                  <a:pt x="14041" y="6327"/>
                </a:lnTo>
                <a:lnTo>
                  <a:pt x="14089" y="5962"/>
                </a:lnTo>
                <a:lnTo>
                  <a:pt x="14114" y="5597"/>
                </a:lnTo>
                <a:lnTo>
                  <a:pt x="14114" y="5524"/>
                </a:lnTo>
                <a:lnTo>
                  <a:pt x="14114" y="5159"/>
                </a:lnTo>
                <a:lnTo>
                  <a:pt x="14114" y="4794"/>
                </a:lnTo>
                <a:lnTo>
                  <a:pt x="14041" y="4040"/>
                </a:lnTo>
                <a:lnTo>
                  <a:pt x="13992" y="3699"/>
                </a:lnTo>
                <a:lnTo>
                  <a:pt x="13895" y="3310"/>
                </a:lnTo>
                <a:lnTo>
                  <a:pt x="13968" y="3285"/>
                </a:lnTo>
                <a:lnTo>
                  <a:pt x="14649" y="3650"/>
                </a:lnTo>
                <a:lnTo>
                  <a:pt x="15184" y="3991"/>
                </a:lnTo>
                <a:lnTo>
                  <a:pt x="15671" y="4356"/>
                </a:lnTo>
                <a:lnTo>
                  <a:pt x="16157" y="4770"/>
                </a:lnTo>
                <a:lnTo>
                  <a:pt x="16620" y="5183"/>
                </a:lnTo>
                <a:lnTo>
                  <a:pt x="17058" y="5645"/>
                </a:lnTo>
                <a:lnTo>
                  <a:pt x="17471" y="6108"/>
                </a:lnTo>
                <a:lnTo>
                  <a:pt x="17861" y="6594"/>
                </a:lnTo>
                <a:lnTo>
                  <a:pt x="18226" y="7081"/>
                </a:lnTo>
                <a:lnTo>
                  <a:pt x="17788" y="7519"/>
                </a:lnTo>
                <a:lnTo>
                  <a:pt x="17350" y="7933"/>
                </a:lnTo>
                <a:lnTo>
                  <a:pt x="16887" y="8322"/>
                </a:lnTo>
                <a:lnTo>
                  <a:pt x="16425" y="8687"/>
                </a:lnTo>
                <a:lnTo>
                  <a:pt x="15938" y="9052"/>
                </a:lnTo>
                <a:lnTo>
                  <a:pt x="15427" y="9368"/>
                </a:lnTo>
                <a:lnTo>
                  <a:pt x="14892" y="9660"/>
                </a:lnTo>
                <a:lnTo>
                  <a:pt x="14333" y="9904"/>
                </a:lnTo>
                <a:lnTo>
                  <a:pt x="13773" y="10098"/>
                </a:lnTo>
                <a:lnTo>
                  <a:pt x="13213" y="10244"/>
                </a:lnTo>
                <a:lnTo>
                  <a:pt x="12654" y="10366"/>
                </a:lnTo>
                <a:lnTo>
                  <a:pt x="12070" y="10463"/>
                </a:lnTo>
                <a:lnTo>
                  <a:pt x="11510" y="10536"/>
                </a:lnTo>
                <a:lnTo>
                  <a:pt x="10926" y="10561"/>
                </a:lnTo>
                <a:lnTo>
                  <a:pt x="10342" y="10585"/>
                </a:lnTo>
                <a:lnTo>
                  <a:pt x="9758" y="10561"/>
                </a:lnTo>
                <a:lnTo>
                  <a:pt x="9174" y="10536"/>
                </a:lnTo>
                <a:lnTo>
                  <a:pt x="8614" y="10463"/>
                </a:lnTo>
                <a:lnTo>
                  <a:pt x="8030" y="10366"/>
                </a:lnTo>
                <a:lnTo>
                  <a:pt x="7471" y="10244"/>
                </a:lnTo>
                <a:lnTo>
                  <a:pt x="6911" y="10098"/>
                </a:lnTo>
                <a:lnTo>
                  <a:pt x="6352" y="9952"/>
                </a:lnTo>
                <a:lnTo>
                  <a:pt x="5792" y="9758"/>
                </a:lnTo>
                <a:lnTo>
                  <a:pt x="5257" y="9563"/>
                </a:lnTo>
                <a:lnTo>
                  <a:pt x="4648" y="9320"/>
                </a:lnTo>
                <a:lnTo>
                  <a:pt x="4040" y="9028"/>
                </a:lnTo>
                <a:lnTo>
                  <a:pt x="3748" y="8857"/>
                </a:lnTo>
                <a:lnTo>
                  <a:pt x="3456" y="8687"/>
                </a:lnTo>
                <a:lnTo>
                  <a:pt x="3188" y="8492"/>
                </a:lnTo>
                <a:lnTo>
                  <a:pt x="2921" y="8298"/>
                </a:lnTo>
                <a:lnTo>
                  <a:pt x="2750" y="8152"/>
                </a:lnTo>
                <a:lnTo>
                  <a:pt x="2604" y="8006"/>
                </a:lnTo>
                <a:lnTo>
                  <a:pt x="2337" y="7665"/>
                </a:lnTo>
                <a:lnTo>
                  <a:pt x="2069" y="7324"/>
                </a:lnTo>
                <a:lnTo>
                  <a:pt x="1899" y="7178"/>
                </a:lnTo>
                <a:lnTo>
                  <a:pt x="1753" y="7057"/>
                </a:lnTo>
                <a:lnTo>
                  <a:pt x="1874" y="7008"/>
                </a:lnTo>
                <a:lnTo>
                  <a:pt x="1972" y="6935"/>
                </a:lnTo>
                <a:lnTo>
                  <a:pt x="1996" y="6911"/>
                </a:lnTo>
                <a:lnTo>
                  <a:pt x="1996" y="6862"/>
                </a:lnTo>
                <a:lnTo>
                  <a:pt x="1996" y="6813"/>
                </a:lnTo>
                <a:lnTo>
                  <a:pt x="1972" y="6789"/>
                </a:lnTo>
                <a:lnTo>
                  <a:pt x="1947" y="6765"/>
                </a:lnTo>
                <a:lnTo>
                  <a:pt x="2239" y="6400"/>
                </a:lnTo>
                <a:lnTo>
                  <a:pt x="2531" y="6083"/>
                </a:lnTo>
                <a:lnTo>
                  <a:pt x="2872" y="5743"/>
                </a:lnTo>
                <a:lnTo>
                  <a:pt x="3213" y="5451"/>
                </a:lnTo>
                <a:lnTo>
                  <a:pt x="3943" y="4867"/>
                </a:lnTo>
                <a:lnTo>
                  <a:pt x="4673" y="4332"/>
                </a:lnTo>
                <a:lnTo>
                  <a:pt x="5135" y="4015"/>
                </a:lnTo>
                <a:lnTo>
                  <a:pt x="5622" y="3699"/>
                </a:lnTo>
                <a:lnTo>
                  <a:pt x="6108" y="3407"/>
                </a:lnTo>
                <a:lnTo>
                  <a:pt x="6595" y="3139"/>
                </a:lnTo>
                <a:close/>
                <a:moveTo>
                  <a:pt x="10853" y="0"/>
                </a:moveTo>
                <a:lnTo>
                  <a:pt x="10780" y="49"/>
                </a:lnTo>
                <a:lnTo>
                  <a:pt x="10707" y="171"/>
                </a:lnTo>
                <a:lnTo>
                  <a:pt x="10658" y="317"/>
                </a:lnTo>
                <a:lnTo>
                  <a:pt x="10634" y="487"/>
                </a:lnTo>
                <a:lnTo>
                  <a:pt x="10634" y="657"/>
                </a:lnTo>
                <a:lnTo>
                  <a:pt x="10099" y="633"/>
                </a:lnTo>
                <a:lnTo>
                  <a:pt x="9588" y="633"/>
                </a:lnTo>
                <a:lnTo>
                  <a:pt x="9539" y="390"/>
                </a:lnTo>
                <a:lnTo>
                  <a:pt x="9442" y="195"/>
                </a:lnTo>
                <a:lnTo>
                  <a:pt x="9393" y="146"/>
                </a:lnTo>
                <a:lnTo>
                  <a:pt x="9344" y="146"/>
                </a:lnTo>
                <a:lnTo>
                  <a:pt x="9271" y="171"/>
                </a:lnTo>
                <a:lnTo>
                  <a:pt x="9247" y="219"/>
                </a:lnTo>
                <a:lnTo>
                  <a:pt x="9198" y="414"/>
                </a:lnTo>
                <a:lnTo>
                  <a:pt x="9198" y="633"/>
                </a:lnTo>
                <a:lnTo>
                  <a:pt x="8687" y="657"/>
                </a:lnTo>
                <a:lnTo>
                  <a:pt x="8298" y="706"/>
                </a:lnTo>
                <a:lnTo>
                  <a:pt x="7933" y="779"/>
                </a:lnTo>
                <a:lnTo>
                  <a:pt x="7763" y="171"/>
                </a:lnTo>
                <a:lnTo>
                  <a:pt x="7763" y="146"/>
                </a:lnTo>
                <a:lnTo>
                  <a:pt x="7690" y="146"/>
                </a:lnTo>
                <a:lnTo>
                  <a:pt x="7617" y="317"/>
                </a:lnTo>
                <a:lnTo>
                  <a:pt x="7568" y="487"/>
                </a:lnTo>
                <a:lnTo>
                  <a:pt x="7568" y="657"/>
                </a:lnTo>
                <a:lnTo>
                  <a:pt x="7592" y="852"/>
                </a:lnTo>
                <a:lnTo>
                  <a:pt x="7009" y="998"/>
                </a:lnTo>
                <a:lnTo>
                  <a:pt x="6449" y="1168"/>
                </a:lnTo>
                <a:lnTo>
                  <a:pt x="6376" y="925"/>
                </a:lnTo>
                <a:lnTo>
                  <a:pt x="6327" y="682"/>
                </a:lnTo>
                <a:lnTo>
                  <a:pt x="6303" y="633"/>
                </a:lnTo>
                <a:lnTo>
                  <a:pt x="6230" y="609"/>
                </a:lnTo>
                <a:lnTo>
                  <a:pt x="6181" y="633"/>
                </a:lnTo>
                <a:lnTo>
                  <a:pt x="6157" y="682"/>
                </a:lnTo>
                <a:lnTo>
                  <a:pt x="6108" y="828"/>
                </a:lnTo>
                <a:lnTo>
                  <a:pt x="6084" y="998"/>
                </a:lnTo>
                <a:lnTo>
                  <a:pt x="6084" y="1144"/>
                </a:lnTo>
                <a:lnTo>
                  <a:pt x="6108" y="1290"/>
                </a:lnTo>
                <a:lnTo>
                  <a:pt x="5597" y="1509"/>
                </a:lnTo>
                <a:lnTo>
                  <a:pt x="5111" y="1728"/>
                </a:lnTo>
                <a:lnTo>
                  <a:pt x="4673" y="1947"/>
                </a:lnTo>
                <a:lnTo>
                  <a:pt x="4527" y="1631"/>
                </a:lnTo>
                <a:lnTo>
                  <a:pt x="4502" y="1631"/>
                </a:lnTo>
                <a:lnTo>
                  <a:pt x="4478" y="1606"/>
                </a:lnTo>
                <a:lnTo>
                  <a:pt x="4454" y="1631"/>
                </a:lnTo>
                <a:lnTo>
                  <a:pt x="4429" y="1655"/>
                </a:lnTo>
                <a:lnTo>
                  <a:pt x="4405" y="1874"/>
                </a:lnTo>
                <a:lnTo>
                  <a:pt x="4405" y="2093"/>
                </a:lnTo>
                <a:lnTo>
                  <a:pt x="3918" y="2385"/>
                </a:lnTo>
                <a:lnTo>
                  <a:pt x="3480" y="2701"/>
                </a:lnTo>
                <a:lnTo>
                  <a:pt x="3286" y="2872"/>
                </a:lnTo>
                <a:lnTo>
                  <a:pt x="3188" y="2628"/>
                </a:lnTo>
                <a:lnTo>
                  <a:pt x="3140" y="2531"/>
                </a:lnTo>
                <a:lnTo>
                  <a:pt x="3067" y="2434"/>
                </a:lnTo>
                <a:lnTo>
                  <a:pt x="3042" y="2434"/>
                </a:lnTo>
                <a:lnTo>
                  <a:pt x="2969" y="2482"/>
                </a:lnTo>
                <a:lnTo>
                  <a:pt x="2896" y="2555"/>
                </a:lnTo>
                <a:lnTo>
                  <a:pt x="2872" y="2653"/>
                </a:lnTo>
                <a:lnTo>
                  <a:pt x="2848" y="2726"/>
                </a:lnTo>
                <a:lnTo>
                  <a:pt x="2872" y="2823"/>
                </a:lnTo>
                <a:lnTo>
                  <a:pt x="2896" y="2920"/>
                </a:lnTo>
                <a:lnTo>
                  <a:pt x="2969" y="3139"/>
                </a:lnTo>
                <a:lnTo>
                  <a:pt x="2823" y="3285"/>
                </a:lnTo>
                <a:lnTo>
                  <a:pt x="2702" y="3456"/>
                </a:lnTo>
                <a:lnTo>
                  <a:pt x="2604" y="3650"/>
                </a:lnTo>
                <a:lnTo>
                  <a:pt x="2531" y="3845"/>
                </a:lnTo>
                <a:lnTo>
                  <a:pt x="2531" y="3894"/>
                </a:lnTo>
                <a:lnTo>
                  <a:pt x="2556" y="3942"/>
                </a:lnTo>
                <a:lnTo>
                  <a:pt x="2604" y="3991"/>
                </a:lnTo>
                <a:lnTo>
                  <a:pt x="2677" y="4015"/>
                </a:lnTo>
                <a:lnTo>
                  <a:pt x="2726" y="3991"/>
                </a:lnTo>
                <a:lnTo>
                  <a:pt x="2775" y="3967"/>
                </a:lnTo>
                <a:lnTo>
                  <a:pt x="3213" y="3529"/>
                </a:lnTo>
                <a:lnTo>
                  <a:pt x="3237" y="3577"/>
                </a:lnTo>
                <a:lnTo>
                  <a:pt x="3359" y="3723"/>
                </a:lnTo>
                <a:lnTo>
                  <a:pt x="3529" y="3869"/>
                </a:lnTo>
                <a:lnTo>
                  <a:pt x="3699" y="4040"/>
                </a:lnTo>
                <a:lnTo>
                  <a:pt x="3918" y="4161"/>
                </a:lnTo>
                <a:lnTo>
                  <a:pt x="3261" y="4672"/>
                </a:lnTo>
                <a:lnTo>
                  <a:pt x="3213" y="4648"/>
                </a:lnTo>
                <a:lnTo>
                  <a:pt x="2945" y="4575"/>
                </a:lnTo>
                <a:lnTo>
                  <a:pt x="2702" y="4478"/>
                </a:lnTo>
                <a:lnTo>
                  <a:pt x="2458" y="4356"/>
                </a:lnTo>
                <a:lnTo>
                  <a:pt x="2239" y="4186"/>
                </a:lnTo>
                <a:lnTo>
                  <a:pt x="2020" y="3991"/>
                </a:lnTo>
                <a:lnTo>
                  <a:pt x="1874" y="3772"/>
                </a:lnTo>
                <a:lnTo>
                  <a:pt x="1728" y="3529"/>
                </a:lnTo>
                <a:lnTo>
                  <a:pt x="1631" y="3285"/>
                </a:lnTo>
                <a:lnTo>
                  <a:pt x="1607" y="3237"/>
                </a:lnTo>
                <a:lnTo>
                  <a:pt x="1534" y="3237"/>
                </a:lnTo>
                <a:lnTo>
                  <a:pt x="1509" y="3285"/>
                </a:lnTo>
                <a:lnTo>
                  <a:pt x="1485" y="3407"/>
                </a:lnTo>
                <a:lnTo>
                  <a:pt x="1461" y="3553"/>
                </a:lnTo>
                <a:lnTo>
                  <a:pt x="1485" y="3699"/>
                </a:lnTo>
                <a:lnTo>
                  <a:pt x="1534" y="3845"/>
                </a:lnTo>
                <a:lnTo>
                  <a:pt x="1582" y="3967"/>
                </a:lnTo>
                <a:lnTo>
                  <a:pt x="1655" y="4113"/>
                </a:lnTo>
                <a:lnTo>
                  <a:pt x="1826" y="4380"/>
                </a:lnTo>
                <a:lnTo>
                  <a:pt x="2045" y="4599"/>
                </a:lnTo>
                <a:lnTo>
                  <a:pt x="2288" y="4794"/>
                </a:lnTo>
                <a:lnTo>
                  <a:pt x="2580" y="4940"/>
                </a:lnTo>
                <a:lnTo>
                  <a:pt x="2702" y="4989"/>
                </a:lnTo>
                <a:lnTo>
                  <a:pt x="2848" y="5037"/>
                </a:lnTo>
                <a:lnTo>
                  <a:pt x="2410" y="5427"/>
                </a:lnTo>
                <a:lnTo>
                  <a:pt x="2239" y="5621"/>
                </a:lnTo>
                <a:lnTo>
                  <a:pt x="2142" y="5573"/>
                </a:lnTo>
                <a:lnTo>
                  <a:pt x="2045" y="5524"/>
                </a:lnTo>
                <a:lnTo>
                  <a:pt x="1850" y="5475"/>
                </a:lnTo>
                <a:lnTo>
                  <a:pt x="1631" y="5451"/>
                </a:lnTo>
                <a:lnTo>
                  <a:pt x="1436" y="5402"/>
                </a:lnTo>
                <a:lnTo>
                  <a:pt x="1144" y="5305"/>
                </a:lnTo>
                <a:lnTo>
                  <a:pt x="877" y="5159"/>
                </a:lnTo>
                <a:lnTo>
                  <a:pt x="779" y="5062"/>
                </a:lnTo>
                <a:lnTo>
                  <a:pt x="682" y="4964"/>
                </a:lnTo>
                <a:lnTo>
                  <a:pt x="585" y="4891"/>
                </a:lnTo>
                <a:lnTo>
                  <a:pt x="487" y="4818"/>
                </a:lnTo>
                <a:lnTo>
                  <a:pt x="414" y="4818"/>
                </a:lnTo>
                <a:lnTo>
                  <a:pt x="390" y="4891"/>
                </a:lnTo>
                <a:lnTo>
                  <a:pt x="390" y="4964"/>
                </a:lnTo>
                <a:lnTo>
                  <a:pt x="390" y="5110"/>
                </a:lnTo>
                <a:lnTo>
                  <a:pt x="439" y="5232"/>
                </a:lnTo>
                <a:lnTo>
                  <a:pt x="536" y="5354"/>
                </a:lnTo>
                <a:lnTo>
                  <a:pt x="658" y="5475"/>
                </a:lnTo>
                <a:lnTo>
                  <a:pt x="779" y="5573"/>
                </a:lnTo>
                <a:lnTo>
                  <a:pt x="1023" y="5718"/>
                </a:lnTo>
                <a:lnTo>
                  <a:pt x="1193" y="5791"/>
                </a:lnTo>
                <a:lnTo>
                  <a:pt x="1412" y="5864"/>
                </a:lnTo>
                <a:lnTo>
                  <a:pt x="1655" y="5937"/>
                </a:lnTo>
                <a:lnTo>
                  <a:pt x="1899" y="5962"/>
                </a:lnTo>
                <a:lnTo>
                  <a:pt x="1777" y="6108"/>
                </a:lnTo>
                <a:lnTo>
                  <a:pt x="1655" y="6278"/>
                </a:lnTo>
                <a:lnTo>
                  <a:pt x="1558" y="6473"/>
                </a:lnTo>
                <a:lnTo>
                  <a:pt x="1485" y="6643"/>
                </a:lnTo>
                <a:lnTo>
                  <a:pt x="1144" y="6643"/>
                </a:lnTo>
                <a:lnTo>
                  <a:pt x="877" y="6594"/>
                </a:lnTo>
                <a:lnTo>
                  <a:pt x="609" y="6521"/>
                </a:lnTo>
                <a:lnTo>
                  <a:pt x="366" y="6400"/>
                </a:lnTo>
                <a:lnTo>
                  <a:pt x="122" y="6229"/>
                </a:lnTo>
                <a:lnTo>
                  <a:pt x="49" y="6229"/>
                </a:lnTo>
                <a:lnTo>
                  <a:pt x="1" y="6254"/>
                </a:lnTo>
                <a:lnTo>
                  <a:pt x="1" y="6302"/>
                </a:lnTo>
                <a:lnTo>
                  <a:pt x="74" y="6424"/>
                </a:lnTo>
                <a:lnTo>
                  <a:pt x="147" y="6546"/>
                </a:lnTo>
                <a:lnTo>
                  <a:pt x="220" y="6643"/>
                </a:lnTo>
                <a:lnTo>
                  <a:pt x="317" y="6740"/>
                </a:lnTo>
                <a:lnTo>
                  <a:pt x="439" y="6813"/>
                </a:lnTo>
                <a:lnTo>
                  <a:pt x="560" y="6862"/>
                </a:lnTo>
                <a:lnTo>
                  <a:pt x="804" y="6984"/>
                </a:lnTo>
                <a:lnTo>
                  <a:pt x="1071" y="7032"/>
                </a:lnTo>
                <a:lnTo>
                  <a:pt x="1363" y="7081"/>
                </a:lnTo>
                <a:lnTo>
                  <a:pt x="1680" y="7568"/>
                </a:lnTo>
                <a:lnTo>
                  <a:pt x="2020" y="8006"/>
                </a:lnTo>
                <a:lnTo>
                  <a:pt x="2410" y="8419"/>
                </a:lnTo>
                <a:lnTo>
                  <a:pt x="2848" y="8784"/>
                </a:lnTo>
                <a:lnTo>
                  <a:pt x="3286" y="9125"/>
                </a:lnTo>
                <a:lnTo>
                  <a:pt x="3772" y="9417"/>
                </a:lnTo>
                <a:lnTo>
                  <a:pt x="4283" y="9685"/>
                </a:lnTo>
                <a:lnTo>
                  <a:pt x="4819" y="9928"/>
                </a:lnTo>
                <a:lnTo>
                  <a:pt x="5403" y="10147"/>
                </a:lnTo>
                <a:lnTo>
                  <a:pt x="5987" y="10342"/>
                </a:lnTo>
                <a:lnTo>
                  <a:pt x="6571" y="10536"/>
                </a:lnTo>
                <a:lnTo>
                  <a:pt x="7155" y="10682"/>
                </a:lnTo>
                <a:lnTo>
                  <a:pt x="7763" y="10828"/>
                </a:lnTo>
                <a:lnTo>
                  <a:pt x="8371" y="10926"/>
                </a:lnTo>
                <a:lnTo>
                  <a:pt x="8979" y="11023"/>
                </a:lnTo>
                <a:lnTo>
                  <a:pt x="9612" y="11072"/>
                </a:lnTo>
                <a:lnTo>
                  <a:pt x="10220" y="11096"/>
                </a:lnTo>
                <a:lnTo>
                  <a:pt x="10829" y="11072"/>
                </a:lnTo>
                <a:lnTo>
                  <a:pt x="11461" y="11047"/>
                </a:lnTo>
                <a:lnTo>
                  <a:pt x="12070" y="10974"/>
                </a:lnTo>
                <a:lnTo>
                  <a:pt x="12678" y="10877"/>
                </a:lnTo>
                <a:lnTo>
                  <a:pt x="13286" y="10755"/>
                </a:lnTo>
                <a:lnTo>
                  <a:pt x="13870" y="10585"/>
                </a:lnTo>
                <a:lnTo>
                  <a:pt x="14454" y="10390"/>
                </a:lnTo>
                <a:lnTo>
                  <a:pt x="15063" y="10147"/>
                </a:lnTo>
                <a:lnTo>
                  <a:pt x="15622" y="9831"/>
                </a:lnTo>
                <a:lnTo>
                  <a:pt x="16182" y="9514"/>
                </a:lnTo>
                <a:lnTo>
                  <a:pt x="16693" y="9149"/>
                </a:lnTo>
                <a:lnTo>
                  <a:pt x="17204" y="8736"/>
                </a:lnTo>
                <a:lnTo>
                  <a:pt x="17690" y="8322"/>
                </a:lnTo>
                <a:lnTo>
                  <a:pt x="18153" y="7884"/>
                </a:lnTo>
                <a:lnTo>
                  <a:pt x="18615" y="7446"/>
                </a:lnTo>
                <a:lnTo>
                  <a:pt x="18639" y="7397"/>
                </a:lnTo>
                <a:lnTo>
                  <a:pt x="18761" y="7373"/>
                </a:lnTo>
                <a:lnTo>
                  <a:pt x="18858" y="7300"/>
                </a:lnTo>
                <a:lnTo>
                  <a:pt x="19029" y="7300"/>
                </a:lnTo>
                <a:lnTo>
                  <a:pt x="19175" y="7276"/>
                </a:lnTo>
                <a:lnTo>
                  <a:pt x="19321" y="7227"/>
                </a:lnTo>
                <a:lnTo>
                  <a:pt x="19467" y="7178"/>
                </a:lnTo>
                <a:lnTo>
                  <a:pt x="19613" y="7105"/>
                </a:lnTo>
                <a:lnTo>
                  <a:pt x="19734" y="7008"/>
                </a:lnTo>
                <a:lnTo>
                  <a:pt x="19807" y="6886"/>
                </a:lnTo>
                <a:lnTo>
                  <a:pt x="19880" y="6765"/>
                </a:lnTo>
                <a:lnTo>
                  <a:pt x="19880" y="6716"/>
                </a:lnTo>
                <a:lnTo>
                  <a:pt x="19880" y="6667"/>
                </a:lnTo>
                <a:lnTo>
                  <a:pt x="19832" y="6619"/>
                </a:lnTo>
                <a:lnTo>
                  <a:pt x="19807" y="6570"/>
                </a:lnTo>
                <a:lnTo>
                  <a:pt x="19710" y="6546"/>
                </a:lnTo>
                <a:lnTo>
                  <a:pt x="19661" y="6546"/>
                </a:lnTo>
                <a:lnTo>
                  <a:pt x="19613" y="6570"/>
                </a:lnTo>
                <a:lnTo>
                  <a:pt x="19467" y="6643"/>
                </a:lnTo>
                <a:lnTo>
                  <a:pt x="19369" y="6716"/>
                </a:lnTo>
                <a:lnTo>
                  <a:pt x="19248" y="6789"/>
                </a:lnTo>
                <a:lnTo>
                  <a:pt x="19102" y="6862"/>
                </a:lnTo>
                <a:lnTo>
                  <a:pt x="18858" y="6911"/>
                </a:lnTo>
                <a:lnTo>
                  <a:pt x="18566" y="6521"/>
                </a:lnTo>
                <a:lnTo>
                  <a:pt x="18250" y="6132"/>
                </a:lnTo>
                <a:lnTo>
                  <a:pt x="18420" y="6108"/>
                </a:lnTo>
                <a:lnTo>
                  <a:pt x="18664" y="6059"/>
                </a:lnTo>
                <a:lnTo>
                  <a:pt x="18956" y="5962"/>
                </a:lnTo>
                <a:lnTo>
                  <a:pt x="19077" y="5889"/>
                </a:lnTo>
                <a:lnTo>
                  <a:pt x="19199" y="5816"/>
                </a:lnTo>
                <a:lnTo>
                  <a:pt x="19272" y="5718"/>
                </a:lnTo>
                <a:lnTo>
                  <a:pt x="19321" y="5597"/>
                </a:lnTo>
                <a:lnTo>
                  <a:pt x="19321" y="5548"/>
                </a:lnTo>
                <a:lnTo>
                  <a:pt x="19321" y="5500"/>
                </a:lnTo>
                <a:lnTo>
                  <a:pt x="19296" y="5475"/>
                </a:lnTo>
                <a:lnTo>
                  <a:pt x="19248" y="5451"/>
                </a:lnTo>
                <a:lnTo>
                  <a:pt x="19150" y="5451"/>
                </a:lnTo>
                <a:lnTo>
                  <a:pt x="19053" y="5475"/>
                </a:lnTo>
                <a:lnTo>
                  <a:pt x="18858" y="5548"/>
                </a:lnTo>
                <a:lnTo>
                  <a:pt x="18688" y="5621"/>
                </a:lnTo>
                <a:lnTo>
                  <a:pt x="18493" y="5718"/>
                </a:lnTo>
                <a:lnTo>
                  <a:pt x="18226" y="5767"/>
                </a:lnTo>
                <a:lnTo>
                  <a:pt x="17958" y="5791"/>
                </a:lnTo>
                <a:lnTo>
                  <a:pt x="17496" y="5281"/>
                </a:lnTo>
                <a:lnTo>
                  <a:pt x="17690" y="5281"/>
                </a:lnTo>
                <a:lnTo>
                  <a:pt x="17885" y="5256"/>
                </a:lnTo>
                <a:lnTo>
                  <a:pt x="18080" y="5208"/>
                </a:lnTo>
                <a:lnTo>
                  <a:pt x="18274" y="5135"/>
                </a:lnTo>
                <a:lnTo>
                  <a:pt x="18591" y="4964"/>
                </a:lnTo>
                <a:lnTo>
                  <a:pt x="18761" y="4867"/>
                </a:lnTo>
                <a:lnTo>
                  <a:pt x="18931" y="4745"/>
                </a:lnTo>
                <a:lnTo>
                  <a:pt x="19077" y="4599"/>
                </a:lnTo>
                <a:lnTo>
                  <a:pt x="19199" y="4453"/>
                </a:lnTo>
                <a:lnTo>
                  <a:pt x="19272" y="4307"/>
                </a:lnTo>
                <a:lnTo>
                  <a:pt x="19296" y="4234"/>
                </a:lnTo>
                <a:lnTo>
                  <a:pt x="19296" y="4137"/>
                </a:lnTo>
                <a:lnTo>
                  <a:pt x="19296" y="4088"/>
                </a:lnTo>
                <a:lnTo>
                  <a:pt x="19272" y="4064"/>
                </a:lnTo>
                <a:lnTo>
                  <a:pt x="19199" y="4064"/>
                </a:lnTo>
                <a:lnTo>
                  <a:pt x="19077" y="4088"/>
                </a:lnTo>
                <a:lnTo>
                  <a:pt x="18956" y="4137"/>
                </a:lnTo>
                <a:lnTo>
                  <a:pt x="18737" y="4307"/>
                </a:lnTo>
                <a:lnTo>
                  <a:pt x="18518" y="4478"/>
                </a:lnTo>
                <a:lnTo>
                  <a:pt x="18323" y="4648"/>
                </a:lnTo>
                <a:lnTo>
                  <a:pt x="18031" y="4794"/>
                </a:lnTo>
                <a:lnTo>
                  <a:pt x="17763" y="4867"/>
                </a:lnTo>
                <a:lnTo>
                  <a:pt x="17447" y="4916"/>
                </a:lnTo>
                <a:lnTo>
                  <a:pt x="17155" y="4916"/>
                </a:lnTo>
                <a:lnTo>
                  <a:pt x="16620" y="4429"/>
                </a:lnTo>
                <a:lnTo>
                  <a:pt x="16839" y="4186"/>
                </a:lnTo>
                <a:lnTo>
                  <a:pt x="17058" y="3967"/>
                </a:lnTo>
                <a:lnTo>
                  <a:pt x="17277" y="3748"/>
                </a:lnTo>
                <a:lnTo>
                  <a:pt x="17593" y="3918"/>
                </a:lnTo>
                <a:lnTo>
                  <a:pt x="17909" y="4088"/>
                </a:lnTo>
                <a:lnTo>
                  <a:pt x="18031" y="4113"/>
                </a:lnTo>
                <a:lnTo>
                  <a:pt x="18128" y="4113"/>
                </a:lnTo>
                <a:lnTo>
                  <a:pt x="18201" y="4040"/>
                </a:lnTo>
                <a:lnTo>
                  <a:pt x="18274" y="3967"/>
                </a:lnTo>
                <a:lnTo>
                  <a:pt x="18299" y="3894"/>
                </a:lnTo>
                <a:lnTo>
                  <a:pt x="18299" y="3796"/>
                </a:lnTo>
                <a:lnTo>
                  <a:pt x="18250" y="3723"/>
                </a:lnTo>
                <a:lnTo>
                  <a:pt x="18177" y="3650"/>
                </a:lnTo>
                <a:lnTo>
                  <a:pt x="17885" y="3504"/>
                </a:lnTo>
                <a:lnTo>
                  <a:pt x="17593" y="3358"/>
                </a:lnTo>
                <a:lnTo>
                  <a:pt x="17690" y="3212"/>
                </a:lnTo>
                <a:lnTo>
                  <a:pt x="17763" y="3042"/>
                </a:lnTo>
                <a:lnTo>
                  <a:pt x="17763" y="3018"/>
                </a:lnTo>
                <a:lnTo>
                  <a:pt x="17739" y="2993"/>
                </a:lnTo>
                <a:lnTo>
                  <a:pt x="17690" y="2993"/>
                </a:lnTo>
                <a:lnTo>
                  <a:pt x="17423" y="3237"/>
                </a:lnTo>
                <a:lnTo>
                  <a:pt x="16376" y="2555"/>
                </a:lnTo>
                <a:lnTo>
                  <a:pt x="16693" y="2190"/>
                </a:lnTo>
                <a:lnTo>
                  <a:pt x="16717" y="2142"/>
                </a:lnTo>
                <a:lnTo>
                  <a:pt x="16693" y="2069"/>
                </a:lnTo>
                <a:lnTo>
                  <a:pt x="16668" y="2044"/>
                </a:lnTo>
                <a:lnTo>
                  <a:pt x="16595" y="2020"/>
                </a:lnTo>
                <a:lnTo>
                  <a:pt x="16449" y="2093"/>
                </a:lnTo>
                <a:lnTo>
                  <a:pt x="16303" y="2166"/>
                </a:lnTo>
                <a:lnTo>
                  <a:pt x="16036" y="2361"/>
                </a:lnTo>
                <a:lnTo>
                  <a:pt x="15914" y="2288"/>
                </a:lnTo>
                <a:lnTo>
                  <a:pt x="15354" y="2020"/>
                </a:lnTo>
                <a:lnTo>
                  <a:pt x="14795" y="1752"/>
                </a:lnTo>
                <a:lnTo>
                  <a:pt x="15087" y="1290"/>
                </a:lnTo>
                <a:lnTo>
                  <a:pt x="15087" y="1266"/>
                </a:lnTo>
                <a:lnTo>
                  <a:pt x="15063" y="1266"/>
                </a:lnTo>
                <a:lnTo>
                  <a:pt x="14795" y="1436"/>
                </a:lnTo>
                <a:lnTo>
                  <a:pt x="14552" y="1655"/>
                </a:lnTo>
                <a:lnTo>
                  <a:pt x="14089" y="1460"/>
                </a:lnTo>
                <a:lnTo>
                  <a:pt x="13603" y="1290"/>
                </a:lnTo>
                <a:lnTo>
                  <a:pt x="13140" y="1144"/>
                </a:lnTo>
                <a:lnTo>
                  <a:pt x="12702" y="1022"/>
                </a:lnTo>
                <a:lnTo>
                  <a:pt x="12775" y="706"/>
                </a:lnTo>
                <a:lnTo>
                  <a:pt x="12800" y="536"/>
                </a:lnTo>
                <a:lnTo>
                  <a:pt x="12800" y="365"/>
                </a:lnTo>
                <a:lnTo>
                  <a:pt x="12775" y="317"/>
                </a:lnTo>
                <a:lnTo>
                  <a:pt x="12751" y="292"/>
                </a:lnTo>
                <a:lnTo>
                  <a:pt x="12702" y="292"/>
                </a:lnTo>
                <a:lnTo>
                  <a:pt x="12654" y="341"/>
                </a:lnTo>
                <a:lnTo>
                  <a:pt x="12532" y="560"/>
                </a:lnTo>
                <a:lnTo>
                  <a:pt x="12337" y="925"/>
                </a:lnTo>
                <a:lnTo>
                  <a:pt x="11705" y="803"/>
                </a:lnTo>
                <a:lnTo>
                  <a:pt x="11072" y="706"/>
                </a:lnTo>
                <a:lnTo>
                  <a:pt x="11072" y="511"/>
                </a:lnTo>
                <a:lnTo>
                  <a:pt x="11072" y="317"/>
                </a:lnTo>
                <a:lnTo>
                  <a:pt x="11072" y="244"/>
                </a:lnTo>
                <a:lnTo>
                  <a:pt x="11048" y="146"/>
                </a:lnTo>
                <a:lnTo>
                  <a:pt x="10999" y="73"/>
                </a:lnTo>
                <a:lnTo>
                  <a:pt x="10950" y="25"/>
                </a:lnTo>
                <a:lnTo>
                  <a:pt x="1090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2"/>
          <p:cNvSpPr/>
          <p:nvPr/>
        </p:nvSpPr>
        <p:spPr>
          <a:xfrm>
            <a:off x="2013116" y="2653741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2"/>
          <p:cNvSpPr/>
          <p:nvPr/>
        </p:nvSpPr>
        <p:spPr>
          <a:xfrm>
            <a:off x="3210671" y="2663860"/>
            <a:ext cx="373327" cy="376518"/>
          </a:xfrm>
          <a:custGeom>
            <a:avLst/>
            <a:gdLst/>
            <a:ahLst/>
            <a:cxnLst/>
            <a:rect l="l" t="t" r="r" b="b"/>
            <a:pathLst>
              <a:path w="17082" h="17228" extrusionOk="0">
                <a:moveTo>
                  <a:pt x="6497" y="2993"/>
                </a:moveTo>
                <a:lnTo>
                  <a:pt x="6400" y="3042"/>
                </a:lnTo>
                <a:lnTo>
                  <a:pt x="6302" y="3090"/>
                </a:lnTo>
                <a:lnTo>
                  <a:pt x="6229" y="3212"/>
                </a:lnTo>
                <a:lnTo>
                  <a:pt x="6229" y="3285"/>
                </a:lnTo>
                <a:lnTo>
                  <a:pt x="6254" y="3334"/>
                </a:lnTo>
                <a:lnTo>
                  <a:pt x="6278" y="3407"/>
                </a:lnTo>
                <a:lnTo>
                  <a:pt x="6351" y="3455"/>
                </a:lnTo>
                <a:lnTo>
                  <a:pt x="6400" y="3480"/>
                </a:lnTo>
                <a:lnTo>
                  <a:pt x="6643" y="3480"/>
                </a:lnTo>
                <a:lnTo>
                  <a:pt x="6692" y="3504"/>
                </a:lnTo>
                <a:lnTo>
                  <a:pt x="6911" y="3504"/>
                </a:lnTo>
                <a:lnTo>
                  <a:pt x="6959" y="3480"/>
                </a:lnTo>
                <a:lnTo>
                  <a:pt x="7008" y="3455"/>
                </a:lnTo>
                <a:lnTo>
                  <a:pt x="7057" y="3407"/>
                </a:lnTo>
                <a:lnTo>
                  <a:pt x="7057" y="3334"/>
                </a:lnTo>
                <a:lnTo>
                  <a:pt x="7057" y="3212"/>
                </a:lnTo>
                <a:lnTo>
                  <a:pt x="7032" y="3163"/>
                </a:lnTo>
                <a:lnTo>
                  <a:pt x="7008" y="3115"/>
                </a:lnTo>
                <a:lnTo>
                  <a:pt x="6935" y="3042"/>
                </a:lnTo>
                <a:lnTo>
                  <a:pt x="6838" y="3017"/>
                </a:lnTo>
                <a:lnTo>
                  <a:pt x="6716" y="2993"/>
                </a:lnTo>
                <a:close/>
                <a:moveTo>
                  <a:pt x="5743" y="3236"/>
                </a:moveTo>
                <a:lnTo>
                  <a:pt x="5670" y="3261"/>
                </a:lnTo>
                <a:lnTo>
                  <a:pt x="5402" y="3358"/>
                </a:lnTo>
                <a:lnTo>
                  <a:pt x="5134" y="3480"/>
                </a:lnTo>
                <a:lnTo>
                  <a:pt x="4891" y="3601"/>
                </a:lnTo>
                <a:lnTo>
                  <a:pt x="4672" y="3747"/>
                </a:lnTo>
                <a:lnTo>
                  <a:pt x="4453" y="3918"/>
                </a:lnTo>
                <a:lnTo>
                  <a:pt x="4234" y="4088"/>
                </a:lnTo>
                <a:lnTo>
                  <a:pt x="4039" y="4283"/>
                </a:lnTo>
                <a:lnTo>
                  <a:pt x="3869" y="4477"/>
                </a:lnTo>
                <a:lnTo>
                  <a:pt x="3699" y="4696"/>
                </a:lnTo>
                <a:lnTo>
                  <a:pt x="3553" y="4940"/>
                </a:lnTo>
                <a:lnTo>
                  <a:pt x="3431" y="5159"/>
                </a:lnTo>
                <a:lnTo>
                  <a:pt x="3309" y="5402"/>
                </a:lnTo>
                <a:lnTo>
                  <a:pt x="3236" y="5670"/>
                </a:lnTo>
                <a:lnTo>
                  <a:pt x="3163" y="5937"/>
                </a:lnTo>
                <a:lnTo>
                  <a:pt x="3115" y="6229"/>
                </a:lnTo>
                <a:lnTo>
                  <a:pt x="3090" y="6497"/>
                </a:lnTo>
                <a:lnTo>
                  <a:pt x="3090" y="6546"/>
                </a:lnTo>
                <a:lnTo>
                  <a:pt x="3115" y="6594"/>
                </a:lnTo>
                <a:lnTo>
                  <a:pt x="3188" y="6667"/>
                </a:lnTo>
                <a:lnTo>
                  <a:pt x="3261" y="6716"/>
                </a:lnTo>
                <a:lnTo>
                  <a:pt x="3285" y="6716"/>
                </a:lnTo>
                <a:lnTo>
                  <a:pt x="3309" y="6692"/>
                </a:lnTo>
                <a:lnTo>
                  <a:pt x="3382" y="6667"/>
                </a:lnTo>
                <a:lnTo>
                  <a:pt x="3431" y="6594"/>
                </a:lnTo>
                <a:lnTo>
                  <a:pt x="3480" y="6546"/>
                </a:lnTo>
                <a:lnTo>
                  <a:pt x="3504" y="6473"/>
                </a:lnTo>
                <a:lnTo>
                  <a:pt x="3528" y="6156"/>
                </a:lnTo>
                <a:lnTo>
                  <a:pt x="3601" y="5864"/>
                </a:lnTo>
                <a:lnTo>
                  <a:pt x="3699" y="5597"/>
                </a:lnTo>
                <a:lnTo>
                  <a:pt x="3820" y="5353"/>
                </a:lnTo>
                <a:lnTo>
                  <a:pt x="3966" y="5086"/>
                </a:lnTo>
                <a:lnTo>
                  <a:pt x="4137" y="4867"/>
                </a:lnTo>
                <a:lnTo>
                  <a:pt x="4307" y="4623"/>
                </a:lnTo>
                <a:lnTo>
                  <a:pt x="4526" y="4429"/>
                </a:lnTo>
                <a:lnTo>
                  <a:pt x="4745" y="4234"/>
                </a:lnTo>
                <a:lnTo>
                  <a:pt x="4988" y="4088"/>
                </a:lnTo>
                <a:lnTo>
                  <a:pt x="5256" y="3942"/>
                </a:lnTo>
                <a:lnTo>
                  <a:pt x="5499" y="3796"/>
                </a:lnTo>
                <a:lnTo>
                  <a:pt x="5767" y="3699"/>
                </a:lnTo>
                <a:lnTo>
                  <a:pt x="5864" y="3650"/>
                </a:lnTo>
                <a:lnTo>
                  <a:pt x="5913" y="3577"/>
                </a:lnTo>
                <a:lnTo>
                  <a:pt x="5937" y="3504"/>
                </a:lnTo>
                <a:lnTo>
                  <a:pt x="5937" y="3407"/>
                </a:lnTo>
                <a:lnTo>
                  <a:pt x="5889" y="3334"/>
                </a:lnTo>
                <a:lnTo>
                  <a:pt x="5840" y="3285"/>
                </a:lnTo>
                <a:lnTo>
                  <a:pt x="5743" y="3236"/>
                </a:lnTo>
                <a:close/>
                <a:moveTo>
                  <a:pt x="7324" y="1971"/>
                </a:moveTo>
                <a:lnTo>
                  <a:pt x="7787" y="2020"/>
                </a:lnTo>
                <a:lnTo>
                  <a:pt x="8249" y="2141"/>
                </a:lnTo>
                <a:lnTo>
                  <a:pt x="8687" y="2312"/>
                </a:lnTo>
                <a:lnTo>
                  <a:pt x="9101" y="2506"/>
                </a:lnTo>
                <a:lnTo>
                  <a:pt x="9490" y="2774"/>
                </a:lnTo>
                <a:lnTo>
                  <a:pt x="9879" y="3066"/>
                </a:lnTo>
                <a:lnTo>
                  <a:pt x="10220" y="3431"/>
                </a:lnTo>
                <a:lnTo>
                  <a:pt x="10512" y="3820"/>
                </a:lnTo>
                <a:lnTo>
                  <a:pt x="10707" y="4088"/>
                </a:lnTo>
                <a:lnTo>
                  <a:pt x="10877" y="4380"/>
                </a:lnTo>
                <a:lnTo>
                  <a:pt x="11023" y="4696"/>
                </a:lnTo>
                <a:lnTo>
                  <a:pt x="11120" y="5013"/>
                </a:lnTo>
                <a:lnTo>
                  <a:pt x="11217" y="5329"/>
                </a:lnTo>
                <a:lnTo>
                  <a:pt x="11266" y="5645"/>
                </a:lnTo>
                <a:lnTo>
                  <a:pt x="11315" y="5986"/>
                </a:lnTo>
                <a:lnTo>
                  <a:pt x="11315" y="6302"/>
                </a:lnTo>
                <a:lnTo>
                  <a:pt x="11315" y="6643"/>
                </a:lnTo>
                <a:lnTo>
                  <a:pt x="11266" y="6959"/>
                </a:lnTo>
                <a:lnTo>
                  <a:pt x="11217" y="7300"/>
                </a:lnTo>
                <a:lnTo>
                  <a:pt x="11144" y="7616"/>
                </a:lnTo>
                <a:lnTo>
                  <a:pt x="11047" y="7932"/>
                </a:lnTo>
                <a:lnTo>
                  <a:pt x="10925" y="8249"/>
                </a:lnTo>
                <a:lnTo>
                  <a:pt x="10780" y="8565"/>
                </a:lnTo>
                <a:lnTo>
                  <a:pt x="10634" y="8857"/>
                </a:lnTo>
                <a:lnTo>
                  <a:pt x="10439" y="9173"/>
                </a:lnTo>
                <a:lnTo>
                  <a:pt x="10220" y="9490"/>
                </a:lnTo>
                <a:lnTo>
                  <a:pt x="9977" y="9757"/>
                </a:lnTo>
                <a:lnTo>
                  <a:pt x="9733" y="10025"/>
                </a:lnTo>
                <a:lnTo>
                  <a:pt x="9441" y="10268"/>
                </a:lnTo>
                <a:lnTo>
                  <a:pt x="9149" y="10487"/>
                </a:lnTo>
                <a:lnTo>
                  <a:pt x="8857" y="10682"/>
                </a:lnTo>
                <a:lnTo>
                  <a:pt x="8541" y="10852"/>
                </a:lnTo>
                <a:lnTo>
                  <a:pt x="8200" y="10998"/>
                </a:lnTo>
                <a:lnTo>
                  <a:pt x="7860" y="11120"/>
                </a:lnTo>
                <a:lnTo>
                  <a:pt x="7519" y="11193"/>
                </a:lnTo>
                <a:lnTo>
                  <a:pt x="7154" y="11242"/>
                </a:lnTo>
                <a:lnTo>
                  <a:pt x="6789" y="11266"/>
                </a:lnTo>
                <a:lnTo>
                  <a:pt x="6424" y="11242"/>
                </a:lnTo>
                <a:lnTo>
                  <a:pt x="6059" y="11193"/>
                </a:lnTo>
                <a:lnTo>
                  <a:pt x="5670" y="11096"/>
                </a:lnTo>
                <a:lnTo>
                  <a:pt x="5353" y="10998"/>
                </a:lnTo>
                <a:lnTo>
                  <a:pt x="5037" y="10877"/>
                </a:lnTo>
                <a:lnTo>
                  <a:pt x="4721" y="10731"/>
                </a:lnTo>
                <a:lnTo>
                  <a:pt x="4404" y="10560"/>
                </a:lnTo>
                <a:lnTo>
                  <a:pt x="4112" y="10390"/>
                </a:lnTo>
                <a:lnTo>
                  <a:pt x="3820" y="10171"/>
                </a:lnTo>
                <a:lnTo>
                  <a:pt x="3553" y="9952"/>
                </a:lnTo>
                <a:lnTo>
                  <a:pt x="3285" y="9733"/>
                </a:lnTo>
                <a:lnTo>
                  <a:pt x="3042" y="9490"/>
                </a:lnTo>
                <a:lnTo>
                  <a:pt x="2823" y="9222"/>
                </a:lnTo>
                <a:lnTo>
                  <a:pt x="2628" y="8930"/>
                </a:lnTo>
                <a:lnTo>
                  <a:pt x="2434" y="8638"/>
                </a:lnTo>
                <a:lnTo>
                  <a:pt x="2288" y="8346"/>
                </a:lnTo>
                <a:lnTo>
                  <a:pt x="2142" y="8030"/>
                </a:lnTo>
                <a:lnTo>
                  <a:pt x="2044" y="7689"/>
                </a:lnTo>
                <a:lnTo>
                  <a:pt x="1971" y="7349"/>
                </a:lnTo>
                <a:lnTo>
                  <a:pt x="1947" y="7057"/>
                </a:lnTo>
                <a:lnTo>
                  <a:pt x="1923" y="6765"/>
                </a:lnTo>
                <a:lnTo>
                  <a:pt x="1923" y="6497"/>
                </a:lnTo>
                <a:lnTo>
                  <a:pt x="1947" y="6205"/>
                </a:lnTo>
                <a:lnTo>
                  <a:pt x="1996" y="5937"/>
                </a:lnTo>
                <a:lnTo>
                  <a:pt x="2044" y="5670"/>
                </a:lnTo>
                <a:lnTo>
                  <a:pt x="2142" y="5402"/>
                </a:lnTo>
                <a:lnTo>
                  <a:pt x="2239" y="5159"/>
                </a:lnTo>
                <a:lnTo>
                  <a:pt x="2336" y="4915"/>
                </a:lnTo>
                <a:lnTo>
                  <a:pt x="2482" y="4672"/>
                </a:lnTo>
                <a:lnTo>
                  <a:pt x="2628" y="4429"/>
                </a:lnTo>
                <a:lnTo>
                  <a:pt x="2774" y="4210"/>
                </a:lnTo>
                <a:lnTo>
                  <a:pt x="2944" y="3991"/>
                </a:lnTo>
                <a:lnTo>
                  <a:pt x="3139" y="3772"/>
                </a:lnTo>
                <a:lnTo>
                  <a:pt x="3528" y="3382"/>
                </a:lnTo>
                <a:lnTo>
                  <a:pt x="3966" y="3017"/>
                </a:lnTo>
                <a:lnTo>
                  <a:pt x="4404" y="2701"/>
                </a:lnTo>
                <a:lnTo>
                  <a:pt x="4891" y="2409"/>
                </a:lnTo>
                <a:lnTo>
                  <a:pt x="5134" y="2287"/>
                </a:lnTo>
                <a:lnTo>
                  <a:pt x="5378" y="2166"/>
                </a:lnTo>
                <a:lnTo>
                  <a:pt x="5645" y="2117"/>
                </a:lnTo>
                <a:lnTo>
                  <a:pt x="6035" y="2068"/>
                </a:lnTo>
                <a:lnTo>
                  <a:pt x="6716" y="1995"/>
                </a:lnTo>
                <a:lnTo>
                  <a:pt x="7300" y="1995"/>
                </a:lnTo>
                <a:lnTo>
                  <a:pt x="7324" y="1971"/>
                </a:lnTo>
                <a:close/>
                <a:moveTo>
                  <a:pt x="6935" y="1533"/>
                </a:moveTo>
                <a:lnTo>
                  <a:pt x="6497" y="1582"/>
                </a:lnTo>
                <a:lnTo>
                  <a:pt x="6083" y="1679"/>
                </a:lnTo>
                <a:lnTo>
                  <a:pt x="5864" y="1703"/>
                </a:lnTo>
                <a:lnTo>
                  <a:pt x="5621" y="1752"/>
                </a:lnTo>
                <a:lnTo>
                  <a:pt x="5353" y="1825"/>
                </a:lnTo>
                <a:lnTo>
                  <a:pt x="5110" y="1922"/>
                </a:lnTo>
                <a:lnTo>
                  <a:pt x="4842" y="2044"/>
                </a:lnTo>
                <a:lnTo>
                  <a:pt x="4599" y="2166"/>
                </a:lnTo>
                <a:lnTo>
                  <a:pt x="4112" y="2458"/>
                </a:lnTo>
                <a:lnTo>
                  <a:pt x="3650" y="2774"/>
                </a:lnTo>
                <a:lnTo>
                  <a:pt x="3212" y="3115"/>
                </a:lnTo>
                <a:lnTo>
                  <a:pt x="2823" y="3504"/>
                </a:lnTo>
                <a:lnTo>
                  <a:pt x="2458" y="3918"/>
                </a:lnTo>
                <a:lnTo>
                  <a:pt x="2312" y="4161"/>
                </a:lnTo>
                <a:lnTo>
                  <a:pt x="2166" y="4380"/>
                </a:lnTo>
                <a:lnTo>
                  <a:pt x="2020" y="4623"/>
                </a:lnTo>
                <a:lnTo>
                  <a:pt x="1923" y="4867"/>
                </a:lnTo>
                <a:lnTo>
                  <a:pt x="1801" y="5110"/>
                </a:lnTo>
                <a:lnTo>
                  <a:pt x="1728" y="5378"/>
                </a:lnTo>
                <a:lnTo>
                  <a:pt x="1631" y="5645"/>
                </a:lnTo>
                <a:lnTo>
                  <a:pt x="1582" y="5913"/>
                </a:lnTo>
                <a:lnTo>
                  <a:pt x="1533" y="6181"/>
                </a:lnTo>
                <a:lnTo>
                  <a:pt x="1509" y="6473"/>
                </a:lnTo>
                <a:lnTo>
                  <a:pt x="1509" y="6765"/>
                </a:lnTo>
                <a:lnTo>
                  <a:pt x="1509" y="7057"/>
                </a:lnTo>
                <a:lnTo>
                  <a:pt x="1558" y="7349"/>
                </a:lnTo>
                <a:lnTo>
                  <a:pt x="1606" y="7640"/>
                </a:lnTo>
                <a:lnTo>
                  <a:pt x="1679" y="7932"/>
                </a:lnTo>
                <a:lnTo>
                  <a:pt x="1752" y="8224"/>
                </a:lnTo>
                <a:lnTo>
                  <a:pt x="1874" y="8492"/>
                </a:lnTo>
                <a:lnTo>
                  <a:pt x="1996" y="8760"/>
                </a:lnTo>
                <a:lnTo>
                  <a:pt x="2142" y="9027"/>
                </a:lnTo>
                <a:lnTo>
                  <a:pt x="2312" y="9295"/>
                </a:lnTo>
                <a:lnTo>
                  <a:pt x="2507" y="9538"/>
                </a:lnTo>
                <a:lnTo>
                  <a:pt x="2726" y="9782"/>
                </a:lnTo>
                <a:lnTo>
                  <a:pt x="2944" y="10001"/>
                </a:lnTo>
                <a:lnTo>
                  <a:pt x="3188" y="10195"/>
                </a:lnTo>
                <a:lnTo>
                  <a:pt x="3699" y="10585"/>
                </a:lnTo>
                <a:lnTo>
                  <a:pt x="3991" y="10779"/>
                </a:lnTo>
                <a:lnTo>
                  <a:pt x="4283" y="10950"/>
                </a:lnTo>
                <a:lnTo>
                  <a:pt x="4599" y="11120"/>
                </a:lnTo>
                <a:lnTo>
                  <a:pt x="4915" y="11266"/>
                </a:lnTo>
                <a:lnTo>
                  <a:pt x="5232" y="11412"/>
                </a:lnTo>
                <a:lnTo>
                  <a:pt x="5572" y="11509"/>
                </a:lnTo>
                <a:lnTo>
                  <a:pt x="5889" y="11607"/>
                </a:lnTo>
                <a:lnTo>
                  <a:pt x="6254" y="11680"/>
                </a:lnTo>
                <a:lnTo>
                  <a:pt x="6594" y="11704"/>
                </a:lnTo>
                <a:lnTo>
                  <a:pt x="6959" y="11728"/>
                </a:lnTo>
                <a:lnTo>
                  <a:pt x="7300" y="11680"/>
                </a:lnTo>
                <a:lnTo>
                  <a:pt x="7641" y="11631"/>
                </a:lnTo>
                <a:lnTo>
                  <a:pt x="7981" y="11534"/>
                </a:lnTo>
                <a:lnTo>
                  <a:pt x="8322" y="11436"/>
                </a:lnTo>
                <a:lnTo>
                  <a:pt x="8638" y="11290"/>
                </a:lnTo>
                <a:lnTo>
                  <a:pt x="8955" y="11120"/>
                </a:lnTo>
                <a:lnTo>
                  <a:pt x="9344" y="10877"/>
                </a:lnTo>
                <a:lnTo>
                  <a:pt x="9733" y="10609"/>
                </a:lnTo>
                <a:lnTo>
                  <a:pt x="10074" y="10293"/>
                </a:lnTo>
                <a:lnTo>
                  <a:pt x="10390" y="9976"/>
                </a:lnTo>
                <a:lnTo>
                  <a:pt x="10658" y="9611"/>
                </a:lnTo>
                <a:lnTo>
                  <a:pt x="10925" y="9222"/>
                </a:lnTo>
                <a:lnTo>
                  <a:pt x="11144" y="8808"/>
                </a:lnTo>
                <a:lnTo>
                  <a:pt x="11339" y="8395"/>
                </a:lnTo>
                <a:lnTo>
                  <a:pt x="11509" y="7957"/>
                </a:lnTo>
                <a:lnTo>
                  <a:pt x="11631" y="7519"/>
                </a:lnTo>
                <a:lnTo>
                  <a:pt x="11704" y="7081"/>
                </a:lnTo>
                <a:lnTo>
                  <a:pt x="11753" y="6619"/>
                </a:lnTo>
                <a:lnTo>
                  <a:pt x="11753" y="6156"/>
                </a:lnTo>
                <a:lnTo>
                  <a:pt x="11728" y="5694"/>
                </a:lnTo>
                <a:lnTo>
                  <a:pt x="11655" y="5256"/>
                </a:lnTo>
                <a:lnTo>
                  <a:pt x="11534" y="4794"/>
                </a:lnTo>
                <a:lnTo>
                  <a:pt x="11363" y="4404"/>
                </a:lnTo>
                <a:lnTo>
                  <a:pt x="11169" y="4015"/>
                </a:lnTo>
                <a:lnTo>
                  <a:pt x="10950" y="3650"/>
                </a:lnTo>
                <a:lnTo>
                  <a:pt x="10682" y="3285"/>
                </a:lnTo>
                <a:lnTo>
                  <a:pt x="10390" y="2969"/>
                </a:lnTo>
                <a:lnTo>
                  <a:pt x="10074" y="2677"/>
                </a:lnTo>
                <a:lnTo>
                  <a:pt x="9733" y="2409"/>
                </a:lnTo>
                <a:lnTo>
                  <a:pt x="9393" y="2166"/>
                </a:lnTo>
                <a:lnTo>
                  <a:pt x="9003" y="1971"/>
                </a:lnTo>
                <a:lnTo>
                  <a:pt x="8614" y="1801"/>
                </a:lnTo>
                <a:lnTo>
                  <a:pt x="8200" y="1655"/>
                </a:lnTo>
                <a:lnTo>
                  <a:pt x="7787" y="1582"/>
                </a:lnTo>
                <a:lnTo>
                  <a:pt x="7349" y="1533"/>
                </a:lnTo>
                <a:close/>
                <a:moveTo>
                  <a:pt x="12118" y="11558"/>
                </a:moveTo>
                <a:lnTo>
                  <a:pt x="12142" y="11582"/>
                </a:lnTo>
                <a:lnTo>
                  <a:pt x="11972" y="11777"/>
                </a:lnTo>
                <a:lnTo>
                  <a:pt x="12093" y="11631"/>
                </a:lnTo>
                <a:lnTo>
                  <a:pt x="12118" y="11558"/>
                </a:lnTo>
                <a:close/>
                <a:moveTo>
                  <a:pt x="6789" y="584"/>
                </a:moveTo>
                <a:lnTo>
                  <a:pt x="7154" y="608"/>
                </a:lnTo>
                <a:lnTo>
                  <a:pt x="7519" y="657"/>
                </a:lnTo>
                <a:lnTo>
                  <a:pt x="7884" y="706"/>
                </a:lnTo>
                <a:lnTo>
                  <a:pt x="8225" y="803"/>
                </a:lnTo>
                <a:lnTo>
                  <a:pt x="8565" y="900"/>
                </a:lnTo>
                <a:lnTo>
                  <a:pt x="8906" y="1022"/>
                </a:lnTo>
                <a:lnTo>
                  <a:pt x="9247" y="1144"/>
                </a:lnTo>
                <a:lnTo>
                  <a:pt x="9563" y="1314"/>
                </a:lnTo>
                <a:lnTo>
                  <a:pt x="9879" y="1484"/>
                </a:lnTo>
                <a:lnTo>
                  <a:pt x="10171" y="1679"/>
                </a:lnTo>
                <a:lnTo>
                  <a:pt x="10439" y="1874"/>
                </a:lnTo>
                <a:lnTo>
                  <a:pt x="10707" y="2093"/>
                </a:lnTo>
                <a:lnTo>
                  <a:pt x="10950" y="2312"/>
                </a:lnTo>
                <a:lnTo>
                  <a:pt x="11193" y="2555"/>
                </a:lnTo>
                <a:lnTo>
                  <a:pt x="11485" y="2896"/>
                </a:lnTo>
                <a:lnTo>
                  <a:pt x="11753" y="3261"/>
                </a:lnTo>
                <a:lnTo>
                  <a:pt x="11996" y="3626"/>
                </a:lnTo>
                <a:lnTo>
                  <a:pt x="12191" y="4015"/>
                </a:lnTo>
                <a:lnTo>
                  <a:pt x="12361" y="4404"/>
                </a:lnTo>
                <a:lnTo>
                  <a:pt x="12507" y="4818"/>
                </a:lnTo>
                <a:lnTo>
                  <a:pt x="12629" y="5232"/>
                </a:lnTo>
                <a:lnTo>
                  <a:pt x="12702" y="5645"/>
                </a:lnTo>
                <a:lnTo>
                  <a:pt x="12750" y="6059"/>
                </a:lnTo>
                <a:lnTo>
                  <a:pt x="12775" y="6473"/>
                </a:lnTo>
                <a:lnTo>
                  <a:pt x="12775" y="6911"/>
                </a:lnTo>
                <a:lnTo>
                  <a:pt x="12726" y="7324"/>
                </a:lnTo>
                <a:lnTo>
                  <a:pt x="12653" y="7762"/>
                </a:lnTo>
                <a:lnTo>
                  <a:pt x="12556" y="8176"/>
                </a:lnTo>
                <a:lnTo>
                  <a:pt x="12434" y="8589"/>
                </a:lnTo>
                <a:lnTo>
                  <a:pt x="12264" y="9003"/>
                </a:lnTo>
                <a:lnTo>
                  <a:pt x="12045" y="9465"/>
                </a:lnTo>
                <a:lnTo>
                  <a:pt x="11801" y="9903"/>
                </a:lnTo>
                <a:lnTo>
                  <a:pt x="11534" y="10293"/>
                </a:lnTo>
                <a:lnTo>
                  <a:pt x="11217" y="10682"/>
                </a:lnTo>
                <a:lnTo>
                  <a:pt x="10901" y="11047"/>
                </a:lnTo>
                <a:lnTo>
                  <a:pt x="10536" y="11388"/>
                </a:lnTo>
                <a:lnTo>
                  <a:pt x="10171" y="11680"/>
                </a:lnTo>
                <a:lnTo>
                  <a:pt x="9782" y="11947"/>
                </a:lnTo>
                <a:lnTo>
                  <a:pt x="9368" y="12191"/>
                </a:lnTo>
                <a:lnTo>
                  <a:pt x="8930" y="12385"/>
                </a:lnTo>
                <a:lnTo>
                  <a:pt x="8468" y="12556"/>
                </a:lnTo>
                <a:lnTo>
                  <a:pt x="8006" y="12677"/>
                </a:lnTo>
                <a:lnTo>
                  <a:pt x="7543" y="12750"/>
                </a:lnTo>
                <a:lnTo>
                  <a:pt x="7032" y="12775"/>
                </a:lnTo>
                <a:lnTo>
                  <a:pt x="6546" y="12775"/>
                </a:lnTo>
                <a:lnTo>
                  <a:pt x="6035" y="12702"/>
                </a:lnTo>
                <a:lnTo>
                  <a:pt x="5597" y="12604"/>
                </a:lnTo>
                <a:lnTo>
                  <a:pt x="5159" y="12483"/>
                </a:lnTo>
                <a:lnTo>
                  <a:pt x="4721" y="12337"/>
                </a:lnTo>
                <a:lnTo>
                  <a:pt x="4307" y="12166"/>
                </a:lnTo>
                <a:lnTo>
                  <a:pt x="3893" y="11947"/>
                </a:lnTo>
                <a:lnTo>
                  <a:pt x="3504" y="11728"/>
                </a:lnTo>
                <a:lnTo>
                  <a:pt x="3115" y="11485"/>
                </a:lnTo>
                <a:lnTo>
                  <a:pt x="2774" y="11193"/>
                </a:lnTo>
                <a:lnTo>
                  <a:pt x="2434" y="10901"/>
                </a:lnTo>
                <a:lnTo>
                  <a:pt x="2117" y="10560"/>
                </a:lnTo>
                <a:lnTo>
                  <a:pt x="1825" y="10220"/>
                </a:lnTo>
                <a:lnTo>
                  <a:pt x="1558" y="9855"/>
                </a:lnTo>
                <a:lnTo>
                  <a:pt x="1314" y="9465"/>
                </a:lnTo>
                <a:lnTo>
                  <a:pt x="1095" y="9052"/>
                </a:lnTo>
                <a:lnTo>
                  <a:pt x="925" y="8638"/>
                </a:lnTo>
                <a:lnTo>
                  <a:pt x="779" y="8200"/>
                </a:lnTo>
                <a:lnTo>
                  <a:pt x="682" y="7811"/>
                </a:lnTo>
                <a:lnTo>
                  <a:pt x="609" y="7446"/>
                </a:lnTo>
                <a:lnTo>
                  <a:pt x="560" y="7081"/>
                </a:lnTo>
                <a:lnTo>
                  <a:pt x="560" y="6716"/>
                </a:lnTo>
                <a:lnTo>
                  <a:pt x="560" y="6351"/>
                </a:lnTo>
                <a:lnTo>
                  <a:pt x="584" y="5986"/>
                </a:lnTo>
                <a:lnTo>
                  <a:pt x="633" y="5645"/>
                </a:lnTo>
                <a:lnTo>
                  <a:pt x="706" y="5305"/>
                </a:lnTo>
                <a:lnTo>
                  <a:pt x="803" y="4964"/>
                </a:lnTo>
                <a:lnTo>
                  <a:pt x="925" y="4648"/>
                </a:lnTo>
                <a:lnTo>
                  <a:pt x="1047" y="4307"/>
                </a:lnTo>
                <a:lnTo>
                  <a:pt x="1217" y="3991"/>
                </a:lnTo>
                <a:lnTo>
                  <a:pt x="1387" y="3674"/>
                </a:lnTo>
                <a:lnTo>
                  <a:pt x="1606" y="3382"/>
                </a:lnTo>
                <a:lnTo>
                  <a:pt x="1825" y="3090"/>
                </a:lnTo>
                <a:lnTo>
                  <a:pt x="2069" y="2798"/>
                </a:lnTo>
                <a:lnTo>
                  <a:pt x="2361" y="2506"/>
                </a:lnTo>
                <a:lnTo>
                  <a:pt x="2726" y="2190"/>
                </a:lnTo>
                <a:lnTo>
                  <a:pt x="3163" y="1849"/>
                </a:lnTo>
                <a:lnTo>
                  <a:pt x="3674" y="1509"/>
                </a:lnTo>
                <a:lnTo>
                  <a:pt x="4210" y="1217"/>
                </a:lnTo>
                <a:lnTo>
                  <a:pt x="4502" y="1071"/>
                </a:lnTo>
                <a:lnTo>
                  <a:pt x="4794" y="949"/>
                </a:lnTo>
                <a:lnTo>
                  <a:pt x="5110" y="852"/>
                </a:lnTo>
                <a:lnTo>
                  <a:pt x="5402" y="754"/>
                </a:lnTo>
                <a:lnTo>
                  <a:pt x="5718" y="681"/>
                </a:lnTo>
                <a:lnTo>
                  <a:pt x="6035" y="633"/>
                </a:lnTo>
                <a:lnTo>
                  <a:pt x="6400" y="608"/>
                </a:lnTo>
                <a:lnTo>
                  <a:pt x="6789" y="584"/>
                </a:lnTo>
                <a:close/>
                <a:moveTo>
                  <a:pt x="11704" y="10998"/>
                </a:moveTo>
                <a:lnTo>
                  <a:pt x="11923" y="11315"/>
                </a:lnTo>
                <a:lnTo>
                  <a:pt x="11874" y="11339"/>
                </a:lnTo>
                <a:lnTo>
                  <a:pt x="11850" y="11363"/>
                </a:lnTo>
                <a:lnTo>
                  <a:pt x="11607" y="11607"/>
                </a:lnTo>
                <a:lnTo>
                  <a:pt x="11339" y="11826"/>
                </a:lnTo>
                <a:lnTo>
                  <a:pt x="11071" y="11996"/>
                </a:lnTo>
                <a:lnTo>
                  <a:pt x="10950" y="12093"/>
                </a:lnTo>
                <a:lnTo>
                  <a:pt x="10925" y="12166"/>
                </a:lnTo>
                <a:lnTo>
                  <a:pt x="10901" y="12239"/>
                </a:lnTo>
                <a:lnTo>
                  <a:pt x="10901" y="12264"/>
                </a:lnTo>
                <a:lnTo>
                  <a:pt x="10974" y="12288"/>
                </a:lnTo>
                <a:lnTo>
                  <a:pt x="11047" y="12288"/>
                </a:lnTo>
                <a:lnTo>
                  <a:pt x="11217" y="12264"/>
                </a:lnTo>
                <a:lnTo>
                  <a:pt x="11363" y="12191"/>
                </a:lnTo>
                <a:lnTo>
                  <a:pt x="11509" y="12093"/>
                </a:lnTo>
                <a:lnTo>
                  <a:pt x="11826" y="11899"/>
                </a:lnTo>
                <a:lnTo>
                  <a:pt x="11972" y="11777"/>
                </a:lnTo>
                <a:lnTo>
                  <a:pt x="11850" y="11899"/>
                </a:lnTo>
                <a:lnTo>
                  <a:pt x="11728" y="11996"/>
                </a:lnTo>
                <a:lnTo>
                  <a:pt x="11485" y="12191"/>
                </a:lnTo>
                <a:lnTo>
                  <a:pt x="11363" y="12288"/>
                </a:lnTo>
                <a:lnTo>
                  <a:pt x="11339" y="12361"/>
                </a:lnTo>
                <a:lnTo>
                  <a:pt x="11339" y="12434"/>
                </a:lnTo>
                <a:lnTo>
                  <a:pt x="11363" y="12483"/>
                </a:lnTo>
                <a:lnTo>
                  <a:pt x="11412" y="12531"/>
                </a:lnTo>
                <a:lnTo>
                  <a:pt x="11485" y="12556"/>
                </a:lnTo>
                <a:lnTo>
                  <a:pt x="11558" y="12531"/>
                </a:lnTo>
                <a:lnTo>
                  <a:pt x="11728" y="12483"/>
                </a:lnTo>
                <a:lnTo>
                  <a:pt x="11874" y="12385"/>
                </a:lnTo>
                <a:lnTo>
                  <a:pt x="12020" y="12288"/>
                </a:lnTo>
                <a:lnTo>
                  <a:pt x="12239" y="12118"/>
                </a:lnTo>
                <a:lnTo>
                  <a:pt x="12361" y="12020"/>
                </a:lnTo>
                <a:lnTo>
                  <a:pt x="12434" y="11899"/>
                </a:lnTo>
                <a:lnTo>
                  <a:pt x="12507" y="11947"/>
                </a:lnTo>
                <a:lnTo>
                  <a:pt x="12288" y="12142"/>
                </a:lnTo>
                <a:lnTo>
                  <a:pt x="12069" y="12337"/>
                </a:lnTo>
                <a:lnTo>
                  <a:pt x="11826" y="12556"/>
                </a:lnTo>
                <a:lnTo>
                  <a:pt x="11728" y="12677"/>
                </a:lnTo>
                <a:lnTo>
                  <a:pt x="11655" y="12823"/>
                </a:lnTo>
                <a:lnTo>
                  <a:pt x="11631" y="12896"/>
                </a:lnTo>
                <a:lnTo>
                  <a:pt x="11680" y="12969"/>
                </a:lnTo>
                <a:lnTo>
                  <a:pt x="11753" y="12994"/>
                </a:lnTo>
                <a:lnTo>
                  <a:pt x="11826" y="12994"/>
                </a:lnTo>
                <a:lnTo>
                  <a:pt x="11972" y="12945"/>
                </a:lnTo>
                <a:lnTo>
                  <a:pt x="12118" y="12848"/>
                </a:lnTo>
                <a:lnTo>
                  <a:pt x="12385" y="12629"/>
                </a:lnTo>
                <a:lnTo>
                  <a:pt x="12604" y="12458"/>
                </a:lnTo>
                <a:lnTo>
                  <a:pt x="12823" y="12264"/>
                </a:lnTo>
                <a:lnTo>
                  <a:pt x="12872" y="12312"/>
                </a:lnTo>
                <a:lnTo>
                  <a:pt x="12604" y="12702"/>
                </a:lnTo>
                <a:lnTo>
                  <a:pt x="12483" y="12848"/>
                </a:lnTo>
                <a:lnTo>
                  <a:pt x="12361" y="12969"/>
                </a:lnTo>
                <a:lnTo>
                  <a:pt x="12215" y="13067"/>
                </a:lnTo>
                <a:lnTo>
                  <a:pt x="12093" y="13213"/>
                </a:lnTo>
                <a:lnTo>
                  <a:pt x="12093" y="13261"/>
                </a:lnTo>
                <a:lnTo>
                  <a:pt x="12093" y="13310"/>
                </a:lnTo>
                <a:lnTo>
                  <a:pt x="12118" y="13334"/>
                </a:lnTo>
                <a:lnTo>
                  <a:pt x="12166" y="13359"/>
                </a:lnTo>
                <a:lnTo>
                  <a:pt x="12312" y="13359"/>
                </a:lnTo>
                <a:lnTo>
                  <a:pt x="12458" y="13334"/>
                </a:lnTo>
                <a:lnTo>
                  <a:pt x="12604" y="13261"/>
                </a:lnTo>
                <a:lnTo>
                  <a:pt x="12750" y="13140"/>
                </a:lnTo>
                <a:lnTo>
                  <a:pt x="12896" y="13042"/>
                </a:lnTo>
                <a:lnTo>
                  <a:pt x="12994" y="12896"/>
                </a:lnTo>
                <a:lnTo>
                  <a:pt x="13115" y="12750"/>
                </a:lnTo>
                <a:lnTo>
                  <a:pt x="13188" y="12604"/>
                </a:lnTo>
                <a:lnTo>
                  <a:pt x="13505" y="12872"/>
                </a:lnTo>
                <a:lnTo>
                  <a:pt x="13407" y="12945"/>
                </a:lnTo>
                <a:lnTo>
                  <a:pt x="13310" y="13018"/>
                </a:lnTo>
                <a:lnTo>
                  <a:pt x="13115" y="13213"/>
                </a:lnTo>
                <a:lnTo>
                  <a:pt x="12896" y="13359"/>
                </a:lnTo>
                <a:lnTo>
                  <a:pt x="12677" y="13529"/>
                </a:lnTo>
                <a:lnTo>
                  <a:pt x="12653" y="13553"/>
                </a:lnTo>
                <a:lnTo>
                  <a:pt x="12629" y="13602"/>
                </a:lnTo>
                <a:lnTo>
                  <a:pt x="12653" y="13651"/>
                </a:lnTo>
                <a:lnTo>
                  <a:pt x="12677" y="13699"/>
                </a:lnTo>
                <a:lnTo>
                  <a:pt x="12750" y="13724"/>
                </a:lnTo>
                <a:lnTo>
                  <a:pt x="12848" y="13748"/>
                </a:lnTo>
                <a:lnTo>
                  <a:pt x="12921" y="13748"/>
                </a:lnTo>
                <a:lnTo>
                  <a:pt x="12994" y="13724"/>
                </a:lnTo>
                <a:lnTo>
                  <a:pt x="13140" y="13651"/>
                </a:lnTo>
                <a:lnTo>
                  <a:pt x="13286" y="13578"/>
                </a:lnTo>
                <a:lnTo>
                  <a:pt x="13407" y="13480"/>
                </a:lnTo>
                <a:lnTo>
                  <a:pt x="13553" y="13383"/>
                </a:lnTo>
                <a:lnTo>
                  <a:pt x="13675" y="13237"/>
                </a:lnTo>
                <a:lnTo>
                  <a:pt x="13724" y="13164"/>
                </a:lnTo>
                <a:lnTo>
                  <a:pt x="13748" y="13091"/>
                </a:lnTo>
                <a:lnTo>
                  <a:pt x="13943" y="13286"/>
                </a:lnTo>
                <a:lnTo>
                  <a:pt x="13918" y="13286"/>
                </a:lnTo>
                <a:lnTo>
                  <a:pt x="13772" y="13383"/>
                </a:lnTo>
                <a:lnTo>
                  <a:pt x="13675" y="13505"/>
                </a:lnTo>
                <a:lnTo>
                  <a:pt x="13456" y="13748"/>
                </a:lnTo>
                <a:lnTo>
                  <a:pt x="13237" y="13967"/>
                </a:lnTo>
                <a:lnTo>
                  <a:pt x="13140" y="14064"/>
                </a:lnTo>
                <a:lnTo>
                  <a:pt x="13067" y="14210"/>
                </a:lnTo>
                <a:lnTo>
                  <a:pt x="13042" y="14235"/>
                </a:lnTo>
                <a:lnTo>
                  <a:pt x="13067" y="14259"/>
                </a:lnTo>
                <a:lnTo>
                  <a:pt x="13067" y="14308"/>
                </a:lnTo>
                <a:lnTo>
                  <a:pt x="13115" y="14308"/>
                </a:lnTo>
                <a:lnTo>
                  <a:pt x="13261" y="14259"/>
                </a:lnTo>
                <a:lnTo>
                  <a:pt x="13407" y="14210"/>
                </a:lnTo>
                <a:lnTo>
                  <a:pt x="13651" y="14040"/>
                </a:lnTo>
                <a:lnTo>
                  <a:pt x="13797" y="13918"/>
                </a:lnTo>
                <a:lnTo>
                  <a:pt x="13943" y="13797"/>
                </a:lnTo>
                <a:lnTo>
                  <a:pt x="14064" y="13626"/>
                </a:lnTo>
                <a:lnTo>
                  <a:pt x="14137" y="13480"/>
                </a:lnTo>
                <a:lnTo>
                  <a:pt x="14332" y="13675"/>
                </a:lnTo>
                <a:lnTo>
                  <a:pt x="14186" y="13918"/>
                </a:lnTo>
                <a:lnTo>
                  <a:pt x="14089" y="14040"/>
                </a:lnTo>
                <a:lnTo>
                  <a:pt x="13991" y="14137"/>
                </a:lnTo>
                <a:lnTo>
                  <a:pt x="13870" y="14235"/>
                </a:lnTo>
                <a:lnTo>
                  <a:pt x="13748" y="14308"/>
                </a:lnTo>
                <a:lnTo>
                  <a:pt x="13626" y="14381"/>
                </a:lnTo>
                <a:lnTo>
                  <a:pt x="13505" y="14454"/>
                </a:lnTo>
                <a:lnTo>
                  <a:pt x="13505" y="14502"/>
                </a:lnTo>
                <a:lnTo>
                  <a:pt x="13480" y="14527"/>
                </a:lnTo>
                <a:lnTo>
                  <a:pt x="13505" y="14600"/>
                </a:lnTo>
                <a:lnTo>
                  <a:pt x="13602" y="14648"/>
                </a:lnTo>
                <a:lnTo>
                  <a:pt x="13675" y="14673"/>
                </a:lnTo>
                <a:lnTo>
                  <a:pt x="13772" y="14673"/>
                </a:lnTo>
                <a:lnTo>
                  <a:pt x="13894" y="14648"/>
                </a:lnTo>
                <a:lnTo>
                  <a:pt x="14089" y="14551"/>
                </a:lnTo>
                <a:lnTo>
                  <a:pt x="14235" y="14454"/>
                </a:lnTo>
                <a:lnTo>
                  <a:pt x="14356" y="14356"/>
                </a:lnTo>
                <a:lnTo>
                  <a:pt x="14454" y="14235"/>
                </a:lnTo>
                <a:lnTo>
                  <a:pt x="14575" y="14113"/>
                </a:lnTo>
                <a:lnTo>
                  <a:pt x="14648" y="13967"/>
                </a:lnTo>
                <a:lnTo>
                  <a:pt x="14867" y="14210"/>
                </a:lnTo>
                <a:lnTo>
                  <a:pt x="14843" y="14210"/>
                </a:lnTo>
                <a:lnTo>
                  <a:pt x="14721" y="14259"/>
                </a:lnTo>
                <a:lnTo>
                  <a:pt x="14624" y="14332"/>
                </a:lnTo>
                <a:lnTo>
                  <a:pt x="14454" y="14527"/>
                </a:lnTo>
                <a:lnTo>
                  <a:pt x="14235" y="14746"/>
                </a:lnTo>
                <a:lnTo>
                  <a:pt x="14113" y="14867"/>
                </a:lnTo>
                <a:lnTo>
                  <a:pt x="13991" y="14940"/>
                </a:lnTo>
                <a:lnTo>
                  <a:pt x="13967" y="14989"/>
                </a:lnTo>
                <a:lnTo>
                  <a:pt x="13967" y="15038"/>
                </a:lnTo>
                <a:lnTo>
                  <a:pt x="14016" y="15086"/>
                </a:lnTo>
                <a:lnTo>
                  <a:pt x="14064" y="15086"/>
                </a:lnTo>
                <a:lnTo>
                  <a:pt x="14356" y="15013"/>
                </a:lnTo>
                <a:lnTo>
                  <a:pt x="14478" y="14940"/>
                </a:lnTo>
                <a:lnTo>
                  <a:pt x="14624" y="14867"/>
                </a:lnTo>
                <a:lnTo>
                  <a:pt x="14867" y="14648"/>
                </a:lnTo>
                <a:lnTo>
                  <a:pt x="14965" y="14527"/>
                </a:lnTo>
                <a:lnTo>
                  <a:pt x="15038" y="14405"/>
                </a:lnTo>
                <a:lnTo>
                  <a:pt x="15038" y="14381"/>
                </a:lnTo>
                <a:lnTo>
                  <a:pt x="15330" y="14673"/>
                </a:lnTo>
                <a:lnTo>
                  <a:pt x="15111" y="14867"/>
                </a:lnTo>
                <a:lnTo>
                  <a:pt x="14892" y="15062"/>
                </a:lnTo>
                <a:lnTo>
                  <a:pt x="14648" y="15232"/>
                </a:lnTo>
                <a:lnTo>
                  <a:pt x="14527" y="15330"/>
                </a:lnTo>
                <a:lnTo>
                  <a:pt x="14429" y="15427"/>
                </a:lnTo>
                <a:lnTo>
                  <a:pt x="14405" y="15451"/>
                </a:lnTo>
                <a:lnTo>
                  <a:pt x="14405" y="15500"/>
                </a:lnTo>
                <a:lnTo>
                  <a:pt x="14429" y="15524"/>
                </a:lnTo>
                <a:lnTo>
                  <a:pt x="14454" y="15549"/>
                </a:lnTo>
                <a:lnTo>
                  <a:pt x="14624" y="15573"/>
                </a:lnTo>
                <a:lnTo>
                  <a:pt x="14770" y="15549"/>
                </a:lnTo>
                <a:lnTo>
                  <a:pt x="14940" y="15476"/>
                </a:lnTo>
                <a:lnTo>
                  <a:pt x="15086" y="15378"/>
                </a:lnTo>
                <a:lnTo>
                  <a:pt x="15232" y="15281"/>
                </a:lnTo>
                <a:lnTo>
                  <a:pt x="15354" y="15159"/>
                </a:lnTo>
                <a:lnTo>
                  <a:pt x="15573" y="14916"/>
                </a:lnTo>
                <a:lnTo>
                  <a:pt x="15743" y="15111"/>
                </a:lnTo>
                <a:lnTo>
                  <a:pt x="15476" y="15378"/>
                </a:lnTo>
                <a:lnTo>
                  <a:pt x="15330" y="15476"/>
                </a:lnTo>
                <a:lnTo>
                  <a:pt x="15184" y="15573"/>
                </a:lnTo>
                <a:lnTo>
                  <a:pt x="15038" y="15670"/>
                </a:lnTo>
                <a:lnTo>
                  <a:pt x="14892" y="15792"/>
                </a:lnTo>
                <a:lnTo>
                  <a:pt x="14843" y="15840"/>
                </a:lnTo>
                <a:lnTo>
                  <a:pt x="14867" y="15913"/>
                </a:lnTo>
                <a:lnTo>
                  <a:pt x="14892" y="15986"/>
                </a:lnTo>
                <a:lnTo>
                  <a:pt x="14940" y="16011"/>
                </a:lnTo>
                <a:lnTo>
                  <a:pt x="15038" y="16035"/>
                </a:lnTo>
                <a:lnTo>
                  <a:pt x="15159" y="16011"/>
                </a:lnTo>
                <a:lnTo>
                  <a:pt x="15354" y="15962"/>
                </a:lnTo>
                <a:lnTo>
                  <a:pt x="15524" y="15865"/>
                </a:lnTo>
                <a:lnTo>
                  <a:pt x="15695" y="15767"/>
                </a:lnTo>
                <a:lnTo>
                  <a:pt x="15889" y="15597"/>
                </a:lnTo>
                <a:lnTo>
                  <a:pt x="16060" y="15427"/>
                </a:lnTo>
                <a:lnTo>
                  <a:pt x="16352" y="15694"/>
                </a:lnTo>
                <a:lnTo>
                  <a:pt x="16181" y="15865"/>
                </a:lnTo>
                <a:lnTo>
                  <a:pt x="16011" y="16011"/>
                </a:lnTo>
                <a:lnTo>
                  <a:pt x="15743" y="16157"/>
                </a:lnTo>
                <a:lnTo>
                  <a:pt x="15500" y="16303"/>
                </a:lnTo>
                <a:lnTo>
                  <a:pt x="15451" y="16327"/>
                </a:lnTo>
                <a:lnTo>
                  <a:pt x="15451" y="16376"/>
                </a:lnTo>
                <a:lnTo>
                  <a:pt x="15476" y="16400"/>
                </a:lnTo>
                <a:lnTo>
                  <a:pt x="15524" y="16424"/>
                </a:lnTo>
                <a:lnTo>
                  <a:pt x="15719" y="16424"/>
                </a:lnTo>
                <a:lnTo>
                  <a:pt x="15889" y="16449"/>
                </a:lnTo>
                <a:lnTo>
                  <a:pt x="16084" y="16400"/>
                </a:lnTo>
                <a:lnTo>
                  <a:pt x="16254" y="16351"/>
                </a:lnTo>
                <a:lnTo>
                  <a:pt x="16400" y="16254"/>
                </a:lnTo>
                <a:lnTo>
                  <a:pt x="16522" y="16157"/>
                </a:lnTo>
                <a:lnTo>
                  <a:pt x="16498" y="16254"/>
                </a:lnTo>
                <a:lnTo>
                  <a:pt x="16400" y="16376"/>
                </a:lnTo>
                <a:lnTo>
                  <a:pt x="16279" y="16473"/>
                </a:lnTo>
                <a:lnTo>
                  <a:pt x="16133" y="16546"/>
                </a:lnTo>
                <a:lnTo>
                  <a:pt x="15987" y="16619"/>
                </a:lnTo>
                <a:lnTo>
                  <a:pt x="15768" y="16668"/>
                </a:lnTo>
                <a:lnTo>
                  <a:pt x="15451" y="16765"/>
                </a:lnTo>
                <a:lnTo>
                  <a:pt x="15427" y="16692"/>
                </a:lnTo>
                <a:lnTo>
                  <a:pt x="15354" y="16643"/>
                </a:lnTo>
                <a:lnTo>
                  <a:pt x="15208" y="16546"/>
                </a:lnTo>
                <a:lnTo>
                  <a:pt x="15062" y="16400"/>
                </a:lnTo>
                <a:lnTo>
                  <a:pt x="14770" y="16132"/>
                </a:lnTo>
                <a:lnTo>
                  <a:pt x="14016" y="15524"/>
                </a:lnTo>
                <a:lnTo>
                  <a:pt x="13626" y="15159"/>
                </a:lnTo>
                <a:lnTo>
                  <a:pt x="13261" y="14770"/>
                </a:lnTo>
                <a:lnTo>
                  <a:pt x="12556" y="14016"/>
                </a:lnTo>
                <a:lnTo>
                  <a:pt x="12312" y="13772"/>
                </a:lnTo>
                <a:lnTo>
                  <a:pt x="12045" y="13553"/>
                </a:lnTo>
                <a:lnTo>
                  <a:pt x="11485" y="13140"/>
                </a:lnTo>
                <a:lnTo>
                  <a:pt x="11217" y="12921"/>
                </a:lnTo>
                <a:lnTo>
                  <a:pt x="10950" y="12677"/>
                </a:lnTo>
                <a:lnTo>
                  <a:pt x="10707" y="12434"/>
                </a:lnTo>
                <a:lnTo>
                  <a:pt x="10512" y="12166"/>
                </a:lnTo>
                <a:lnTo>
                  <a:pt x="10828" y="11899"/>
                </a:lnTo>
                <a:lnTo>
                  <a:pt x="11144" y="11607"/>
                </a:lnTo>
                <a:lnTo>
                  <a:pt x="11436" y="11315"/>
                </a:lnTo>
                <a:lnTo>
                  <a:pt x="11704" y="10998"/>
                </a:lnTo>
                <a:close/>
                <a:moveTo>
                  <a:pt x="6400" y="0"/>
                </a:moveTo>
                <a:lnTo>
                  <a:pt x="5791" y="73"/>
                </a:lnTo>
                <a:lnTo>
                  <a:pt x="5183" y="170"/>
                </a:lnTo>
                <a:lnTo>
                  <a:pt x="4891" y="243"/>
                </a:lnTo>
                <a:lnTo>
                  <a:pt x="4599" y="341"/>
                </a:lnTo>
                <a:lnTo>
                  <a:pt x="4258" y="462"/>
                </a:lnTo>
                <a:lnTo>
                  <a:pt x="3918" y="633"/>
                </a:lnTo>
                <a:lnTo>
                  <a:pt x="3601" y="827"/>
                </a:lnTo>
                <a:lnTo>
                  <a:pt x="3285" y="1022"/>
                </a:lnTo>
                <a:lnTo>
                  <a:pt x="2969" y="1241"/>
                </a:lnTo>
                <a:lnTo>
                  <a:pt x="2677" y="1484"/>
                </a:lnTo>
                <a:lnTo>
                  <a:pt x="2117" y="1971"/>
                </a:lnTo>
                <a:lnTo>
                  <a:pt x="1850" y="2239"/>
                </a:lnTo>
                <a:lnTo>
                  <a:pt x="1606" y="2506"/>
                </a:lnTo>
                <a:lnTo>
                  <a:pt x="1363" y="2798"/>
                </a:lnTo>
                <a:lnTo>
                  <a:pt x="1168" y="3066"/>
                </a:lnTo>
                <a:lnTo>
                  <a:pt x="949" y="3382"/>
                </a:lnTo>
                <a:lnTo>
                  <a:pt x="779" y="3699"/>
                </a:lnTo>
                <a:lnTo>
                  <a:pt x="609" y="4015"/>
                </a:lnTo>
                <a:lnTo>
                  <a:pt x="463" y="4331"/>
                </a:lnTo>
                <a:lnTo>
                  <a:pt x="341" y="4672"/>
                </a:lnTo>
                <a:lnTo>
                  <a:pt x="244" y="5013"/>
                </a:lnTo>
                <a:lnTo>
                  <a:pt x="146" y="5353"/>
                </a:lnTo>
                <a:lnTo>
                  <a:pt x="73" y="5718"/>
                </a:lnTo>
                <a:lnTo>
                  <a:pt x="25" y="6083"/>
                </a:lnTo>
                <a:lnTo>
                  <a:pt x="0" y="6448"/>
                </a:lnTo>
                <a:lnTo>
                  <a:pt x="0" y="6813"/>
                </a:lnTo>
                <a:lnTo>
                  <a:pt x="0" y="7203"/>
                </a:lnTo>
                <a:lnTo>
                  <a:pt x="25" y="7592"/>
                </a:lnTo>
                <a:lnTo>
                  <a:pt x="98" y="7957"/>
                </a:lnTo>
                <a:lnTo>
                  <a:pt x="171" y="8346"/>
                </a:lnTo>
                <a:lnTo>
                  <a:pt x="268" y="8711"/>
                </a:lnTo>
                <a:lnTo>
                  <a:pt x="390" y="9076"/>
                </a:lnTo>
                <a:lnTo>
                  <a:pt x="560" y="9441"/>
                </a:lnTo>
                <a:lnTo>
                  <a:pt x="730" y="9782"/>
                </a:lnTo>
                <a:lnTo>
                  <a:pt x="925" y="10122"/>
                </a:lnTo>
                <a:lnTo>
                  <a:pt x="1168" y="10463"/>
                </a:lnTo>
                <a:lnTo>
                  <a:pt x="1436" y="10804"/>
                </a:lnTo>
                <a:lnTo>
                  <a:pt x="1704" y="11096"/>
                </a:lnTo>
                <a:lnTo>
                  <a:pt x="1996" y="11363"/>
                </a:lnTo>
                <a:lnTo>
                  <a:pt x="2312" y="11631"/>
                </a:lnTo>
                <a:lnTo>
                  <a:pt x="2628" y="11874"/>
                </a:lnTo>
                <a:lnTo>
                  <a:pt x="2969" y="12093"/>
                </a:lnTo>
                <a:lnTo>
                  <a:pt x="3334" y="12312"/>
                </a:lnTo>
                <a:lnTo>
                  <a:pt x="3747" y="12531"/>
                </a:lnTo>
                <a:lnTo>
                  <a:pt x="4161" y="12726"/>
                </a:lnTo>
                <a:lnTo>
                  <a:pt x="4599" y="12896"/>
                </a:lnTo>
                <a:lnTo>
                  <a:pt x="5037" y="13042"/>
                </a:lnTo>
                <a:lnTo>
                  <a:pt x="5499" y="13164"/>
                </a:lnTo>
                <a:lnTo>
                  <a:pt x="5937" y="13261"/>
                </a:lnTo>
                <a:lnTo>
                  <a:pt x="6400" y="13334"/>
                </a:lnTo>
                <a:lnTo>
                  <a:pt x="6862" y="13383"/>
                </a:lnTo>
                <a:lnTo>
                  <a:pt x="7324" y="13383"/>
                </a:lnTo>
                <a:lnTo>
                  <a:pt x="7787" y="13334"/>
                </a:lnTo>
                <a:lnTo>
                  <a:pt x="8225" y="13261"/>
                </a:lnTo>
                <a:lnTo>
                  <a:pt x="8638" y="13140"/>
                </a:lnTo>
                <a:lnTo>
                  <a:pt x="9076" y="12994"/>
                </a:lnTo>
                <a:lnTo>
                  <a:pt x="9466" y="12799"/>
                </a:lnTo>
                <a:lnTo>
                  <a:pt x="9879" y="12580"/>
                </a:lnTo>
                <a:lnTo>
                  <a:pt x="10269" y="12337"/>
                </a:lnTo>
                <a:lnTo>
                  <a:pt x="10293" y="12458"/>
                </a:lnTo>
                <a:lnTo>
                  <a:pt x="10317" y="12580"/>
                </a:lnTo>
                <a:lnTo>
                  <a:pt x="10390" y="12677"/>
                </a:lnTo>
                <a:lnTo>
                  <a:pt x="10463" y="12775"/>
                </a:lnTo>
                <a:lnTo>
                  <a:pt x="10658" y="12969"/>
                </a:lnTo>
                <a:lnTo>
                  <a:pt x="10828" y="13140"/>
                </a:lnTo>
                <a:lnTo>
                  <a:pt x="11120" y="13383"/>
                </a:lnTo>
                <a:lnTo>
                  <a:pt x="11412" y="13602"/>
                </a:lnTo>
                <a:lnTo>
                  <a:pt x="11704" y="13845"/>
                </a:lnTo>
                <a:lnTo>
                  <a:pt x="11972" y="14089"/>
                </a:lnTo>
                <a:lnTo>
                  <a:pt x="12385" y="14502"/>
                </a:lnTo>
                <a:lnTo>
                  <a:pt x="12775" y="14916"/>
                </a:lnTo>
                <a:lnTo>
                  <a:pt x="13164" y="15330"/>
                </a:lnTo>
                <a:lnTo>
                  <a:pt x="13553" y="15743"/>
                </a:lnTo>
                <a:lnTo>
                  <a:pt x="13772" y="15938"/>
                </a:lnTo>
                <a:lnTo>
                  <a:pt x="13991" y="16132"/>
                </a:lnTo>
                <a:lnTo>
                  <a:pt x="14429" y="16473"/>
                </a:lnTo>
                <a:lnTo>
                  <a:pt x="14770" y="16789"/>
                </a:lnTo>
                <a:lnTo>
                  <a:pt x="14916" y="16935"/>
                </a:lnTo>
                <a:lnTo>
                  <a:pt x="15111" y="17081"/>
                </a:lnTo>
                <a:lnTo>
                  <a:pt x="15184" y="17106"/>
                </a:lnTo>
                <a:lnTo>
                  <a:pt x="15232" y="17154"/>
                </a:lnTo>
                <a:lnTo>
                  <a:pt x="15305" y="17179"/>
                </a:lnTo>
                <a:lnTo>
                  <a:pt x="15451" y="17227"/>
                </a:lnTo>
                <a:lnTo>
                  <a:pt x="15646" y="17203"/>
                </a:lnTo>
                <a:lnTo>
                  <a:pt x="15841" y="17179"/>
                </a:lnTo>
                <a:lnTo>
                  <a:pt x="16035" y="17106"/>
                </a:lnTo>
                <a:lnTo>
                  <a:pt x="16230" y="17033"/>
                </a:lnTo>
                <a:lnTo>
                  <a:pt x="16498" y="16911"/>
                </a:lnTo>
                <a:lnTo>
                  <a:pt x="16644" y="16814"/>
                </a:lnTo>
                <a:lnTo>
                  <a:pt x="16790" y="16668"/>
                </a:lnTo>
                <a:lnTo>
                  <a:pt x="16911" y="16497"/>
                </a:lnTo>
                <a:lnTo>
                  <a:pt x="17009" y="16327"/>
                </a:lnTo>
                <a:lnTo>
                  <a:pt x="17057" y="16132"/>
                </a:lnTo>
                <a:lnTo>
                  <a:pt x="17082" y="15938"/>
                </a:lnTo>
                <a:lnTo>
                  <a:pt x="17057" y="15840"/>
                </a:lnTo>
                <a:lnTo>
                  <a:pt x="17033" y="15767"/>
                </a:lnTo>
                <a:lnTo>
                  <a:pt x="17009" y="15670"/>
                </a:lnTo>
                <a:lnTo>
                  <a:pt x="16936" y="15597"/>
                </a:lnTo>
                <a:lnTo>
                  <a:pt x="16887" y="15549"/>
                </a:lnTo>
                <a:lnTo>
                  <a:pt x="15500" y="14137"/>
                </a:lnTo>
                <a:lnTo>
                  <a:pt x="14819" y="13432"/>
                </a:lnTo>
                <a:lnTo>
                  <a:pt x="14089" y="12750"/>
                </a:lnTo>
                <a:lnTo>
                  <a:pt x="13772" y="12458"/>
                </a:lnTo>
                <a:lnTo>
                  <a:pt x="13432" y="12166"/>
                </a:lnTo>
                <a:lnTo>
                  <a:pt x="13091" y="11899"/>
                </a:lnTo>
                <a:lnTo>
                  <a:pt x="12775" y="11582"/>
                </a:lnTo>
                <a:lnTo>
                  <a:pt x="12580" y="11363"/>
                </a:lnTo>
                <a:lnTo>
                  <a:pt x="12385" y="11120"/>
                </a:lnTo>
                <a:lnTo>
                  <a:pt x="12166" y="10901"/>
                </a:lnTo>
                <a:lnTo>
                  <a:pt x="12045" y="10804"/>
                </a:lnTo>
                <a:lnTo>
                  <a:pt x="11923" y="10706"/>
                </a:lnTo>
                <a:lnTo>
                  <a:pt x="12191" y="10317"/>
                </a:lnTo>
                <a:lnTo>
                  <a:pt x="12434" y="9928"/>
                </a:lnTo>
                <a:lnTo>
                  <a:pt x="12629" y="9490"/>
                </a:lnTo>
                <a:lnTo>
                  <a:pt x="12823" y="9076"/>
                </a:lnTo>
                <a:lnTo>
                  <a:pt x="12969" y="8614"/>
                </a:lnTo>
                <a:lnTo>
                  <a:pt x="13091" y="8176"/>
                </a:lnTo>
                <a:lnTo>
                  <a:pt x="13188" y="7713"/>
                </a:lnTo>
                <a:lnTo>
                  <a:pt x="13261" y="7251"/>
                </a:lnTo>
                <a:lnTo>
                  <a:pt x="13310" y="6765"/>
                </a:lnTo>
                <a:lnTo>
                  <a:pt x="13310" y="6302"/>
                </a:lnTo>
                <a:lnTo>
                  <a:pt x="13286" y="5840"/>
                </a:lnTo>
                <a:lnTo>
                  <a:pt x="13237" y="5378"/>
                </a:lnTo>
                <a:lnTo>
                  <a:pt x="13164" y="4891"/>
                </a:lnTo>
                <a:lnTo>
                  <a:pt x="13042" y="4453"/>
                </a:lnTo>
                <a:lnTo>
                  <a:pt x="12896" y="3991"/>
                </a:lnTo>
                <a:lnTo>
                  <a:pt x="12702" y="3553"/>
                </a:lnTo>
                <a:lnTo>
                  <a:pt x="12580" y="3285"/>
                </a:lnTo>
                <a:lnTo>
                  <a:pt x="12434" y="3042"/>
                </a:lnTo>
                <a:lnTo>
                  <a:pt x="12288" y="2798"/>
                </a:lnTo>
                <a:lnTo>
                  <a:pt x="12118" y="2579"/>
                </a:lnTo>
                <a:lnTo>
                  <a:pt x="11753" y="2141"/>
                </a:lnTo>
                <a:lnTo>
                  <a:pt x="11339" y="1728"/>
                </a:lnTo>
                <a:lnTo>
                  <a:pt x="10901" y="1363"/>
                </a:lnTo>
                <a:lnTo>
                  <a:pt x="10415" y="1046"/>
                </a:lnTo>
                <a:lnTo>
                  <a:pt x="9904" y="754"/>
                </a:lnTo>
                <a:lnTo>
                  <a:pt x="9368" y="511"/>
                </a:lnTo>
                <a:lnTo>
                  <a:pt x="8784" y="316"/>
                </a:lnTo>
                <a:lnTo>
                  <a:pt x="8225" y="170"/>
                </a:lnTo>
                <a:lnTo>
                  <a:pt x="7616" y="73"/>
                </a:lnTo>
                <a:lnTo>
                  <a:pt x="700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3796674" y="2667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4332172" y="2667051"/>
            <a:ext cx="492437" cy="398329"/>
          </a:xfrm>
          <a:custGeom>
            <a:avLst/>
            <a:gdLst/>
            <a:ahLst/>
            <a:cxnLst/>
            <a:rect l="l" t="t" r="r" b="b"/>
            <a:pathLst>
              <a:path w="22532" h="18226" extrusionOk="0">
                <a:moveTo>
                  <a:pt x="7640" y="5499"/>
                </a:moveTo>
                <a:lnTo>
                  <a:pt x="7859" y="5524"/>
                </a:lnTo>
                <a:lnTo>
                  <a:pt x="8078" y="5572"/>
                </a:lnTo>
                <a:lnTo>
                  <a:pt x="8297" y="5645"/>
                </a:lnTo>
                <a:lnTo>
                  <a:pt x="8492" y="5743"/>
                </a:lnTo>
                <a:lnTo>
                  <a:pt x="8662" y="5840"/>
                </a:lnTo>
                <a:lnTo>
                  <a:pt x="8833" y="5986"/>
                </a:lnTo>
                <a:lnTo>
                  <a:pt x="9003" y="6132"/>
                </a:lnTo>
                <a:lnTo>
                  <a:pt x="9125" y="6302"/>
                </a:lnTo>
                <a:lnTo>
                  <a:pt x="9246" y="6473"/>
                </a:lnTo>
                <a:lnTo>
                  <a:pt x="9344" y="6667"/>
                </a:lnTo>
                <a:lnTo>
                  <a:pt x="9417" y="6862"/>
                </a:lnTo>
                <a:lnTo>
                  <a:pt x="9465" y="7081"/>
                </a:lnTo>
                <a:lnTo>
                  <a:pt x="9490" y="7300"/>
                </a:lnTo>
                <a:lnTo>
                  <a:pt x="9514" y="7543"/>
                </a:lnTo>
                <a:lnTo>
                  <a:pt x="9490" y="7762"/>
                </a:lnTo>
                <a:lnTo>
                  <a:pt x="9441" y="7932"/>
                </a:lnTo>
                <a:lnTo>
                  <a:pt x="9392" y="8103"/>
                </a:lnTo>
                <a:lnTo>
                  <a:pt x="9319" y="8249"/>
                </a:lnTo>
                <a:lnTo>
                  <a:pt x="9246" y="8419"/>
                </a:lnTo>
                <a:lnTo>
                  <a:pt x="9149" y="8541"/>
                </a:lnTo>
                <a:lnTo>
                  <a:pt x="9027" y="8687"/>
                </a:lnTo>
                <a:lnTo>
                  <a:pt x="8784" y="8906"/>
                </a:lnTo>
                <a:lnTo>
                  <a:pt x="8516" y="9100"/>
                </a:lnTo>
                <a:lnTo>
                  <a:pt x="8200" y="9246"/>
                </a:lnTo>
                <a:lnTo>
                  <a:pt x="7884" y="9368"/>
                </a:lnTo>
                <a:lnTo>
                  <a:pt x="7543" y="9417"/>
                </a:lnTo>
                <a:lnTo>
                  <a:pt x="7348" y="9441"/>
                </a:lnTo>
                <a:lnTo>
                  <a:pt x="7178" y="9441"/>
                </a:lnTo>
                <a:lnTo>
                  <a:pt x="6984" y="9417"/>
                </a:lnTo>
                <a:lnTo>
                  <a:pt x="6789" y="9368"/>
                </a:lnTo>
                <a:lnTo>
                  <a:pt x="6619" y="9295"/>
                </a:lnTo>
                <a:lnTo>
                  <a:pt x="6448" y="9222"/>
                </a:lnTo>
                <a:lnTo>
                  <a:pt x="6278" y="9149"/>
                </a:lnTo>
                <a:lnTo>
                  <a:pt x="6132" y="9027"/>
                </a:lnTo>
                <a:lnTo>
                  <a:pt x="5986" y="8930"/>
                </a:lnTo>
                <a:lnTo>
                  <a:pt x="5840" y="8784"/>
                </a:lnTo>
                <a:lnTo>
                  <a:pt x="5718" y="8638"/>
                </a:lnTo>
                <a:lnTo>
                  <a:pt x="5621" y="8492"/>
                </a:lnTo>
                <a:lnTo>
                  <a:pt x="5524" y="8322"/>
                </a:lnTo>
                <a:lnTo>
                  <a:pt x="5451" y="8151"/>
                </a:lnTo>
                <a:lnTo>
                  <a:pt x="5402" y="7981"/>
                </a:lnTo>
                <a:lnTo>
                  <a:pt x="5378" y="7786"/>
                </a:lnTo>
                <a:lnTo>
                  <a:pt x="5378" y="7543"/>
                </a:lnTo>
                <a:lnTo>
                  <a:pt x="5402" y="7324"/>
                </a:lnTo>
                <a:lnTo>
                  <a:pt x="5451" y="7130"/>
                </a:lnTo>
                <a:lnTo>
                  <a:pt x="5524" y="6911"/>
                </a:lnTo>
                <a:lnTo>
                  <a:pt x="5621" y="6716"/>
                </a:lnTo>
                <a:lnTo>
                  <a:pt x="5743" y="6521"/>
                </a:lnTo>
                <a:lnTo>
                  <a:pt x="5889" y="6351"/>
                </a:lnTo>
                <a:lnTo>
                  <a:pt x="6035" y="6181"/>
                </a:lnTo>
                <a:lnTo>
                  <a:pt x="6181" y="6035"/>
                </a:lnTo>
                <a:lnTo>
                  <a:pt x="6351" y="5937"/>
                </a:lnTo>
                <a:lnTo>
                  <a:pt x="6521" y="5840"/>
                </a:lnTo>
                <a:lnTo>
                  <a:pt x="6692" y="5743"/>
                </a:lnTo>
                <a:lnTo>
                  <a:pt x="7032" y="5621"/>
                </a:lnTo>
                <a:lnTo>
                  <a:pt x="7421" y="5499"/>
                </a:lnTo>
                <a:close/>
                <a:moveTo>
                  <a:pt x="7665" y="4988"/>
                </a:moveTo>
                <a:lnTo>
                  <a:pt x="7373" y="5013"/>
                </a:lnTo>
                <a:lnTo>
                  <a:pt x="7300" y="5013"/>
                </a:lnTo>
                <a:lnTo>
                  <a:pt x="7251" y="5037"/>
                </a:lnTo>
                <a:lnTo>
                  <a:pt x="7178" y="5110"/>
                </a:lnTo>
                <a:lnTo>
                  <a:pt x="6984" y="5159"/>
                </a:lnTo>
                <a:lnTo>
                  <a:pt x="6789" y="5207"/>
                </a:lnTo>
                <a:lnTo>
                  <a:pt x="6619" y="5280"/>
                </a:lnTo>
                <a:lnTo>
                  <a:pt x="6424" y="5353"/>
                </a:lnTo>
                <a:lnTo>
                  <a:pt x="6083" y="5548"/>
                </a:lnTo>
                <a:lnTo>
                  <a:pt x="5791" y="5791"/>
                </a:lnTo>
                <a:lnTo>
                  <a:pt x="5597" y="5962"/>
                </a:lnTo>
                <a:lnTo>
                  <a:pt x="5426" y="6156"/>
                </a:lnTo>
                <a:lnTo>
                  <a:pt x="5280" y="6400"/>
                </a:lnTo>
                <a:lnTo>
                  <a:pt x="5134" y="6619"/>
                </a:lnTo>
                <a:lnTo>
                  <a:pt x="5037" y="6862"/>
                </a:lnTo>
                <a:lnTo>
                  <a:pt x="4964" y="7130"/>
                </a:lnTo>
                <a:lnTo>
                  <a:pt x="4915" y="7397"/>
                </a:lnTo>
                <a:lnTo>
                  <a:pt x="4891" y="7665"/>
                </a:lnTo>
                <a:lnTo>
                  <a:pt x="4915" y="7908"/>
                </a:lnTo>
                <a:lnTo>
                  <a:pt x="4940" y="8151"/>
                </a:lnTo>
                <a:lnTo>
                  <a:pt x="5013" y="8395"/>
                </a:lnTo>
                <a:lnTo>
                  <a:pt x="5110" y="8614"/>
                </a:lnTo>
                <a:lnTo>
                  <a:pt x="5232" y="8808"/>
                </a:lnTo>
                <a:lnTo>
                  <a:pt x="5378" y="9003"/>
                </a:lnTo>
                <a:lnTo>
                  <a:pt x="5548" y="9173"/>
                </a:lnTo>
                <a:lnTo>
                  <a:pt x="5743" y="9344"/>
                </a:lnTo>
                <a:lnTo>
                  <a:pt x="5937" y="9490"/>
                </a:lnTo>
                <a:lnTo>
                  <a:pt x="6132" y="9611"/>
                </a:lnTo>
                <a:lnTo>
                  <a:pt x="6351" y="9709"/>
                </a:lnTo>
                <a:lnTo>
                  <a:pt x="6594" y="9806"/>
                </a:lnTo>
                <a:lnTo>
                  <a:pt x="6838" y="9855"/>
                </a:lnTo>
                <a:lnTo>
                  <a:pt x="7057" y="9903"/>
                </a:lnTo>
                <a:lnTo>
                  <a:pt x="7300" y="9928"/>
                </a:lnTo>
                <a:lnTo>
                  <a:pt x="7543" y="9903"/>
                </a:lnTo>
                <a:lnTo>
                  <a:pt x="7762" y="9879"/>
                </a:lnTo>
                <a:lnTo>
                  <a:pt x="7981" y="9855"/>
                </a:lnTo>
                <a:lnTo>
                  <a:pt x="8176" y="9782"/>
                </a:lnTo>
                <a:lnTo>
                  <a:pt x="8395" y="9709"/>
                </a:lnTo>
                <a:lnTo>
                  <a:pt x="8589" y="9636"/>
                </a:lnTo>
                <a:lnTo>
                  <a:pt x="8784" y="9514"/>
                </a:lnTo>
                <a:lnTo>
                  <a:pt x="8954" y="9392"/>
                </a:lnTo>
                <a:lnTo>
                  <a:pt x="9125" y="9271"/>
                </a:lnTo>
                <a:lnTo>
                  <a:pt x="9295" y="9125"/>
                </a:lnTo>
                <a:lnTo>
                  <a:pt x="9441" y="8979"/>
                </a:lnTo>
                <a:lnTo>
                  <a:pt x="9563" y="8808"/>
                </a:lnTo>
                <a:lnTo>
                  <a:pt x="9684" y="8614"/>
                </a:lnTo>
                <a:lnTo>
                  <a:pt x="9782" y="8419"/>
                </a:lnTo>
                <a:lnTo>
                  <a:pt x="9855" y="8224"/>
                </a:lnTo>
                <a:lnTo>
                  <a:pt x="9928" y="8030"/>
                </a:lnTo>
                <a:lnTo>
                  <a:pt x="9976" y="7811"/>
                </a:lnTo>
                <a:lnTo>
                  <a:pt x="10001" y="7519"/>
                </a:lnTo>
                <a:lnTo>
                  <a:pt x="10001" y="7227"/>
                </a:lnTo>
                <a:lnTo>
                  <a:pt x="9952" y="6959"/>
                </a:lnTo>
                <a:lnTo>
                  <a:pt x="9903" y="6692"/>
                </a:lnTo>
                <a:lnTo>
                  <a:pt x="9806" y="6448"/>
                </a:lnTo>
                <a:lnTo>
                  <a:pt x="9660" y="6205"/>
                </a:lnTo>
                <a:lnTo>
                  <a:pt x="9514" y="5986"/>
                </a:lnTo>
                <a:lnTo>
                  <a:pt x="9344" y="5767"/>
                </a:lnTo>
                <a:lnTo>
                  <a:pt x="9149" y="5597"/>
                </a:lnTo>
                <a:lnTo>
                  <a:pt x="8930" y="5426"/>
                </a:lnTo>
                <a:lnTo>
                  <a:pt x="8711" y="5280"/>
                </a:lnTo>
                <a:lnTo>
                  <a:pt x="8468" y="5159"/>
                </a:lnTo>
                <a:lnTo>
                  <a:pt x="8200" y="5086"/>
                </a:lnTo>
                <a:lnTo>
                  <a:pt x="7932" y="5013"/>
                </a:lnTo>
                <a:lnTo>
                  <a:pt x="7665" y="4988"/>
                </a:lnTo>
                <a:close/>
                <a:moveTo>
                  <a:pt x="6570" y="414"/>
                </a:moveTo>
                <a:lnTo>
                  <a:pt x="6789" y="438"/>
                </a:lnTo>
                <a:lnTo>
                  <a:pt x="7032" y="438"/>
                </a:lnTo>
                <a:lnTo>
                  <a:pt x="7494" y="462"/>
                </a:lnTo>
                <a:lnTo>
                  <a:pt x="8103" y="487"/>
                </a:lnTo>
                <a:lnTo>
                  <a:pt x="8395" y="511"/>
                </a:lnTo>
                <a:lnTo>
                  <a:pt x="8687" y="511"/>
                </a:lnTo>
                <a:lnTo>
                  <a:pt x="8687" y="681"/>
                </a:lnTo>
                <a:lnTo>
                  <a:pt x="8687" y="852"/>
                </a:lnTo>
                <a:lnTo>
                  <a:pt x="8419" y="754"/>
                </a:lnTo>
                <a:lnTo>
                  <a:pt x="8273" y="730"/>
                </a:lnTo>
                <a:lnTo>
                  <a:pt x="8127" y="706"/>
                </a:lnTo>
                <a:lnTo>
                  <a:pt x="8005" y="706"/>
                </a:lnTo>
                <a:lnTo>
                  <a:pt x="7859" y="730"/>
                </a:lnTo>
                <a:lnTo>
                  <a:pt x="7738" y="779"/>
                </a:lnTo>
                <a:lnTo>
                  <a:pt x="7640" y="876"/>
                </a:lnTo>
                <a:lnTo>
                  <a:pt x="7616" y="925"/>
                </a:lnTo>
                <a:lnTo>
                  <a:pt x="7616" y="949"/>
                </a:lnTo>
                <a:lnTo>
                  <a:pt x="7640" y="998"/>
                </a:lnTo>
                <a:lnTo>
                  <a:pt x="7957" y="998"/>
                </a:lnTo>
                <a:lnTo>
                  <a:pt x="8224" y="1022"/>
                </a:lnTo>
                <a:lnTo>
                  <a:pt x="8468" y="1095"/>
                </a:lnTo>
                <a:lnTo>
                  <a:pt x="8735" y="1192"/>
                </a:lnTo>
                <a:lnTo>
                  <a:pt x="8760" y="1338"/>
                </a:lnTo>
                <a:lnTo>
                  <a:pt x="8565" y="1338"/>
                </a:lnTo>
                <a:lnTo>
                  <a:pt x="7932" y="1290"/>
                </a:lnTo>
                <a:lnTo>
                  <a:pt x="7713" y="1265"/>
                </a:lnTo>
                <a:lnTo>
                  <a:pt x="7616" y="1265"/>
                </a:lnTo>
                <a:lnTo>
                  <a:pt x="7494" y="1314"/>
                </a:lnTo>
                <a:lnTo>
                  <a:pt x="7470" y="1363"/>
                </a:lnTo>
                <a:lnTo>
                  <a:pt x="7470" y="1411"/>
                </a:lnTo>
                <a:lnTo>
                  <a:pt x="7519" y="1509"/>
                </a:lnTo>
                <a:lnTo>
                  <a:pt x="7592" y="1582"/>
                </a:lnTo>
                <a:lnTo>
                  <a:pt x="7689" y="1630"/>
                </a:lnTo>
                <a:lnTo>
                  <a:pt x="7786" y="1655"/>
                </a:lnTo>
                <a:lnTo>
                  <a:pt x="8030" y="1679"/>
                </a:lnTo>
                <a:lnTo>
                  <a:pt x="8224" y="1703"/>
                </a:lnTo>
                <a:lnTo>
                  <a:pt x="8516" y="1752"/>
                </a:lnTo>
                <a:lnTo>
                  <a:pt x="8833" y="1776"/>
                </a:lnTo>
                <a:lnTo>
                  <a:pt x="8881" y="2117"/>
                </a:lnTo>
                <a:lnTo>
                  <a:pt x="8857" y="2117"/>
                </a:lnTo>
                <a:lnTo>
                  <a:pt x="8711" y="2068"/>
                </a:lnTo>
                <a:lnTo>
                  <a:pt x="8565" y="2020"/>
                </a:lnTo>
                <a:lnTo>
                  <a:pt x="8249" y="1995"/>
                </a:lnTo>
                <a:lnTo>
                  <a:pt x="8005" y="1947"/>
                </a:lnTo>
                <a:lnTo>
                  <a:pt x="7713" y="1947"/>
                </a:lnTo>
                <a:lnTo>
                  <a:pt x="7713" y="1995"/>
                </a:lnTo>
                <a:lnTo>
                  <a:pt x="7689" y="2044"/>
                </a:lnTo>
                <a:lnTo>
                  <a:pt x="7762" y="2166"/>
                </a:lnTo>
                <a:lnTo>
                  <a:pt x="7835" y="2239"/>
                </a:lnTo>
                <a:lnTo>
                  <a:pt x="7957" y="2287"/>
                </a:lnTo>
                <a:lnTo>
                  <a:pt x="8078" y="2336"/>
                </a:lnTo>
                <a:lnTo>
                  <a:pt x="8419" y="2409"/>
                </a:lnTo>
                <a:lnTo>
                  <a:pt x="8760" y="2458"/>
                </a:lnTo>
                <a:lnTo>
                  <a:pt x="8833" y="2458"/>
                </a:lnTo>
                <a:lnTo>
                  <a:pt x="8881" y="2433"/>
                </a:lnTo>
                <a:lnTo>
                  <a:pt x="8930" y="2409"/>
                </a:lnTo>
                <a:lnTo>
                  <a:pt x="8954" y="2385"/>
                </a:lnTo>
                <a:lnTo>
                  <a:pt x="9027" y="2506"/>
                </a:lnTo>
                <a:lnTo>
                  <a:pt x="9076" y="2579"/>
                </a:lnTo>
                <a:lnTo>
                  <a:pt x="9125" y="2604"/>
                </a:lnTo>
                <a:lnTo>
                  <a:pt x="9198" y="2628"/>
                </a:lnTo>
                <a:lnTo>
                  <a:pt x="9246" y="2628"/>
                </a:lnTo>
                <a:lnTo>
                  <a:pt x="9490" y="2701"/>
                </a:lnTo>
                <a:lnTo>
                  <a:pt x="9733" y="2798"/>
                </a:lnTo>
                <a:lnTo>
                  <a:pt x="9952" y="2920"/>
                </a:lnTo>
                <a:lnTo>
                  <a:pt x="10171" y="3066"/>
                </a:lnTo>
                <a:lnTo>
                  <a:pt x="10220" y="3090"/>
                </a:lnTo>
                <a:lnTo>
                  <a:pt x="10268" y="3115"/>
                </a:lnTo>
                <a:lnTo>
                  <a:pt x="10390" y="3115"/>
                </a:lnTo>
                <a:lnTo>
                  <a:pt x="10463" y="3042"/>
                </a:lnTo>
                <a:lnTo>
                  <a:pt x="10512" y="2969"/>
                </a:lnTo>
                <a:lnTo>
                  <a:pt x="10633" y="2896"/>
                </a:lnTo>
                <a:lnTo>
                  <a:pt x="10755" y="2823"/>
                </a:lnTo>
                <a:lnTo>
                  <a:pt x="10950" y="2652"/>
                </a:lnTo>
                <a:lnTo>
                  <a:pt x="11412" y="2312"/>
                </a:lnTo>
                <a:lnTo>
                  <a:pt x="11655" y="2166"/>
                </a:lnTo>
                <a:lnTo>
                  <a:pt x="11899" y="2044"/>
                </a:lnTo>
                <a:lnTo>
                  <a:pt x="11972" y="1995"/>
                </a:lnTo>
                <a:lnTo>
                  <a:pt x="11996" y="1947"/>
                </a:lnTo>
                <a:lnTo>
                  <a:pt x="12093" y="2020"/>
                </a:lnTo>
                <a:lnTo>
                  <a:pt x="12385" y="2239"/>
                </a:lnTo>
                <a:lnTo>
                  <a:pt x="12653" y="2458"/>
                </a:lnTo>
                <a:lnTo>
                  <a:pt x="12872" y="2701"/>
                </a:lnTo>
                <a:lnTo>
                  <a:pt x="13091" y="2944"/>
                </a:lnTo>
                <a:lnTo>
                  <a:pt x="13188" y="3066"/>
                </a:lnTo>
                <a:lnTo>
                  <a:pt x="13286" y="3188"/>
                </a:lnTo>
                <a:lnTo>
                  <a:pt x="13115" y="3382"/>
                </a:lnTo>
                <a:lnTo>
                  <a:pt x="12896" y="3188"/>
                </a:lnTo>
                <a:lnTo>
                  <a:pt x="12677" y="2993"/>
                </a:lnTo>
                <a:lnTo>
                  <a:pt x="12580" y="2920"/>
                </a:lnTo>
                <a:lnTo>
                  <a:pt x="12458" y="2871"/>
                </a:lnTo>
                <a:lnTo>
                  <a:pt x="12337" y="2823"/>
                </a:lnTo>
                <a:lnTo>
                  <a:pt x="12215" y="2798"/>
                </a:lnTo>
                <a:lnTo>
                  <a:pt x="12166" y="2823"/>
                </a:lnTo>
                <a:lnTo>
                  <a:pt x="12142" y="2847"/>
                </a:lnTo>
                <a:lnTo>
                  <a:pt x="12118" y="2896"/>
                </a:lnTo>
                <a:lnTo>
                  <a:pt x="12142" y="2944"/>
                </a:lnTo>
                <a:lnTo>
                  <a:pt x="12215" y="3042"/>
                </a:lnTo>
                <a:lnTo>
                  <a:pt x="12288" y="3115"/>
                </a:lnTo>
                <a:lnTo>
                  <a:pt x="12458" y="3261"/>
                </a:lnTo>
                <a:lnTo>
                  <a:pt x="12677" y="3480"/>
                </a:lnTo>
                <a:lnTo>
                  <a:pt x="12896" y="3650"/>
                </a:lnTo>
                <a:lnTo>
                  <a:pt x="12921" y="3650"/>
                </a:lnTo>
                <a:lnTo>
                  <a:pt x="12750" y="3869"/>
                </a:lnTo>
                <a:lnTo>
                  <a:pt x="12653" y="3747"/>
                </a:lnTo>
                <a:lnTo>
                  <a:pt x="12531" y="3626"/>
                </a:lnTo>
                <a:lnTo>
                  <a:pt x="12458" y="3528"/>
                </a:lnTo>
                <a:lnTo>
                  <a:pt x="12361" y="3431"/>
                </a:lnTo>
                <a:lnTo>
                  <a:pt x="12264" y="3334"/>
                </a:lnTo>
                <a:lnTo>
                  <a:pt x="12142" y="3285"/>
                </a:lnTo>
                <a:lnTo>
                  <a:pt x="12118" y="3285"/>
                </a:lnTo>
                <a:lnTo>
                  <a:pt x="12069" y="3309"/>
                </a:lnTo>
                <a:lnTo>
                  <a:pt x="12069" y="3334"/>
                </a:lnTo>
                <a:lnTo>
                  <a:pt x="12069" y="3382"/>
                </a:lnTo>
                <a:lnTo>
                  <a:pt x="12093" y="3504"/>
                </a:lnTo>
                <a:lnTo>
                  <a:pt x="12142" y="3626"/>
                </a:lnTo>
                <a:lnTo>
                  <a:pt x="12288" y="3869"/>
                </a:lnTo>
                <a:lnTo>
                  <a:pt x="12385" y="4039"/>
                </a:lnTo>
                <a:lnTo>
                  <a:pt x="12531" y="4210"/>
                </a:lnTo>
                <a:lnTo>
                  <a:pt x="12434" y="4331"/>
                </a:lnTo>
                <a:lnTo>
                  <a:pt x="12312" y="4526"/>
                </a:lnTo>
                <a:lnTo>
                  <a:pt x="12215" y="4356"/>
                </a:lnTo>
                <a:lnTo>
                  <a:pt x="12069" y="4185"/>
                </a:lnTo>
                <a:lnTo>
                  <a:pt x="11947" y="4015"/>
                </a:lnTo>
                <a:lnTo>
                  <a:pt x="11850" y="3845"/>
                </a:lnTo>
                <a:lnTo>
                  <a:pt x="11801" y="3796"/>
                </a:lnTo>
                <a:lnTo>
                  <a:pt x="11753" y="3772"/>
                </a:lnTo>
                <a:lnTo>
                  <a:pt x="11680" y="3772"/>
                </a:lnTo>
                <a:lnTo>
                  <a:pt x="11631" y="3845"/>
                </a:lnTo>
                <a:lnTo>
                  <a:pt x="11631" y="3966"/>
                </a:lnTo>
                <a:lnTo>
                  <a:pt x="11655" y="4064"/>
                </a:lnTo>
                <a:lnTo>
                  <a:pt x="11704" y="4185"/>
                </a:lnTo>
                <a:lnTo>
                  <a:pt x="11753" y="4283"/>
                </a:lnTo>
                <a:lnTo>
                  <a:pt x="12118" y="4842"/>
                </a:lnTo>
                <a:lnTo>
                  <a:pt x="12166" y="4891"/>
                </a:lnTo>
                <a:lnTo>
                  <a:pt x="12239" y="4915"/>
                </a:lnTo>
                <a:lnTo>
                  <a:pt x="12264" y="4940"/>
                </a:lnTo>
                <a:lnTo>
                  <a:pt x="12288" y="4964"/>
                </a:lnTo>
                <a:lnTo>
                  <a:pt x="12410" y="5232"/>
                </a:lnTo>
                <a:lnTo>
                  <a:pt x="12458" y="5524"/>
                </a:lnTo>
                <a:lnTo>
                  <a:pt x="12483" y="5694"/>
                </a:lnTo>
                <a:lnTo>
                  <a:pt x="12507" y="5864"/>
                </a:lnTo>
                <a:lnTo>
                  <a:pt x="12507" y="6035"/>
                </a:lnTo>
                <a:lnTo>
                  <a:pt x="12531" y="6205"/>
                </a:lnTo>
                <a:lnTo>
                  <a:pt x="12580" y="6278"/>
                </a:lnTo>
                <a:lnTo>
                  <a:pt x="12629" y="6302"/>
                </a:lnTo>
                <a:lnTo>
                  <a:pt x="12702" y="6327"/>
                </a:lnTo>
                <a:lnTo>
                  <a:pt x="12775" y="6327"/>
                </a:lnTo>
                <a:lnTo>
                  <a:pt x="12994" y="6400"/>
                </a:lnTo>
                <a:lnTo>
                  <a:pt x="13213" y="6424"/>
                </a:lnTo>
                <a:lnTo>
                  <a:pt x="13651" y="6473"/>
                </a:lnTo>
                <a:lnTo>
                  <a:pt x="13967" y="6521"/>
                </a:lnTo>
                <a:lnTo>
                  <a:pt x="14283" y="6570"/>
                </a:lnTo>
                <a:lnTo>
                  <a:pt x="14502" y="6643"/>
                </a:lnTo>
                <a:lnTo>
                  <a:pt x="14600" y="6692"/>
                </a:lnTo>
                <a:lnTo>
                  <a:pt x="14697" y="6692"/>
                </a:lnTo>
                <a:lnTo>
                  <a:pt x="14673" y="6959"/>
                </a:lnTo>
                <a:lnTo>
                  <a:pt x="14648" y="7227"/>
                </a:lnTo>
                <a:lnTo>
                  <a:pt x="14673" y="7738"/>
                </a:lnTo>
                <a:lnTo>
                  <a:pt x="14648" y="8176"/>
                </a:lnTo>
                <a:lnTo>
                  <a:pt x="14648" y="8395"/>
                </a:lnTo>
                <a:lnTo>
                  <a:pt x="14673" y="8614"/>
                </a:lnTo>
                <a:lnTo>
                  <a:pt x="14454" y="8638"/>
                </a:lnTo>
                <a:lnTo>
                  <a:pt x="14454" y="8638"/>
                </a:lnTo>
                <a:lnTo>
                  <a:pt x="14478" y="8541"/>
                </a:lnTo>
                <a:lnTo>
                  <a:pt x="14478" y="8443"/>
                </a:lnTo>
                <a:lnTo>
                  <a:pt x="14454" y="8249"/>
                </a:lnTo>
                <a:lnTo>
                  <a:pt x="14405" y="7981"/>
                </a:lnTo>
                <a:lnTo>
                  <a:pt x="14381" y="7884"/>
                </a:lnTo>
                <a:lnTo>
                  <a:pt x="14332" y="7762"/>
                </a:lnTo>
                <a:lnTo>
                  <a:pt x="14308" y="7738"/>
                </a:lnTo>
                <a:lnTo>
                  <a:pt x="14283" y="7713"/>
                </a:lnTo>
                <a:lnTo>
                  <a:pt x="14235" y="7738"/>
                </a:lnTo>
                <a:lnTo>
                  <a:pt x="14210" y="7762"/>
                </a:lnTo>
                <a:lnTo>
                  <a:pt x="14162" y="7884"/>
                </a:lnTo>
                <a:lnTo>
                  <a:pt x="14137" y="7981"/>
                </a:lnTo>
                <a:lnTo>
                  <a:pt x="14113" y="8249"/>
                </a:lnTo>
                <a:lnTo>
                  <a:pt x="14113" y="8468"/>
                </a:lnTo>
                <a:lnTo>
                  <a:pt x="14137" y="8565"/>
                </a:lnTo>
                <a:lnTo>
                  <a:pt x="14186" y="8662"/>
                </a:lnTo>
                <a:lnTo>
                  <a:pt x="13797" y="8687"/>
                </a:lnTo>
                <a:lnTo>
                  <a:pt x="13699" y="8687"/>
                </a:lnTo>
                <a:lnTo>
                  <a:pt x="13748" y="8589"/>
                </a:lnTo>
                <a:lnTo>
                  <a:pt x="13797" y="8346"/>
                </a:lnTo>
                <a:lnTo>
                  <a:pt x="13845" y="8103"/>
                </a:lnTo>
                <a:lnTo>
                  <a:pt x="13870" y="7835"/>
                </a:lnTo>
                <a:lnTo>
                  <a:pt x="13845" y="7762"/>
                </a:lnTo>
                <a:lnTo>
                  <a:pt x="13772" y="7713"/>
                </a:lnTo>
                <a:lnTo>
                  <a:pt x="13699" y="7713"/>
                </a:lnTo>
                <a:lnTo>
                  <a:pt x="13651" y="7762"/>
                </a:lnTo>
                <a:lnTo>
                  <a:pt x="13626" y="7811"/>
                </a:lnTo>
                <a:lnTo>
                  <a:pt x="13480" y="8273"/>
                </a:lnTo>
                <a:lnTo>
                  <a:pt x="13407" y="8492"/>
                </a:lnTo>
                <a:lnTo>
                  <a:pt x="13407" y="8614"/>
                </a:lnTo>
                <a:lnTo>
                  <a:pt x="13407" y="8662"/>
                </a:lnTo>
                <a:lnTo>
                  <a:pt x="13432" y="8711"/>
                </a:lnTo>
                <a:lnTo>
                  <a:pt x="13237" y="8711"/>
                </a:lnTo>
                <a:lnTo>
                  <a:pt x="13042" y="8735"/>
                </a:lnTo>
                <a:lnTo>
                  <a:pt x="13091" y="8443"/>
                </a:lnTo>
                <a:lnTo>
                  <a:pt x="13115" y="8176"/>
                </a:lnTo>
                <a:lnTo>
                  <a:pt x="13091" y="8030"/>
                </a:lnTo>
                <a:lnTo>
                  <a:pt x="13067" y="7908"/>
                </a:lnTo>
                <a:lnTo>
                  <a:pt x="13042" y="7859"/>
                </a:lnTo>
                <a:lnTo>
                  <a:pt x="13018" y="7835"/>
                </a:lnTo>
                <a:lnTo>
                  <a:pt x="12969" y="7835"/>
                </a:lnTo>
                <a:lnTo>
                  <a:pt x="12921" y="7859"/>
                </a:lnTo>
                <a:lnTo>
                  <a:pt x="12848" y="7957"/>
                </a:lnTo>
                <a:lnTo>
                  <a:pt x="12823" y="8054"/>
                </a:lnTo>
                <a:lnTo>
                  <a:pt x="12750" y="8273"/>
                </a:lnTo>
                <a:lnTo>
                  <a:pt x="12604" y="8906"/>
                </a:lnTo>
                <a:lnTo>
                  <a:pt x="12604" y="8954"/>
                </a:lnTo>
                <a:lnTo>
                  <a:pt x="12629" y="9027"/>
                </a:lnTo>
                <a:lnTo>
                  <a:pt x="12507" y="9271"/>
                </a:lnTo>
                <a:lnTo>
                  <a:pt x="12385" y="9514"/>
                </a:lnTo>
                <a:lnTo>
                  <a:pt x="12288" y="9660"/>
                </a:lnTo>
                <a:lnTo>
                  <a:pt x="12191" y="9806"/>
                </a:lnTo>
                <a:lnTo>
                  <a:pt x="11996" y="10049"/>
                </a:lnTo>
                <a:lnTo>
                  <a:pt x="11947" y="10122"/>
                </a:lnTo>
                <a:lnTo>
                  <a:pt x="11947" y="10171"/>
                </a:lnTo>
                <a:lnTo>
                  <a:pt x="11972" y="10244"/>
                </a:lnTo>
                <a:lnTo>
                  <a:pt x="11996" y="10293"/>
                </a:lnTo>
                <a:lnTo>
                  <a:pt x="12045" y="10341"/>
                </a:lnTo>
                <a:lnTo>
                  <a:pt x="12166" y="10341"/>
                </a:lnTo>
                <a:lnTo>
                  <a:pt x="12239" y="10317"/>
                </a:lnTo>
                <a:lnTo>
                  <a:pt x="12337" y="10487"/>
                </a:lnTo>
                <a:lnTo>
                  <a:pt x="12483" y="10633"/>
                </a:lnTo>
                <a:lnTo>
                  <a:pt x="12726" y="10950"/>
                </a:lnTo>
                <a:lnTo>
                  <a:pt x="12994" y="11339"/>
                </a:lnTo>
                <a:lnTo>
                  <a:pt x="13237" y="11728"/>
                </a:lnTo>
                <a:lnTo>
                  <a:pt x="13067" y="11947"/>
                </a:lnTo>
                <a:lnTo>
                  <a:pt x="12872" y="12166"/>
                </a:lnTo>
                <a:lnTo>
                  <a:pt x="12483" y="12556"/>
                </a:lnTo>
                <a:lnTo>
                  <a:pt x="12191" y="12848"/>
                </a:lnTo>
                <a:lnTo>
                  <a:pt x="12045" y="12994"/>
                </a:lnTo>
                <a:lnTo>
                  <a:pt x="11923" y="13164"/>
                </a:lnTo>
                <a:lnTo>
                  <a:pt x="11704" y="13018"/>
                </a:lnTo>
                <a:lnTo>
                  <a:pt x="11874" y="12945"/>
                </a:lnTo>
                <a:lnTo>
                  <a:pt x="12020" y="12848"/>
                </a:lnTo>
                <a:lnTo>
                  <a:pt x="12288" y="12677"/>
                </a:lnTo>
                <a:lnTo>
                  <a:pt x="12337" y="12629"/>
                </a:lnTo>
                <a:lnTo>
                  <a:pt x="12361" y="12580"/>
                </a:lnTo>
                <a:lnTo>
                  <a:pt x="12361" y="12507"/>
                </a:lnTo>
                <a:lnTo>
                  <a:pt x="12337" y="12458"/>
                </a:lnTo>
                <a:lnTo>
                  <a:pt x="12312" y="12434"/>
                </a:lnTo>
                <a:lnTo>
                  <a:pt x="12264" y="12385"/>
                </a:lnTo>
                <a:lnTo>
                  <a:pt x="12191" y="12385"/>
                </a:lnTo>
                <a:lnTo>
                  <a:pt x="12118" y="12410"/>
                </a:lnTo>
                <a:lnTo>
                  <a:pt x="11899" y="12531"/>
                </a:lnTo>
                <a:lnTo>
                  <a:pt x="11655" y="12677"/>
                </a:lnTo>
                <a:lnTo>
                  <a:pt x="11388" y="12799"/>
                </a:lnTo>
                <a:lnTo>
                  <a:pt x="11266" y="12726"/>
                </a:lnTo>
                <a:lnTo>
                  <a:pt x="11315" y="12702"/>
                </a:lnTo>
                <a:lnTo>
                  <a:pt x="11534" y="12556"/>
                </a:lnTo>
                <a:lnTo>
                  <a:pt x="11631" y="12458"/>
                </a:lnTo>
                <a:lnTo>
                  <a:pt x="11704" y="12337"/>
                </a:lnTo>
                <a:lnTo>
                  <a:pt x="11728" y="12288"/>
                </a:lnTo>
                <a:lnTo>
                  <a:pt x="11728" y="12239"/>
                </a:lnTo>
                <a:lnTo>
                  <a:pt x="11704" y="12166"/>
                </a:lnTo>
                <a:lnTo>
                  <a:pt x="11680" y="12118"/>
                </a:lnTo>
                <a:lnTo>
                  <a:pt x="11631" y="12093"/>
                </a:lnTo>
                <a:lnTo>
                  <a:pt x="11582" y="12069"/>
                </a:lnTo>
                <a:lnTo>
                  <a:pt x="11534" y="12069"/>
                </a:lnTo>
                <a:lnTo>
                  <a:pt x="11461" y="12093"/>
                </a:lnTo>
                <a:lnTo>
                  <a:pt x="11290" y="12264"/>
                </a:lnTo>
                <a:lnTo>
                  <a:pt x="11096" y="12410"/>
                </a:lnTo>
                <a:lnTo>
                  <a:pt x="10974" y="12507"/>
                </a:lnTo>
                <a:lnTo>
                  <a:pt x="10731" y="12288"/>
                </a:lnTo>
                <a:lnTo>
                  <a:pt x="10950" y="12142"/>
                </a:lnTo>
                <a:lnTo>
                  <a:pt x="11071" y="12069"/>
                </a:lnTo>
                <a:lnTo>
                  <a:pt x="11193" y="11996"/>
                </a:lnTo>
                <a:lnTo>
                  <a:pt x="11242" y="11947"/>
                </a:lnTo>
                <a:lnTo>
                  <a:pt x="11266" y="11899"/>
                </a:lnTo>
                <a:lnTo>
                  <a:pt x="11290" y="11826"/>
                </a:lnTo>
                <a:lnTo>
                  <a:pt x="11290" y="11753"/>
                </a:lnTo>
                <a:lnTo>
                  <a:pt x="11266" y="11704"/>
                </a:lnTo>
                <a:lnTo>
                  <a:pt x="11217" y="11680"/>
                </a:lnTo>
                <a:lnTo>
                  <a:pt x="11096" y="11680"/>
                </a:lnTo>
                <a:lnTo>
                  <a:pt x="10974" y="11753"/>
                </a:lnTo>
                <a:lnTo>
                  <a:pt x="10877" y="11801"/>
                </a:lnTo>
                <a:lnTo>
                  <a:pt x="10633" y="11947"/>
                </a:lnTo>
                <a:lnTo>
                  <a:pt x="10390" y="12093"/>
                </a:lnTo>
                <a:lnTo>
                  <a:pt x="10293" y="12069"/>
                </a:lnTo>
                <a:lnTo>
                  <a:pt x="10147" y="12069"/>
                </a:lnTo>
                <a:lnTo>
                  <a:pt x="10098" y="12118"/>
                </a:lnTo>
                <a:lnTo>
                  <a:pt x="9952" y="12118"/>
                </a:lnTo>
                <a:lnTo>
                  <a:pt x="9855" y="12191"/>
                </a:lnTo>
                <a:lnTo>
                  <a:pt x="9733" y="12264"/>
                </a:lnTo>
                <a:lnTo>
                  <a:pt x="9587" y="12312"/>
                </a:lnTo>
                <a:lnTo>
                  <a:pt x="9319" y="12385"/>
                </a:lnTo>
                <a:lnTo>
                  <a:pt x="9198" y="12434"/>
                </a:lnTo>
                <a:lnTo>
                  <a:pt x="9100" y="12507"/>
                </a:lnTo>
                <a:lnTo>
                  <a:pt x="8979" y="12507"/>
                </a:lnTo>
                <a:lnTo>
                  <a:pt x="8930" y="12556"/>
                </a:lnTo>
                <a:lnTo>
                  <a:pt x="8906" y="12604"/>
                </a:lnTo>
                <a:lnTo>
                  <a:pt x="8906" y="12629"/>
                </a:lnTo>
                <a:lnTo>
                  <a:pt x="8857" y="12629"/>
                </a:lnTo>
                <a:lnTo>
                  <a:pt x="8735" y="12677"/>
                </a:lnTo>
                <a:lnTo>
                  <a:pt x="8638" y="12726"/>
                </a:lnTo>
                <a:lnTo>
                  <a:pt x="8419" y="12848"/>
                </a:lnTo>
                <a:lnTo>
                  <a:pt x="8297" y="12872"/>
                </a:lnTo>
                <a:lnTo>
                  <a:pt x="8200" y="12896"/>
                </a:lnTo>
                <a:lnTo>
                  <a:pt x="8103" y="12921"/>
                </a:lnTo>
                <a:lnTo>
                  <a:pt x="8005" y="12945"/>
                </a:lnTo>
                <a:lnTo>
                  <a:pt x="7957" y="13018"/>
                </a:lnTo>
                <a:lnTo>
                  <a:pt x="7981" y="13067"/>
                </a:lnTo>
                <a:lnTo>
                  <a:pt x="8030" y="13140"/>
                </a:lnTo>
                <a:lnTo>
                  <a:pt x="8127" y="13188"/>
                </a:lnTo>
                <a:lnTo>
                  <a:pt x="8224" y="13213"/>
                </a:lnTo>
                <a:lnTo>
                  <a:pt x="8346" y="13188"/>
                </a:lnTo>
                <a:lnTo>
                  <a:pt x="8468" y="13164"/>
                </a:lnTo>
                <a:lnTo>
                  <a:pt x="8589" y="13115"/>
                </a:lnTo>
                <a:lnTo>
                  <a:pt x="8833" y="12994"/>
                </a:lnTo>
                <a:lnTo>
                  <a:pt x="8808" y="13115"/>
                </a:lnTo>
                <a:lnTo>
                  <a:pt x="8638" y="13213"/>
                </a:lnTo>
                <a:lnTo>
                  <a:pt x="8443" y="13310"/>
                </a:lnTo>
                <a:lnTo>
                  <a:pt x="8224" y="13383"/>
                </a:lnTo>
                <a:lnTo>
                  <a:pt x="8127" y="13432"/>
                </a:lnTo>
                <a:lnTo>
                  <a:pt x="8054" y="13480"/>
                </a:lnTo>
                <a:lnTo>
                  <a:pt x="8030" y="13553"/>
                </a:lnTo>
                <a:lnTo>
                  <a:pt x="8054" y="13602"/>
                </a:lnTo>
                <a:lnTo>
                  <a:pt x="8103" y="13651"/>
                </a:lnTo>
                <a:lnTo>
                  <a:pt x="8176" y="13675"/>
                </a:lnTo>
                <a:lnTo>
                  <a:pt x="8297" y="13699"/>
                </a:lnTo>
                <a:lnTo>
                  <a:pt x="8443" y="13651"/>
                </a:lnTo>
                <a:lnTo>
                  <a:pt x="8589" y="13626"/>
                </a:lnTo>
                <a:lnTo>
                  <a:pt x="8760" y="13553"/>
                </a:lnTo>
                <a:lnTo>
                  <a:pt x="8711" y="13797"/>
                </a:lnTo>
                <a:lnTo>
                  <a:pt x="8711" y="13821"/>
                </a:lnTo>
                <a:lnTo>
                  <a:pt x="8662" y="13845"/>
                </a:lnTo>
                <a:lnTo>
                  <a:pt x="8419" y="13918"/>
                </a:lnTo>
                <a:lnTo>
                  <a:pt x="8176" y="13991"/>
                </a:lnTo>
                <a:lnTo>
                  <a:pt x="8030" y="14016"/>
                </a:lnTo>
                <a:lnTo>
                  <a:pt x="7957" y="14040"/>
                </a:lnTo>
                <a:lnTo>
                  <a:pt x="7957" y="14089"/>
                </a:lnTo>
                <a:lnTo>
                  <a:pt x="7932" y="14113"/>
                </a:lnTo>
                <a:lnTo>
                  <a:pt x="7932" y="14162"/>
                </a:lnTo>
                <a:lnTo>
                  <a:pt x="7957" y="14186"/>
                </a:lnTo>
                <a:lnTo>
                  <a:pt x="8030" y="14235"/>
                </a:lnTo>
                <a:lnTo>
                  <a:pt x="8127" y="14259"/>
                </a:lnTo>
                <a:lnTo>
                  <a:pt x="8224" y="14283"/>
                </a:lnTo>
                <a:lnTo>
                  <a:pt x="8322" y="14283"/>
                </a:lnTo>
                <a:lnTo>
                  <a:pt x="8419" y="14259"/>
                </a:lnTo>
                <a:lnTo>
                  <a:pt x="8614" y="14210"/>
                </a:lnTo>
                <a:lnTo>
                  <a:pt x="8614" y="14210"/>
                </a:lnTo>
                <a:lnTo>
                  <a:pt x="8589" y="14381"/>
                </a:lnTo>
                <a:lnTo>
                  <a:pt x="8589" y="14575"/>
                </a:lnTo>
                <a:lnTo>
                  <a:pt x="8103" y="14575"/>
                </a:lnTo>
                <a:lnTo>
                  <a:pt x="7616" y="14624"/>
                </a:lnTo>
                <a:lnTo>
                  <a:pt x="6765" y="14624"/>
                </a:lnTo>
                <a:lnTo>
                  <a:pt x="6765" y="14405"/>
                </a:lnTo>
                <a:lnTo>
                  <a:pt x="6740" y="14162"/>
                </a:lnTo>
                <a:lnTo>
                  <a:pt x="6692" y="13748"/>
                </a:lnTo>
                <a:lnTo>
                  <a:pt x="6643" y="13432"/>
                </a:lnTo>
                <a:lnTo>
                  <a:pt x="6570" y="13042"/>
                </a:lnTo>
                <a:lnTo>
                  <a:pt x="6521" y="12848"/>
                </a:lnTo>
                <a:lnTo>
                  <a:pt x="6448" y="12702"/>
                </a:lnTo>
                <a:lnTo>
                  <a:pt x="6351" y="12556"/>
                </a:lnTo>
                <a:lnTo>
                  <a:pt x="6302" y="12531"/>
                </a:lnTo>
                <a:lnTo>
                  <a:pt x="6229" y="12483"/>
                </a:lnTo>
                <a:lnTo>
                  <a:pt x="6156" y="12483"/>
                </a:lnTo>
                <a:lnTo>
                  <a:pt x="6083" y="12507"/>
                </a:lnTo>
                <a:lnTo>
                  <a:pt x="5864" y="12434"/>
                </a:lnTo>
                <a:lnTo>
                  <a:pt x="5670" y="12385"/>
                </a:lnTo>
                <a:lnTo>
                  <a:pt x="5524" y="12312"/>
                </a:lnTo>
                <a:lnTo>
                  <a:pt x="5378" y="12239"/>
                </a:lnTo>
                <a:lnTo>
                  <a:pt x="5232" y="12166"/>
                </a:lnTo>
                <a:lnTo>
                  <a:pt x="5086" y="12118"/>
                </a:lnTo>
                <a:lnTo>
                  <a:pt x="5013" y="12045"/>
                </a:lnTo>
                <a:lnTo>
                  <a:pt x="4940" y="11996"/>
                </a:lnTo>
                <a:lnTo>
                  <a:pt x="4842" y="11996"/>
                </a:lnTo>
                <a:lnTo>
                  <a:pt x="4794" y="12020"/>
                </a:lnTo>
                <a:lnTo>
                  <a:pt x="4745" y="12069"/>
                </a:lnTo>
                <a:lnTo>
                  <a:pt x="4429" y="11923"/>
                </a:lnTo>
                <a:lnTo>
                  <a:pt x="4210" y="11826"/>
                </a:lnTo>
                <a:lnTo>
                  <a:pt x="4112" y="11801"/>
                </a:lnTo>
                <a:lnTo>
                  <a:pt x="4064" y="11801"/>
                </a:lnTo>
                <a:lnTo>
                  <a:pt x="4015" y="11826"/>
                </a:lnTo>
                <a:lnTo>
                  <a:pt x="3966" y="11850"/>
                </a:lnTo>
                <a:lnTo>
                  <a:pt x="3966" y="11899"/>
                </a:lnTo>
                <a:lnTo>
                  <a:pt x="3966" y="11947"/>
                </a:lnTo>
                <a:lnTo>
                  <a:pt x="3991" y="12020"/>
                </a:lnTo>
                <a:lnTo>
                  <a:pt x="4088" y="12093"/>
                </a:lnTo>
                <a:lnTo>
                  <a:pt x="4307" y="12239"/>
                </a:lnTo>
                <a:lnTo>
                  <a:pt x="4477" y="12361"/>
                </a:lnTo>
                <a:lnTo>
                  <a:pt x="4356" y="12507"/>
                </a:lnTo>
                <a:lnTo>
                  <a:pt x="4331" y="12434"/>
                </a:lnTo>
                <a:lnTo>
                  <a:pt x="4283" y="12385"/>
                </a:lnTo>
                <a:lnTo>
                  <a:pt x="4185" y="12337"/>
                </a:lnTo>
                <a:lnTo>
                  <a:pt x="4088" y="12337"/>
                </a:lnTo>
                <a:lnTo>
                  <a:pt x="3942" y="12312"/>
                </a:lnTo>
                <a:lnTo>
                  <a:pt x="3820" y="12264"/>
                </a:lnTo>
                <a:lnTo>
                  <a:pt x="3723" y="12191"/>
                </a:lnTo>
                <a:lnTo>
                  <a:pt x="3601" y="12118"/>
                </a:lnTo>
                <a:lnTo>
                  <a:pt x="3504" y="12045"/>
                </a:lnTo>
                <a:lnTo>
                  <a:pt x="3382" y="11996"/>
                </a:lnTo>
                <a:lnTo>
                  <a:pt x="3334" y="11996"/>
                </a:lnTo>
                <a:lnTo>
                  <a:pt x="3309" y="12020"/>
                </a:lnTo>
                <a:lnTo>
                  <a:pt x="3285" y="12045"/>
                </a:lnTo>
                <a:lnTo>
                  <a:pt x="3285" y="12142"/>
                </a:lnTo>
                <a:lnTo>
                  <a:pt x="3309" y="12215"/>
                </a:lnTo>
                <a:lnTo>
                  <a:pt x="3334" y="12288"/>
                </a:lnTo>
                <a:lnTo>
                  <a:pt x="3382" y="12337"/>
                </a:lnTo>
                <a:lnTo>
                  <a:pt x="3504" y="12458"/>
                </a:lnTo>
                <a:lnTo>
                  <a:pt x="3650" y="12556"/>
                </a:lnTo>
                <a:lnTo>
                  <a:pt x="3747" y="12629"/>
                </a:lnTo>
                <a:lnTo>
                  <a:pt x="3869" y="12677"/>
                </a:lnTo>
                <a:lnTo>
                  <a:pt x="4015" y="12702"/>
                </a:lnTo>
                <a:lnTo>
                  <a:pt x="4137" y="12702"/>
                </a:lnTo>
                <a:lnTo>
                  <a:pt x="3820" y="12969"/>
                </a:lnTo>
                <a:lnTo>
                  <a:pt x="3796" y="12921"/>
                </a:lnTo>
                <a:lnTo>
                  <a:pt x="3772" y="12872"/>
                </a:lnTo>
                <a:lnTo>
                  <a:pt x="3723" y="12848"/>
                </a:lnTo>
                <a:lnTo>
                  <a:pt x="3650" y="12823"/>
                </a:lnTo>
                <a:lnTo>
                  <a:pt x="3553" y="12823"/>
                </a:lnTo>
                <a:lnTo>
                  <a:pt x="3480" y="12799"/>
                </a:lnTo>
                <a:lnTo>
                  <a:pt x="3334" y="12702"/>
                </a:lnTo>
                <a:lnTo>
                  <a:pt x="3188" y="12580"/>
                </a:lnTo>
                <a:lnTo>
                  <a:pt x="3163" y="12556"/>
                </a:lnTo>
                <a:lnTo>
                  <a:pt x="3115" y="12531"/>
                </a:lnTo>
                <a:lnTo>
                  <a:pt x="3066" y="12507"/>
                </a:lnTo>
                <a:lnTo>
                  <a:pt x="3017" y="12483"/>
                </a:lnTo>
                <a:lnTo>
                  <a:pt x="2993" y="12483"/>
                </a:lnTo>
                <a:lnTo>
                  <a:pt x="2969" y="12507"/>
                </a:lnTo>
                <a:lnTo>
                  <a:pt x="2944" y="12604"/>
                </a:lnTo>
                <a:lnTo>
                  <a:pt x="2944" y="12677"/>
                </a:lnTo>
                <a:lnTo>
                  <a:pt x="2944" y="12726"/>
                </a:lnTo>
                <a:lnTo>
                  <a:pt x="2969" y="12799"/>
                </a:lnTo>
                <a:lnTo>
                  <a:pt x="3017" y="12872"/>
                </a:lnTo>
                <a:lnTo>
                  <a:pt x="3115" y="12969"/>
                </a:lnTo>
                <a:lnTo>
                  <a:pt x="3285" y="13115"/>
                </a:lnTo>
                <a:lnTo>
                  <a:pt x="3382" y="13164"/>
                </a:lnTo>
                <a:lnTo>
                  <a:pt x="3504" y="13213"/>
                </a:lnTo>
                <a:lnTo>
                  <a:pt x="3309" y="13310"/>
                </a:lnTo>
                <a:lnTo>
                  <a:pt x="3261" y="13286"/>
                </a:lnTo>
                <a:lnTo>
                  <a:pt x="2896" y="12969"/>
                </a:lnTo>
                <a:lnTo>
                  <a:pt x="2531" y="12629"/>
                </a:lnTo>
                <a:lnTo>
                  <a:pt x="2214" y="12312"/>
                </a:lnTo>
                <a:lnTo>
                  <a:pt x="2068" y="12118"/>
                </a:lnTo>
                <a:lnTo>
                  <a:pt x="1947" y="11947"/>
                </a:lnTo>
                <a:lnTo>
                  <a:pt x="2093" y="11777"/>
                </a:lnTo>
                <a:lnTo>
                  <a:pt x="2214" y="11607"/>
                </a:lnTo>
                <a:lnTo>
                  <a:pt x="2433" y="11242"/>
                </a:lnTo>
                <a:lnTo>
                  <a:pt x="2798" y="10779"/>
                </a:lnTo>
                <a:lnTo>
                  <a:pt x="3139" y="10317"/>
                </a:lnTo>
                <a:lnTo>
                  <a:pt x="3163" y="10293"/>
                </a:lnTo>
                <a:lnTo>
                  <a:pt x="3236" y="10244"/>
                </a:lnTo>
                <a:lnTo>
                  <a:pt x="3285" y="10147"/>
                </a:lnTo>
                <a:lnTo>
                  <a:pt x="3285" y="10074"/>
                </a:lnTo>
                <a:lnTo>
                  <a:pt x="3261" y="10025"/>
                </a:lnTo>
                <a:lnTo>
                  <a:pt x="3212" y="9976"/>
                </a:lnTo>
                <a:lnTo>
                  <a:pt x="3090" y="9855"/>
                </a:lnTo>
                <a:lnTo>
                  <a:pt x="2969" y="9709"/>
                </a:lnTo>
                <a:lnTo>
                  <a:pt x="2750" y="9441"/>
                </a:lnTo>
                <a:lnTo>
                  <a:pt x="2628" y="9246"/>
                </a:lnTo>
                <a:lnTo>
                  <a:pt x="2628" y="9222"/>
                </a:lnTo>
                <a:lnTo>
                  <a:pt x="2628" y="9149"/>
                </a:lnTo>
                <a:lnTo>
                  <a:pt x="2604" y="9076"/>
                </a:lnTo>
                <a:lnTo>
                  <a:pt x="2579" y="9003"/>
                </a:lnTo>
                <a:lnTo>
                  <a:pt x="2506" y="8954"/>
                </a:lnTo>
                <a:lnTo>
                  <a:pt x="2409" y="8930"/>
                </a:lnTo>
                <a:lnTo>
                  <a:pt x="1460" y="8881"/>
                </a:lnTo>
                <a:lnTo>
                  <a:pt x="998" y="8808"/>
                </a:lnTo>
                <a:lnTo>
                  <a:pt x="754" y="8784"/>
                </a:lnTo>
                <a:lnTo>
                  <a:pt x="535" y="8711"/>
                </a:lnTo>
                <a:lnTo>
                  <a:pt x="535" y="8614"/>
                </a:lnTo>
                <a:lnTo>
                  <a:pt x="511" y="8492"/>
                </a:lnTo>
                <a:lnTo>
                  <a:pt x="462" y="8273"/>
                </a:lnTo>
                <a:lnTo>
                  <a:pt x="462" y="7908"/>
                </a:lnTo>
                <a:lnTo>
                  <a:pt x="462" y="7567"/>
                </a:lnTo>
                <a:lnTo>
                  <a:pt x="511" y="7105"/>
                </a:lnTo>
                <a:lnTo>
                  <a:pt x="535" y="6862"/>
                </a:lnTo>
                <a:lnTo>
                  <a:pt x="535" y="6740"/>
                </a:lnTo>
                <a:lnTo>
                  <a:pt x="511" y="6619"/>
                </a:lnTo>
                <a:lnTo>
                  <a:pt x="681" y="6570"/>
                </a:lnTo>
                <a:lnTo>
                  <a:pt x="1046" y="6497"/>
                </a:lnTo>
                <a:lnTo>
                  <a:pt x="949" y="6643"/>
                </a:lnTo>
                <a:lnTo>
                  <a:pt x="876" y="6789"/>
                </a:lnTo>
                <a:lnTo>
                  <a:pt x="754" y="7105"/>
                </a:lnTo>
                <a:lnTo>
                  <a:pt x="754" y="7203"/>
                </a:lnTo>
                <a:lnTo>
                  <a:pt x="779" y="7227"/>
                </a:lnTo>
                <a:lnTo>
                  <a:pt x="803" y="7276"/>
                </a:lnTo>
                <a:lnTo>
                  <a:pt x="876" y="7324"/>
                </a:lnTo>
                <a:lnTo>
                  <a:pt x="973" y="7324"/>
                </a:lnTo>
                <a:lnTo>
                  <a:pt x="1022" y="7300"/>
                </a:lnTo>
                <a:lnTo>
                  <a:pt x="1046" y="7276"/>
                </a:lnTo>
                <a:lnTo>
                  <a:pt x="1095" y="7203"/>
                </a:lnTo>
                <a:lnTo>
                  <a:pt x="1168" y="6984"/>
                </a:lnTo>
                <a:lnTo>
                  <a:pt x="1265" y="6765"/>
                </a:lnTo>
                <a:lnTo>
                  <a:pt x="1338" y="6619"/>
                </a:lnTo>
                <a:lnTo>
                  <a:pt x="1436" y="6448"/>
                </a:lnTo>
                <a:lnTo>
                  <a:pt x="1606" y="6424"/>
                </a:lnTo>
                <a:lnTo>
                  <a:pt x="1509" y="6570"/>
                </a:lnTo>
                <a:lnTo>
                  <a:pt x="1436" y="6740"/>
                </a:lnTo>
                <a:lnTo>
                  <a:pt x="1387" y="6911"/>
                </a:lnTo>
                <a:lnTo>
                  <a:pt x="1338" y="7057"/>
                </a:lnTo>
                <a:lnTo>
                  <a:pt x="1338" y="7105"/>
                </a:lnTo>
                <a:lnTo>
                  <a:pt x="1363" y="7154"/>
                </a:lnTo>
                <a:lnTo>
                  <a:pt x="1387" y="7203"/>
                </a:lnTo>
                <a:lnTo>
                  <a:pt x="1436" y="7251"/>
                </a:lnTo>
                <a:lnTo>
                  <a:pt x="1484" y="7276"/>
                </a:lnTo>
                <a:lnTo>
                  <a:pt x="1557" y="7276"/>
                </a:lnTo>
                <a:lnTo>
                  <a:pt x="1630" y="7227"/>
                </a:lnTo>
                <a:lnTo>
                  <a:pt x="1679" y="7178"/>
                </a:lnTo>
                <a:lnTo>
                  <a:pt x="1679" y="7154"/>
                </a:lnTo>
                <a:lnTo>
                  <a:pt x="1728" y="6935"/>
                </a:lnTo>
                <a:lnTo>
                  <a:pt x="1801" y="6716"/>
                </a:lnTo>
                <a:lnTo>
                  <a:pt x="1898" y="6570"/>
                </a:lnTo>
                <a:lnTo>
                  <a:pt x="1947" y="6424"/>
                </a:lnTo>
                <a:lnTo>
                  <a:pt x="2093" y="6424"/>
                </a:lnTo>
                <a:lnTo>
                  <a:pt x="2044" y="6546"/>
                </a:lnTo>
                <a:lnTo>
                  <a:pt x="1947" y="6813"/>
                </a:lnTo>
                <a:lnTo>
                  <a:pt x="1922" y="6935"/>
                </a:lnTo>
                <a:lnTo>
                  <a:pt x="1898" y="7057"/>
                </a:lnTo>
                <a:lnTo>
                  <a:pt x="1922" y="7105"/>
                </a:lnTo>
                <a:lnTo>
                  <a:pt x="1947" y="7154"/>
                </a:lnTo>
                <a:lnTo>
                  <a:pt x="2020" y="7203"/>
                </a:lnTo>
                <a:lnTo>
                  <a:pt x="2117" y="7203"/>
                </a:lnTo>
                <a:lnTo>
                  <a:pt x="2166" y="7178"/>
                </a:lnTo>
                <a:lnTo>
                  <a:pt x="2190" y="7130"/>
                </a:lnTo>
                <a:lnTo>
                  <a:pt x="2239" y="6935"/>
                </a:lnTo>
                <a:lnTo>
                  <a:pt x="2287" y="6716"/>
                </a:lnTo>
                <a:lnTo>
                  <a:pt x="2336" y="6546"/>
                </a:lnTo>
                <a:lnTo>
                  <a:pt x="2360" y="6400"/>
                </a:lnTo>
                <a:lnTo>
                  <a:pt x="2482" y="6375"/>
                </a:lnTo>
                <a:lnTo>
                  <a:pt x="2531" y="6351"/>
                </a:lnTo>
                <a:lnTo>
                  <a:pt x="2579" y="6302"/>
                </a:lnTo>
                <a:lnTo>
                  <a:pt x="2604" y="6254"/>
                </a:lnTo>
                <a:lnTo>
                  <a:pt x="2604" y="6205"/>
                </a:lnTo>
                <a:lnTo>
                  <a:pt x="2652" y="6132"/>
                </a:lnTo>
                <a:lnTo>
                  <a:pt x="2677" y="6059"/>
                </a:lnTo>
                <a:lnTo>
                  <a:pt x="2677" y="5913"/>
                </a:lnTo>
                <a:lnTo>
                  <a:pt x="2701" y="5767"/>
                </a:lnTo>
                <a:lnTo>
                  <a:pt x="2798" y="5499"/>
                </a:lnTo>
                <a:lnTo>
                  <a:pt x="2993" y="4964"/>
                </a:lnTo>
                <a:lnTo>
                  <a:pt x="3090" y="4891"/>
                </a:lnTo>
                <a:lnTo>
                  <a:pt x="3139" y="4794"/>
                </a:lnTo>
                <a:lnTo>
                  <a:pt x="3139" y="4745"/>
                </a:lnTo>
                <a:lnTo>
                  <a:pt x="3139" y="4696"/>
                </a:lnTo>
                <a:lnTo>
                  <a:pt x="3115" y="4648"/>
                </a:lnTo>
                <a:lnTo>
                  <a:pt x="3066" y="4575"/>
                </a:lnTo>
                <a:lnTo>
                  <a:pt x="2750" y="4234"/>
                </a:lnTo>
                <a:lnTo>
                  <a:pt x="2433" y="3893"/>
                </a:lnTo>
                <a:lnTo>
                  <a:pt x="2117" y="3528"/>
                </a:lnTo>
                <a:lnTo>
                  <a:pt x="1801" y="3188"/>
                </a:lnTo>
                <a:lnTo>
                  <a:pt x="1971" y="3042"/>
                </a:lnTo>
                <a:lnTo>
                  <a:pt x="2141" y="2871"/>
                </a:lnTo>
                <a:lnTo>
                  <a:pt x="2433" y="2506"/>
                </a:lnTo>
                <a:lnTo>
                  <a:pt x="2604" y="2336"/>
                </a:lnTo>
                <a:lnTo>
                  <a:pt x="2774" y="2166"/>
                </a:lnTo>
                <a:lnTo>
                  <a:pt x="2944" y="2044"/>
                </a:lnTo>
                <a:lnTo>
                  <a:pt x="3163" y="1947"/>
                </a:lnTo>
                <a:lnTo>
                  <a:pt x="3236" y="1922"/>
                </a:lnTo>
                <a:lnTo>
                  <a:pt x="3261" y="1922"/>
                </a:lnTo>
                <a:lnTo>
                  <a:pt x="3115" y="2020"/>
                </a:lnTo>
                <a:lnTo>
                  <a:pt x="2993" y="2117"/>
                </a:lnTo>
                <a:lnTo>
                  <a:pt x="2847" y="2263"/>
                </a:lnTo>
                <a:lnTo>
                  <a:pt x="2725" y="2409"/>
                </a:lnTo>
                <a:lnTo>
                  <a:pt x="2701" y="2506"/>
                </a:lnTo>
                <a:lnTo>
                  <a:pt x="2701" y="2579"/>
                </a:lnTo>
                <a:lnTo>
                  <a:pt x="2701" y="2652"/>
                </a:lnTo>
                <a:lnTo>
                  <a:pt x="2750" y="2701"/>
                </a:lnTo>
                <a:lnTo>
                  <a:pt x="2798" y="2725"/>
                </a:lnTo>
                <a:lnTo>
                  <a:pt x="2871" y="2725"/>
                </a:lnTo>
                <a:lnTo>
                  <a:pt x="2944" y="2677"/>
                </a:lnTo>
                <a:lnTo>
                  <a:pt x="2993" y="2628"/>
                </a:lnTo>
                <a:lnTo>
                  <a:pt x="3090" y="2506"/>
                </a:lnTo>
                <a:lnTo>
                  <a:pt x="3212" y="2360"/>
                </a:lnTo>
                <a:lnTo>
                  <a:pt x="3358" y="2239"/>
                </a:lnTo>
                <a:lnTo>
                  <a:pt x="3553" y="2117"/>
                </a:lnTo>
                <a:lnTo>
                  <a:pt x="3626" y="2166"/>
                </a:lnTo>
                <a:lnTo>
                  <a:pt x="3504" y="2263"/>
                </a:lnTo>
                <a:lnTo>
                  <a:pt x="3407" y="2336"/>
                </a:lnTo>
                <a:lnTo>
                  <a:pt x="3285" y="2458"/>
                </a:lnTo>
                <a:lnTo>
                  <a:pt x="3188" y="2579"/>
                </a:lnTo>
                <a:lnTo>
                  <a:pt x="3115" y="2725"/>
                </a:lnTo>
                <a:lnTo>
                  <a:pt x="3090" y="2798"/>
                </a:lnTo>
                <a:lnTo>
                  <a:pt x="3090" y="2871"/>
                </a:lnTo>
                <a:lnTo>
                  <a:pt x="3115" y="2920"/>
                </a:lnTo>
                <a:lnTo>
                  <a:pt x="3139" y="2944"/>
                </a:lnTo>
                <a:lnTo>
                  <a:pt x="3212" y="2969"/>
                </a:lnTo>
                <a:lnTo>
                  <a:pt x="3285" y="2969"/>
                </a:lnTo>
                <a:lnTo>
                  <a:pt x="3358" y="2944"/>
                </a:lnTo>
                <a:lnTo>
                  <a:pt x="3431" y="2847"/>
                </a:lnTo>
                <a:lnTo>
                  <a:pt x="3480" y="2750"/>
                </a:lnTo>
                <a:lnTo>
                  <a:pt x="3577" y="2652"/>
                </a:lnTo>
                <a:lnTo>
                  <a:pt x="3674" y="2555"/>
                </a:lnTo>
                <a:lnTo>
                  <a:pt x="3869" y="2360"/>
                </a:lnTo>
                <a:lnTo>
                  <a:pt x="3966" y="2433"/>
                </a:lnTo>
                <a:lnTo>
                  <a:pt x="4112" y="2506"/>
                </a:lnTo>
                <a:lnTo>
                  <a:pt x="3893" y="2628"/>
                </a:lnTo>
                <a:lnTo>
                  <a:pt x="3699" y="2750"/>
                </a:lnTo>
                <a:lnTo>
                  <a:pt x="3553" y="2871"/>
                </a:lnTo>
                <a:lnTo>
                  <a:pt x="3407" y="3017"/>
                </a:lnTo>
                <a:lnTo>
                  <a:pt x="3334" y="3115"/>
                </a:lnTo>
                <a:lnTo>
                  <a:pt x="3309" y="3188"/>
                </a:lnTo>
                <a:lnTo>
                  <a:pt x="3309" y="3285"/>
                </a:lnTo>
                <a:lnTo>
                  <a:pt x="3334" y="3382"/>
                </a:lnTo>
                <a:lnTo>
                  <a:pt x="3382" y="3431"/>
                </a:lnTo>
                <a:lnTo>
                  <a:pt x="3455" y="3455"/>
                </a:lnTo>
                <a:lnTo>
                  <a:pt x="3528" y="3431"/>
                </a:lnTo>
                <a:lnTo>
                  <a:pt x="3577" y="3382"/>
                </a:lnTo>
                <a:lnTo>
                  <a:pt x="3674" y="3261"/>
                </a:lnTo>
                <a:lnTo>
                  <a:pt x="3747" y="3139"/>
                </a:lnTo>
                <a:lnTo>
                  <a:pt x="3869" y="3042"/>
                </a:lnTo>
                <a:lnTo>
                  <a:pt x="3991" y="2969"/>
                </a:lnTo>
                <a:lnTo>
                  <a:pt x="4185" y="2847"/>
                </a:lnTo>
                <a:lnTo>
                  <a:pt x="4380" y="2701"/>
                </a:lnTo>
                <a:lnTo>
                  <a:pt x="4623" y="2871"/>
                </a:lnTo>
                <a:lnTo>
                  <a:pt x="4356" y="3066"/>
                </a:lnTo>
                <a:lnTo>
                  <a:pt x="4234" y="3139"/>
                </a:lnTo>
                <a:lnTo>
                  <a:pt x="4088" y="3261"/>
                </a:lnTo>
                <a:lnTo>
                  <a:pt x="3966" y="3382"/>
                </a:lnTo>
                <a:lnTo>
                  <a:pt x="3942" y="3455"/>
                </a:lnTo>
                <a:lnTo>
                  <a:pt x="3918" y="3528"/>
                </a:lnTo>
                <a:lnTo>
                  <a:pt x="3942" y="3577"/>
                </a:lnTo>
                <a:lnTo>
                  <a:pt x="3966" y="3601"/>
                </a:lnTo>
                <a:lnTo>
                  <a:pt x="4015" y="3626"/>
                </a:lnTo>
                <a:lnTo>
                  <a:pt x="4064" y="3626"/>
                </a:lnTo>
                <a:lnTo>
                  <a:pt x="4112" y="3601"/>
                </a:lnTo>
                <a:lnTo>
                  <a:pt x="4161" y="3553"/>
                </a:lnTo>
                <a:lnTo>
                  <a:pt x="4258" y="3480"/>
                </a:lnTo>
                <a:lnTo>
                  <a:pt x="4380" y="3358"/>
                </a:lnTo>
                <a:lnTo>
                  <a:pt x="4526" y="3261"/>
                </a:lnTo>
                <a:lnTo>
                  <a:pt x="4842" y="3042"/>
                </a:lnTo>
                <a:lnTo>
                  <a:pt x="4891" y="3066"/>
                </a:lnTo>
                <a:lnTo>
                  <a:pt x="4964" y="3090"/>
                </a:lnTo>
                <a:lnTo>
                  <a:pt x="5037" y="3090"/>
                </a:lnTo>
                <a:lnTo>
                  <a:pt x="5110" y="3042"/>
                </a:lnTo>
                <a:lnTo>
                  <a:pt x="5159" y="2993"/>
                </a:lnTo>
                <a:lnTo>
                  <a:pt x="5378" y="2896"/>
                </a:lnTo>
                <a:lnTo>
                  <a:pt x="5645" y="2798"/>
                </a:lnTo>
                <a:lnTo>
                  <a:pt x="6156" y="2652"/>
                </a:lnTo>
                <a:lnTo>
                  <a:pt x="6229" y="2604"/>
                </a:lnTo>
                <a:lnTo>
                  <a:pt x="6278" y="2531"/>
                </a:lnTo>
                <a:lnTo>
                  <a:pt x="6302" y="2506"/>
                </a:lnTo>
                <a:lnTo>
                  <a:pt x="6351" y="2360"/>
                </a:lnTo>
                <a:lnTo>
                  <a:pt x="6400" y="2214"/>
                </a:lnTo>
                <a:lnTo>
                  <a:pt x="6424" y="1922"/>
                </a:lnTo>
                <a:lnTo>
                  <a:pt x="6473" y="1314"/>
                </a:lnTo>
                <a:lnTo>
                  <a:pt x="6546" y="876"/>
                </a:lnTo>
                <a:lnTo>
                  <a:pt x="6570" y="633"/>
                </a:lnTo>
                <a:lnTo>
                  <a:pt x="6570" y="535"/>
                </a:lnTo>
                <a:lnTo>
                  <a:pt x="6570" y="414"/>
                </a:lnTo>
                <a:close/>
                <a:moveTo>
                  <a:pt x="17519" y="12093"/>
                </a:moveTo>
                <a:lnTo>
                  <a:pt x="17544" y="12142"/>
                </a:lnTo>
                <a:lnTo>
                  <a:pt x="17592" y="12191"/>
                </a:lnTo>
                <a:lnTo>
                  <a:pt x="17665" y="12215"/>
                </a:lnTo>
                <a:lnTo>
                  <a:pt x="17738" y="12215"/>
                </a:lnTo>
                <a:lnTo>
                  <a:pt x="18030" y="12239"/>
                </a:lnTo>
                <a:lnTo>
                  <a:pt x="18322" y="12312"/>
                </a:lnTo>
                <a:lnTo>
                  <a:pt x="18590" y="12434"/>
                </a:lnTo>
                <a:lnTo>
                  <a:pt x="18712" y="12507"/>
                </a:lnTo>
                <a:lnTo>
                  <a:pt x="18809" y="12604"/>
                </a:lnTo>
                <a:lnTo>
                  <a:pt x="18906" y="12702"/>
                </a:lnTo>
                <a:lnTo>
                  <a:pt x="18979" y="12799"/>
                </a:lnTo>
                <a:lnTo>
                  <a:pt x="19052" y="12921"/>
                </a:lnTo>
                <a:lnTo>
                  <a:pt x="19101" y="13042"/>
                </a:lnTo>
                <a:lnTo>
                  <a:pt x="19125" y="13188"/>
                </a:lnTo>
                <a:lnTo>
                  <a:pt x="19150" y="13334"/>
                </a:lnTo>
                <a:lnTo>
                  <a:pt x="19150" y="13480"/>
                </a:lnTo>
                <a:lnTo>
                  <a:pt x="19125" y="13651"/>
                </a:lnTo>
                <a:lnTo>
                  <a:pt x="19052" y="13870"/>
                </a:lnTo>
                <a:lnTo>
                  <a:pt x="18955" y="14089"/>
                </a:lnTo>
                <a:lnTo>
                  <a:pt x="18809" y="14283"/>
                </a:lnTo>
                <a:lnTo>
                  <a:pt x="18663" y="14454"/>
                </a:lnTo>
                <a:lnTo>
                  <a:pt x="18493" y="14624"/>
                </a:lnTo>
                <a:lnTo>
                  <a:pt x="18298" y="14770"/>
                </a:lnTo>
                <a:lnTo>
                  <a:pt x="18103" y="14867"/>
                </a:lnTo>
                <a:lnTo>
                  <a:pt x="17884" y="14965"/>
                </a:lnTo>
                <a:lnTo>
                  <a:pt x="17738" y="14989"/>
                </a:lnTo>
                <a:lnTo>
                  <a:pt x="17446" y="14989"/>
                </a:lnTo>
                <a:lnTo>
                  <a:pt x="17300" y="14965"/>
                </a:lnTo>
                <a:lnTo>
                  <a:pt x="17154" y="14916"/>
                </a:lnTo>
                <a:lnTo>
                  <a:pt x="17033" y="14843"/>
                </a:lnTo>
                <a:lnTo>
                  <a:pt x="16911" y="14746"/>
                </a:lnTo>
                <a:lnTo>
                  <a:pt x="16814" y="14648"/>
                </a:lnTo>
                <a:lnTo>
                  <a:pt x="16619" y="14429"/>
                </a:lnTo>
                <a:lnTo>
                  <a:pt x="16449" y="14186"/>
                </a:lnTo>
                <a:lnTo>
                  <a:pt x="16351" y="13894"/>
                </a:lnTo>
                <a:lnTo>
                  <a:pt x="16303" y="13626"/>
                </a:lnTo>
                <a:lnTo>
                  <a:pt x="16303" y="13456"/>
                </a:lnTo>
                <a:lnTo>
                  <a:pt x="16303" y="13286"/>
                </a:lnTo>
                <a:lnTo>
                  <a:pt x="16351" y="13115"/>
                </a:lnTo>
                <a:lnTo>
                  <a:pt x="16424" y="12969"/>
                </a:lnTo>
                <a:lnTo>
                  <a:pt x="16497" y="12823"/>
                </a:lnTo>
                <a:lnTo>
                  <a:pt x="16595" y="12677"/>
                </a:lnTo>
                <a:lnTo>
                  <a:pt x="16692" y="12556"/>
                </a:lnTo>
                <a:lnTo>
                  <a:pt x="16814" y="12434"/>
                </a:lnTo>
                <a:lnTo>
                  <a:pt x="16960" y="12312"/>
                </a:lnTo>
                <a:lnTo>
                  <a:pt x="17130" y="12215"/>
                </a:lnTo>
                <a:lnTo>
                  <a:pt x="17300" y="12142"/>
                </a:lnTo>
                <a:lnTo>
                  <a:pt x="17495" y="12093"/>
                </a:lnTo>
                <a:close/>
                <a:moveTo>
                  <a:pt x="7008" y="0"/>
                </a:moveTo>
                <a:lnTo>
                  <a:pt x="6692" y="24"/>
                </a:lnTo>
                <a:lnTo>
                  <a:pt x="6521" y="73"/>
                </a:lnTo>
                <a:lnTo>
                  <a:pt x="6375" y="122"/>
                </a:lnTo>
                <a:lnTo>
                  <a:pt x="6327" y="146"/>
                </a:lnTo>
                <a:lnTo>
                  <a:pt x="6302" y="170"/>
                </a:lnTo>
                <a:lnTo>
                  <a:pt x="6278" y="219"/>
                </a:lnTo>
                <a:lnTo>
                  <a:pt x="6278" y="268"/>
                </a:lnTo>
                <a:lnTo>
                  <a:pt x="6205" y="365"/>
                </a:lnTo>
                <a:lnTo>
                  <a:pt x="6156" y="462"/>
                </a:lnTo>
                <a:lnTo>
                  <a:pt x="6108" y="608"/>
                </a:lnTo>
                <a:lnTo>
                  <a:pt x="6083" y="730"/>
                </a:lnTo>
                <a:lnTo>
                  <a:pt x="6035" y="1265"/>
                </a:lnTo>
                <a:lnTo>
                  <a:pt x="5937" y="1776"/>
                </a:lnTo>
                <a:lnTo>
                  <a:pt x="5913" y="2020"/>
                </a:lnTo>
                <a:lnTo>
                  <a:pt x="5913" y="2287"/>
                </a:lnTo>
                <a:lnTo>
                  <a:pt x="5670" y="2360"/>
                </a:lnTo>
                <a:lnTo>
                  <a:pt x="5451" y="2458"/>
                </a:lnTo>
                <a:lnTo>
                  <a:pt x="4988" y="2677"/>
                </a:lnTo>
                <a:lnTo>
                  <a:pt x="4161" y="2093"/>
                </a:lnTo>
                <a:lnTo>
                  <a:pt x="3966" y="1947"/>
                </a:lnTo>
                <a:lnTo>
                  <a:pt x="3723" y="1776"/>
                </a:lnTo>
                <a:lnTo>
                  <a:pt x="3601" y="1703"/>
                </a:lnTo>
                <a:lnTo>
                  <a:pt x="3480" y="1630"/>
                </a:lnTo>
                <a:lnTo>
                  <a:pt x="3334" y="1606"/>
                </a:lnTo>
                <a:lnTo>
                  <a:pt x="3236" y="1606"/>
                </a:lnTo>
                <a:lnTo>
                  <a:pt x="3163" y="1557"/>
                </a:lnTo>
                <a:lnTo>
                  <a:pt x="3042" y="1557"/>
                </a:lnTo>
                <a:lnTo>
                  <a:pt x="2944" y="1606"/>
                </a:lnTo>
                <a:lnTo>
                  <a:pt x="2823" y="1679"/>
                </a:lnTo>
                <a:lnTo>
                  <a:pt x="2604" y="1825"/>
                </a:lnTo>
                <a:lnTo>
                  <a:pt x="2409" y="1995"/>
                </a:lnTo>
                <a:lnTo>
                  <a:pt x="2239" y="2190"/>
                </a:lnTo>
                <a:lnTo>
                  <a:pt x="1849" y="2604"/>
                </a:lnTo>
                <a:lnTo>
                  <a:pt x="1655" y="2798"/>
                </a:lnTo>
                <a:lnTo>
                  <a:pt x="1484" y="3042"/>
                </a:lnTo>
                <a:lnTo>
                  <a:pt x="1436" y="3066"/>
                </a:lnTo>
                <a:lnTo>
                  <a:pt x="1387" y="3115"/>
                </a:lnTo>
                <a:lnTo>
                  <a:pt x="1363" y="3163"/>
                </a:lnTo>
                <a:lnTo>
                  <a:pt x="1387" y="3236"/>
                </a:lnTo>
                <a:lnTo>
                  <a:pt x="1509" y="3455"/>
                </a:lnTo>
                <a:lnTo>
                  <a:pt x="1655" y="3650"/>
                </a:lnTo>
                <a:lnTo>
                  <a:pt x="1971" y="4039"/>
                </a:lnTo>
                <a:lnTo>
                  <a:pt x="2287" y="4477"/>
                </a:lnTo>
                <a:lnTo>
                  <a:pt x="2482" y="4672"/>
                </a:lnTo>
                <a:lnTo>
                  <a:pt x="2652" y="4867"/>
                </a:lnTo>
                <a:lnTo>
                  <a:pt x="2531" y="5061"/>
                </a:lnTo>
                <a:lnTo>
                  <a:pt x="2433" y="5280"/>
                </a:lnTo>
                <a:lnTo>
                  <a:pt x="2312" y="5597"/>
                </a:lnTo>
                <a:lnTo>
                  <a:pt x="2263" y="5791"/>
                </a:lnTo>
                <a:lnTo>
                  <a:pt x="2263" y="5962"/>
                </a:lnTo>
                <a:lnTo>
                  <a:pt x="1995" y="5962"/>
                </a:lnTo>
                <a:lnTo>
                  <a:pt x="1703" y="5986"/>
                </a:lnTo>
                <a:lnTo>
                  <a:pt x="1192" y="6083"/>
                </a:lnTo>
                <a:lnTo>
                  <a:pt x="973" y="6108"/>
                </a:lnTo>
                <a:lnTo>
                  <a:pt x="706" y="6181"/>
                </a:lnTo>
                <a:lnTo>
                  <a:pt x="584" y="6229"/>
                </a:lnTo>
                <a:lnTo>
                  <a:pt x="462" y="6278"/>
                </a:lnTo>
                <a:lnTo>
                  <a:pt x="365" y="6351"/>
                </a:lnTo>
                <a:lnTo>
                  <a:pt x="292" y="6424"/>
                </a:lnTo>
                <a:lnTo>
                  <a:pt x="243" y="6448"/>
                </a:lnTo>
                <a:lnTo>
                  <a:pt x="195" y="6473"/>
                </a:lnTo>
                <a:lnTo>
                  <a:pt x="146" y="6570"/>
                </a:lnTo>
                <a:lnTo>
                  <a:pt x="97" y="6692"/>
                </a:lnTo>
                <a:lnTo>
                  <a:pt x="73" y="6935"/>
                </a:lnTo>
                <a:lnTo>
                  <a:pt x="0" y="7738"/>
                </a:lnTo>
                <a:lnTo>
                  <a:pt x="0" y="8005"/>
                </a:lnTo>
                <a:lnTo>
                  <a:pt x="0" y="8346"/>
                </a:lnTo>
                <a:lnTo>
                  <a:pt x="24" y="8492"/>
                </a:lnTo>
                <a:lnTo>
                  <a:pt x="73" y="8638"/>
                </a:lnTo>
                <a:lnTo>
                  <a:pt x="122" y="8760"/>
                </a:lnTo>
                <a:lnTo>
                  <a:pt x="243" y="8833"/>
                </a:lnTo>
                <a:lnTo>
                  <a:pt x="219" y="8906"/>
                </a:lnTo>
                <a:lnTo>
                  <a:pt x="243" y="8954"/>
                </a:lnTo>
                <a:lnTo>
                  <a:pt x="268" y="9003"/>
                </a:lnTo>
                <a:lnTo>
                  <a:pt x="316" y="9027"/>
                </a:lnTo>
                <a:lnTo>
                  <a:pt x="560" y="9125"/>
                </a:lnTo>
                <a:lnTo>
                  <a:pt x="779" y="9198"/>
                </a:lnTo>
                <a:lnTo>
                  <a:pt x="1046" y="9246"/>
                </a:lnTo>
                <a:lnTo>
                  <a:pt x="1290" y="9271"/>
                </a:lnTo>
                <a:lnTo>
                  <a:pt x="1801" y="9344"/>
                </a:lnTo>
                <a:lnTo>
                  <a:pt x="2312" y="9368"/>
                </a:lnTo>
                <a:lnTo>
                  <a:pt x="2385" y="9538"/>
                </a:lnTo>
                <a:lnTo>
                  <a:pt x="2458" y="9660"/>
                </a:lnTo>
                <a:lnTo>
                  <a:pt x="2628" y="9952"/>
                </a:lnTo>
                <a:lnTo>
                  <a:pt x="2847" y="10195"/>
                </a:lnTo>
                <a:lnTo>
                  <a:pt x="2652" y="10366"/>
                </a:lnTo>
                <a:lnTo>
                  <a:pt x="2506" y="10560"/>
                </a:lnTo>
                <a:lnTo>
                  <a:pt x="2190" y="10925"/>
                </a:lnTo>
                <a:lnTo>
                  <a:pt x="1849" y="11363"/>
                </a:lnTo>
                <a:lnTo>
                  <a:pt x="1679" y="11558"/>
                </a:lnTo>
                <a:lnTo>
                  <a:pt x="1630" y="11680"/>
                </a:lnTo>
                <a:lnTo>
                  <a:pt x="1582" y="11777"/>
                </a:lnTo>
                <a:lnTo>
                  <a:pt x="1582" y="11850"/>
                </a:lnTo>
                <a:lnTo>
                  <a:pt x="1606" y="11923"/>
                </a:lnTo>
                <a:lnTo>
                  <a:pt x="1606" y="12045"/>
                </a:lnTo>
                <a:lnTo>
                  <a:pt x="1630" y="12166"/>
                </a:lnTo>
                <a:lnTo>
                  <a:pt x="1679" y="12264"/>
                </a:lnTo>
                <a:lnTo>
                  <a:pt x="1752" y="12385"/>
                </a:lnTo>
                <a:lnTo>
                  <a:pt x="1922" y="12604"/>
                </a:lnTo>
                <a:lnTo>
                  <a:pt x="2093" y="12775"/>
                </a:lnTo>
                <a:lnTo>
                  <a:pt x="2312" y="13018"/>
                </a:lnTo>
                <a:lnTo>
                  <a:pt x="2531" y="13237"/>
                </a:lnTo>
                <a:lnTo>
                  <a:pt x="2798" y="13456"/>
                </a:lnTo>
                <a:lnTo>
                  <a:pt x="3042" y="13651"/>
                </a:lnTo>
                <a:lnTo>
                  <a:pt x="3090" y="13699"/>
                </a:lnTo>
                <a:lnTo>
                  <a:pt x="3139" y="13699"/>
                </a:lnTo>
                <a:lnTo>
                  <a:pt x="3236" y="13675"/>
                </a:lnTo>
                <a:lnTo>
                  <a:pt x="3358" y="13699"/>
                </a:lnTo>
                <a:lnTo>
                  <a:pt x="3455" y="13675"/>
                </a:lnTo>
                <a:lnTo>
                  <a:pt x="3577" y="13651"/>
                </a:lnTo>
                <a:lnTo>
                  <a:pt x="3699" y="13602"/>
                </a:lnTo>
                <a:lnTo>
                  <a:pt x="3918" y="13456"/>
                </a:lnTo>
                <a:lnTo>
                  <a:pt x="4088" y="13334"/>
                </a:lnTo>
                <a:lnTo>
                  <a:pt x="4331" y="13140"/>
                </a:lnTo>
                <a:lnTo>
                  <a:pt x="4575" y="12921"/>
                </a:lnTo>
                <a:lnTo>
                  <a:pt x="5013" y="12434"/>
                </a:lnTo>
                <a:lnTo>
                  <a:pt x="5110" y="12531"/>
                </a:lnTo>
                <a:lnTo>
                  <a:pt x="5232" y="12580"/>
                </a:lnTo>
                <a:lnTo>
                  <a:pt x="5451" y="12677"/>
                </a:lnTo>
                <a:lnTo>
                  <a:pt x="5767" y="12823"/>
                </a:lnTo>
                <a:lnTo>
                  <a:pt x="5937" y="12872"/>
                </a:lnTo>
                <a:lnTo>
                  <a:pt x="6108" y="12896"/>
                </a:lnTo>
                <a:lnTo>
                  <a:pt x="6156" y="13091"/>
                </a:lnTo>
                <a:lnTo>
                  <a:pt x="6181" y="13261"/>
                </a:lnTo>
                <a:lnTo>
                  <a:pt x="6254" y="13651"/>
                </a:lnTo>
                <a:lnTo>
                  <a:pt x="6302" y="14040"/>
                </a:lnTo>
                <a:lnTo>
                  <a:pt x="6302" y="14259"/>
                </a:lnTo>
                <a:lnTo>
                  <a:pt x="6302" y="14502"/>
                </a:lnTo>
                <a:lnTo>
                  <a:pt x="6327" y="14600"/>
                </a:lnTo>
                <a:lnTo>
                  <a:pt x="6351" y="14721"/>
                </a:lnTo>
                <a:lnTo>
                  <a:pt x="6400" y="14794"/>
                </a:lnTo>
                <a:lnTo>
                  <a:pt x="6473" y="14867"/>
                </a:lnTo>
                <a:lnTo>
                  <a:pt x="6497" y="14892"/>
                </a:lnTo>
                <a:lnTo>
                  <a:pt x="6521" y="14940"/>
                </a:lnTo>
                <a:lnTo>
                  <a:pt x="6619" y="14989"/>
                </a:lnTo>
                <a:lnTo>
                  <a:pt x="6716" y="15038"/>
                </a:lnTo>
                <a:lnTo>
                  <a:pt x="6838" y="15062"/>
                </a:lnTo>
                <a:lnTo>
                  <a:pt x="6959" y="15086"/>
                </a:lnTo>
                <a:lnTo>
                  <a:pt x="7203" y="15086"/>
                </a:lnTo>
                <a:lnTo>
                  <a:pt x="7421" y="15062"/>
                </a:lnTo>
                <a:lnTo>
                  <a:pt x="8030" y="15038"/>
                </a:lnTo>
                <a:lnTo>
                  <a:pt x="8638" y="15038"/>
                </a:lnTo>
                <a:lnTo>
                  <a:pt x="8735" y="15013"/>
                </a:lnTo>
                <a:lnTo>
                  <a:pt x="8808" y="14965"/>
                </a:lnTo>
                <a:lnTo>
                  <a:pt x="8857" y="14867"/>
                </a:lnTo>
                <a:lnTo>
                  <a:pt x="8881" y="14794"/>
                </a:lnTo>
                <a:lnTo>
                  <a:pt x="8906" y="14770"/>
                </a:lnTo>
                <a:lnTo>
                  <a:pt x="8979" y="14673"/>
                </a:lnTo>
                <a:lnTo>
                  <a:pt x="9027" y="14551"/>
                </a:lnTo>
                <a:lnTo>
                  <a:pt x="9100" y="14283"/>
                </a:lnTo>
                <a:lnTo>
                  <a:pt x="9149" y="13772"/>
                </a:lnTo>
                <a:lnTo>
                  <a:pt x="9222" y="13286"/>
                </a:lnTo>
                <a:lnTo>
                  <a:pt x="9246" y="13042"/>
                </a:lnTo>
                <a:lnTo>
                  <a:pt x="9246" y="12799"/>
                </a:lnTo>
                <a:lnTo>
                  <a:pt x="9514" y="12799"/>
                </a:lnTo>
                <a:lnTo>
                  <a:pt x="9757" y="12726"/>
                </a:lnTo>
                <a:lnTo>
                  <a:pt x="10001" y="12629"/>
                </a:lnTo>
                <a:lnTo>
                  <a:pt x="10122" y="12556"/>
                </a:lnTo>
                <a:lnTo>
                  <a:pt x="10220" y="12483"/>
                </a:lnTo>
                <a:lnTo>
                  <a:pt x="10341" y="12604"/>
                </a:lnTo>
                <a:lnTo>
                  <a:pt x="10487" y="12726"/>
                </a:lnTo>
                <a:lnTo>
                  <a:pt x="10779" y="12945"/>
                </a:lnTo>
                <a:lnTo>
                  <a:pt x="11290" y="13310"/>
                </a:lnTo>
                <a:lnTo>
                  <a:pt x="11826" y="13675"/>
                </a:lnTo>
                <a:lnTo>
                  <a:pt x="11874" y="13699"/>
                </a:lnTo>
                <a:lnTo>
                  <a:pt x="11947" y="13724"/>
                </a:lnTo>
                <a:lnTo>
                  <a:pt x="11996" y="13699"/>
                </a:lnTo>
                <a:lnTo>
                  <a:pt x="12045" y="13675"/>
                </a:lnTo>
                <a:lnTo>
                  <a:pt x="12142" y="13602"/>
                </a:lnTo>
                <a:lnTo>
                  <a:pt x="12166" y="13480"/>
                </a:lnTo>
                <a:lnTo>
                  <a:pt x="12361" y="13334"/>
                </a:lnTo>
                <a:lnTo>
                  <a:pt x="12531" y="13164"/>
                </a:lnTo>
                <a:lnTo>
                  <a:pt x="12872" y="12799"/>
                </a:lnTo>
                <a:lnTo>
                  <a:pt x="13286" y="12385"/>
                </a:lnTo>
                <a:lnTo>
                  <a:pt x="13480" y="12166"/>
                </a:lnTo>
                <a:lnTo>
                  <a:pt x="13675" y="11947"/>
                </a:lnTo>
                <a:lnTo>
                  <a:pt x="13699" y="11874"/>
                </a:lnTo>
                <a:lnTo>
                  <a:pt x="13699" y="11801"/>
                </a:lnTo>
                <a:lnTo>
                  <a:pt x="13724" y="11704"/>
                </a:lnTo>
                <a:lnTo>
                  <a:pt x="13699" y="11607"/>
                </a:lnTo>
                <a:lnTo>
                  <a:pt x="13553" y="11363"/>
                </a:lnTo>
                <a:lnTo>
                  <a:pt x="13407" y="11120"/>
                </a:lnTo>
                <a:lnTo>
                  <a:pt x="13067" y="10682"/>
                </a:lnTo>
                <a:lnTo>
                  <a:pt x="12945" y="10512"/>
                </a:lnTo>
                <a:lnTo>
                  <a:pt x="12799" y="10341"/>
                </a:lnTo>
                <a:lnTo>
                  <a:pt x="12629" y="10195"/>
                </a:lnTo>
                <a:lnTo>
                  <a:pt x="12458" y="10074"/>
                </a:lnTo>
                <a:lnTo>
                  <a:pt x="12604" y="9855"/>
                </a:lnTo>
                <a:lnTo>
                  <a:pt x="12750" y="9611"/>
                </a:lnTo>
                <a:lnTo>
                  <a:pt x="12823" y="9368"/>
                </a:lnTo>
                <a:lnTo>
                  <a:pt x="12872" y="9125"/>
                </a:lnTo>
                <a:lnTo>
                  <a:pt x="12994" y="9149"/>
                </a:lnTo>
                <a:lnTo>
                  <a:pt x="13091" y="9173"/>
                </a:lnTo>
                <a:lnTo>
                  <a:pt x="13334" y="9173"/>
                </a:lnTo>
                <a:lnTo>
                  <a:pt x="13797" y="9149"/>
                </a:lnTo>
                <a:lnTo>
                  <a:pt x="14283" y="9125"/>
                </a:lnTo>
                <a:lnTo>
                  <a:pt x="14794" y="9076"/>
                </a:lnTo>
                <a:lnTo>
                  <a:pt x="14867" y="9052"/>
                </a:lnTo>
                <a:lnTo>
                  <a:pt x="14916" y="9003"/>
                </a:lnTo>
                <a:lnTo>
                  <a:pt x="14940" y="8954"/>
                </a:lnTo>
                <a:lnTo>
                  <a:pt x="14965" y="8906"/>
                </a:lnTo>
                <a:lnTo>
                  <a:pt x="15038" y="8881"/>
                </a:lnTo>
                <a:lnTo>
                  <a:pt x="15086" y="8833"/>
                </a:lnTo>
                <a:lnTo>
                  <a:pt x="15135" y="8760"/>
                </a:lnTo>
                <a:lnTo>
                  <a:pt x="15135" y="8687"/>
                </a:lnTo>
                <a:lnTo>
                  <a:pt x="15135" y="7689"/>
                </a:lnTo>
                <a:lnTo>
                  <a:pt x="15135" y="7203"/>
                </a:lnTo>
                <a:lnTo>
                  <a:pt x="15086" y="6716"/>
                </a:lnTo>
                <a:lnTo>
                  <a:pt x="15062" y="6643"/>
                </a:lnTo>
                <a:lnTo>
                  <a:pt x="15013" y="6570"/>
                </a:lnTo>
                <a:lnTo>
                  <a:pt x="14940" y="6546"/>
                </a:lnTo>
                <a:lnTo>
                  <a:pt x="14867" y="6521"/>
                </a:lnTo>
                <a:lnTo>
                  <a:pt x="14819" y="6400"/>
                </a:lnTo>
                <a:lnTo>
                  <a:pt x="14746" y="6302"/>
                </a:lnTo>
                <a:lnTo>
                  <a:pt x="14648" y="6229"/>
                </a:lnTo>
                <a:lnTo>
                  <a:pt x="14527" y="6181"/>
                </a:lnTo>
                <a:lnTo>
                  <a:pt x="14259" y="6108"/>
                </a:lnTo>
                <a:lnTo>
                  <a:pt x="14016" y="6083"/>
                </a:lnTo>
                <a:lnTo>
                  <a:pt x="13480" y="6010"/>
                </a:lnTo>
                <a:lnTo>
                  <a:pt x="13213" y="5986"/>
                </a:lnTo>
                <a:lnTo>
                  <a:pt x="12921" y="5986"/>
                </a:lnTo>
                <a:lnTo>
                  <a:pt x="12896" y="5694"/>
                </a:lnTo>
                <a:lnTo>
                  <a:pt x="12848" y="5426"/>
                </a:lnTo>
                <a:lnTo>
                  <a:pt x="12823" y="5256"/>
                </a:lnTo>
                <a:lnTo>
                  <a:pt x="12775" y="5086"/>
                </a:lnTo>
                <a:lnTo>
                  <a:pt x="12702" y="4915"/>
                </a:lnTo>
                <a:lnTo>
                  <a:pt x="12629" y="4769"/>
                </a:lnTo>
                <a:lnTo>
                  <a:pt x="12750" y="4599"/>
                </a:lnTo>
                <a:lnTo>
                  <a:pt x="12848" y="4453"/>
                </a:lnTo>
                <a:lnTo>
                  <a:pt x="13213" y="3918"/>
                </a:lnTo>
                <a:lnTo>
                  <a:pt x="13432" y="3650"/>
                </a:lnTo>
                <a:lnTo>
                  <a:pt x="13651" y="3407"/>
                </a:lnTo>
                <a:lnTo>
                  <a:pt x="13699" y="3309"/>
                </a:lnTo>
                <a:lnTo>
                  <a:pt x="13699" y="3261"/>
                </a:lnTo>
                <a:lnTo>
                  <a:pt x="13699" y="3212"/>
                </a:lnTo>
                <a:lnTo>
                  <a:pt x="13675" y="3139"/>
                </a:lnTo>
                <a:lnTo>
                  <a:pt x="13699" y="3090"/>
                </a:lnTo>
                <a:lnTo>
                  <a:pt x="13675" y="3017"/>
                </a:lnTo>
                <a:lnTo>
                  <a:pt x="13675" y="2944"/>
                </a:lnTo>
                <a:lnTo>
                  <a:pt x="13602" y="2847"/>
                </a:lnTo>
                <a:lnTo>
                  <a:pt x="13407" y="2628"/>
                </a:lnTo>
                <a:lnTo>
                  <a:pt x="13164" y="2360"/>
                </a:lnTo>
                <a:lnTo>
                  <a:pt x="12896" y="2093"/>
                </a:lnTo>
                <a:lnTo>
                  <a:pt x="12702" y="1922"/>
                </a:lnTo>
                <a:lnTo>
                  <a:pt x="12434" y="1728"/>
                </a:lnTo>
                <a:lnTo>
                  <a:pt x="12312" y="1655"/>
                </a:lnTo>
                <a:lnTo>
                  <a:pt x="12166" y="1582"/>
                </a:lnTo>
                <a:lnTo>
                  <a:pt x="12020" y="1557"/>
                </a:lnTo>
                <a:lnTo>
                  <a:pt x="11899" y="1582"/>
                </a:lnTo>
                <a:lnTo>
                  <a:pt x="11850" y="1582"/>
                </a:lnTo>
                <a:lnTo>
                  <a:pt x="11777" y="1606"/>
                </a:lnTo>
                <a:lnTo>
                  <a:pt x="11534" y="1728"/>
                </a:lnTo>
                <a:lnTo>
                  <a:pt x="11290" y="1874"/>
                </a:lnTo>
                <a:lnTo>
                  <a:pt x="10828" y="2190"/>
                </a:lnTo>
                <a:lnTo>
                  <a:pt x="10560" y="2385"/>
                </a:lnTo>
                <a:lnTo>
                  <a:pt x="10414" y="2506"/>
                </a:lnTo>
                <a:lnTo>
                  <a:pt x="10293" y="2628"/>
                </a:lnTo>
                <a:lnTo>
                  <a:pt x="10098" y="2506"/>
                </a:lnTo>
                <a:lnTo>
                  <a:pt x="9879" y="2409"/>
                </a:lnTo>
                <a:lnTo>
                  <a:pt x="9636" y="2336"/>
                </a:lnTo>
                <a:lnTo>
                  <a:pt x="9417" y="2312"/>
                </a:lnTo>
                <a:lnTo>
                  <a:pt x="9392" y="2287"/>
                </a:lnTo>
                <a:lnTo>
                  <a:pt x="9295" y="1995"/>
                </a:lnTo>
                <a:lnTo>
                  <a:pt x="9246" y="1703"/>
                </a:lnTo>
                <a:lnTo>
                  <a:pt x="9246" y="1679"/>
                </a:lnTo>
                <a:lnTo>
                  <a:pt x="9271" y="1630"/>
                </a:lnTo>
                <a:lnTo>
                  <a:pt x="9271" y="1606"/>
                </a:lnTo>
                <a:lnTo>
                  <a:pt x="9198" y="1484"/>
                </a:lnTo>
                <a:lnTo>
                  <a:pt x="9149" y="949"/>
                </a:lnTo>
                <a:lnTo>
                  <a:pt x="9125" y="681"/>
                </a:lnTo>
                <a:lnTo>
                  <a:pt x="9052" y="438"/>
                </a:lnTo>
                <a:lnTo>
                  <a:pt x="9100" y="389"/>
                </a:lnTo>
                <a:lnTo>
                  <a:pt x="9100" y="341"/>
                </a:lnTo>
                <a:lnTo>
                  <a:pt x="9125" y="292"/>
                </a:lnTo>
                <a:lnTo>
                  <a:pt x="9100" y="243"/>
                </a:lnTo>
                <a:lnTo>
                  <a:pt x="9076" y="170"/>
                </a:lnTo>
                <a:lnTo>
                  <a:pt x="9052" y="146"/>
                </a:lnTo>
                <a:lnTo>
                  <a:pt x="9003" y="97"/>
                </a:lnTo>
                <a:lnTo>
                  <a:pt x="8930" y="97"/>
                </a:lnTo>
                <a:lnTo>
                  <a:pt x="8614" y="49"/>
                </a:lnTo>
                <a:lnTo>
                  <a:pt x="8297" y="49"/>
                </a:lnTo>
                <a:lnTo>
                  <a:pt x="7665" y="24"/>
                </a:lnTo>
                <a:lnTo>
                  <a:pt x="7348" y="24"/>
                </a:lnTo>
                <a:lnTo>
                  <a:pt x="7008" y="0"/>
                </a:lnTo>
                <a:close/>
                <a:moveTo>
                  <a:pt x="17471" y="11655"/>
                </a:moveTo>
                <a:lnTo>
                  <a:pt x="17300" y="11704"/>
                </a:lnTo>
                <a:lnTo>
                  <a:pt x="16960" y="11801"/>
                </a:lnTo>
                <a:lnTo>
                  <a:pt x="16692" y="11923"/>
                </a:lnTo>
                <a:lnTo>
                  <a:pt x="16522" y="12045"/>
                </a:lnTo>
                <a:lnTo>
                  <a:pt x="16351" y="12191"/>
                </a:lnTo>
                <a:lnTo>
                  <a:pt x="16205" y="12385"/>
                </a:lnTo>
                <a:lnTo>
                  <a:pt x="16084" y="12556"/>
                </a:lnTo>
                <a:lnTo>
                  <a:pt x="15986" y="12750"/>
                </a:lnTo>
                <a:lnTo>
                  <a:pt x="15913" y="12969"/>
                </a:lnTo>
                <a:lnTo>
                  <a:pt x="15865" y="13188"/>
                </a:lnTo>
                <a:lnTo>
                  <a:pt x="15816" y="13407"/>
                </a:lnTo>
                <a:lnTo>
                  <a:pt x="15816" y="13602"/>
                </a:lnTo>
                <a:lnTo>
                  <a:pt x="15816" y="13797"/>
                </a:lnTo>
                <a:lnTo>
                  <a:pt x="15865" y="13991"/>
                </a:lnTo>
                <a:lnTo>
                  <a:pt x="15913" y="14186"/>
                </a:lnTo>
                <a:lnTo>
                  <a:pt x="16011" y="14381"/>
                </a:lnTo>
                <a:lnTo>
                  <a:pt x="16108" y="14551"/>
                </a:lnTo>
                <a:lnTo>
                  <a:pt x="16230" y="14721"/>
                </a:lnTo>
                <a:lnTo>
                  <a:pt x="16351" y="14892"/>
                </a:lnTo>
                <a:lnTo>
                  <a:pt x="16497" y="15038"/>
                </a:lnTo>
                <a:lnTo>
                  <a:pt x="16668" y="15159"/>
                </a:lnTo>
                <a:lnTo>
                  <a:pt x="16838" y="15257"/>
                </a:lnTo>
                <a:lnTo>
                  <a:pt x="17008" y="15354"/>
                </a:lnTo>
                <a:lnTo>
                  <a:pt x="17203" y="15427"/>
                </a:lnTo>
                <a:lnTo>
                  <a:pt x="17398" y="15476"/>
                </a:lnTo>
                <a:lnTo>
                  <a:pt x="17787" y="15476"/>
                </a:lnTo>
                <a:lnTo>
                  <a:pt x="17957" y="15427"/>
                </a:lnTo>
                <a:lnTo>
                  <a:pt x="18128" y="15403"/>
                </a:lnTo>
                <a:lnTo>
                  <a:pt x="18420" y="15257"/>
                </a:lnTo>
                <a:lnTo>
                  <a:pt x="18712" y="15086"/>
                </a:lnTo>
                <a:lnTo>
                  <a:pt x="18955" y="14867"/>
                </a:lnTo>
                <a:lnTo>
                  <a:pt x="19174" y="14600"/>
                </a:lnTo>
                <a:lnTo>
                  <a:pt x="19369" y="14308"/>
                </a:lnTo>
                <a:lnTo>
                  <a:pt x="19515" y="14016"/>
                </a:lnTo>
                <a:lnTo>
                  <a:pt x="19612" y="13699"/>
                </a:lnTo>
                <a:lnTo>
                  <a:pt x="19636" y="13505"/>
                </a:lnTo>
                <a:lnTo>
                  <a:pt x="19661" y="13286"/>
                </a:lnTo>
                <a:lnTo>
                  <a:pt x="19636" y="13115"/>
                </a:lnTo>
                <a:lnTo>
                  <a:pt x="19588" y="12921"/>
                </a:lnTo>
                <a:lnTo>
                  <a:pt x="19539" y="12775"/>
                </a:lnTo>
                <a:lnTo>
                  <a:pt x="19466" y="12604"/>
                </a:lnTo>
                <a:lnTo>
                  <a:pt x="19344" y="12458"/>
                </a:lnTo>
                <a:lnTo>
                  <a:pt x="19247" y="12337"/>
                </a:lnTo>
                <a:lnTo>
                  <a:pt x="19101" y="12215"/>
                </a:lnTo>
                <a:lnTo>
                  <a:pt x="18979" y="12093"/>
                </a:lnTo>
                <a:lnTo>
                  <a:pt x="18809" y="11996"/>
                </a:lnTo>
                <a:lnTo>
                  <a:pt x="18639" y="11923"/>
                </a:lnTo>
                <a:lnTo>
                  <a:pt x="18468" y="11850"/>
                </a:lnTo>
                <a:lnTo>
                  <a:pt x="18298" y="11801"/>
                </a:lnTo>
                <a:lnTo>
                  <a:pt x="18103" y="11753"/>
                </a:lnTo>
                <a:lnTo>
                  <a:pt x="17933" y="11728"/>
                </a:lnTo>
                <a:lnTo>
                  <a:pt x="17787" y="11680"/>
                </a:lnTo>
                <a:lnTo>
                  <a:pt x="17617" y="11655"/>
                </a:lnTo>
                <a:close/>
                <a:moveTo>
                  <a:pt x="17957" y="9417"/>
                </a:moveTo>
                <a:lnTo>
                  <a:pt x="17860" y="9490"/>
                </a:lnTo>
                <a:lnTo>
                  <a:pt x="17860" y="9514"/>
                </a:lnTo>
                <a:lnTo>
                  <a:pt x="17811" y="9587"/>
                </a:lnTo>
                <a:lnTo>
                  <a:pt x="17836" y="9660"/>
                </a:lnTo>
                <a:lnTo>
                  <a:pt x="17884" y="9709"/>
                </a:lnTo>
                <a:lnTo>
                  <a:pt x="17811" y="9757"/>
                </a:lnTo>
                <a:lnTo>
                  <a:pt x="17763" y="9782"/>
                </a:lnTo>
                <a:lnTo>
                  <a:pt x="17738" y="9830"/>
                </a:lnTo>
                <a:lnTo>
                  <a:pt x="17738" y="9879"/>
                </a:lnTo>
                <a:lnTo>
                  <a:pt x="17738" y="9928"/>
                </a:lnTo>
                <a:lnTo>
                  <a:pt x="17787" y="10001"/>
                </a:lnTo>
                <a:lnTo>
                  <a:pt x="17836" y="10049"/>
                </a:lnTo>
                <a:lnTo>
                  <a:pt x="17884" y="10098"/>
                </a:lnTo>
                <a:lnTo>
                  <a:pt x="17957" y="10122"/>
                </a:lnTo>
                <a:lnTo>
                  <a:pt x="17933" y="10147"/>
                </a:lnTo>
                <a:lnTo>
                  <a:pt x="17884" y="10195"/>
                </a:lnTo>
                <a:lnTo>
                  <a:pt x="17860" y="10244"/>
                </a:lnTo>
                <a:lnTo>
                  <a:pt x="17884" y="10317"/>
                </a:lnTo>
                <a:lnTo>
                  <a:pt x="17933" y="10414"/>
                </a:lnTo>
                <a:lnTo>
                  <a:pt x="18006" y="10487"/>
                </a:lnTo>
                <a:lnTo>
                  <a:pt x="18103" y="10512"/>
                </a:lnTo>
                <a:lnTo>
                  <a:pt x="18176" y="10536"/>
                </a:lnTo>
                <a:lnTo>
                  <a:pt x="18444" y="10585"/>
                </a:lnTo>
                <a:lnTo>
                  <a:pt x="18590" y="10609"/>
                </a:lnTo>
                <a:lnTo>
                  <a:pt x="18639" y="10633"/>
                </a:lnTo>
                <a:lnTo>
                  <a:pt x="18687" y="10609"/>
                </a:lnTo>
                <a:lnTo>
                  <a:pt x="18760" y="10682"/>
                </a:lnTo>
                <a:lnTo>
                  <a:pt x="18858" y="10731"/>
                </a:lnTo>
                <a:lnTo>
                  <a:pt x="18906" y="10731"/>
                </a:lnTo>
                <a:lnTo>
                  <a:pt x="19174" y="10828"/>
                </a:lnTo>
                <a:lnTo>
                  <a:pt x="19296" y="10877"/>
                </a:lnTo>
                <a:lnTo>
                  <a:pt x="19393" y="10950"/>
                </a:lnTo>
                <a:lnTo>
                  <a:pt x="19466" y="10998"/>
                </a:lnTo>
                <a:lnTo>
                  <a:pt x="19539" y="11023"/>
                </a:lnTo>
                <a:lnTo>
                  <a:pt x="19612" y="10998"/>
                </a:lnTo>
                <a:lnTo>
                  <a:pt x="19661" y="10974"/>
                </a:lnTo>
                <a:lnTo>
                  <a:pt x="19709" y="10950"/>
                </a:lnTo>
                <a:lnTo>
                  <a:pt x="19734" y="10901"/>
                </a:lnTo>
                <a:lnTo>
                  <a:pt x="19904" y="10779"/>
                </a:lnTo>
                <a:lnTo>
                  <a:pt x="19977" y="10706"/>
                </a:lnTo>
                <a:lnTo>
                  <a:pt x="20074" y="10658"/>
                </a:lnTo>
                <a:lnTo>
                  <a:pt x="20293" y="10487"/>
                </a:lnTo>
                <a:lnTo>
                  <a:pt x="20537" y="10366"/>
                </a:lnTo>
                <a:lnTo>
                  <a:pt x="20561" y="10341"/>
                </a:lnTo>
                <a:lnTo>
                  <a:pt x="20707" y="10463"/>
                </a:lnTo>
                <a:lnTo>
                  <a:pt x="20877" y="10609"/>
                </a:lnTo>
                <a:lnTo>
                  <a:pt x="21096" y="10828"/>
                </a:lnTo>
                <a:lnTo>
                  <a:pt x="21096" y="10828"/>
                </a:lnTo>
                <a:lnTo>
                  <a:pt x="21023" y="10779"/>
                </a:lnTo>
                <a:lnTo>
                  <a:pt x="20877" y="10682"/>
                </a:lnTo>
                <a:lnTo>
                  <a:pt x="20804" y="10658"/>
                </a:lnTo>
                <a:lnTo>
                  <a:pt x="20707" y="10633"/>
                </a:lnTo>
                <a:lnTo>
                  <a:pt x="20683" y="10633"/>
                </a:lnTo>
                <a:lnTo>
                  <a:pt x="20610" y="10658"/>
                </a:lnTo>
                <a:lnTo>
                  <a:pt x="20561" y="10731"/>
                </a:lnTo>
                <a:lnTo>
                  <a:pt x="20537" y="10779"/>
                </a:lnTo>
                <a:lnTo>
                  <a:pt x="20561" y="10852"/>
                </a:lnTo>
                <a:lnTo>
                  <a:pt x="20610" y="10925"/>
                </a:lnTo>
                <a:lnTo>
                  <a:pt x="20537" y="10974"/>
                </a:lnTo>
                <a:lnTo>
                  <a:pt x="20488" y="11023"/>
                </a:lnTo>
                <a:lnTo>
                  <a:pt x="20488" y="11096"/>
                </a:lnTo>
                <a:lnTo>
                  <a:pt x="20561" y="11266"/>
                </a:lnTo>
                <a:lnTo>
                  <a:pt x="20634" y="11436"/>
                </a:lnTo>
                <a:lnTo>
                  <a:pt x="20756" y="11582"/>
                </a:lnTo>
                <a:lnTo>
                  <a:pt x="20707" y="11534"/>
                </a:lnTo>
                <a:lnTo>
                  <a:pt x="20610" y="11412"/>
                </a:lnTo>
                <a:lnTo>
                  <a:pt x="20561" y="11315"/>
                </a:lnTo>
                <a:lnTo>
                  <a:pt x="20537" y="11266"/>
                </a:lnTo>
                <a:lnTo>
                  <a:pt x="20488" y="11242"/>
                </a:lnTo>
                <a:lnTo>
                  <a:pt x="20439" y="11217"/>
                </a:lnTo>
                <a:lnTo>
                  <a:pt x="20342" y="11217"/>
                </a:lnTo>
                <a:lnTo>
                  <a:pt x="20293" y="11242"/>
                </a:lnTo>
                <a:lnTo>
                  <a:pt x="20269" y="11290"/>
                </a:lnTo>
                <a:lnTo>
                  <a:pt x="20245" y="11339"/>
                </a:lnTo>
                <a:lnTo>
                  <a:pt x="20245" y="11436"/>
                </a:lnTo>
                <a:lnTo>
                  <a:pt x="20245" y="11509"/>
                </a:lnTo>
                <a:lnTo>
                  <a:pt x="20318" y="11680"/>
                </a:lnTo>
                <a:lnTo>
                  <a:pt x="20537" y="12020"/>
                </a:lnTo>
                <a:lnTo>
                  <a:pt x="20585" y="12069"/>
                </a:lnTo>
                <a:lnTo>
                  <a:pt x="20658" y="12093"/>
                </a:lnTo>
                <a:lnTo>
                  <a:pt x="20707" y="12239"/>
                </a:lnTo>
                <a:lnTo>
                  <a:pt x="20731" y="12385"/>
                </a:lnTo>
                <a:lnTo>
                  <a:pt x="20756" y="12556"/>
                </a:lnTo>
                <a:lnTo>
                  <a:pt x="20756" y="12677"/>
                </a:lnTo>
                <a:lnTo>
                  <a:pt x="20780" y="12799"/>
                </a:lnTo>
                <a:lnTo>
                  <a:pt x="20804" y="12872"/>
                </a:lnTo>
                <a:lnTo>
                  <a:pt x="20853" y="12921"/>
                </a:lnTo>
                <a:lnTo>
                  <a:pt x="20926" y="12945"/>
                </a:lnTo>
                <a:lnTo>
                  <a:pt x="21023" y="12945"/>
                </a:lnTo>
                <a:lnTo>
                  <a:pt x="21218" y="12994"/>
                </a:lnTo>
                <a:lnTo>
                  <a:pt x="21413" y="13018"/>
                </a:lnTo>
                <a:lnTo>
                  <a:pt x="21534" y="13042"/>
                </a:lnTo>
                <a:lnTo>
                  <a:pt x="21705" y="13067"/>
                </a:lnTo>
                <a:lnTo>
                  <a:pt x="21899" y="13091"/>
                </a:lnTo>
                <a:lnTo>
                  <a:pt x="21997" y="13115"/>
                </a:lnTo>
                <a:lnTo>
                  <a:pt x="22070" y="13164"/>
                </a:lnTo>
                <a:lnTo>
                  <a:pt x="22070" y="13359"/>
                </a:lnTo>
                <a:lnTo>
                  <a:pt x="22070" y="13578"/>
                </a:lnTo>
                <a:lnTo>
                  <a:pt x="22070" y="13699"/>
                </a:lnTo>
                <a:lnTo>
                  <a:pt x="22045" y="13675"/>
                </a:lnTo>
                <a:lnTo>
                  <a:pt x="21997" y="13626"/>
                </a:lnTo>
                <a:lnTo>
                  <a:pt x="21924" y="13602"/>
                </a:lnTo>
                <a:lnTo>
                  <a:pt x="21851" y="13626"/>
                </a:lnTo>
                <a:lnTo>
                  <a:pt x="21802" y="13675"/>
                </a:lnTo>
                <a:lnTo>
                  <a:pt x="21778" y="13724"/>
                </a:lnTo>
                <a:lnTo>
                  <a:pt x="21729" y="13651"/>
                </a:lnTo>
                <a:lnTo>
                  <a:pt x="21680" y="13602"/>
                </a:lnTo>
                <a:lnTo>
                  <a:pt x="21656" y="13602"/>
                </a:lnTo>
                <a:lnTo>
                  <a:pt x="21607" y="13578"/>
                </a:lnTo>
                <a:lnTo>
                  <a:pt x="21534" y="13602"/>
                </a:lnTo>
                <a:lnTo>
                  <a:pt x="21486" y="13651"/>
                </a:lnTo>
                <a:lnTo>
                  <a:pt x="21437" y="13699"/>
                </a:lnTo>
                <a:lnTo>
                  <a:pt x="21388" y="13894"/>
                </a:lnTo>
                <a:lnTo>
                  <a:pt x="21364" y="13991"/>
                </a:lnTo>
                <a:lnTo>
                  <a:pt x="21315" y="14137"/>
                </a:lnTo>
                <a:lnTo>
                  <a:pt x="21315" y="14089"/>
                </a:lnTo>
                <a:lnTo>
                  <a:pt x="21315" y="13918"/>
                </a:lnTo>
                <a:lnTo>
                  <a:pt x="21291" y="13772"/>
                </a:lnTo>
                <a:lnTo>
                  <a:pt x="21267" y="13724"/>
                </a:lnTo>
                <a:lnTo>
                  <a:pt x="21242" y="13699"/>
                </a:lnTo>
                <a:lnTo>
                  <a:pt x="21194" y="13675"/>
                </a:lnTo>
                <a:lnTo>
                  <a:pt x="21145" y="13651"/>
                </a:lnTo>
                <a:lnTo>
                  <a:pt x="21072" y="13675"/>
                </a:lnTo>
                <a:lnTo>
                  <a:pt x="21023" y="13724"/>
                </a:lnTo>
                <a:lnTo>
                  <a:pt x="20999" y="13772"/>
                </a:lnTo>
                <a:lnTo>
                  <a:pt x="20975" y="13845"/>
                </a:lnTo>
                <a:lnTo>
                  <a:pt x="20926" y="13967"/>
                </a:lnTo>
                <a:lnTo>
                  <a:pt x="20926" y="14016"/>
                </a:lnTo>
                <a:lnTo>
                  <a:pt x="20829" y="14381"/>
                </a:lnTo>
                <a:lnTo>
                  <a:pt x="20829" y="14454"/>
                </a:lnTo>
                <a:lnTo>
                  <a:pt x="20756" y="14600"/>
                </a:lnTo>
                <a:lnTo>
                  <a:pt x="20707" y="14721"/>
                </a:lnTo>
                <a:lnTo>
                  <a:pt x="20610" y="14867"/>
                </a:lnTo>
                <a:lnTo>
                  <a:pt x="20512" y="14989"/>
                </a:lnTo>
                <a:lnTo>
                  <a:pt x="20488" y="15038"/>
                </a:lnTo>
                <a:lnTo>
                  <a:pt x="20439" y="15086"/>
                </a:lnTo>
                <a:lnTo>
                  <a:pt x="20439" y="15135"/>
                </a:lnTo>
                <a:lnTo>
                  <a:pt x="20439" y="15184"/>
                </a:lnTo>
                <a:lnTo>
                  <a:pt x="20439" y="15257"/>
                </a:lnTo>
                <a:lnTo>
                  <a:pt x="20488" y="15305"/>
                </a:lnTo>
                <a:lnTo>
                  <a:pt x="20512" y="15330"/>
                </a:lnTo>
                <a:lnTo>
                  <a:pt x="20585" y="15354"/>
                </a:lnTo>
                <a:lnTo>
                  <a:pt x="20634" y="15378"/>
                </a:lnTo>
                <a:lnTo>
                  <a:pt x="20658" y="15378"/>
                </a:lnTo>
                <a:lnTo>
                  <a:pt x="20804" y="15548"/>
                </a:lnTo>
                <a:lnTo>
                  <a:pt x="20926" y="15694"/>
                </a:lnTo>
                <a:lnTo>
                  <a:pt x="21048" y="15889"/>
                </a:lnTo>
                <a:lnTo>
                  <a:pt x="21194" y="16108"/>
                </a:lnTo>
                <a:lnTo>
                  <a:pt x="21048" y="16254"/>
                </a:lnTo>
                <a:lnTo>
                  <a:pt x="20902" y="16424"/>
                </a:lnTo>
                <a:lnTo>
                  <a:pt x="20829" y="16473"/>
                </a:lnTo>
                <a:lnTo>
                  <a:pt x="20756" y="16424"/>
                </a:lnTo>
                <a:lnTo>
                  <a:pt x="20683" y="16400"/>
                </a:lnTo>
                <a:lnTo>
                  <a:pt x="20585" y="16424"/>
                </a:lnTo>
                <a:lnTo>
                  <a:pt x="20488" y="16473"/>
                </a:lnTo>
                <a:lnTo>
                  <a:pt x="20488" y="16376"/>
                </a:lnTo>
                <a:lnTo>
                  <a:pt x="20464" y="16303"/>
                </a:lnTo>
                <a:lnTo>
                  <a:pt x="20391" y="16230"/>
                </a:lnTo>
                <a:lnTo>
                  <a:pt x="20293" y="16205"/>
                </a:lnTo>
                <a:lnTo>
                  <a:pt x="20220" y="16230"/>
                </a:lnTo>
                <a:lnTo>
                  <a:pt x="20220" y="16157"/>
                </a:lnTo>
                <a:lnTo>
                  <a:pt x="20220" y="16108"/>
                </a:lnTo>
                <a:lnTo>
                  <a:pt x="20196" y="16035"/>
                </a:lnTo>
                <a:lnTo>
                  <a:pt x="20172" y="16011"/>
                </a:lnTo>
                <a:lnTo>
                  <a:pt x="20123" y="15986"/>
                </a:lnTo>
                <a:lnTo>
                  <a:pt x="20074" y="15962"/>
                </a:lnTo>
                <a:lnTo>
                  <a:pt x="20001" y="15986"/>
                </a:lnTo>
                <a:lnTo>
                  <a:pt x="19928" y="16011"/>
                </a:lnTo>
                <a:lnTo>
                  <a:pt x="19831" y="16059"/>
                </a:lnTo>
                <a:lnTo>
                  <a:pt x="19636" y="16181"/>
                </a:lnTo>
                <a:lnTo>
                  <a:pt x="19588" y="16230"/>
                </a:lnTo>
                <a:lnTo>
                  <a:pt x="19466" y="16205"/>
                </a:lnTo>
                <a:lnTo>
                  <a:pt x="19417" y="16205"/>
                </a:lnTo>
                <a:lnTo>
                  <a:pt x="19369" y="16230"/>
                </a:lnTo>
                <a:lnTo>
                  <a:pt x="19271" y="16254"/>
                </a:lnTo>
                <a:lnTo>
                  <a:pt x="19198" y="16303"/>
                </a:lnTo>
                <a:lnTo>
                  <a:pt x="19077" y="16376"/>
                </a:lnTo>
                <a:lnTo>
                  <a:pt x="18979" y="16400"/>
                </a:lnTo>
                <a:lnTo>
                  <a:pt x="18882" y="16424"/>
                </a:lnTo>
                <a:lnTo>
                  <a:pt x="18785" y="16473"/>
                </a:lnTo>
                <a:lnTo>
                  <a:pt x="18687" y="16497"/>
                </a:lnTo>
                <a:lnTo>
                  <a:pt x="18614" y="16546"/>
                </a:lnTo>
                <a:lnTo>
                  <a:pt x="18517" y="16595"/>
                </a:lnTo>
                <a:lnTo>
                  <a:pt x="18444" y="16619"/>
                </a:lnTo>
                <a:lnTo>
                  <a:pt x="18371" y="16668"/>
                </a:lnTo>
                <a:lnTo>
                  <a:pt x="18274" y="16692"/>
                </a:lnTo>
                <a:lnTo>
                  <a:pt x="18176" y="16716"/>
                </a:lnTo>
                <a:lnTo>
                  <a:pt x="18079" y="16765"/>
                </a:lnTo>
                <a:lnTo>
                  <a:pt x="18055" y="16814"/>
                </a:lnTo>
                <a:lnTo>
                  <a:pt x="18030" y="16838"/>
                </a:lnTo>
                <a:lnTo>
                  <a:pt x="18030" y="16911"/>
                </a:lnTo>
                <a:lnTo>
                  <a:pt x="18055" y="16960"/>
                </a:lnTo>
                <a:lnTo>
                  <a:pt x="18079" y="17008"/>
                </a:lnTo>
                <a:lnTo>
                  <a:pt x="18152" y="17057"/>
                </a:lnTo>
                <a:lnTo>
                  <a:pt x="18103" y="17106"/>
                </a:lnTo>
                <a:lnTo>
                  <a:pt x="18079" y="17154"/>
                </a:lnTo>
                <a:lnTo>
                  <a:pt x="18055" y="17203"/>
                </a:lnTo>
                <a:lnTo>
                  <a:pt x="18079" y="17252"/>
                </a:lnTo>
                <a:lnTo>
                  <a:pt x="18103" y="17300"/>
                </a:lnTo>
                <a:lnTo>
                  <a:pt x="18152" y="17349"/>
                </a:lnTo>
                <a:lnTo>
                  <a:pt x="18225" y="17373"/>
                </a:lnTo>
                <a:lnTo>
                  <a:pt x="18201" y="17373"/>
                </a:lnTo>
                <a:lnTo>
                  <a:pt x="18103" y="17398"/>
                </a:lnTo>
                <a:lnTo>
                  <a:pt x="18055" y="17446"/>
                </a:lnTo>
                <a:lnTo>
                  <a:pt x="18006" y="17519"/>
                </a:lnTo>
                <a:lnTo>
                  <a:pt x="18030" y="17592"/>
                </a:lnTo>
                <a:lnTo>
                  <a:pt x="18055" y="17641"/>
                </a:lnTo>
                <a:lnTo>
                  <a:pt x="18128" y="17690"/>
                </a:lnTo>
                <a:lnTo>
                  <a:pt x="18225" y="17714"/>
                </a:lnTo>
                <a:lnTo>
                  <a:pt x="17909" y="17738"/>
                </a:lnTo>
                <a:lnTo>
                  <a:pt x="17519" y="17738"/>
                </a:lnTo>
                <a:lnTo>
                  <a:pt x="17495" y="17568"/>
                </a:lnTo>
                <a:lnTo>
                  <a:pt x="17471" y="17398"/>
                </a:lnTo>
                <a:lnTo>
                  <a:pt x="17446" y="17300"/>
                </a:lnTo>
                <a:lnTo>
                  <a:pt x="17446" y="17203"/>
                </a:lnTo>
                <a:lnTo>
                  <a:pt x="17422" y="16984"/>
                </a:lnTo>
                <a:lnTo>
                  <a:pt x="17373" y="16765"/>
                </a:lnTo>
                <a:lnTo>
                  <a:pt x="17325" y="16668"/>
                </a:lnTo>
                <a:lnTo>
                  <a:pt x="17276" y="16595"/>
                </a:lnTo>
                <a:lnTo>
                  <a:pt x="17203" y="16522"/>
                </a:lnTo>
                <a:lnTo>
                  <a:pt x="17106" y="16473"/>
                </a:lnTo>
                <a:lnTo>
                  <a:pt x="17057" y="16449"/>
                </a:lnTo>
                <a:lnTo>
                  <a:pt x="17008" y="16449"/>
                </a:lnTo>
                <a:lnTo>
                  <a:pt x="16862" y="16424"/>
                </a:lnTo>
                <a:lnTo>
                  <a:pt x="16789" y="16400"/>
                </a:lnTo>
                <a:lnTo>
                  <a:pt x="16643" y="16327"/>
                </a:lnTo>
                <a:lnTo>
                  <a:pt x="16449" y="16254"/>
                </a:lnTo>
                <a:lnTo>
                  <a:pt x="16376" y="16181"/>
                </a:lnTo>
                <a:lnTo>
                  <a:pt x="16278" y="16157"/>
                </a:lnTo>
                <a:lnTo>
                  <a:pt x="16181" y="16181"/>
                </a:lnTo>
                <a:lnTo>
                  <a:pt x="16157" y="16181"/>
                </a:lnTo>
                <a:lnTo>
                  <a:pt x="16035" y="16132"/>
                </a:lnTo>
                <a:lnTo>
                  <a:pt x="16011" y="16108"/>
                </a:lnTo>
                <a:lnTo>
                  <a:pt x="15913" y="16059"/>
                </a:lnTo>
                <a:lnTo>
                  <a:pt x="15792" y="16035"/>
                </a:lnTo>
                <a:lnTo>
                  <a:pt x="15694" y="16059"/>
                </a:lnTo>
                <a:lnTo>
                  <a:pt x="15646" y="16132"/>
                </a:lnTo>
                <a:lnTo>
                  <a:pt x="15621" y="16205"/>
                </a:lnTo>
                <a:lnTo>
                  <a:pt x="15646" y="16303"/>
                </a:lnTo>
                <a:lnTo>
                  <a:pt x="15646" y="16303"/>
                </a:lnTo>
                <a:lnTo>
                  <a:pt x="15597" y="16278"/>
                </a:lnTo>
                <a:lnTo>
                  <a:pt x="15500" y="16205"/>
                </a:lnTo>
                <a:lnTo>
                  <a:pt x="15402" y="16157"/>
                </a:lnTo>
                <a:lnTo>
                  <a:pt x="15354" y="16157"/>
                </a:lnTo>
                <a:lnTo>
                  <a:pt x="15305" y="16181"/>
                </a:lnTo>
                <a:lnTo>
                  <a:pt x="15256" y="16205"/>
                </a:lnTo>
                <a:lnTo>
                  <a:pt x="15232" y="16230"/>
                </a:lnTo>
                <a:lnTo>
                  <a:pt x="15208" y="16278"/>
                </a:lnTo>
                <a:lnTo>
                  <a:pt x="15232" y="16400"/>
                </a:lnTo>
                <a:lnTo>
                  <a:pt x="15281" y="16497"/>
                </a:lnTo>
                <a:lnTo>
                  <a:pt x="15232" y="16497"/>
                </a:lnTo>
                <a:lnTo>
                  <a:pt x="15183" y="16473"/>
                </a:lnTo>
                <a:lnTo>
                  <a:pt x="15135" y="16449"/>
                </a:lnTo>
                <a:lnTo>
                  <a:pt x="15062" y="16473"/>
                </a:lnTo>
                <a:lnTo>
                  <a:pt x="15038" y="16546"/>
                </a:lnTo>
                <a:lnTo>
                  <a:pt x="15013" y="16570"/>
                </a:lnTo>
                <a:lnTo>
                  <a:pt x="15013" y="16643"/>
                </a:lnTo>
                <a:lnTo>
                  <a:pt x="14916" y="16570"/>
                </a:lnTo>
                <a:lnTo>
                  <a:pt x="14770" y="16424"/>
                </a:lnTo>
                <a:lnTo>
                  <a:pt x="14624" y="16254"/>
                </a:lnTo>
                <a:lnTo>
                  <a:pt x="14721" y="16132"/>
                </a:lnTo>
                <a:lnTo>
                  <a:pt x="14794" y="15986"/>
                </a:lnTo>
                <a:lnTo>
                  <a:pt x="14892" y="15865"/>
                </a:lnTo>
                <a:lnTo>
                  <a:pt x="15062" y="15621"/>
                </a:lnTo>
                <a:lnTo>
                  <a:pt x="15305" y="15305"/>
                </a:lnTo>
                <a:lnTo>
                  <a:pt x="15378" y="15232"/>
                </a:lnTo>
                <a:lnTo>
                  <a:pt x="15402" y="15159"/>
                </a:lnTo>
                <a:lnTo>
                  <a:pt x="15402" y="15062"/>
                </a:lnTo>
                <a:lnTo>
                  <a:pt x="15329" y="14965"/>
                </a:lnTo>
                <a:lnTo>
                  <a:pt x="15183" y="14819"/>
                </a:lnTo>
                <a:lnTo>
                  <a:pt x="15086" y="14673"/>
                </a:lnTo>
                <a:lnTo>
                  <a:pt x="15038" y="14624"/>
                </a:lnTo>
                <a:lnTo>
                  <a:pt x="15013" y="14575"/>
                </a:lnTo>
                <a:lnTo>
                  <a:pt x="15013" y="14551"/>
                </a:lnTo>
                <a:lnTo>
                  <a:pt x="14989" y="14454"/>
                </a:lnTo>
                <a:lnTo>
                  <a:pt x="14940" y="14405"/>
                </a:lnTo>
                <a:lnTo>
                  <a:pt x="14892" y="14356"/>
                </a:lnTo>
                <a:lnTo>
                  <a:pt x="14794" y="14332"/>
                </a:lnTo>
                <a:lnTo>
                  <a:pt x="14478" y="14308"/>
                </a:lnTo>
                <a:lnTo>
                  <a:pt x="14113" y="14283"/>
                </a:lnTo>
                <a:lnTo>
                  <a:pt x="13748" y="14210"/>
                </a:lnTo>
                <a:lnTo>
                  <a:pt x="13724" y="14089"/>
                </a:lnTo>
                <a:lnTo>
                  <a:pt x="13724" y="14016"/>
                </a:lnTo>
                <a:lnTo>
                  <a:pt x="13699" y="13821"/>
                </a:lnTo>
                <a:lnTo>
                  <a:pt x="13724" y="13602"/>
                </a:lnTo>
                <a:lnTo>
                  <a:pt x="13724" y="13456"/>
                </a:lnTo>
                <a:lnTo>
                  <a:pt x="13748" y="13505"/>
                </a:lnTo>
                <a:lnTo>
                  <a:pt x="13821" y="13529"/>
                </a:lnTo>
                <a:lnTo>
                  <a:pt x="13894" y="13553"/>
                </a:lnTo>
                <a:lnTo>
                  <a:pt x="13943" y="13553"/>
                </a:lnTo>
                <a:lnTo>
                  <a:pt x="13991" y="13529"/>
                </a:lnTo>
                <a:lnTo>
                  <a:pt x="14016" y="13505"/>
                </a:lnTo>
                <a:lnTo>
                  <a:pt x="14089" y="13432"/>
                </a:lnTo>
                <a:lnTo>
                  <a:pt x="14137" y="13480"/>
                </a:lnTo>
                <a:lnTo>
                  <a:pt x="14186" y="13505"/>
                </a:lnTo>
                <a:lnTo>
                  <a:pt x="14235" y="13529"/>
                </a:lnTo>
                <a:lnTo>
                  <a:pt x="14308" y="13505"/>
                </a:lnTo>
                <a:lnTo>
                  <a:pt x="14381" y="13480"/>
                </a:lnTo>
                <a:lnTo>
                  <a:pt x="14429" y="13407"/>
                </a:lnTo>
                <a:lnTo>
                  <a:pt x="14502" y="13456"/>
                </a:lnTo>
                <a:lnTo>
                  <a:pt x="14575" y="13480"/>
                </a:lnTo>
                <a:lnTo>
                  <a:pt x="14624" y="13480"/>
                </a:lnTo>
                <a:lnTo>
                  <a:pt x="14673" y="13456"/>
                </a:lnTo>
                <a:lnTo>
                  <a:pt x="14721" y="13432"/>
                </a:lnTo>
                <a:lnTo>
                  <a:pt x="14746" y="13383"/>
                </a:lnTo>
                <a:lnTo>
                  <a:pt x="14770" y="13261"/>
                </a:lnTo>
                <a:lnTo>
                  <a:pt x="14794" y="13164"/>
                </a:lnTo>
                <a:lnTo>
                  <a:pt x="14819" y="13115"/>
                </a:lnTo>
                <a:lnTo>
                  <a:pt x="14819" y="13042"/>
                </a:lnTo>
                <a:lnTo>
                  <a:pt x="14843" y="12969"/>
                </a:lnTo>
                <a:lnTo>
                  <a:pt x="14916" y="12945"/>
                </a:lnTo>
                <a:lnTo>
                  <a:pt x="14965" y="12921"/>
                </a:lnTo>
                <a:lnTo>
                  <a:pt x="14989" y="12872"/>
                </a:lnTo>
                <a:lnTo>
                  <a:pt x="15013" y="12799"/>
                </a:lnTo>
                <a:lnTo>
                  <a:pt x="15038" y="12750"/>
                </a:lnTo>
                <a:lnTo>
                  <a:pt x="15038" y="12702"/>
                </a:lnTo>
                <a:lnTo>
                  <a:pt x="15062" y="12580"/>
                </a:lnTo>
                <a:lnTo>
                  <a:pt x="15086" y="12458"/>
                </a:lnTo>
                <a:lnTo>
                  <a:pt x="15159" y="12239"/>
                </a:lnTo>
                <a:lnTo>
                  <a:pt x="15232" y="12093"/>
                </a:lnTo>
                <a:lnTo>
                  <a:pt x="15281" y="12020"/>
                </a:lnTo>
                <a:lnTo>
                  <a:pt x="15329" y="11923"/>
                </a:lnTo>
                <a:lnTo>
                  <a:pt x="15305" y="11826"/>
                </a:lnTo>
                <a:lnTo>
                  <a:pt x="15256" y="11728"/>
                </a:lnTo>
                <a:lnTo>
                  <a:pt x="15062" y="11534"/>
                </a:lnTo>
                <a:lnTo>
                  <a:pt x="14867" y="11315"/>
                </a:lnTo>
                <a:lnTo>
                  <a:pt x="14575" y="10974"/>
                </a:lnTo>
                <a:lnTo>
                  <a:pt x="14697" y="10828"/>
                </a:lnTo>
                <a:lnTo>
                  <a:pt x="14819" y="10682"/>
                </a:lnTo>
                <a:lnTo>
                  <a:pt x="14867" y="10633"/>
                </a:lnTo>
                <a:lnTo>
                  <a:pt x="14892" y="10706"/>
                </a:lnTo>
                <a:lnTo>
                  <a:pt x="14940" y="10731"/>
                </a:lnTo>
                <a:lnTo>
                  <a:pt x="14989" y="10779"/>
                </a:lnTo>
                <a:lnTo>
                  <a:pt x="15111" y="10779"/>
                </a:lnTo>
                <a:lnTo>
                  <a:pt x="15111" y="10828"/>
                </a:lnTo>
                <a:lnTo>
                  <a:pt x="15159" y="10877"/>
                </a:lnTo>
                <a:lnTo>
                  <a:pt x="15232" y="10925"/>
                </a:lnTo>
                <a:lnTo>
                  <a:pt x="15232" y="11023"/>
                </a:lnTo>
                <a:lnTo>
                  <a:pt x="15256" y="11120"/>
                </a:lnTo>
                <a:lnTo>
                  <a:pt x="15329" y="11193"/>
                </a:lnTo>
                <a:lnTo>
                  <a:pt x="15427" y="11217"/>
                </a:lnTo>
                <a:lnTo>
                  <a:pt x="15524" y="11193"/>
                </a:lnTo>
                <a:lnTo>
                  <a:pt x="15573" y="11120"/>
                </a:lnTo>
                <a:lnTo>
                  <a:pt x="15646" y="11023"/>
                </a:lnTo>
                <a:lnTo>
                  <a:pt x="15621" y="11096"/>
                </a:lnTo>
                <a:lnTo>
                  <a:pt x="15597" y="11169"/>
                </a:lnTo>
                <a:lnTo>
                  <a:pt x="15621" y="11217"/>
                </a:lnTo>
                <a:lnTo>
                  <a:pt x="15646" y="11290"/>
                </a:lnTo>
                <a:lnTo>
                  <a:pt x="15694" y="11315"/>
                </a:lnTo>
                <a:lnTo>
                  <a:pt x="15816" y="11315"/>
                </a:lnTo>
                <a:lnTo>
                  <a:pt x="15889" y="11266"/>
                </a:lnTo>
                <a:lnTo>
                  <a:pt x="15938" y="11217"/>
                </a:lnTo>
                <a:lnTo>
                  <a:pt x="15962" y="11217"/>
                </a:lnTo>
                <a:lnTo>
                  <a:pt x="16108" y="11071"/>
                </a:lnTo>
                <a:lnTo>
                  <a:pt x="16181" y="11047"/>
                </a:lnTo>
                <a:lnTo>
                  <a:pt x="16254" y="10998"/>
                </a:lnTo>
                <a:lnTo>
                  <a:pt x="16327" y="10998"/>
                </a:lnTo>
                <a:lnTo>
                  <a:pt x="16424" y="10974"/>
                </a:lnTo>
                <a:lnTo>
                  <a:pt x="16497" y="10925"/>
                </a:lnTo>
                <a:lnTo>
                  <a:pt x="16765" y="10828"/>
                </a:lnTo>
                <a:lnTo>
                  <a:pt x="17057" y="10731"/>
                </a:lnTo>
                <a:lnTo>
                  <a:pt x="17154" y="10682"/>
                </a:lnTo>
                <a:lnTo>
                  <a:pt x="17203" y="10609"/>
                </a:lnTo>
                <a:lnTo>
                  <a:pt x="17227" y="10585"/>
                </a:lnTo>
                <a:lnTo>
                  <a:pt x="17252" y="10463"/>
                </a:lnTo>
                <a:lnTo>
                  <a:pt x="17300" y="10317"/>
                </a:lnTo>
                <a:lnTo>
                  <a:pt x="17300" y="10049"/>
                </a:lnTo>
                <a:lnTo>
                  <a:pt x="17325" y="9855"/>
                </a:lnTo>
                <a:lnTo>
                  <a:pt x="17349" y="9709"/>
                </a:lnTo>
                <a:lnTo>
                  <a:pt x="17373" y="9563"/>
                </a:lnTo>
                <a:lnTo>
                  <a:pt x="17398" y="9417"/>
                </a:lnTo>
                <a:close/>
                <a:moveTo>
                  <a:pt x="17568" y="8954"/>
                </a:moveTo>
                <a:lnTo>
                  <a:pt x="17325" y="8979"/>
                </a:lnTo>
                <a:lnTo>
                  <a:pt x="17130" y="9027"/>
                </a:lnTo>
                <a:lnTo>
                  <a:pt x="17057" y="9076"/>
                </a:lnTo>
                <a:lnTo>
                  <a:pt x="17008" y="9173"/>
                </a:lnTo>
                <a:lnTo>
                  <a:pt x="16960" y="9271"/>
                </a:lnTo>
                <a:lnTo>
                  <a:pt x="16911" y="9392"/>
                </a:lnTo>
                <a:lnTo>
                  <a:pt x="16887" y="9660"/>
                </a:lnTo>
                <a:lnTo>
                  <a:pt x="16862" y="9782"/>
                </a:lnTo>
                <a:lnTo>
                  <a:pt x="16838" y="9928"/>
                </a:lnTo>
                <a:lnTo>
                  <a:pt x="16814" y="10147"/>
                </a:lnTo>
                <a:lnTo>
                  <a:pt x="16789" y="10341"/>
                </a:lnTo>
                <a:lnTo>
                  <a:pt x="16570" y="10439"/>
                </a:lnTo>
                <a:lnTo>
                  <a:pt x="16351" y="10536"/>
                </a:lnTo>
                <a:lnTo>
                  <a:pt x="16157" y="10414"/>
                </a:lnTo>
                <a:lnTo>
                  <a:pt x="15889" y="10220"/>
                </a:lnTo>
                <a:lnTo>
                  <a:pt x="15792" y="10147"/>
                </a:lnTo>
                <a:lnTo>
                  <a:pt x="15573" y="10001"/>
                </a:lnTo>
                <a:lnTo>
                  <a:pt x="15451" y="9928"/>
                </a:lnTo>
                <a:lnTo>
                  <a:pt x="15305" y="9903"/>
                </a:lnTo>
                <a:lnTo>
                  <a:pt x="15208" y="9879"/>
                </a:lnTo>
                <a:lnTo>
                  <a:pt x="15135" y="9903"/>
                </a:lnTo>
                <a:lnTo>
                  <a:pt x="14989" y="9976"/>
                </a:lnTo>
                <a:lnTo>
                  <a:pt x="14843" y="10074"/>
                </a:lnTo>
                <a:lnTo>
                  <a:pt x="14624" y="10293"/>
                </a:lnTo>
                <a:lnTo>
                  <a:pt x="14502" y="10414"/>
                </a:lnTo>
                <a:lnTo>
                  <a:pt x="14332" y="10609"/>
                </a:lnTo>
                <a:lnTo>
                  <a:pt x="14162" y="10779"/>
                </a:lnTo>
                <a:lnTo>
                  <a:pt x="14113" y="10828"/>
                </a:lnTo>
                <a:lnTo>
                  <a:pt x="14089" y="10877"/>
                </a:lnTo>
                <a:lnTo>
                  <a:pt x="14064" y="10950"/>
                </a:lnTo>
                <a:lnTo>
                  <a:pt x="14089" y="11023"/>
                </a:lnTo>
                <a:lnTo>
                  <a:pt x="14137" y="11120"/>
                </a:lnTo>
                <a:lnTo>
                  <a:pt x="14186" y="11217"/>
                </a:lnTo>
                <a:lnTo>
                  <a:pt x="14332" y="11412"/>
                </a:lnTo>
                <a:lnTo>
                  <a:pt x="14454" y="11534"/>
                </a:lnTo>
                <a:lnTo>
                  <a:pt x="14478" y="11607"/>
                </a:lnTo>
                <a:lnTo>
                  <a:pt x="14648" y="11801"/>
                </a:lnTo>
                <a:lnTo>
                  <a:pt x="14819" y="11996"/>
                </a:lnTo>
                <a:lnTo>
                  <a:pt x="14721" y="12166"/>
                </a:lnTo>
                <a:lnTo>
                  <a:pt x="14721" y="12191"/>
                </a:lnTo>
                <a:lnTo>
                  <a:pt x="14648" y="12361"/>
                </a:lnTo>
                <a:lnTo>
                  <a:pt x="14600" y="12531"/>
                </a:lnTo>
                <a:lnTo>
                  <a:pt x="14381" y="12556"/>
                </a:lnTo>
                <a:lnTo>
                  <a:pt x="14162" y="12580"/>
                </a:lnTo>
                <a:lnTo>
                  <a:pt x="14040" y="12604"/>
                </a:lnTo>
                <a:lnTo>
                  <a:pt x="13991" y="12604"/>
                </a:lnTo>
                <a:lnTo>
                  <a:pt x="13845" y="12653"/>
                </a:lnTo>
                <a:lnTo>
                  <a:pt x="13675" y="12677"/>
                </a:lnTo>
                <a:lnTo>
                  <a:pt x="13553" y="12750"/>
                </a:lnTo>
                <a:lnTo>
                  <a:pt x="13456" y="12823"/>
                </a:lnTo>
                <a:lnTo>
                  <a:pt x="13407" y="12872"/>
                </a:lnTo>
                <a:lnTo>
                  <a:pt x="13334" y="12945"/>
                </a:lnTo>
                <a:lnTo>
                  <a:pt x="13310" y="13018"/>
                </a:lnTo>
                <a:lnTo>
                  <a:pt x="13286" y="13164"/>
                </a:lnTo>
                <a:lnTo>
                  <a:pt x="13286" y="13213"/>
                </a:lnTo>
                <a:lnTo>
                  <a:pt x="13237" y="13699"/>
                </a:lnTo>
                <a:lnTo>
                  <a:pt x="13237" y="13748"/>
                </a:lnTo>
                <a:lnTo>
                  <a:pt x="13237" y="13918"/>
                </a:lnTo>
                <a:lnTo>
                  <a:pt x="13237" y="14113"/>
                </a:lnTo>
                <a:lnTo>
                  <a:pt x="13286" y="14283"/>
                </a:lnTo>
                <a:lnTo>
                  <a:pt x="13310" y="14356"/>
                </a:lnTo>
                <a:lnTo>
                  <a:pt x="13383" y="14405"/>
                </a:lnTo>
                <a:lnTo>
                  <a:pt x="13407" y="14502"/>
                </a:lnTo>
                <a:lnTo>
                  <a:pt x="13480" y="14551"/>
                </a:lnTo>
                <a:lnTo>
                  <a:pt x="13724" y="14648"/>
                </a:lnTo>
                <a:lnTo>
                  <a:pt x="13991" y="14697"/>
                </a:lnTo>
                <a:lnTo>
                  <a:pt x="14259" y="14746"/>
                </a:lnTo>
                <a:lnTo>
                  <a:pt x="14527" y="14770"/>
                </a:lnTo>
                <a:lnTo>
                  <a:pt x="14673" y="14770"/>
                </a:lnTo>
                <a:lnTo>
                  <a:pt x="14697" y="14867"/>
                </a:lnTo>
                <a:lnTo>
                  <a:pt x="14721" y="14916"/>
                </a:lnTo>
                <a:lnTo>
                  <a:pt x="14819" y="15038"/>
                </a:lnTo>
                <a:lnTo>
                  <a:pt x="14916" y="15184"/>
                </a:lnTo>
                <a:lnTo>
                  <a:pt x="14746" y="15330"/>
                </a:lnTo>
                <a:lnTo>
                  <a:pt x="14624" y="15500"/>
                </a:lnTo>
                <a:lnTo>
                  <a:pt x="14575" y="15573"/>
                </a:lnTo>
                <a:lnTo>
                  <a:pt x="14381" y="15816"/>
                </a:lnTo>
                <a:lnTo>
                  <a:pt x="14332" y="15865"/>
                </a:lnTo>
                <a:lnTo>
                  <a:pt x="14235" y="15986"/>
                </a:lnTo>
                <a:lnTo>
                  <a:pt x="14210" y="16059"/>
                </a:lnTo>
                <a:lnTo>
                  <a:pt x="14186" y="16108"/>
                </a:lnTo>
                <a:lnTo>
                  <a:pt x="14210" y="16230"/>
                </a:lnTo>
                <a:lnTo>
                  <a:pt x="14210" y="16303"/>
                </a:lnTo>
                <a:lnTo>
                  <a:pt x="14235" y="16376"/>
                </a:lnTo>
                <a:lnTo>
                  <a:pt x="14283" y="16522"/>
                </a:lnTo>
                <a:lnTo>
                  <a:pt x="14381" y="16643"/>
                </a:lnTo>
                <a:lnTo>
                  <a:pt x="14478" y="16765"/>
                </a:lnTo>
                <a:lnTo>
                  <a:pt x="14527" y="16789"/>
                </a:lnTo>
                <a:lnTo>
                  <a:pt x="14794" y="17081"/>
                </a:lnTo>
                <a:lnTo>
                  <a:pt x="15111" y="17349"/>
                </a:lnTo>
                <a:lnTo>
                  <a:pt x="15183" y="17373"/>
                </a:lnTo>
                <a:lnTo>
                  <a:pt x="15232" y="17398"/>
                </a:lnTo>
                <a:lnTo>
                  <a:pt x="15305" y="17373"/>
                </a:lnTo>
                <a:lnTo>
                  <a:pt x="15354" y="17373"/>
                </a:lnTo>
                <a:lnTo>
                  <a:pt x="15475" y="17349"/>
                </a:lnTo>
                <a:lnTo>
                  <a:pt x="15621" y="17300"/>
                </a:lnTo>
                <a:lnTo>
                  <a:pt x="15840" y="17154"/>
                </a:lnTo>
                <a:lnTo>
                  <a:pt x="15865" y="17130"/>
                </a:lnTo>
                <a:lnTo>
                  <a:pt x="16132" y="16911"/>
                </a:lnTo>
                <a:lnTo>
                  <a:pt x="16376" y="16668"/>
                </a:lnTo>
                <a:lnTo>
                  <a:pt x="16546" y="16741"/>
                </a:lnTo>
                <a:lnTo>
                  <a:pt x="16570" y="16765"/>
                </a:lnTo>
                <a:lnTo>
                  <a:pt x="16619" y="16789"/>
                </a:lnTo>
                <a:lnTo>
                  <a:pt x="16765" y="16862"/>
                </a:lnTo>
                <a:lnTo>
                  <a:pt x="16935" y="16887"/>
                </a:lnTo>
                <a:lnTo>
                  <a:pt x="16935" y="16960"/>
                </a:lnTo>
                <a:lnTo>
                  <a:pt x="16960" y="17033"/>
                </a:lnTo>
                <a:lnTo>
                  <a:pt x="17008" y="17276"/>
                </a:lnTo>
                <a:lnTo>
                  <a:pt x="17033" y="17495"/>
                </a:lnTo>
                <a:lnTo>
                  <a:pt x="17033" y="17617"/>
                </a:lnTo>
                <a:lnTo>
                  <a:pt x="17033" y="17738"/>
                </a:lnTo>
                <a:lnTo>
                  <a:pt x="17033" y="17860"/>
                </a:lnTo>
                <a:lnTo>
                  <a:pt x="17081" y="17982"/>
                </a:lnTo>
                <a:lnTo>
                  <a:pt x="17179" y="18079"/>
                </a:lnTo>
                <a:lnTo>
                  <a:pt x="17203" y="18103"/>
                </a:lnTo>
                <a:lnTo>
                  <a:pt x="17276" y="18152"/>
                </a:lnTo>
                <a:lnTo>
                  <a:pt x="17398" y="18201"/>
                </a:lnTo>
                <a:lnTo>
                  <a:pt x="17592" y="18225"/>
                </a:lnTo>
                <a:lnTo>
                  <a:pt x="17714" y="18201"/>
                </a:lnTo>
                <a:lnTo>
                  <a:pt x="18152" y="18201"/>
                </a:lnTo>
                <a:lnTo>
                  <a:pt x="18541" y="18176"/>
                </a:lnTo>
                <a:lnTo>
                  <a:pt x="18614" y="18176"/>
                </a:lnTo>
                <a:lnTo>
                  <a:pt x="18687" y="18128"/>
                </a:lnTo>
                <a:lnTo>
                  <a:pt x="18736" y="18055"/>
                </a:lnTo>
                <a:lnTo>
                  <a:pt x="18760" y="17982"/>
                </a:lnTo>
                <a:lnTo>
                  <a:pt x="18833" y="17860"/>
                </a:lnTo>
                <a:lnTo>
                  <a:pt x="18882" y="17738"/>
                </a:lnTo>
                <a:lnTo>
                  <a:pt x="18931" y="17471"/>
                </a:lnTo>
                <a:lnTo>
                  <a:pt x="18931" y="17349"/>
                </a:lnTo>
                <a:lnTo>
                  <a:pt x="18931" y="17325"/>
                </a:lnTo>
                <a:lnTo>
                  <a:pt x="18979" y="17081"/>
                </a:lnTo>
                <a:lnTo>
                  <a:pt x="19004" y="16838"/>
                </a:lnTo>
                <a:lnTo>
                  <a:pt x="19125" y="16814"/>
                </a:lnTo>
                <a:lnTo>
                  <a:pt x="19223" y="16789"/>
                </a:lnTo>
                <a:lnTo>
                  <a:pt x="19369" y="16741"/>
                </a:lnTo>
                <a:lnTo>
                  <a:pt x="19466" y="16692"/>
                </a:lnTo>
                <a:lnTo>
                  <a:pt x="19661" y="16838"/>
                </a:lnTo>
                <a:lnTo>
                  <a:pt x="19758" y="16911"/>
                </a:lnTo>
                <a:lnTo>
                  <a:pt x="20074" y="17130"/>
                </a:lnTo>
                <a:lnTo>
                  <a:pt x="20391" y="17349"/>
                </a:lnTo>
                <a:lnTo>
                  <a:pt x="20464" y="17398"/>
                </a:lnTo>
                <a:lnTo>
                  <a:pt x="20512" y="17398"/>
                </a:lnTo>
                <a:lnTo>
                  <a:pt x="20585" y="17373"/>
                </a:lnTo>
                <a:lnTo>
                  <a:pt x="20658" y="17349"/>
                </a:lnTo>
                <a:lnTo>
                  <a:pt x="20707" y="17276"/>
                </a:lnTo>
                <a:lnTo>
                  <a:pt x="20756" y="17203"/>
                </a:lnTo>
                <a:lnTo>
                  <a:pt x="20999" y="16984"/>
                </a:lnTo>
                <a:lnTo>
                  <a:pt x="21145" y="16814"/>
                </a:lnTo>
                <a:lnTo>
                  <a:pt x="21413" y="16570"/>
                </a:lnTo>
                <a:lnTo>
                  <a:pt x="21632" y="16278"/>
                </a:lnTo>
                <a:lnTo>
                  <a:pt x="21680" y="16230"/>
                </a:lnTo>
                <a:lnTo>
                  <a:pt x="21680" y="16157"/>
                </a:lnTo>
                <a:lnTo>
                  <a:pt x="21680" y="16084"/>
                </a:lnTo>
                <a:lnTo>
                  <a:pt x="21656" y="15986"/>
                </a:lnTo>
                <a:lnTo>
                  <a:pt x="21486" y="15670"/>
                </a:lnTo>
                <a:lnTo>
                  <a:pt x="21267" y="15403"/>
                </a:lnTo>
                <a:lnTo>
                  <a:pt x="21145" y="15232"/>
                </a:lnTo>
                <a:lnTo>
                  <a:pt x="20975" y="15086"/>
                </a:lnTo>
                <a:lnTo>
                  <a:pt x="21096" y="14867"/>
                </a:lnTo>
                <a:lnTo>
                  <a:pt x="21169" y="14648"/>
                </a:lnTo>
                <a:lnTo>
                  <a:pt x="21291" y="14673"/>
                </a:lnTo>
                <a:lnTo>
                  <a:pt x="21510" y="14648"/>
                </a:lnTo>
                <a:lnTo>
                  <a:pt x="21753" y="14648"/>
                </a:lnTo>
                <a:lnTo>
                  <a:pt x="21997" y="14624"/>
                </a:lnTo>
                <a:lnTo>
                  <a:pt x="22264" y="14600"/>
                </a:lnTo>
                <a:lnTo>
                  <a:pt x="22362" y="14551"/>
                </a:lnTo>
                <a:lnTo>
                  <a:pt x="22410" y="14478"/>
                </a:lnTo>
                <a:lnTo>
                  <a:pt x="22459" y="14429"/>
                </a:lnTo>
                <a:lnTo>
                  <a:pt x="22508" y="14381"/>
                </a:lnTo>
                <a:lnTo>
                  <a:pt x="22532" y="14332"/>
                </a:lnTo>
                <a:lnTo>
                  <a:pt x="22532" y="14259"/>
                </a:lnTo>
                <a:lnTo>
                  <a:pt x="22532" y="13845"/>
                </a:lnTo>
                <a:lnTo>
                  <a:pt x="22532" y="13456"/>
                </a:lnTo>
                <a:lnTo>
                  <a:pt x="22508" y="13067"/>
                </a:lnTo>
                <a:lnTo>
                  <a:pt x="22508" y="13018"/>
                </a:lnTo>
                <a:lnTo>
                  <a:pt x="22459" y="12945"/>
                </a:lnTo>
                <a:lnTo>
                  <a:pt x="22410" y="12921"/>
                </a:lnTo>
                <a:lnTo>
                  <a:pt x="22362" y="12896"/>
                </a:lnTo>
                <a:lnTo>
                  <a:pt x="22313" y="12823"/>
                </a:lnTo>
                <a:lnTo>
                  <a:pt x="22264" y="12750"/>
                </a:lnTo>
                <a:lnTo>
                  <a:pt x="22118" y="12677"/>
                </a:lnTo>
                <a:lnTo>
                  <a:pt x="21948" y="12629"/>
                </a:lnTo>
                <a:lnTo>
                  <a:pt x="21802" y="12604"/>
                </a:lnTo>
                <a:lnTo>
                  <a:pt x="21778" y="12604"/>
                </a:lnTo>
                <a:lnTo>
                  <a:pt x="21510" y="12556"/>
                </a:lnTo>
                <a:lnTo>
                  <a:pt x="21218" y="12556"/>
                </a:lnTo>
                <a:lnTo>
                  <a:pt x="21169" y="12337"/>
                </a:lnTo>
                <a:lnTo>
                  <a:pt x="21169" y="12288"/>
                </a:lnTo>
                <a:lnTo>
                  <a:pt x="21121" y="12093"/>
                </a:lnTo>
                <a:lnTo>
                  <a:pt x="21048" y="11923"/>
                </a:lnTo>
                <a:lnTo>
                  <a:pt x="21121" y="11826"/>
                </a:lnTo>
                <a:lnTo>
                  <a:pt x="21145" y="11777"/>
                </a:lnTo>
                <a:lnTo>
                  <a:pt x="21242" y="11655"/>
                </a:lnTo>
                <a:lnTo>
                  <a:pt x="21413" y="11412"/>
                </a:lnTo>
                <a:lnTo>
                  <a:pt x="21607" y="11169"/>
                </a:lnTo>
                <a:lnTo>
                  <a:pt x="21656" y="11120"/>
                </a:lnTo>
                <a:lnTo>
                  <a:pt x="21680" y="11071"/>
                </a:lnTo>
                <a:lnTo>
                  <a:pt x="21680" y="10998"/>
                </a:lnTo>
                <a:lnTo>
                  <a:pt x="21680" y="10950"/>
                </a:lnTo>
                <a:lnTo>
                  <a:pt x="21656" y="10925"/>
                </a:lnTo>
                <a:lnTo>
                  <a:pt x="21680" y="10901"/>
                </a:lnTo>
                <a:lnTo>
                  <a:pt x="21656" y="10804"/>
                </a:lnTo>
                <a:lnTo>
                  <a:pt x="21632" y="10731"/>
                </a:lnTo>
                <a:lnTo>
                  <a:pt x="21510" y="10609"/>
                </a:lnTo>
                <a:lnTo>
                  <a:pt x="21486" y="10560"/>
                </a:lnTo>
                <a:lnTo>
                  <a:pt x="21315" y="10390"/>
                </a:lnTo>
                <a:lnTo>
                  <a:pt x="21145" y="10244"/>
                </a:lnTo>
                <a:lnTo>
                  <a:pt x="21145" y="10220"/>
                </a:lnTo>
                <a:lnTo>
                  <a:pt x="21023" y="10122"/>
                </a:lnTo>
                <a:lnTo>
                  <a:pt x="20877" y="10001"/>
                </a:lnTo>
                <a:lnTo>
                  <a:pt x="20731" y="9928"/>
                </a:lnTo>
                <a:lnTo>
                  <a:pt x="20634" y="9903"/>
                </a:lnTo>
                <a:lnTo>
                  <a:pt x="20561" y="9879"/>
                </a:lnTo>
                <a:lnTo>
                  <a:pt x="20488" y="9903"/>
                </a:lnTo>
                <a:lnTo>
                  <a:pt x="20464" y="9903"/>
                </a:lnTo>
                <a:lnTo>
                  <a:pt x="20391" y="9928"/>
                </a:lnTo>
                <a:lnTo>
                  <a:pt x="20220" y="10001"/>
                </a:lnTo>
                <a:lnTo>
                  <a:pt x="20074" y="10098"/>
                </a:lnTo>
                <a:lnTo>
                  <a:pt x="19807" y="10293"/>
                </a:lnTo>
                <a:lnTo>
                  <a:pt x="19709" y="10341"/>
                </a:lnTo>
                <a:lnTo>
                  <a:pt x="19515" y="10487"/>
                </a:lnTo>
                <a:lnTo>
                  <a:pt x="19296" y="10390"/>
                </a:lnTo>
                <a:lnTo>
                  <a:pt x="19052" y="10341"/>
                </a:lnTo>
                <a:lnTo>
                  <a:pt x="19004" y="10098"/>
                </a:lnTo>
                <a:lnTo>
                  <a:pt x="19028" y="10025"/>
                </a:lnTo>
                <a:lnTo>
                  <a:pt x="19004" y="9976"/>
                </a:lnTo>
                <a:lnTo>
                  <a:pt x="18979" y="9903"/>
                </a:lnTo>
                <a:lnTo>
                  <a:pt x="18955" y="9782"/>
                </a:lnTo>
                <a:lnTo>
                  <a:pt x="18931" y="9563"/>
                </a:lnTo>
                <a:lnTo>
                  <a:pt x="18882" y="9319"/>
                </a:lnTo>
                <a:lnTo>
                  <a:pt x="18906" y="9246"/>
                </a:lnTo>
                <a:lnTo>
                  <a:pt x="18906" y="9149"/>
                </a:lnTo>
                <a:lnTo>
                  <a:pt x="18882" y="9100"/>
                </a:lnTo>
                <a:lnTo>
                  <a:pt x="18833" y="9052"/>
                </a:lnTo>
                <a:lnTo>
                  <a:pt x="18785" y="9027"/>
                </a:lnTo>
                <a:lnTo>
                  <a:pt x="18712" y="9003"/>
                </a:lnTo>
                <a:lnTo>
                  <a:pt x="18444" y="8979"/>
                </a:lnTo>
                <a:lnTo>
                  <a:pt x="17957" y="8979"/>
                </a:lnTo>
                <a:lnTo>
                  <a:pt x="17836" y="895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5012302" y="2651097"/>
            <a:ext cx="296223" cy="412142"/>
          </a:xfrm>
          <a:custGeom>
            <a:avLst/>
            <a:gdLst/>
            <a:ahLst/>
            <a:cxnLst/>
            <a:rect l="l" t="t" r="r" b="b"/>
            <a:pathLst>
              <a:path w="13554" h="18858" extrusionOk="0">
                <a:moveTo>
                  <a:pt x="7032" y="462"/>
                </a:moveTo>
                <a:lnTo>
                  <a:pt x="7300" y="487"/>
                </a:lnTo>
                <a:lnTo>
                  <a:pt x="7592" y="511"/>
                </a:lnTo>
                <a:lnTo>
                  <a:pt x="7860" y="560"/>
                </a:lnTo>
                <a:lnTo>
                  <a:pt x="8127" y="633"/>
                </a:lnTo>
                <a:lnTo>
                  <a:pt x="8395" y="706"/>
                </a:lnTo>
                <a:lnTo>
                  <a:pt x="8662" y="803"/>
                </a:lnTo>
                <a:lnTo>
                  <a:pt x="8906" y="925"/>
                </a:lnTo>
                <a:lnTo>
                  <a:pt x="9173" y="1046"/>
                </a:lnTo>
                <a:lnTo>
                  <a:pt x="9417" y="1168"/>
                </a:lnTo>
                <a:lnTo>
                  <a:pt x="9636" y="1338"/>
                </a:lnTo>
                <a:lnTo>
                  <a:pt x="9879" y="1484"/>
                </a:lnTo>
                <a:lnTo>
                  <a:pt x="10074" y="1679"/>
                </a:lnTo>
                <a:lnTo>
                  <a:pt x="10293" y="1849"/>
                </a:lnTo>
                <a:lnTo>
                  <a:pt x="10487" y="2068"/>
                </a:lnTo>
                <a:lnTo>
                  <a:pt x="10731" y="2336"/>
                </a:lnTo>
                <a:lnTo>
                  <a:pt x="10950" y="2652"/>
                </a:lnTo>
                <a:lnTo>
                  <a:pt x="11144" y="2969"/>
                </a:lnTo>
                <a:lnTo>
                  <a:pt x="11290" y="3285"/>
                </a:lnTo>
                <a:lnTo>
                  <a:pt x="11412" y="3626"/>
                </a:lnTo>
                <a:lnTo>
                  <a:pt x="11509" y="3966"/>
                </a:lnTo>
                <a:lnTo>
                  <a:pt x="11582" y="4331"/>
                </a:lnTo>
                <a:lnTo>
                  <a:pt x="11607" y="4721"/>
                </a:lnTo>
                <a:lnTo>
                  <a:pt x="11631" y="5378"/>
                </a:lnTo>
                <a:lnTo>
                  <a:pt x="11655" y="6059"/>
                </a:lnTo>
                <a:lnTo>
                  <a:pt x="11680" y="6716"/>
                </a:lnTo>
                <a:lnTo>
                  <a:pt x="11704" y="7057"/>
                </a:lnTo>
                <a:lnTo>
                  <a:pt x="11753" y="7397"/>
                </a:lnTo>
                <a:lnTo>
                  <a:pt x="10706" y="7397"/>
                </a:lnTo>
                <a:lnTo>
                  <a:pt x="10682" y="6327"/>
                </a:lnTo>
                <a:lnTo>
                  <a:pt x="10682" y="5767"/>
                </a:lnTo>
                <a:lnTo>
                  <a:pt x="10658" y="5232"/>
                </a:lnTo>
                <a:lnTo>
                  <a:pt x="10585" y="4672"/>
                </a:lnTo>
                <a:lnTo>
                  <a:pt x="10512" y="4429"/>
                </a:lnTo>
                <a:lnTo>
                  <a:pt x="10463" y="4161"/>
                </a:lnTo>
                <a:lnTo>
                  <a:pt x="10366" y="3893"/>
                </a:lnTo>
                <a:lnTo>
                  <a:pt x="10268" y="3650"/>
                </a:lnTo>
                <a:lnTo>
                  <a:pt x="10147" y="3407"/>
                </a:lnTo>
                <a:lnTo>
                  <a:pt x="10001" y="3163"/>
                </a:lnTo>
                <a:lnTo>
                  <a:pt x="9879" y="2993"/>
                </a:lnTo>
                <a:lnTo>
                  <a:pt x="9733" y="2823"/>
                </a:lnTo>
                <a:lnTo>
                  <a:pt x="9587" y="2652"/>
                </a:lnTo>
                <a:lnTo>
                  <a:pt x="9417" y="2506"/>
                </a:lnTo>
                <a:lnTo>
                  <a:pt x="9052" y="2263"/>
                </a:lnTo>
                <a:lnTo>
                  <a:pt x="8662" y="2044"/>
                </a:lnTo>
                <a:lnTo>
                  <a:pt x="8273" y="1874"/>
                </a:lnTo>
                <a:lnTo>
                  <a:pt x="7835" y="1728"/>
                </a:lnTo>
                <a:lnTo>
                  <a:pt x="7397" y="1630"/>
                </a:lnTo>
                <a:lnTo>
                  <a:pt x="6959" y="1582"/>
                </a:lnTo>
                <a:lnTo>
                  <a:pt x="6521" y="1582"/>
                </a:lnTo>
                <a:lnTo>
                  <a:pt x="6083" y="1630"/>
                </a:lnTo>
                <a:lnTo>
                  <a:pt x="5670" y="1728"/>
                </a:lnTo>
                <a:lnTo>
                  <a:pt x="5232" y="1898"/>
                </a:lnTo>
                <a:lnTo>
                  <a:pt x="4842" y="2093"/>
                </a:lnTo>
                <a:lnTo>
                  <a:pt x="4477" y="2336"/>
                </a:lnTo>
                <a:lnTo>
                  <a:pt x="4307" y="2482"/>
                </a:lnTo>
                <a:lnTo>
                  <a:pt x="4161" y="2628"/>
                </a:lnTo>
                <a:lnTo>
                  <a:pt x="4015" y="2798"/>
                </a:lnTo>
                <a:lnTo>
                  <a:pt x="3869" y="2969"/>
                </a:lnTo>
                <a:lnTo>
                  <a:pt x="3723" y="3212"/>
                </a:lnTo>
                <a:lnTo>
                  <a:pt x="3577" y="3455"/>
                </a:lnTo>
                <a:lnTo>
                  <a:pt x="3455" y="3699"/>
                </a:lnTo>
                <a:lnTo>
                  <a:pt x="3358" y="3966"/>
                </a:lnTo>
                <a:lnTo>
                  <a:pt x="3261" y="4234"/>
                </a:lnTo>
                <a:lnTo>
                  <a:pt x="3188" y="4502"/>
                </a:lnTo>
                <a:lnTo>
                  <a:pt x="3090" y="5086"/>
                </a:lnTo>
                <a:lnTo>
                  <a:pt x="3017" y="5645"/>
                </a:lnTo>
                <a:lnTo>
                  <a:pt x="2993" y="6229"/>
                </a:lnTo>
                <a:lnTo>
                  <a:pt x="2969" y="6789"/>
                </a:lnTo>
                <a:lnTo>
                  <a:pt x="2993" y="7349"/>
                </a:lnTo>
                <a:lnTo>
                  <a:pt x="2993" y="7397"/>
                </a:lnTo>
                <a:lnTo>
                  <a:pt x="2385" y="7373"/>
                </a:lnTo>
                <a:lnTo>
                  <a:pt x="1776" y="7397"/>
                </a:lnTo>
                <a:lnTo>
                  <a:pt x="1801" y="7324"/>
                </a:lnTo>
                <a:lnTo>
                  <a:pt x="1825" y="7227"/>
                </a:lnTo>
                <a:lnTo>
                  <a:pt x="1752" y="6692"/>
                </a:lnTo>
                <a:lnTo>
                  <a:pt x="1752" y="6132"/>
                </a:lnTo>
                <a:lnTo>
                  <a:pt x="1801" y="5572"/>
                </a:lnTo>
                <a:lnTo>
                  <a:pt x="1874" y="5037"/>
                </a:lnTo>
                <a:lnTo>
                  <a:pt x="1995" y="4477"/>
                </a:lnTo>
                <a:lnTo>
                  <a:pt x="2141" y="3942"/>
                </a:lnTo>
                <a:lnTo>
                  <a:pt x="2336" y="3431"/>
                </a:lnTo>
                <a:lnTo>
                  <a:pt x="2555" y="2944"/>
                </a:lnTo>
                <a:lnTo>
                  <a:pt x="2701" y="2652"/>
                </a:lnTo>
                <a:lnTo>
                  <a:pt x="2871" y="2409"/>
                </a:lnTo>
                <a:lnTo>
                  <a:pt x="3066" y="2166"/>
                </a:lnTo>
                <a:lnTo>
                  <a:pt x="3261" y="1922"/>
                </a:lnTo>
                <a:lnTo>
                  <a:pt x="3455" y="1728"/>
                </a:lnTo>
                <a:lnTo>
                  <a:pt x="3699" y="1533"/>
                </a:lnTo>
                <a:lnTo>
                  <a:pt x="3918" y="1363"/>
                </a:lnTo>
                <a:lnTo>
                  <a:pt x="4185" y="1192"/>
                </a:lnTo>
                <a:lnTo>
                  <a:pt x="4429" y="1046"/>
                </a:lnTo>
                <a:lnTo>
                  <a:pt x="4696" y="925"/>
                </a:lnTo>
                <a:lnTo>
                  <a:pt x="4988" y="803"/>
                </a:lnTo>
                <a:lnTo>
                  <a:pt x="5280" y="706"/>
                </a:lnTo>
                <a:lnTo>
                  <a:pt x="5572" y="633"/>
                </a:lnTo>
                <a:lnTo>
                  <a:pt x="5864" y="560"/>
                </a:lnTo>
                <a:lnTo>
                  <a:pt x="6156" y="511"/>
                </a:lnTo>
                <a:lnTo>
                  <a:pt x="6473" y="487"/>
                </a:lnTo>
                <a:lnTo>
                  <a:pt x="6740" y="462"/>
                </a:lnTo>
                <a:close/>
                <a:moveTo>
                  <a:pt x="6838" y="2020"/>
                </a:moveTo>
                <a:lnTo>
                  <a:pt x="7251" y="2044"/>
                </a:lnTo>
                <a:lnTo>
                  <a:pt x="7665" y="2117"/>
                </a:lnTo>
                <a:lnTo>
                  <a:pt x="8054" y="2239"/>
                </a:lnTo>
                <a:lnTo>
                  <a:pt x="8443" y="2409"/>
                </a:lnTo>
                <a:lnTo>
                  <a:pt x="8808" y="2628"/>
                </a:lnTo>
                <a:lnTo>
                  <a:pt x="9149" y="2871"/>
                </a:lnTo>
                <a:lnTo>
                  <a:pt x="9441" y="3163"/>
                </a:lnTo>
                <a:lnTo>
                  <a:pt x="9587" y="3334"/>
                </a:lnTo>
                <a:lnTo>
                  <a:pt x="9709" y="3504"/>
                </a:lnTo>
                <a:lnTo>
                  <a:pt x="9830" y="3723"/>
                </a:lnTo>
                <a:lnTo>
                  <a:pt x="9928" y="3942"/>
                </a:lnTo>
                <a:lnTo>
                  <a:pt x="10025" y="4161"/>
                </a:lnTo>
                <a:lnTo>
                  <a:pt x="10098" y="4404"/>
                </a:lnTo>
                <a:lnTo>
                  <a:pt x="10195" y="4891"/>
                </a:lnTo>
                <a:lnTo>
                  <a:pt x="10244" y="5402"/>
                </a:lnTo>
                <a:lnTo>
                  <a:pt x="10268" y="5913"/>
                </a:lnTo>
                <a:lnTo>
                  <a:pt x="10268" y="6424"/>
                </a:lnTo>
                <a:lnTo>
                  <a:pt x="10268" y="7422"/>
                </a:lnTo>
                <a:lnTo>
                  <a:pt x="6862" y="7422"/>
                </a:lnTo>
                <a:lnTo>
                  <a:pt x="5402" y="7397"/>
                </a:lnTo>
                <a:lnTo>
                  <a:pt x="3309" y="7397"/>
                </a:lnTo>
                <a:lnTo>
                  <a:pt x="3382" y="6911"/>
                </a:lnTo>
                <a:lnTo>
                  <a:pt x="3455" y="6400"/>
                </a:lnTo>
                <a:lnTo>
                  <a:pt x="3528" y="5426"/>
                </a:lnTo>
                <a:lnTo>
                  <a:pt x="3577" y="4940"/>
                </a:lnTo>
                <a:lnTo>
                  <a:pt x="3674" y="4453"/>
                </a:lnTo>
                <a:lnTo>
                  <a:pt x="3747" y="4234"/>
                </a:lnTo>
                <a:lnTo>
                  <a:pt x="3820" y="3991"/>
                </a:lnTo>
                <a:lnTo>
                  <a:pt x="3918" y="3747"/>
                </a:lnTo>
                <a:lnTo>
                  <a:pt x="4039" y="3528"/>
                </a:lnTo>
                <a:lnTo>
                  <a:pt x="4137" y="3334"/>
                </a:lnTo>
                <a:lnTo>
                  <a:pt x="4258" y="3163"/>
                </a:lnTo>
                <a:lnTo>
                  <a:pt x="4404" y="3017"/>
                </a:lnTo>
                <a:lnTo>
                  <a:pt x="4550" y="2871"/>
                </a:lnTo>
                <a:lnTo>
                  <a:pt x="4696" y="2725"/>
                </a:lnTo>
                <a:lnTo>
                  <a:pt x="4867" y="2604"/>
                </a:lnTo>
                <a:lnTo>
                  <a:pt x="5232" y="2385"/>
                </a:lnTo>
                <a:lnTo>
                  <a:pt x="5597" y="2214"/>
                </a:lnTo>
                <a:lnTo>
                  <a:pt x="6010" y="2093"/>
                </a:lnTo>
                <a:lnTo>
                  <a:pt x="6424" y="2044"/>
                </a:lnTo>
                <a:lnTo>
                  <a:pt x="6838" y="2020"/>
                </a:lnTo>
                <a:close/>
                <a:moveTo>
                  <a:pt x="6984" y="11388"/>
                </a:moveTo>
                <a:lnTo>
                  <a:pt x="6497" y="11631"/>
                </a:lnTo>
                <a:lnTo>
                  <a:pt x="6302" y="11728"/>
                </a:lnTo>
                <a:lnTo>
                  <a:pt x="6083" y="11826"/>
                </a:lnTo>
                <a:lnTo>
                  <a:pt x="6083" y="11826"/>
                </a:lnTo>
                <a:lnTo>
                  <a:pt x="6132" y="11704"/>
                </a:lnTo>
                <a:lnTo>
                  <a:pt x="6205" y="11607"/>
                </a:lnTo>
                <a:lnTo>
                  <a:pt x="6302" y="11534"/>
                </a:lnTo>
                <a:lnTo>
                  <a:pt x="6400" y="11485"/>
                </a:lnTo>
                <a:lnTo>
                  <a:pt x="6497" y="11436"/>
                </a:lnTo>
                <a:lnTo>
                  <a:pt x="6740" y="11388"/>
                </a:lnTo>
                <a:close/>
                <a:moveTo>
                  <a:pt x="7762" y="11899"/>
                </a:moveTo>
                <a:lnTo>
                  <a:pt x="7811" y="12045"/>
                </a:lnTo>
                <a:lnTo>
                  <a:pt x="7835" y="12191"/>
                </a:lnTo>
                <a:lnTo>
                  <a:pt x="7835" y="12191"/>
                </a:lnTo>
                <a:lnTo>
                  <a:pt x="7787" y="12166"/>
                </a:lnTo>
                <a:lnTo>
                  <a:pt x="7738" y="12142"/>
                </a:lnTo>
                <a:lnTo>
                  <a:pt x="7592" y="12166"/>
                </a:lnTo>
                <a:lnTo>
                  <a:pt x="7470" y="12191"/>
                </a:lnTo>
                <a:lnTo>
                  <a:pt x="7470" y="12191"/>
                </a:lnTo>
                <a:lnTo>
                  <a:pt x="7616" y="12093"/>
                </a:lnTo>
                <a:lnTo>
                  <a:pt x="7714" y="11996"/>
                </a:lnTo>
                <a:lnTo>
                  <a:pt x="7762" y="11899"/>
                </a:lnTo>
                <a:close/>
                <a:moveTo>
                  <a:pt x="7422" y="11534"/>
                </a:moveTo>
                <a:lnTo>
                  <a:pt x="7519" y="11582"/>
                </a:lnTo>
                <a:lnTo>
                  <a:pt x="7592" y="11680"/>
                </a:lnTo>
                <a:lnTo>
                  <a:pt x="7543" y="11680"/>
                </a:lnTo>
                <a:lnTo>
                  <a:pt x="7251" y="11826"/>
                </a:lnTo>
                <a:lnTo>
                  <a:pt x="6935" y="11947"/>
                </a:lnTo>
                <a:lnTo>
                  <a:pt x="6351" y="12239"/>
                </a:lnTo>
                <a:lnTo>
                  <a:pt x="6132" y="12337"/>
                </a:lnTo>
                <a:lnTo>
                  <a:pt x="5986" y="12410"/>
                </a:lnTo>
                <a:lnTo>
                  <a:pt x="5864" y="12507"/>
                </a:lnTo>
                <a:lnTo>
                  <a:pt x="5864" y="12507"/>
                </a:lnTo>
                <a:lnTo>
                  <a:pt x="5889" y="12337"/>
                </a:lnTo>
                <a:lnTo>
                  <a:pt x="5913" y="12191"/>
                </a:lnTo>
                <a:lnTo>
                  <a:pt x="6059" y="12191"/>
                </a:lnTo>
                <a:lnTo>
                  <a:pt x="6205" y="12142"/>
                </a:lnTo>
                <a:lnTo>
                  <a:pt x="6473" y="12020"/>
                </a:lnTo>
                <a:lnTo>
                  <a:pt x="6911" y="11801"/>
                </a:lnTo>
                <a:lnTo>
                  <a:pt x="7349" y="11582"/>
                </a:lnTo>
                <a:lnTo>
                  <a:pt x="7422" y="11534"/>
                </a:lnTo>
                <a:close/>
                <a:moveTo>
                  <a:pt x="5864" y="12653"/>
                </a:moveTo>
                <a:lnTo>
                  <a:pt x="5937" y="12702"/>
                </a:lnTo>
                <a:lnTo>
                  <a:pt x="6059" y="12726"/>
                </a:lnTo>
                <a:lnTo>
                  <a:pt x="6205" y="12702"/>
                </a:lnTo>
                <a:lnTo>
                  <a:pt x="6327" y="12653"/>
                </a:lnTo>
                <a:lnTo>
                  <a:pt x="6132" y="12799"/>
                </a:lnTo>
                <a:lnTo>
                  <a:pt x="6059" y="12872"/>
                </a:lnTo>
                <a:lnTo>
                  <a:pt x="5986" y="12969"/>
                </a:lnTo>
                <a:lnTo>
                  <a:pt x="5986" y="12994"/>
                </a:lnTo>
                <a:lnTo>
                  <a:pt x="5937" y="12945"/>
                </a:lnTo>
                <a:lnTo>
                  <a:pt x="5889" y="12872"/>
                </a:lnTo>
                <a:lnTo>
                  <a:pt x="5864" y="12799"/>
                </a:lnTo>
                <a:lnTo>
                  <a:pt x="5864" y="12677"/>
                </a:lnTo>
                <a:lnTo>
                  <a:pt x="5864" y="12653"/>
                </a:lnTo>
                <a:close/>
                <a:moveTo>
                  <a:pt x="7811" y="12458"/>
                </a:moveTo>
                <a:lnTo>
                  <a:pt x="7738" y="12629"/>
                </a:lnTo>
                <a:lnTo>
                  <a:pt x="7641" y="12799"/>
                </a:lnTo>
                <a:lnTo>
                  <a:pt x="7623" y="12828"/>
                </a:lnTo>
                <a:lnTo>
                  <a:pt x="7623" y="12828"/>
                </a:lnTo>
                <a:lnTo>
                  <a:pt x="7641" y="12775"/>
                </a:lnTo>
                <a:lnTo>
                  <a:pt x="7641" y="12726"/>
                </a:lnTo>
                <a:lnTo>
                  <a:pt x="7592" y="12677"/>
                </a:lnTo>
                <a:lnTo>
                  <a:pt x="7519" y="12653"/>
                </a:lnTo>
                <a:lnTo>
                  <a:pt x="7446" y="12653"/>
                </a:lnTo>
                <a:lnTo>
                  <a:pt x="7349" y="12677"/>
                </a:lnTo>
                <a:lnTo>
                  <a:pt x="7178" y="12726"/>
                </a:lnTo>
                <a:lnTo>
                  <a:pt x="6862" y="12921"/>
                </a:lnTo>
                <a:lnTo>
                  <a:pt x="6521" y="13140"/>
                </a:lnTo>
                <a:lnTo>
                  <a:pt x="6351" y="13237"/>
                </a:lnTo>
                <a:lnTo>
                  <a:pt x="6327" y="13213"/>
                </a:lnTo>
                <a:lnTo>
                  <a:pt x="6059" y="13067"/>
                </a:lnTo>
                <a:lnTo>
                  <a:pt x="6229" y="13067"/>
                </a:lnTo>
                <a:lnTo>
                  <a:pt x="6375" y="13018"/>
                </a:lnTo>
                <a:lnTo>
                  <a:pt x="6546" y="12969"/>
                </a:lnTo>
                <a:lnTo>
                  <a:pt x="6692" y="12896"/>
                </a:lnTo>
                <a:lnTo>
                  <a:pt x="6959" y="12775"/>
                </a:lnTo>
                <a:lnTo>
                  <a:pt x="7227" y="12677"/>
                </a:lnTo>
                <a:lnTo>
                  <a:pt x="7762" y="12483"/>
                </a:lnTo>
                <a:lnTo>
                  <a:pt x="7811" y="12458"/>
                </a:lnTo>
                <a:close/>
                <a:moveTo>
                  <a:pt x="7602" y="12862"/>
                </a:moveTo>
                <a:lnTo>
                  <a:pt x="7446" y="13115"/>
                </a:lnTo>
                <a:lnTo>
                  <a:pt x="7397" y="13115"/>
                </a:lnTo>
                <a:lnTo>
                  <a:pt x="7349" y="13140"/>
                </a:lnTo>
                <a:lnTo>
                  <a:pt x="7300" y="13164"/>
                </a:lnTo>
                <a:lnTo>
                  <a:pt x="7276" y="13213"/>
                </a:lnTo>
                <a:lnTo>
                  <a:pt x="7276" y="13261"/>
                </a:lnTo>
                <a:lnTo>
                  <a:pt x="7227" y="13237"/>
                </a:lnTo>
                <a:lnTo>
                  <a:pt x="7057" y="13237"/>
                </a:lnTo>
                <a:lnTo>
                  <a:pt x="6959" y="13286"/>
                </a:lnTo>
                <a:lnTo>
                  <a:pt x="6765" y="13383"/>
                </a:lnTo>
                <a:lnTo>
                  <a:pt x="6546" y="13505"/>
                </a:lnTo>
                <a:lnTo>
                  <a:pt x="6327" y="13602"/>
                </a:lnTo>
                <a:lnTo>
                  <a:pt x="6302" y="13407"/>
                </a:lnTo>
                <a:lnTo>
                  <a:pt x="6448" y="13407"/>
                </a:lnTo>
                <a:lnTo>
                  <a:pt x="6594" y="13383"/>
                </a:lnTo>
                <a:lnTo>
                  <a:pt x="6740" y="13334"/>
                </a:lnTo>
                <a:lnTo>
                  <a:pt x="6862" y="13261"/>
                </a:lnTo>
                <a:lnTo>
                  <a:pt x="7276" y="13091"/>
                </a:lnTo>
                <a:lnTo>
                  <a:pt x="7470" y="12994"/>
                </a:lnTo>
                <a:lnTo>
                  <a:pt x="7543" y="12921"/>
                </a:lnTo>
                <a:lnTo>
                  <a:pt x="7602" y="12862"/>
                </a:lnTo>
                <a:close/>
                <a:moveTo>
                  <a:pt x="7276" y="13529"/>
                </a:moveTo>
                <a:lnTo>
                  <a:pt x="7276" y="13797"/>
                </a:lnTo>
                <a:lnTo>
                  <a:pt x="7203" y="13772"/>
                </a:lnTo>
                <a:lnTo>
                  <a:pt x="7130" y="13797"/>
                </a:lnTo>
                <a:lnTo>
                  <a:pt x="6959" y="13845"/>
                </a:lnTo>
                <a:lnTo>
                  <a:pt x="6667" y="13991"/>
                </a:lnTo>
                <a:lnTo>
                  <a:pt x="6473" y="14113"/>
                </a:lnTo>
                <a:lnTo>
                  <a:pt x="6302" y="14259"/>
                </a:lnTo>
                <a:lnTo>
                  <a:pt x="6327" y="13870"/>
                </a:lnTo>
                <a:lnTo>
                  <a:pt x="6570" y="13870"/>
                </a:lnTo>
                <a:lnTo>
                  <a:pt x="6692" y="13821"/>
                </a:lnTo>
                <a:lnTo>
                  <a:pt x="6789" y="13772"/>
                </a:lnTo>
                <a:lnTo>
                  <a:pt x="7032" y="13675"/>
                </a:lnTo>
                <a:lnTo>
                  <a:pt x="7154" y="13602"/>
                </a:lnTo>
                <a:lnTo>
                  <a:pt x="7276" y="13529"/>
                </a:lnTo>
                <a:close/>
                <a:moveTo>
                  <a:pt x="7276" y="14819"/>
                </a:moveTo>
                <a:lnTo>
                  <a:pt x="7276" y="14989"/>
                </a:lnTo>
                <a:lnTo>
                  <a:pt x="6889" y="15012"/>
                </a:lnTo>
                <a:lnTo>
                  <a:pt x="6889" y="15012"/>
                </a:lnTo>
                <a:lnTo>
                  <a:pt x="7081" y="14916"/>
                </a:lnTo>
                <a:lnTo>
                  <a:pt x="7276" y="14819"/>
                </a:lnTo>
                <a:close/>
                <a:moveTo>
                  <a:pt x="7300" y="14089"/>
                </a:moveTo>
                <a:lnTo>
                  <a:pt x="7300" y="14162"/>
                </a:lnTo>
                <a:lnTo>
                  <a:pt x="7300" y="14210"/>
                </a:lnTo>
                <a:lnTo>
                  <a:pt x="7227" y="14186"/>
                </a:lnTo>
                <a:lnTo>
                  <a:pt x="7154" y="14210"/>
                </a:lnTo>
                <a:lnTo>
                  <a:pt x="6911" y="14332"/>
                </a:lnTo>
                <a:lnTo>
                  <a:pt x="6692" y="14502"/>
                </a:lnTo>
                <a:lnTo>
                  <a:pt x="6594" y="14575"/>
                </a:lnTo>
                <a:lnTo>
                  <a:pt x="6497" y="14673"/>
                </a:lnTo>
                <a:lnTo>
                  <a:pt x="6400" y="14770"/>
                </a:lnTo>
                <a:lnTo>
                  <a:pt x="6278" y="14843"/>
                </a:lnTo>
                <a:lnTo>
                  <a:pt x="6278" y="14867"/>
                </a:lnTo>
                <a:lnTo>
                  <a:pt x="6278" y="14892"/>
                </a:lnTo>
                <a:lnTo>
                  <a:pt x="6302" y="14892"/>
                </a:lnTo>
                <a:lnTo>
                  <a:pt x="6546" y="14867"/>
                </a:lnTo>
                <a:lnTo>
                  <a:pt x="6667" y="14843"/>
                </a:lnTo>
                <a:lnTo>
                  <a:pt x="6789" y="14794"/>
                </a:lnTo>
                <a:lnTo>
                  <a:pt x="7300" y="14527"/>
                </a:lnTo>
                <a:lnTo>
                  <a:pt x="7300" y="14551"/>
                </a:lnTo>
                <a:lnTo>
                  <a:pt x="7276" y="14551"/>
                </a:lnTo>
                <a:lnTo>
                  <a:pt x="7130" y="14624"/>
                </a:lnTo>
                <a:lnTo>
                  <a:pt x="7032" y="14697"/>
                </a:lnTo>
                <a:lnTo>
                  <a:pt x="6813" y="14867"/>
                </a:lnTo>
                <a:lnTo>
                  <a:pt x="6789" y="14916"/>
                </a:lnTo>
                <a:lnTo>
                  <a:pt x="6789" y="14965"/>
                </a:lnTo>
                <a:lnTo>
                  <a:pt x="6813" y="14989"/>
                </a:lnTo>
                <a:lnTo>
                  <a:pt x="6838" y="15013"/>
                </a:lnTo>
                <a:lnTo>
                  <a:pt x="6229" y="15013"/>
                </a:lnTo>
                <a:lnTo>
                  <a:pt x="6254" y="14746"/>
                </a:lnTo>
                <a:lnTo>
                  <a:pt x="6278" y="14502"/>
                </a:lnTo>
                <a:lnTo>
                  <a:pt x="6400" y="14478"/>
                </a:lnTo>
                <a:lnTo>
                  <a:pt x="6521" y="14454"/>
                </a:lnTo>
                <a:lnTo>
                  <a:pt x="6765" y="14332"/>
                </a:lnTo>
                <a:lnTo>
                  <a:pt x="7130" y="14186"/>
                </a:lnTo>
                <a:lnTo>
                  <a:pt x="7300" y="14089"/>
                </a:lnTo>
                <a:close/>
                <a:moveTo>
                  <a:pt x="6838" y="10925"/>
                </a:moveTo>
                <a:lnTo>
                  <a:pt x="6594" y="10950"/>
                </a:lnTo>
                <a:lnTo>
                  <a:pt x="6351" y="11023"/>
                </a:lnTo>
                <a:lnTo>
                  <a:pt x="6132" y="11144"/>
                </a:lnTo>
                <a:lnTo>
                  <a:pt x="5913" y="11290"/>
                </a:lnTo>
                <a:lnTo>
                  <a:pt x="5791" y="11436"/>
                </a:lnTo>
                <a:lnTo>
                  <a:pt x="5670" y="11607"/>
                </a:lnTo>
                <a:lnTo>
                  <a:pt x="5597" y="11801"/>
                </a:lnTo>
                <a:lnTo>
                  <a:pt x="5524" y="11996"/>
                </a:lnTo>
                <a:lnTo>
                  <a:pt x="5475" y="12191"/>
                </a:lnTo>
                <a:lnTo>
                  <a:pt x="5426" y="12410"/>
                </a:lnTo>
                <a:lnTo>
                  <a:pt x="5426" y="12604"/>
                </a:lnTo>
                <a:lnTo>
                  <a:pt x="5451" y="12799"/>
                </a:lnTo>
                <a:lnTo>
                  <a:pt x="5475" y="12921"/>
                </a:lnTo>
                <a:lnTo>
                  <a:pt x="5499" y="13042"/>
                </a:lnTo>
                <a:lnTo>
                  <a:pt x="5572" y="13140"/>
                </a:lnTo>
                <a:lnTo>
                  <a:pt x="5645" y="13237"/>
                </a:lnTo>
                <a:lnTo>
                  <a:pt x="5718" y="13334"/>
                </a:lnTo>
                <a:lnTo>
                  <a:pt x="5816" y="13383"/>
                </a:lnTo>
                <a:lnTo>
                  <a:pt x="5889" y="13456"/>
                </a:lnTo>
                <a:lnTo>
                  <a:pt x="6010" y="13480"/>
                </a:lnTo>
                <a:lnTo>
                  <a:pt x="5962" y="13675"/>
                </a:lnTo>
                <a:lnTo>
                  <a:pt x="5937" y="13894"/>
                </a:lnTo>
                <a:lnTo>
                  <a:pt x="5913" y="14332"/>
                </a:lnTo>
                <a:lnTo>
                  <a:pt x="5816" y="14794"/>
                </a:lnTo>
                <a:lnTo>
                  <a:pt x="5816" y="15038"/>
                </a:lnTo>
                <a:lnTo>
                  <a:pt x="5816" y="15159"/>
                </a:lnTo>
                <a:lnTo>
                  <a:pt x="5840" y="15281"/>
                </a:lnTo>
                <a:lnTo>
                  <a:pt x="5889" y="15330"/>
                </a:lnTo>
                <a:lnTo>
                  <a:pt x="5962" y="15378"/>
                </a:lnTo>
                <a:lnTo>
                  <a:pt x="6035" y="15403"/>
                </a:lnTo>
                <a:lnTo>
                  <a:pt x="6108" y="15378"/>
                </a:lnTo>
                <a:lnTo>
                  <a:pt x="6254" y="15403"/>
                </a:lnTo>
                <a:lnTo>
                  <a:pt x="6424" y="15427"/>
                </a:lnTo>
                <a:lnTo>
                  <a:pt x="6789" y="15427"/>
                </a:lnTo>
                <a:lnTo>
                  <a:pt x="7130" y="15403"/>
                </a:lnTo>
                <a:lnTo>
                  <a:pt x="7470" y="15378"/>
                </a:lnTo>
                <a:lnTo>
                  <a:pt x="7543" y="15354"/>
                </a:lnTo>
                <a:lnTo>
                  <a:pt x="7592" y="15330"/>
                </a:lnTo>
                <a:lnTo>
                  <a:pt x="7616" y="15281"/>
                </a:lnTo>
                <a:lnTo>
                  <a:pt x="7665" y="15232"/>
                </a:lnTo>
                <a:lnTo>
                  <a:pt x="7665" y="15159"/>
                </a:lnTo>
                <a:lnTo>
                  <a:pt x="7665" y="15111"/>
                </a:lnTo>
                <a:lnTo>
                  <a:pt x="7689" y="14308"/>
                </a:lnTo>
                <a:lnTo>
                  <a:pt x="7689" y="13894"/>
                </a:lnTo>
                <a:lnTo>
                  <a:pt x="7665" y="13699"/>
                </a:lnTo>
                <a:lnTo>
                  <a:pt x="7616" y="13505"/>
                </a:lnTo>
                <a:lnTo>
                  <a:pt x="7714" y="13456"/>
                </a:lnTo>
                <a:lnTo>
                  <a:pt x="7787" y="13407"/>
                </a:lnTo>
                <a:lnTo>
                  <a:pt x="7932" y="13164"/>
                </a:lnTo>
                <a:lnTo>
                  <a:pt x="8103" y="12896"/>
                </a:lnTo>
                <a:lnTo>
                  <a:pt x="8224" y="12629"/>
                </a:lnTo>
                <a:lnTo>
                  <a:pt x="8249" y="12483"/>
                </a:lnTo>
                <a:lnTo>
                  <a:pt x="8273" y="12337"/>
                </a:lnTo>
                <a:lnTo>
                  <a:pt x="8273" y="12191"/>
                </a:lnTo>
                <a:lnTo>
                  <a:pt x="8249" y="12020"/>
                </a:lnTo>
                <a:lnTo>
                  <a:pt x="8224" y="11874"/>
                </a:lnTo>
                <a:lnTo>
                  <a:pt x="8151" y="11728"/>
                </a:lnTo>
                <a:lnTo>
                  <a:pt x="8103" y="11607"/>
                </a:lnTo>
                <a:lnTo>
                  <a:pt x="8005" y="11485"/>
                </a:lnTo>
                <a:lnTo>
                  <a:pt x="7908" y="11363"/>
                </a:lnTo>
                <a:lnTo>
                  <a:pt x="7787" y="11242"/>
                </a:lnTo>
                <a:lnTo>
                  <a:pt x="7592" y="11120"/>
                </a:lnTo>
                <a:lnTo>
                  <a:pt x="7349" y="10998"/>
                </a:lnTo>
                <a:lnTo>
                  <a:pt x="7105" y="10950"/>
                </a:lnTo>
                <a:lnTo>
                  <a:pt x="6838" y="10925"/>
                </a:lnTo>
                <a:close/>
                <a:moveTo>
                  <a:pt x="12726" y="7811"/>
                </a:moveTo>
                <a:lnTo>
                  <a:pt x="12872" y="7860"/>
                </a:lnTo>
                <a:lnTo>
                  <a:pt x="12921" y="7884"/>
                </a:lnTo>
                <a:lnTo>
                  <a:pt x="12969" y="7933"/>
                </a:lnTo>
                <a:lnTo>
                  <a:pt x="12994" y="7981"/>
                </a:lnTo>
                <a:lnTo>
                  <a:pt x="13018" y="8078"/>
                </a:lnTo>
                <a:lnTo>
                  <a:pt x="13018" y="8103"/>
                </a:lnTo>
                <a:lnTo>
                  <a:pt x="12069" y="8103"/>
                </a:lnTo>
                <a:lnTo>
                  <a:pt x="11607" y="8151"/>
                </a:lnTo>
                <a:lnTo>
                  <a:pt x="11144" y="8200"/>
                </a:lnTo>
                <a:lnTo>
                  <a:pt x="10390" y="8200"/>
                </a:lnTo>
                <a:lnTo>
                  <a:pt x="10195" y="8224"/>
                </a:lnTo>
                <a:lnTo>
                  <a:pt x="10025" y="8273"/>
                </a:lnTo>
                <a:lnTo>
                  <a:pt x="9879" y="8346"/>
                </a:lnTo>
                <a:lnTo>
                  <a:pt x="9806" y="8395"/>
                </a:lnTo>
                <a:lnTo>
                  <a:pt x="9782" y="8443"/>
                </a:lnTo>
                <a:lnTo>
                  <a:pt x="9782" y="8492"/>
                </a:lnTo>
                <a:lnTo>
                  <a:pt x="9806" y="8541"/>
                </a:lnTo>
                <a:lnTo>
                  <a:pt x="9903" y="8589"/>
                </a:lnTo>
                <a:lnTo>
                  <a:pt x="11193" y="8589"/>
                </a:lnTo>
                <a:lnTo>
                  <a:pt x="11655" y="8565"/>
                </a:lnTo>
                <a:lnTo>
                  <a:pt x="12118" y="8589"/>
                </a:lnTo>
                <a:lnTo>
                  <a:pt x="12580" y="8589"/>
                </a:lnTo>
                <a:lnTo>
                  <a:pt x="12799" y="8565"/>
                </a:lnTo>
                <a:lnTo>
                  <a:pt x="13042" y="8541"/>
                </a:lnTo>
                <a:lnTo>
                  <a:pt x="13042" y="8735"/>
                </a:lnTo>
                <a:lnTo>
                  <a:pt x="13042" y="8979"/>
                </a:lnTo>
                <a:lnTo>
                  <a:pt x="12264" y="8979"/>
                </a:lnTo>
                <a:lnTo>
                  <a:pt x="11485" y="9003"/>
                </a:lnTo>
                <a:lnTo>
                  <a:pt x="11096" y="9027"/>
                </a:lnTo>
                <a:lnTo>
                  <a:pt x="10706" y="9052"/>
                </a:lnTo>
                <a:lnTo>
                  <a:pt x="10341" y="9125"/>
                </a:lnTo>
                <a:lnTo>
                  <a:pt x="10147" y="9173"/>
                </a:lnTo>
                <a:lnTo>
                  <a:pt x="9976" y="9246"/>
                </a:lnTo>
                <a:lnTo>
                  <a:pt x="9952" y="9295"/>
                </a:lnTo>
                <a:lnTo>
                  <a:pt x="9928" y="9344"/>
                </a:lnTo>
                <a:lnTo>
                  <a:pt x="9952" y="9392"/>
                </a:lnTo>
                <a:lnTo>
                  <a:pt x="10001" y="9417"/>
                </a:lnTo>
                <a:lnTo>
                  <a:pt x="10171" y="9441"/>
                </a:lnTo>
                <a:lnTo>
                  <a:pt x="10731" y="9441"/>
                </a:lnTo>
                <a:lnTo>
                  <a:pt x="11485" y="9368"/>
                </a:lnTo>
                <a:lnTo>
                  <a:pt x="12264" y="9368"/>
                </a:lnTo>
                <a:lnTo>
                  <a:pt x="13042" y="9344"/>
                </a:lnTo>
                <a:lnTo>
                  <a:pt x="13067" y="9733"/>
                </a:lnTo>
                <a:lnTo>
                  <a:pt x="12994" y="9684"/>
                </a:lnTo>
                <a:lnTo>
                  <a:pt x="12921" y="9660"/>
                </a:lnTo>
                <a:lnTo>
                  <a:pt x="12118" y="9709"/>
                </a:lnTo>
                <a:lnTo>
                  <a:pt x="11290" y="9757"/>
                </a:lnTo>
                <a:lnTo>
                  <a:pt x="10950" y="9782"/>
                </a:lnTo>
                <a:lnTo>
                  <a:pt x="10366" y="9782"/>
                </a:lnTo>
                <a:lnTo>
                  <a:pt x="10195" y="9830"/>
                </a:lnTo>
                <a:lnTo>
                  <a:pt x="10001" y="9879"/>
                </a:lnTo>
                <a:lnTo>
                  <a:pt x="9855" y="9952"/>
                </a:lnTo>
                <a:lnTo>
                  <a:pt x="9830" y="9976"/>
                </a:lnTo>
                <a:lnTo>
                  <a:pt x="9830" y="10001"/>
                </a:lnTo>
                <a:lnTo>
                  <a:pt x="9830" y="10049"/>
                </a:lnTo>
                <a:lnTo>
                  <a:pt x="9855" y="10074"/>
                </a:lnTo>
                <a:lnTo>
                  <a:pt x="10001" y="10147"/>
                </a:lnTo>
                <a:lnTo>
                  <a:pt x="10171" y="10195"/>
                </a:lnTo>
                <a:lnTo>
                  <a:pt x="10366" y="10220"/>
                </a:lnTo>
                <a:lnTo>
                  <a:pt x="10560" y="10220"/>
                </a:lnTo>
                <a:lnTo>
                  <a:pt x="10950" y="10195"/>
                </a:lnTo>
                <a:lnTo>
                  <a:pt x="11290" y="10171"/>
                </a:lnTo>
                <a:lnTo>
                  <a:pt x="12118" y="10122"/>
                </a:lnTo>
                <a:lnTo>
                  <a:pt x="12921" y="10098"/>
                </a:lnTo>
                <a:lnTo>
                  <a:pt x="13018" y="10074"/>
                </a:lnTo>
                <a:lnTo>
                  <a:pt x="13091" y="10001"/>
                </a:lnTo>
                <a:lnTo>
                  <a:pt x="13091" y="10390"/>
                </a:lnTo>
                <a:lnTo>
                  <a:pt x="13091" y="10633"/>
                </a:lnTo>
                <a:lnTo>
                  <a:pt x="12921" y="10609"/>
                </a:lnTo>
                <a:lnTo>
                  <a:pt x="12775" y="10585"/>
                </a:lnTo>
                <a:lnTo>
                  <a:pt x="12410" y="10585"/>
                </a:lnTo>
                <a:lnTo>
                  <a:pt x="12069" y="10609"/>
                </a:lnTo>
                <a:lnTo>
                  <a:pt x="11728" y="10609"/>
                </a:lnTo>
                <a:lnTo>
                  <a:pt x="11266" y="10585"/>
                </a:lnTo>
                <a:lnTo>
                  <a:pt x="10779" y="10560"/>
                </a:lnTo>
                <a:lnTo>
                  <a:pt x="10536" y="10585"/>
                </a:lnTo>
                <a:lnTo>
                  <a:pt x="10317" y="10633"/>
                </a:lnTo>
                <a:lnTo>
                  <a:pt x="10098" y="10706"/>
                </a:lnTo>
                <a:lnTo>
                  <a:pt x="9903" y="10828"/>
                </a:lnTo>
                <a:lnTo>
                  <a:pt x="9903" y="10852"/>
                </a:lnTo>
                <a:lnTo>
                  <a:pt x="9928" y="10877"/>
                </a:lnTo>
                <a:lnTo>
                  <a:pt x="10147" y="10950"/>
                </a:lnTo>
                <a:lnTo>
                  <a:pt x="10390" y="10974"/>
                </a:lnTo>
                <a:lnTo>
                  <a:pt x="10901" y="10998"/>
                </a:lnTo>
                <a:lnTo>
                  <a:pt x="11899" y="10998"/>
                </a:lnTo>
                <a:lnTo>
                  <a:pt x="12483" y="11047"/>
                </a:lnTo>
                <a:lnTo>
                  <a:pt x="12799" y="11047"/>
                </a:lnTo>
                <a:lnTo>
                  <a:pt x="13091" y="10998"/>
                </a:lnTo>
                <a:lnTo>
                  <a:pt x="13067" y="11363"/>
                </a:lnTo>
                <a:lnTo>
                  <a:pt x="12239" y="11388"/>
                </a:lnTo>
                <a:lnTo>
                  <a:pt x="11412" y="11461"/>
                </a:lnTo>
                <a:lnTo>
                  <a:pt x="11071" y="11485"/>
                </a:lnTo>
                <a:lnTo>
                  <a:pt x="10682" y="11509"/>
                </a:lnTo>
                <a:lnTo>
                  <a:pt x="10487" y="11534"/>
                </a:lnTo>
                <a:lnTo>
                  <a:pt x="10293" y="11558"/>
                </a:lnTo>
                <a:lnTo>
                  <a:pt x="10122" y="11607"/>
                </a:lnTo>
                <a:lnTo>
                  <a:pt x="9976" y="11680"/>
                </a:lnTo>
                <a:lnTo>
                  <a:pt x="9952" y="11704"/>
                </a:lnTo>
                <a:lnTo>
                  <a:pt x="9952" y="11728"/>
                </a:lnTo>
                <a:lnTo>
                  <a:pt x="9952" y="11753"/>
                </a:lnTo>
                <a:lnTo>
                  <a:pt x="9976" y="11777"/>
                </a:lnTo>
                <a:lnTo>
                  <a:pt x="10122" y="11850"/>
                </a:lnTo>
                <a:lnTo>
                  <a:pt x="10317" y="11874"/>
                </a:lnTo>
                <a:lnTo>
                  <a:pt x="10487" y="11899"/>
                </a:lnTo>
                <a:lnTo>
                  <a:pt x="10682" y="11899"/>
                </a:lnTo>
                <a:lnTo>
                  <a:pt x="11071" y="11874"/>
                </a:lnTo>
                <a:lnTo>
                  <a:pt x="11412" y="11826"/>
                </a:lnTo>
                <a:lnTo>
                  <a:pt x="12239" y="11777"/>
                </a:lnTo>
                <a:lnTo>
                  <a:pt x="13067" y="11728"/>
                </a:lnTo>
                <a:lnTo>
                  <a:pt x="13042" y="12312"/>
                </a:lnTo>
                <a:lnTo>
                  <a:pt x="12848" y="12264"/>
                </a:lnTo>
                <a:lnTo>
                  <a:pt x="12264" y="12264"/>
                </a:lnTo>
                <a:lnTo>
                  <a:pt x="11874" y="12288"/>
                </a:lnTo>
                <a:lnTo>
                  <a:pt x="11509" y="12312"/>
                </a:lnTo>
                <a:lnTo>
                  <a:pt x="11120" y="12312"/>
                </a:lnTo>
                <a:lnTo>
                  <a:pt x="10706" y="12288"/>
                </a:lnTo>
                <a:lnTo>
                  <a:pt x="10512" y="12312"/>
                </a:lnTo>
                <a:lnTo>
                  <a:pt x="10317" y="12337"/>
                </a:lnTo>
                <a:lnTo>
                  <a:pt x="10147" y="12385"/>
                </a:lnTo>
                <a:lnTo>
                  <a:pt x="9976" y="12483"/>
                </a:lnTo>
                <a:lnTo>
                  <a:pt x="9952" y="12507"/>
                </a:lnTo>
                <a:lnTo>
                  <a:pt x="9976" y="12531"/>
                </a:lnTo>
                <a:lnTo>
                  <a:pt x="10122" y="12629"/>
                </a:lnTo>
                <a:lnTo>
                  <a:pt x="10317" y="12677"/>
                </a:lnTo>
                <a:lnTo>
                  <a:pt x="10512" y="12726"/>
                </a:lnTo>
                <a:lnTo>
                  <a:pt x="11120" y="12726"/>
                </a:lnTo>
                <a:lnTo>
                  <a:pt x="11509" y="12702"/>
                </a:lnTo>
                <a:lnTo>
                  <a:pt x="12264" y="12726"/>
                </a:lnTo>
                <a:lnTo>
                  <a:pt x="12653" y="12702"/>
                </a:lnTo>
                <a:lnTo>
                  <a:pt x="12823" y="12677"/>
                </a:lnTo>
                <a:lnTo>
                  <a:pt x="13018" y="12653"/>
                </a:lnTo>
                <a:lnTo>
                  <a:pt x="12994" y="12848"/>
                </a:lnTo>
                <a:lnTo>
                  <a:pt x="12994" y="13164"/>
                </a:lnTo>
                <a:lnTo>
                  <a:pt x="12629" y="13115"/>
                </a:lnTo>
                <a:lnTo>
                  <a:pt x="12264" y="13115"/>
                </a:lnTo>
                <a:lnTo>
                  <a:pt x="11534" y="13164"/>
                </a:lnTo>
                <a:lnTo>
                  <a:pt x="11144" y="13164"/>
                </a:lnTo>
                <a:lnTo>
                  <a:pt x="10755" y="13188"/>
                </a:lnTo>
                <a:lnTo>
                  <a:pt x="10341" y="13213"/>
                </a:lnTo>
                <a:lnTo>
                  <a:pt x="10171" y="13261"/>
                </a:lnTo>
                <a:lnTo>
                  <a:pt x="9976" y="13310"/>
                </a:lnTo>
                <a:lnTo>
                  <a:pt x="9952" y="13334"/>
                </a:lnTo>
                <a:lnTo>
                  <a:pt x="9976" y="13383"/>
                </a:lnTo>
                <a:lnTo>
                  <a:pt x="10122" y="13480"/>
                </a:lnTo>
                <a:lnTo>
                  <a:pt x="10293" y="13529"/>
                </a:lnTo>
                <a:lnTo>
                  <a:pt x="10463" y="13578"/>
                </a:lnTo>
                <a:lnTo>
                  <a:pt x="11023" y="13578"/>
                </a:lnTo>
                <a:lnTo>
                  <a:pt x="11363" y="13553"/>
                </a:lnTo>
                <a:lnTo>
                  <a:pt x="12166" y="13505"/>
                </a:lnTo>
                <a:lnTo>
                  <a:pt x="12580" y="13505"/>
                </a:lnTo>
                <a:lnTo>
                  <a:pt x="12969" y="13529"/>
                </a:lnTo>
                <a:lnTo>
                  <a:pt x="12945" y="14210"/>
                </a:lnTo>
                <a:lnTo>
                  <a:pt x="12775" y="14137"/>
                </a:lnTo>
                <a:lnTo>
                  <a:pt x="12580" y="14089"/>
                </a:lnTo>
                <a:lnTo>
                  <a:pt x="12385" y="14064"/>
                </a:lnTo>
                <a:lnTo>
                  <a:pt x="11753" y="14064"/>
                </a:lnTo>
                <a:lnTo>
                  <a:pt x="11388" y="14089"/>
                </a:lnTo>
                <a:lnTo>
                  <a:pt x="10852" y="14137"/>
                </a:lnTo>
                <a:lnTo>
                  <a:pt x="10317" y="14162"/>
                </a:lnTo>
                <a:lnTo>
                  <a:pt x="10001" y="14186"/>
                </a:lnTo>
                <a:lnTo>
                  <a:pt x="9830" y="14235"/>
                </a:lnTo>
                <a:lnTo>
                  <a:pt x="9782" y="14259"/>
                </a:lnTo>
                <a:lnTo>
                  <a:pt x="9709" y="14308"/>
                </a:lnTo>
                <a:lnTo>
                  <a:pt x="9684" y="14332"/>
                </a:lnTo>
                <a:lnTo>
                  <a:pt x="9684" y="14381"/>
                </a:lnTo>
                <a:lnTo>
                  <a:pt x="9684" y="14429"/>
                </a:lnTo>
                <a:lnTo>
                  <a:pt x="9709" y="14478"/>
                </a:lnTo>
                <a:lnTo>
                  <a:pt x="9782" y="14527"/>
                </a:lnTo>
                <a:lnTo>
                  <a:pt x="9830" y="14551"/>
                </a:lnTo>
                <a:lnTo>
                  <a:pt x="10001" y="14600"/>
                </a:lnTo>
                <a:lnTo>
                  <a:pt x="10414" y="14600"/>
                </a:lnTo>
                <a:lnTo>
                  <a:pt x="10828" y="14551"/>
                </a:lnTo>
                <a:lnTo>
                  <a:pt x="11144" y="14527"/>
                </a:lnTo>
                <a:lnTo>
                  <a:pt x="11558" y="14502"/>
                </a:lnTo>
                <a:lnTo>
                  <a:pt x="11996" y="14454"/>
                </a:lnTo>
                <a:lnTo>
                  <a:pt x="12215" y="14478"/>
                </a:lnTo>
                <a:lnTo>
                  <a:pt x="12434" y="14478"/>
                </a:lnTo>
                <a:lnTo>
                  <a:pt x="12629" y="14527"/>
                </a:lnTo>
                <a:lnTo>
                  <a:pt x="12823" y="14600"/>
                </a:lnTo>
                <a:lnTo>
                  <a:pt x="12872" y="14624"/>
                </a:lnTo>
                <a:lnTo>
                  <a:pt x="12945" y="14624"/>
                </a:lnTo>
                <a:lnTo>
                  <a:pt x="12945" y="15062"/>
                </a:lnTo>
                <a:lnTo>
                  <a:pt x="12872" y="14989"/>
                </a:lnTo>
                <a:lnTo>
                  <a:pt x="12848" y="14965"/>
                </a:lnTo>
                <a:lnTo>
                  <a:pt x="12799" y="14940"/>
                </a:lnTo>
                <a:lnTo>
                  <a:pt x="12483" y="14916"/>
                </a:lnTo>
                <a:lnTo>
                  <a:pt x="12142" y="14892"/>
                </a:lnTo>
                <a:lnTo>
                  <a:pt x="11461" y="14916"/>
                </a:lnTo>
                <a:lnTo>
                  <a:pt x="10706" y="14940"/>
                </a:lnTo>
                <a:lnTo>
                  <a:pt x="10317" y="14965"/>
                </a:lnTo>
                <a:lnTo>
                  <a:pt x="9952" y="15013"/>
                </a:lnTo>
                <a:lnTo>
                  <a:pt x="9903" y="15038"/>
                </a:lnTo>
                <a:lnTo>
                  <a:pt x="9855" y="15086"/>
                </a:lnTo>
                <a:lnTo>
                  <a:pt x="9830" y="15135"/>
                </a:lnTo>
                <a:lnTo>
                  <a:pt x="9830" y="15208"/>
                </a:lnTo>
                <a:lnTo>
                  <a:pt x="9830" y="15257"/>
                </a:lnTo>
                <a:lnTo>
                  <a:pt x="9855" y="15305"/>
                </a:lnTo>
                <a:lnTo>
                  <a:pt x="9903" y="15354"/>
                </a:lnTo>
                <a:lnTo>
                  <a:pt x="9952" y="15378"/>
                </a:lnTo>
                <a:lnTo>
                  <a:pt x="10293" y="15403"/>
                </a:lnTo>
                <a:lnTo>
                  <a:pt x="10633" y="15403"/>
                </a:lnTo>
                <a:lnTo>
                  <a:pt x="11315" y="15378"/>
                </a:lnTo>
                <a:lnTo>
                  <a:pt x="12045" y="15354"/>
                </a:lnTo>
                <a:lnTo>
                  <a:pt x="12750" y="15330"/>
                </a:lnTo>
                <a:lnTo>
                  <a:pt x="12848" y="15305"/>
                </a:lnTo>
                <a:lnTo>
                  <a:pt x="12896" y="15257"/>
                </a:lnTo>
                <a:lnTo>
                  <a:pt x="12921" y="15232"/>
                </a:lnTo>
                <a:lnTo>
                  <a:pt x="12921" y="15695"/>
                </a:lnTo>
                <a:lnTo>
                  <a:pt x="12629" y="15646"/>
                </a:lnTo>
                <a:lnTo>
                  <a:pt x="12312" y="15646"/>
                </a:lnTo>
                <a:lnTo>
                  <a:pt x="11728" y="15670"/>
                </a:lnTo>
                <a:lnTo>
                  <a:pt x="11290" y="15695"/>
                </a:lnTo>
                <a:lnTo>
                  <a:pt x="10828" y="15743"/>
                </a:lnTo>
                <a:lnTo>
                  <a:pt x="10609" y="15792"/>
                </a:lnTo>
                <a:lnTo>
                  <a:pt x="10390" y="15865"/>
                </a:lnTo>
                <a:lnTo>
                  <a:pt x="10195" y="15938"/>
                </a:lnTo>
                <a:lnTo>
                  <a:pt x="10001" y="16060"/>
                </a:lnTo>
                <a:lnTo>
                  <a:pt x="9976" y="16084"/>
                </a:lnTo>
                <a:lnTo>
                  <a:pt x="9976" y="16133"/>
                </a:lnTo>
                <a:lnTo>
                  <a:pt x="9976" y="16157"/>
                </a:lnTo>
                <a:lnTo>
                  <a:pt x="10025" y="16181"/>
                </a:lnTo>
                <a:lnTo>
                  <a:pt x="10414" y="16181"/>
                </a:lnTo>
                <a:lnTo>
                  <a:pt x="10804" y="16157"/>
                </a:lnTo>
                <a:lnTo>
                  <a:pt x="11193" y="16108"/>
                </a:lnTo>
                <a:lnTo>
                  <a:pt x="11582" y="16084"/>
                </a:lnTo>
                <a:lnTo>
                  <a:pt x="12020" y="16060"/>
                </a:lnTo>
                <a:lnTo>
                  <a:pt x="12458" y="16060"/>
                </a:lnTo>
                <a:lnTo>
                  <a:pt x="12702" y="16084"/>
                </a:lnTo>
                <a:lnTo>
                  <a:pt x="12945" y="16133"/>
                </a:lnTo>
                <a:lnTo>
                  <a:pt x="12945" y="16424"/>
                </a:lnTo>
                <a:lnTo>
                  <a:pt x="12629" y="16400"/>
                </a:lnTo>
                <a:lnTo>
                  <a:pt x="12312" y="16400"/>
                </a:lnTo>
                <a:lnTo>
                  <a:pt x="11680" y="16424"/>
                </a:lnTo>
                <a:lnTo>
                  <a:pt x="11363" y="16424"/>
                </a:lnTo>
                <a:lnTo>
                  <a:pt x="10925" y="16449"/>
                </a:lnTo>
                <a:lnTo>
                  <a:pt x="10706" y="16473"/>
                </a:lnTo>
                <a:lnTo>
                  <a:pt x="10512" y="16522"/>
                </a:lnTo>
                <a:lnTo>
                  <a:pt x="10341" y="16619"/>
                </a:lnTo>
                <a:lnTo>
                  <a:pt x="10293" y="16668"/>
                </a:lnTo>
                <a:lnTo>
                  <a:pt x="10244" y="16716"/>
                </a:lnTo>
                <a:lnTo>
                  <a:pt x="10244" y="16814"/>
                </a:lnTo>
                <a:lnTo>
                  <a:pt x="10268" y="16838"/>
                </a:lnTo>
                <a:lnTo>
                  <a:pt x="10293" y="16862"/>
                </a:lnTo>
                <a:lnTo>
                  <a:pt x="10414" y="16935"/>
                </a:lnTo>
                <a:lnTo>
                  <a:pt x="10560" y="16960"/>
                </a:lnTo>
                <a:lnTo>
                  <a:pt x="10925" y="16960"/>
                </a:lnTo>
                <a:lnTo>
                  <a:pt x="11290" y="16935"/>
                </a:lnTo>
                <a:lnTo>
                  <a:pt x="11582" y="16887"/>
                </a:lnTo>
                <a:lnTo>
                  <a:pt x="12629" y="16887"/>
                </a:lnTo>
                <a:lnTo>
                  <a:pt x="12969" y="16935"/>
                </a:lnTo>
                <a:lnTo>
                  <a:pt x="12969" y="17179"/>
                </a:lnTo>
                <a:lnTo>
                  <a:pt x="12945" y="17227"/>
                </a:lnTo>
                <a:lnTo>
                  <a:pt x="12921" y="17276"/>
                </a:lnTo>
                <a:lnTo>
                  <a:pt x="12921" y="17373"/>
                </a:lnTo>
                <a:lnTo>
                  <a:pt x="12653" y="17349"/>
                </a:lnTo>
                <a:lnTo>
                  <a:pt x="12385" y="17349"/>
                </a:lnTo>
                <a:lnTo>
                  <a:pt x="11850" y="17398"/>
                </a:lnTo>
                <a:lnTo>
                  <a:pt x="11120" y="17422"/>
                </a:lnTo>
                <a:lnTo>
                  <a:pt x="10755" y="17471"/>
                </a:lnTo>
                <a:lnTo>
                  <a:pt x="10585" y="17519"/>
                </a:lnTo>
                <a:lnTo>
                  <a:pt x="10414" y="17592"/>
                </a:lnTo>
                <a:lnTo>
                  <a:pt x="10390" y="17592"/>
                </a:lnTo>
                <a:lnTo>
                  <a:pt x="10414" y="17617"/>
                </a:lnTo>
                <a:lnTo>
                  <a:pt x="10560" y="17665"/>
                </a:lnTo>
                <a:lnTo>
                  <a:pt x="10731" y="17714"/>
                </a:lnTo>
                <a:lnTo>
                  <a:pt x="11023" y="17738"/>
                </a:lnTo>
                <a:lnTo>
                  <a:pt x="12775" y="17738"/>
                </a:lnTo>
                <a:lnTo>
                  <a:pt x="12677" y="17836"/>
                </a:lnTo>
                <a:lnTo>
                  <a:pt x="12580" y="17957"/>
                </a:lnTo>
                <a:lnTo>
                  <a:pt x="12483" y="17909"/>
                </a:lnTo>
                <a:lnTo>
                  <a:pt x="12361" y="17884"/>
                </a:lnTo>
                <a:lnTo>
                  <a:pt x="11363" y="17884"/>
                </a:lnTo>
                <a:lnTo>
                  <a:pt x="11047" y="17909"/>
                </a:lnTo>
                <a:lnTo>
                  <a:pt x="10901" y="17933"/>
                </a:lnTo>
                <a:lnTo>
                  <a:pt x="10755" y="17957"/>
                </a:lnTo>
                <a:lnTo>
                  <a:pt x="10633" y="18030"/>
                </a:lnTo>
                <a:lnTo>
                  <a:pt x="10512" y="18103"/>
                </a:lnTo>
                <a:lnTo>
                  <a:pt x="10512" y="18128"/>
                </a:lnTo>
                <a:lnTo>
                  <a:pt x="10536" y="18152"/>
                </a:lnTo>
                <a:lnTo>
                  <a:pt x="10633" y="18201"/>
                </a:lnTo>
                <a:lnTo>
                  <a:pt x="10779" y="18249"/>
                </a:lnTo>
                <a:lnTo>
                  <a:pt x="10925" y="18274"/>
                </a:lnTo>
                <a:lnTo>
                  <a:pt x="11071" y="18274"/>
                </a:lnTo>
                <a:lnTo>
                  <a:pt x="11363" y="18249"/>
                </a:lnTo>
                <a:lnTo>
                  <a:pt x="11655" y="18225"/>
                </a:lnTo>
                <a:lnTo>
                  <a:pt x="11947" y="18249"/>
                </a:lnTo>
                <a:lnTo>
                  <a:pt x="11704" y="18298"/>
                </a:lnTo>
                <a:lnTo>
                  <a:pt x="11461" y="18322"/>
                </a:lnTo>
                <a:lnTo>
                  <a:pt x="10950" y="18371"/>
                </a:lnTo>
                <a:lnTo>
                  <a:pt x="10025" y="18395"/>
                </a:lnTo>
                <a:lnTo>
                  <a:pt x="9100" y="18420"/>
                </a:lnTo>
                <a:lnTo>
                  <a:pt x="8151" y="18420"/>
                </a:lnTo>
                <a:lnTo>
                  <a:pt x="7227" y="18395"/>
                </a:lnTo>
                <a:lnTo>
                  <a:pt x="6254" y="18347"/>
                </a:lnTo>
                <a:lnTo>
                  <a:pt x="5305" y="18371"/>
                </a:lnTo>
                <a:lnTo>
                  <a:pt x="3382" y="18420"/>
                </a:lnTo>
                <a:lnTo>
                  <a:pt x="2555" y="18444"/>
                </a:lnTo>
                <a:lnTo>
                  <a:pt x="2141" y="18444"/>
                </a:lnTo>
                <a:lnTo>
                  <a:pt x="1728" y="18420"/>
                </a:lnTo>
                <a:lnTo>
                  <a:pt x="1557" y="18395"/>
                </a:lnTo>
                <a:lnTo>
                  <a:pt x="1387" y="18347"/>
                </a:lnTo>
                <a:lnTo>
                  <a:pt x="1217" y="18298"/>
                </a:lnTo>
                <a:lnTo>
                  <a:pt x="1095" y="18249"/>
                </a:lnTo>
                <a:lnTo>
                  <a:pt x="949" y="18152"/>
                </a:lnTo>
                <a:lnTo>
                  <a:pt x="827" y="18079"/>
                </a:lnTo>
                <a:lnTo>
                  <a:pt x="608" y="17836"/>
                </a:lnTo>
                <a:lnTo>
                  <a:pt x="608" y="17787"/>
                </a:lnTo>
                <a:lnTo>
                  <a:pt x="633" y="17154"/>
                </a:lnTo>
                <a:lnTo>
                  <a:pt x="681" y="16497"/>
                </a:lnTo>
                <a:lnTo>
                  <a:pt x="681" y="15865"/>
                </a:lnTo>
                <a:lnTo>
                  <a:pt x="657" y="15549"/>
                </a:lnTo>
                <a:lnTo>
                  <a:pt x="633" y="15232"/>
                </a:lnTo>
                <a:lnTo>
                  <a:pt x="584" y="14892"/>
                </a:lnTo>
                <a:lnTo>
                  <a:pt x="560" y="14551"/>
                </a:lnTo>
                <a:lnTo>
                  <a:pt x="535" y="13845"/>
                </a:lnTo>
                <a:lnTo>
                  <a:pt x="560" y="13164"/>
                </a:lnTo>
                <a:lnTo>
                  <a:pt x="584" y="12483"/>
                </a:lnTo>
                <a:lnTo>
                  <a:pt x="608" y="11753"/>
                </a:lnTo>
                <a:lnTo>
                  <a:pt x="608" y="11023"/>
                </a:lnTo>
                <a:lnTo>
                  <a:pt x="608" y="9587"/>
                </a:lnTo>
                <a:lnTo>
                  <a:pt x="608" y="9052"/>
                </a:lnTo>
                <a:lnTo>
                  <a:pt x="608" y="8784"/>
                </a:lnTo>
                <a:lnTo>
                  <a:pt x="633" y="8516"/>
                </a:lnTo>
                <a:lnTo>
                  <a:pt x="657" y="8395"/>
                </a:lnTo>
                <a:lnTo>
                  <a:pt x="706" y="8297"/>
                </a:lnTo>
                <a:lnTo>
                  <a:pt x="827" y="8127"/>
                </a:lnTo>
                <a:lnTo>
                  <a:pt x="1071" y="7835"/>
                </a:lnTo>
                <a:lnTo>
                  <a:pt x="1411" y="7884"/>
                </a:lnTo>
                <a:lnTo>
                  <a:pt x="1728" y="7908"/>
                </a:lnTo>
                <a:lnTo>
                  <a:pt x="2409" y="7908"/>
                </a:lnTo>
                <a:lnTo>
                  <a:pt x="3066" y="7884"/>
                </a:lnTo>
                <a:lnTo>
                  <a:pt x="5207" y="7884"/>
                </a:lnTo>
                <a:lnTo>
                  <a:pt x="6692" y="7908"/>
                </a:lnTo>
                <a:lnTo>
                  <a:pt x="10268" y="7908"/>
                </a:lnTo>
                <a:lnTo>
                  <a:pt x="10974" y="7860"/>
                </a:lnTo>
                <a:lnTo>
                  <a:pt x="11315" y="7860"/>
                </a:lnTo>
                <a:lnTo>
                  <a:pt x="11631" y="7884"/>
                </a:lnTo>
                <a:lnTo>
                  <a:pt x="11972" y="7908"/>
                </a:lnTo>
                <a:lnTo>
                  <a:pt x="12312" y="7957"/>
                </a:lnTo>
                <a:lnTo>
                  <a:pt x="12410" y="7981"/>
                </a:lnTo>
                <a:lnTo>
                  <a:pt x="12483" y="7933"/>
                </a:lnTo>
                <a:lnTo>
                  <a:pt x="12556" y="7884"/>
                </a:lnTo>
                <a:lnTo>
                  <a:pt x="12604" y="7811"/>
                </a:lnTo>
                <a:close/>
                <a:moveTo>
                  <a:pt x="6643" y="0"/>
                </a:moveTo>
                <a:lnTo>
                  <a:pt x="6327" y="24"/>
                </a:lnTo>
                <a:lnTo>
                  <a:pt x="6010" y="49"/>
                </a:lnTo>
                <a:lnTo>
                  <a:pt x="5694" y="122"/>
                </a:lnTo>
                <a:lnTo>
                  <a:pt x="5402" y="170"/>
                </a:lnTo>
                <a:lnTo>
                  <a:pt x="5086" y="268"/>
                </a:lnTo>
                <a:lnTo>
                  <a:pt x="4794" y="365"/>
                </a:lnTo>
                <a:lnTo>
                  <a:pt x="4502" y="487"/>
                </a:lnTo>
                <a:lnTo>
                  <a:pt x="4210" y="633"/>
                </a:lnTo>
                <a:lnTo>
                  <a:pt x="3942" y="779"/>
                </a:lnTo>
                <a:lnTo>
                  <a:pt x="3674" y="949"/>
                </a:lnTo>
                <a:lnTo>
                  <a:pt x="3431" y="1144"/>
                </a:lnTo>
                <a:lnTo>
                  <a:pt x="3188" y="1338"/>
                </a:lnTo>
                <a:lnTo>
                  <a:pt x="2969" y="1557"/>
                </a:lnTo>
                <a:lnTo>
                  <a:pt x="2750" y="1776"/>
                </a:lnTo>
                <a:lnTo>
                  <a:pt x="2555" y="2044"/>
                </a:lnTo>
                <a:lnTo>
                  <a:pt x="2385" y="2287"/>
                </a:lnTo>
                <a:lnTo>
                  <a:pt x="2214" y="2579"/>
                </a:lnTo>
                <a:lnTo>
                  <a:pt x="1947" y="3090"/>
                </a:lnTo>
                <a:lnTo>
                  <a:pt x="1728" y="3674"/>
                </a:lnTo>
                <a:lnTo>
                  <a:pt x="1533" y="4283"/>
                </a:lnTo>
                <a:lnTo>
                  <a:pt x="1387" y="4891"/>
                </a:lnTo>
                <a:lnTo>
                  <a:pt x="1314" y="5524"/>
                </a:lnTo>
                <a:lnTo>
                  <a:pt x="1290" y="5840"/>
                </a:lnTo>
                <a:lnTo>
                  <a:pt x="1265" y="6156"/>
                </a:lnTo>
                <a:lnTo>
                  <a:pt x="1290" y="6448"/>
                </a:lnTo>
                <a:lnTo>
                  <a:pt x="1314" y="6765"/>
                </a:lnTo>
                <a:lnTo>
                  <a:pt x="1363" y="7057"/>
                </a:lnTo>
                <a:lnTo>
                  <a:pt x="1436" y="7349"/>
                </a:lnTo>
                <a:lnTo>
                  <a:pt x="1460" y="7422"/>
                </a:lnTo>
                <a:lnTo>
                  <a:pt x="998" y="7495"/>
                </a:lnTo>
                <a:lnTo>
                  <a:pt x="803" y="7495"/>
                </a:lnTo>
                <a:lnTo>
                  <a:pt x="730" y="7543"/>
                </a:lnTo>
                <a:lnTo>
                  <a:pt x="657" y="7568"/>
                </a:lnTo>
                <a:lnTo>
                  <a:pt x="511" y="7689"/>
                </a:lnTo>
                <a:lnTo>
                  <a:pt x="389" y="7860"/>
                </a:lnTo>
                <a:lnTo>
                  <a:pt x="292" y="8030"/>
                </a:lnTo>
                <a:lnTo>
                  <a:pt x="219" y="8200"/>
                </a:lnTo>
                <a:lnTo>
                  <a:pt x="170" y="8395"/>
                </a:lnTo>
                <a:lnTo>
                  <a:pt x="146" y="8565"/>
                </a:lnTo>
                <a:lnTo>
                  <a:pt x="97" y="8930"/>
                </a:lnTo>
                <a:lnTo>
                  <a:pt x="73" y="9319"/>
                </a:lnTo>
                <a:lnTo>
                  <a:pt x="73" y="10074"/>
                </a:lnTo>
                <a:lnTo>
                  <a:pt x="97" y="10828"/>
                </a:lnTo>
                <a:lnTo>
                  <a:pt x="97" y="11582"/>
                </a:lnTo>
                <a:lnTo>
                  <a:pt x="73" y="12361"/>
                </a:lnTo>
                <a:lnTo>
                  <a:pt x="24" y="13115"/>
                </a:lnTo>
                <a:lnTo>
                  <a:pt x="0" y="13894"/>
                </a:lnTo>
                <a:lnTo>
                  <a:pt x="0" y="14283"/>
                </a:lnTo>
                <a:lnTo>
                  <a:pt x="24" y="14673"/>
                </a:lnTo>
                <a:lnTo>
                  <a:pt x="97" y="15378"/>
                </a:lnTo>
                <a:lnTo>
                  <a:pt x="146" y="15743"/>
                </a:lnTo>
                <a:lnTo>
                  <a:pt x="146" y="16108"/>
                </a:lnTo>
                <a:lnTo>
                  <a:pt x="122" y="16935"/>
                </a:lnTo>
                <a:lnTo>
                  <a:pt x="97" y="17787"/>
                </a:lnTo>
                <a:lnTo>
                  <a:pt x="97" y="17860"/>
                </a:lnTo>
                <a:lnTo>
                  <a:pt x="146" y="17933"/>
                </a:lnTo>
                <a:lnTo>
                  <a:pt x="195" y="17982"/>
                </a:lnTo>
                <a:lnTo>
                  <a:pt x="243" y="18006"/>
                </a:lnTo>
                <a:lnTo>
                  <a:pt x="341" y="18152"/>
                </a:lnTo>
                <a:lnTo>
                  <a:pt x="438" y="18298"/>
                </a:lnTo>
                <a:lnTo>
                  <a:pt x="560" y="18420"/>
                </a:lnTo>
                <a:lnTo>
                  <a:pt x="681" y="18517"/>
                </a:lnTo>
                <a:lnTo>
                  <a:pt x="827" y="18590"/>
                </a:lnTo>
                <a:lnTo>
                  <a:pt x="973" y="18663"/>
                </a:lnTo>
                <a:lnTo>
                  <a:pt x="1314" y="18760"/>
                </a:lnTo>
                <a:lnTo>
                  <a:pt x="1655" y="18809"/>
                </a:lnTo>
                <a:lnTo>
                  <a:pt x="2020" y="18833"/>
                </a:lnTo>
                <a:lnTo>
                  <a:pt x="2677" y="18858"/>
                </a:lnTo>
                <a:lnTo>
                  <a:pt x="3869" y="18833"/>
                </a:lnTo>
                <a:lnTo>
                  <a:pt x="5037" y="18785"/>
                </a:lnTo>
                <a:lnTo>
                  <a:pt x="6813" y="18785"/>
                </a:lnTo>
                <a:lnTo>
                  <a:pt x="7422" y="18809"/>
                </a:lnTo>
                <a:lnTo>
                  <a:pt x="8443" y="18858"/>
                </a:lnTo>
                <a:lnTo>
                  <a:pt x="9465" y="18858"/>
                </a:lnTo>
                <a:lnTo>
                  <a:pt x="10487" y="18809"/>
                </a:lnTo>
                <a:lnTo>
                  <a:pt x="11509" y="18760"/>
                </a:lnTo>
                <a:lnTo>
                  <a:pt x="11801" y="18712"/>
                </a:lnTo>
                <a:lnTo>
                  <a:pt x="12069" y="18663"/>
                </a:lnTo>
                <a:lnTo>
                  <a:pt x="12337" y="18590"/>
                </a:lnTo>
                <a:lnTo>
                  <a:pt x="12556" y="18493"/>
                </a:lnTo>
                <a:lnTo>
                  <a:pt x="12775" y="18347"/>
                </a:lnTo>
                <a:lnTo>
                  <a:pt x="12969" y="18201"/>
                </a:lnTo>
                <a:lnTo>
                  <a:pt x="13115" y="17982"/>
                </a:lnTo>
                <a:lnTo>
                  <a:pt x="13237" y="17763"/>
                </a:lnTo>
                <a:lnTo>
                  <a:pt x="13286" y="17738"/>
                </a:lnTo>
                <a:lnTo>
                  <a:pt x="13310" y="17690"/>
                </a:lnTo>
                <a:lnTo>
                  <a:pt x="13334" y="17665"/>
                </a:lnTo>
                <a:lnTo>
                  <a:pt x="13334" y="17592"/>
                </a:lnTo>
                <a:lnTo>
                  <a:pt x="13334" y="17471"/>
                </a:lnTo>
                <a:lnTo>
                  <a:pt x="13359" y="17398"/>
                </a:lnTo>
                <a:lnTo>
                  <a:pt x="13359" y="17300"/>
                </a:lnTo>
                <a:lnTo>
                  <a:pt x="13310" y="17227"/>
                </a:lnTo>
                <a:lnTo>
                  <a:pt x="13310" y="16862"/>
                </a:lnTo>
                <a:lnTo>
                  <a:pt x="13334" y="16789"/>
                </a:lnTo>
                <a:lnTo>
                  <a:pt x="13359" y="16716"/>
                </a:lnTo>
                <a:lnTo>
                  <a:pt x="13334" y="16643"/>
                </a:lnTo>
                <a:lnTo>
                  <a:pt x="13310" y="16570"/>
                </a:lnTo>
                <a:lnTo>
                  <a:pt x="13286" y="16108"/>
                </a:lnTo>
                <a:lnTo>
                  <a:pt x="13334" y="16060"/>
                </a:lnTo>
                <a:lnTo>
                  <a:pt x="13359" y="15987"/>
                </a:lnTo>
                <a:lnTo>
                  <a:pt x="13359" y="15914"/>
                </a:lnTo>
                <a:lnTo>
                  <a:pt x="13310" y="15865"/>
                </a:lnTo>
                <a:lnTo>
                  <a:pt x="13359" y="14454"/>
                </a:lnTo>
                <a:lnTo>
                  <a:pt x="13432" y="13042"/>
                </a:lnTo>
                <a:lnTo>
                  <a:pt x="13480" y="11826"/>
                </a:lnTo>
                <a:lnTo>
                  <a:pt x="13529" y="10585"/>
                </a:lnTo>
                <a:lnTo>
                  <a:pt x="13553" y="10098"/>
                </a:lnTo>
                <a:lnTo>
                  <a:pt x="13553" y="9563"/>
                </a:lnTo>
                <a:lnTo>
                  <a:pt x="13529" y="9027"/>
                </a:lnTo>
                <a:lnTo>
                  <a:pt x="13505" y="8760"/>
                </a:lnTo>
                <a:lnTo>
                  <a:pt x="13456" y="8516"/>
                </a:lnTo>
                <a:lnTo>
                  <a:pt x="13432" y="8127"/>
                </a:lnTo>
                <a:lnTo>
                  <a:pt x="13383" y="7933"/>
                </a:lnTo>
                <a:lnTo>
                  <a:pt x="13334" y="7762"/>
                </a:lnTo>
                <a:lnTo>
                  <a:pt x="13261" y="7665"/>
                </a:lnTo>
                <a:lnTo>
                  <a:pt x="13188" y="7592"/>
                </a:lnTo>
                <a:lnTo>
                  <a:pt x="13091" y="7519"/>
                </a:lnTo>
                <a:lnTo>
                  <a:pt x="12969" y="7470"/>
                </a:lnTo>
                <a:lnTo>
                  <a:pt x="12848" y="7446"/>
                </a:lnTo>
                <a:lnTo>
                  <a:pt x="12726" y="7446"/>
                </a:lnTo>
                <a:lnTo>
                  <a:pt x="12604" y="7470"/>
                </a:lnTo>
                <a:lnTo>
                  <a:pt x="12483" y="7495"/>
                </a:lnTo>
                <a:lnTo>
                  <a:pt x="12434" y="7470"/>
                </a:lnTo>
                <a:lnTo>
                  <a:pt x="12239" y="7446"/>
                </a:lnTo>
                <a:lnTo>
                  <a:pt x="12239" y="7373"/>
                </a:lnTo>
                <a:lnTo>
                  <a:pt x="12166" y="6984"/>
                </a:lnTo>
                <a:lnTo>
                  <a:pt x="12118" y="6570"/>
                </a:lnTo>
                <a:lnTo>
                  <a:pt x="12093" y="6181"/>
                </a:lnTo>
                <a:lnTo>
                  <a:pt x="12093" y="5767"/>
                </a:lnTo>
                <a:lnTo>
                  <a:pt x="12093" y="4940"/>
                </a:lnTo>
                <a:lnTo>
                  <a:pt x="12069" y="4550"/>
                </a:lnTo>
                <a:lnTo>
                  <a:pt x="11996" y="4137"/>
                </a:lnTo>
                <a:lnTo>
                  <a:pt x="11923" y="3796"/>
                </a:lnTo>
                <a:lnTo>
                  <a:pt x="11826" y="3455"/>
                </a:lnTo>
                <a:lnTo>
                  <a:pt x="11704" y="3115"/>
                </a:lnTo>
                <a:lnTo>
                  <a:pt x="11558" y="2798"/>
                </a:lnTo>
                <a:lnTo>
                  <a:pt x="11388" y="2482"/>
                </a:lnTo>
                <a:lnTo>
                  <a:pt x="11193" y="2190"/>
                </a:lnTo>
                <a:lnTo>
                  <a:pt x="10974" y="1898"/>
                </a:lnTo>
                <a:lnTo>
                  <a:pt x="10731" y="1630"/>
                </a:lnTo>
                <a:lnTo>
                  <a:pt x="10512" y="1411"/>
                </a:lnTo>
                <a:lnTo>
                  <a:pt x="10293" y="1217"/>
                </a:lnTo>
                <a:lnTo>
                  <a:pt x="10049" y="1022"/>
                </a:lnTo>
                <a:lnTo>
                  <a:pt x="9806" y="852"/>
                </a:lnTo>
                <a:lnTo>
                  <a:pt x="9538" y="706"/>
                </a:lnTo>
                <a:lnTo>
                  <a:pt x="9271" y="560"/>
                </a:lnTo>
                <a:lnTo>
                  <a:pt x="9003" y="438"/>
                </a:lnTo>
                <a:lnTo>
                  <a:pt x="8711" y="341"/>
                </a:lnTo>
                <a:lnTo>
                  <a:pt x="8443" y="243"/>
                </a:lnTo>
                <a:lnTo>
                  <a:pt x="8151" y="170"/>
                </a:lnTo>
                <a:lnTo>
                  <a:pt x="7835" y="97"/>
                </a:lnTo>
                <a:lnTo>
                  <a:pt x="7543" y="49"/>
                </a:lnTo>
                <a:lnTo>
                  <a:pt x="7251" y="24"/>
                </a:lnTo>
                <a:lnTo>
                  <a:pt x="69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5602568" y="2671837"/>
            <a:ext cx="289295" cy="396187"/>
          </a:xfrm>
          <a:custGeom>
            <a:avLst/>
            <a:gdLst/>
            <a:ahLst/>
            <a:cxnLst/>
            <a:rect l="l" t="t" r="r" b="b"/>
            <a:pathLst>
              <a:path w="13237" h="18128" extrusionOk="0">
                <a:moveTo>
                  <a:pt x="7859" y="535"/>
                </a:moveTo>
                <a:lnTo>
                  <a:pt x="8030" y="560"/>
                </a:lnTo>
                <a:lnTo>
                  <a:pt x="8103" y="584"/>
                </a:lnTo>
                <a:lnTo>
                  <a:pt x="8176" y="633"/>
                </a:lnTo>
                <a:lnTo>
                  <a:pt x="8224" y="706"/>
                </a:lnTo>
                <a:lnTo>
                  <a:pt x="8273" y="779"/>
                </a:lnTo>
                <a:lnTo>
                  <a:pt x="8322" y="949"/>
                </a:lnTo>
                <a:lnTo>
                  <a:pt x="8370" y="1119"/>
                </a:lnTo>
                <a:lnTo>
                  <a:pt x="7446" y="1144"/>
                </a:lnTo>
                <a:lnTo>
                  <a:pt x="5718" y="1144"/>
                </a:lnTo>
                <a:lnTo>
                  <a:pt x="4939" y="1095"/>
                </a:lnTo>
                <a:lnTo>
                  <a:pt x="4964" y="925"/>
                </a:lnTo>
                <a:lnTo>
                  <a:pt x="5037" y="803"/>
                </a:lnTo>
                <a:lnTo>
                  <a:pt x="5085" y="754"/>
                </a:lnTo>
                <a:lnTo>
                  <a:pt x="5158" y="706"/>
                </a:lnTo>
                <a:lnTo>
                  <a:pt x="5353" y="657"/>
                </a:lnTo>
                <a:lnTo>
                  <a:pt x="5596" y="608"/>
                </a:lnTo>
                <a:lnTo>
                  <a:pt x="5864" y="584"/>
                </a:lnTo>
                <a:lnTo>
                  <a:pt x="6399" y="608"/>
                </a:lnTo>
                <a:lnTo>
                  <a:pt x="6862" y="584"/>
                </a:lnTo>
                <a:lnTo>
                  <a:pt x="7324" y="535"/>
                </a:lnTo>
                <a:close/>
                <a:moveTo>
                  <a:pt x="12750" y="2579"/>
                </a:moveTo>
                <a:lnTo>
                  <a:pt x="12702" y="2823"/>
                </a:lnTo>
                <a:lnTo>
                  <a:pt x="12020" y="2774"/>
                </a:lnTo>
                <a:lnTo>
                  <a:pt x="12750" y="2579"/>
                </a:lnTo>
                <a:close/>
                <a:moveTo>
                  <a:pt x="11728" y="1509"/>
                </a:moveTo>
                <a:lnTo>
                  <a:pt x="11534" y="1630"/>
                </a:lnTo>
                <a:lnTo>
                  <a:pt x="11363" y="1752"/>
                </a:lnTo>
                <a:lnTo>
                  <a:pt x="11266" y="1874"/>
                </a:lnTo>
                <a:lnTo>
                  <a:pt x="11242" y="1922"/>
                </a:lnTo>
                <a:lnTo>
                  <a:pt x="11266" y="1947"/>
                </a:lnTo>
                <a:lnTo>
                  <a:pt x="11315" y="1971"/>
                </a:lnTo>
                <a:lnTo>
                  <a:pt x="11388" y="1995"/>
                </a:lnTo>
                <a:lnTo>
                  <a:pt x="11509" y="1971"/>
                </a:lnTo>
                <a:lnTo>
                  <a:pt x="11631" y="1922"/>
                </a:lnTo>
                <a:lnTo>
                  <a:pt x="11753" y="1874"/>
                </a:lnTo>
                <a:lnTo>
                  <a:pt x="12410" y="1557"/>
                </a:lnTo>
                <a:lnTo>
                  <a:pt x="12483" y="1582"/>
                </a:lnTo>
                <a:lnTo>
                  <a:pt x="12556" y="1606"/>
                </a:lnTo>
                <a:lnTo>
                  <a:pt x="12264" y="1728"/>
                </a:lnTo>
                <a:lnTo>
                  <a:pt x="12020" y="1874"/>
                </a:lnTo>
                <a:lnTo>
                  <a:pt x="11874" y="1947"/>
                </a:lnTo>
                <a:lnTo>
                  <a:pt x="11607" y="2117"/>
                </a:lnTo>
                <a:lnTo>
                  <a:pt x="11485" y="2214"/>
                </a:lnTo>
                <a:lnTo>
                  <a:pt x="11412" y="2312"/>
                </a:lnTo>
                <a:lnTo>
                  <a:pt x="11363" y="2385"/>
                </a:lnTo>
                <a:lnTo>
                  <a:pt x="11363" y="2409"/>
                </a:lnTo>
                <a:lnTo>
                  <a:pt x="11363" y="2433"/>
                </a:lnTo>
                <a:lnTo>
                  <a:pt x="11436" y="2482"/>
                </a:lnTo>
                <a:lnTo>
                  <a:pt x="11534" y="2482"/>
                </a:lnTo>
                <a:lnTo>
                  <a:pt x="11631" y="2458"/>
                </a:lnTo>
                <a:lnTo>
                  <a:pt x="11728" y="2433"/>
                </a:lnTo>
                <a:lnTo>
                  <a:pt x="11923" y="2312"/>
                </a:lnTo>
                <a:lnTo>
                  <a:pt x="12045" y="2239"/>
                </a:lnTo>
                <a:lnTo>
                  <a:pt x="12410" y="2068"/>
                </a:lnTo>
                <a:lnTo>
                  <a:pt x="12775" y="1922"/>
                </a:lnTo>
                <a:lnTo>
                  <a:pt x="12775" y="2068"/>
                </a:lnTo>
                <a:lnTo>
                  <a:pt x="12799" y="2214"/>
                </a:lnTo>
                <a:lnTo>
                  <a:pt x="12483" y="2287"/>
                </a:lnTo>
                <a:lnTo>
                  <a:pt x="12215" y="2409"/>
                </a:lnTo>
                <a:lnTo>
                  <a:pt x="11947" y="2579"/>
                </a:lnTo>
                <a:lnTo>
                  <a:pt x="11704" y="2774"/>
                </a:lnTo>
                <a:lnTo>
                  <a:pt x="10828" y="2774"/>
                </a:lnTo>
                <a:lnTo>
                  <a:pt x="9952" y="2798"/>
                </a:lnTo>
                <a:lnTo>
                  <a:pt x="8322" y="2823"/>
                </a:lnTo>
                <a:lnTo>
                  <a:pt x="6716" y="2847"/>
                </a:lnTo>
                <a:lnTo>
                  <a:pt x="3358" y="2847"/>
                </a:lnTo>
                <a:lnTo>
                  <a:pt x="1728" y="2871"/>
                </a:lnTo>
                <a:lnTo>
                  <a:pt x="511" y="2871"/>
                </a:lnTo>
                <a:lnTo>
                  <a:pt x="487" y="2750"/>
                </a:lnTo>
                <a:lnTo>
                  <a:pt x="487" y="2579"/>
                </a:lnTo>
                <a:lnTo>
                  <a:pt x="487" y="2433"/>
                </a:lnTo>
                <a:lnTo>
                  <a:pt x="535" y="2287"/>
                </a:lnTo>
                <a:lnTo>
                  <a:pt x="584" y="2141"/>
                </a:lnTo>
                <a:lnTo>
                  <a:pt x="657" y="1995"/>
                </a:lnTo>
                <a:lnTo>
                  <a:pt x="730" y="1874"/>
                </a:lnTo>
                <a:lnTo>
                  <a:pt x="852" y="1801"/>
                </a:lnTo>
                <a:lnTo>
                  <a:pt x="998" y="1703"/>
                </a:lnTo>
                <a:lnTo>
                  <a:pt x="1144" y="1655"/>
                </a:lnTo>
                <a:lnTo>
                  <a:pt x="1314" y="1630"/>
                </a:lnTo>
                <a:lnTo>
                  <a:pt x="1509" y="1606"/>
                </a:lnTo>
                <a:lnTo>
                  <a:pt x="1849" y="1582"/>
                </a:lnTo>
                <a:lnTo>
                  <a:pt x="2190" y="1557"/>
                </a:lnTo>
                <a:lnTo>
                  <a:pt x="3309" y="1533"/>
                </a:lnTo>
                <a:lnTo>
                  <a:pt x="4453" y="1557"/>
                </a:lnTo>
                <a:lnTo>
                  <a:pt x="5572" y="1582"/>
                </a:lnTo>
                <a:lnTo>
                  <a:pt x="6691" y="1606"/>
                </a:lnTo>
                <a:lnTo>
                  <a:pt x="7811" y="1582"/>
                </a:lnTo>
                <a:lnTo>
                  <a:pt x="8906" y="1582"/>
                </a:lnTo>
                <a:lnTo>
                  <a:pt x="11096" y="1533"/>
                </a:lnTo>
                <a:lnTo>
                  <a:pt x="11728" y="1509"/>
                </a:lnTo>
                <a:close/>
                <a:moveTo>
                  <a:pt x="10025" y="5037"/>
                </a:moveTo>
                <a:lnTo>
                  <a:pt x="9976" y="5061"/>
                </a:lnTo>
                <a:lnTo>
                  <a:pt x="9928" y="5086"/>
                </a:lnTo>
                <a:lnTo>
                  <a:pt x="9879" y="5134"/>
                </a:lnTo>
                <a:lnTo>
                  <a:pt x="9806" y="5280"/>
                </a:lnTo>
                <a:lnTo>
                  <a:pt x="9757" y="5451"/>
                </a:lnTo>
                <a:lnTo>
                  <a:pt x="9757" y="5816"/>
                </a:lnTo>
                <a:lnTo>
                  <a:pt x="9733" y="6448"/>
                </a:lnTo>
                <a:lnTo>
                  <a:pt x="9757" y="7081"/>
                </a:lnTo>
                <a:lnTo>
                  <a:pt x="9757" y="7835"/>
                </a:lnTo>
                <a:lnTo>
                  <a:pt x="9757" y="8589"/>
                </a:lnTo>
                <a:lnTo>
                  <a:pt x="9709" y="10098"/>
                </a:lnTo>
                <a:lnTo>
                  <a:pt x="9733" y="10828"/>
                </a:lnTo>
                <a:lnTo>
                  <a:pt x="9733" y="11534"/>
                </a:lnTo>
                <a:lnTo>
                  <a:pt x="9757" y="12239"/>
                </a:lnTo>
                <a:lnTo>
                  <a:pt x="9757" y="12945"/>
                </a:lnTo>
                <a:lnTo>
                  <a:pt x="9709" y="13626"/>
                </a:lnTo>
                <a:lnTo>
                  <a:pt x="9684" y="14308"/>
                </a:lnTo>
                <a:lnTo>
                  <a:pt x="9660" y="14673"/>
                </a:lnTo>
                <a:lnTo>
                  <a:pt x="9684" y="15013"/>
                </a:lnTo>
                <a:lnTo>
                  <a:pt x="9733" y="15743"/>
                </a:lnTo>
                <a:lnTo>
                  <a:pt x="9757" y="15840"/>
                </a:lnTo>
                <a:lnTo>
                  <a:pt x="9830" y="15913"/>
                </a:lnTo>
                <a:lnTo>
                  <a:pt x="9903" y="15962"/>
                </a:lnTo>
                <a:lnTo>
                  <a:pt x="9976" y="15986"/>
                </a:lnTo>
                <a:lnTo>
                  <a:pt x="10074" y="15962"/>
                </a:lnTo>
                <a:lnTo>
                  <a:pt x="10147" y="15913"/>
                </a:lnTo>
                <a:lnTo>
                  <a:pt x="10195" y="15840"/>
                </a:lnTo>
                <a:lnTo>
                  <a:pt x="10220" y="15743"/>
                </a:lnTo>
                <a:lnTo>
                  <a:pt x="10195" y="15111"/>
                </a:lnTo>
                <a:lnTo>
                  <a:pt x="10171" y="14502"/>
                </a:lnTo>
                <a:lnTo>
                  <a:pt x="10171" y="14137"/>
                </a:lnTo>
                <a:lnTo>
                  <a:pt x="10195" y="13797"/>
                </a:lnTo>
                <a:lnTo>
                  <a:pt x="10244" y="13115"/>
                </a:lnTo>
                <a:lnTo>
                  <a:pt x="10268" y="12410"/>
                </a:lnTo>
                <a:lnTo>
                  <a:pt x="10268" y="11704"/>
                </a:lnTo>
                <a:lnTo>
                  <a:pt x="10244" y="10998"/>
                </a:lnTo>
                <a:lnTo>
                  <a:pt x="10220" y="10293"/>
                </a:lnTo>
                <a:lnTo>
                  <a:pt x="10220" y="9587"/>
                </a:lnTo>
                <a:lnTo>
                  <a:pt x="10244" y="8881"/>
                </a:lnTo>
                <a:lnTo>
                  <a:pt x="10268" y="8151"/>
                </a:lnTo>
                <a:lnTo>
                  <a:pt x="10268" y="7446"/>
                </a:lnTo>
                <a:lnTo>
                  <a:pt x="10244" y="6327"/>
                </a:lnTo>
                <a:lnTo>
                  <a:pt x="10220" y="5232"/>
                </a:lnTo>
                <a:lnTo>
                  <a:pt x="10220" y="5159"/>
                </a:lnTo>
                <a:lnTo>
                  <a:pt x="10171" y="5110"/>
                </a:lnTo>
                <a:lnTo>
                  <a:pt x="10147" y="5061"/>
                </a:lnTo>
                <a:lnTo>
                  <a:pt x="10098" y="5061"/>
                </a:lnTo>
                <a:lnTo>
                  <a:pt x="10025" y="5037"/>
                </a:lnTo>
                <a:close/>
                <a:moveTo>
                  <a:pt x="3163" y="5110"/>
                </a:moveTo>
                <a:lnTo>
                  <a:pt x="3090" y="5159"/>
                </a:lnTo>
                <a:lnTo>
                  <a:pt x="3066" y="5207"/>
                </a:lnTo>
                <a:lnTo>
                  <a:pt x="3042" y="5256"/>
                </a:lnTo>
                <a:lnTo>
                  <a:pt x="2993" y="5694"/>
                </a:lnTo>
                <a:lnTo>
                  <a:pt x="2969" y="5937"/>
                </a:lnTo>
                <a:lnTo>
                  <a:pt x="2944" y="6156"/>
                </a:lnTo>
                <a:lnTo>
                  <a:pt x="2944" y="6911"/>
                </a:lnTo>
                <a:lnTo>
                  <a:pt x="2969" y="7665"/>
                </a:lnTo>
                <a:lnTo>
                  <a:pt x="2944" y="9052"/>
                </a:lnTo>
                <a:lnTo>
                  <a:pt x="2944" y="10463"/>
                </a:lnTo>
                <a:lnTo>
                  <a:pt x="2944" y="11777"/>
                </a:lnTo>
                <a:lnTo>
                  <a:pt x="2944" y="13115"/>
                </a:lnTo>
                <a:lnTo>
                  <a:pt x="2993" y="15767"/>
                </a:lnTo>
                <a:lnTo>
                  <a:pt x="2993" y="15889"/>
                </a:lnTo>
                <a:lnTo>
                  <a:pt x="3066" y="15962"/>
                </a:lnTo>
                <a:lnTo>
                  <a:pt x="3139" y="16011"/>
                </a:lnTo>
                <a:lnTo>
                  <a:pt x="3334" y="16011"/>
                </a:lnTo>
                <a:lnTo>
                  <a:pt x="3407" y="15962"/>
                </a:lnTo>
                <a:lnTo>
                  <a:pt x="3455" y="15889"/>
                </a:lnTo>
                <a:lnTo>
                  <a:pt x="3480" y="15767"/>
                </a:lnTo>
                <a:lnTo>
                  <a:pt x="3480" y="14405"/>
                </a:lnTo>
                <a:lnTo>
                  <a:pt x="3455" y="13018"/>
                </a:lnTo>
                <a:lnTo>
                  <a:pt x="3431" y="11655"/>
                </a:lnTo>
                <a:lnTo>
                  <a:pt x="3431" y="10268"/>
                </a:lnTo>
                <a:lnTo>
                  <a:pt x="3431" y="8881"/>
                </a:lnTo>
                <a:lnTo>
                  <a:pt x="3431" y="7470"/>
                </a:lnTo>
                <a:lnTo>
                  <a:pt x="3407" y="5962"/>
                </a:lnTo>
                <a:lnTo>
                  <a:pt x="3407" y="5572"/>
                </a:lnTo>
                <a:lnTo>
                  <a:pt x="3382" y="5378"/>
                </a:lnTo>
                <a:lnTo>
                  <a:pt x="3334" y="5183"/>
                </a:lnTo>
                <a:lnTo>
                  <a:pt x="3309" y="5134"/>
                </a:lnTo>
                <a:lnTo>
                  <a:pt x="3261" y="5110"/>
                </a:lnTo>
                <a:close/>
                <a:moveTo>
                  <a:pt x="6716" y="5037"/>
                </a:moveTo>
                <a:lnTo>
                  <a:pt x="6667" y="5061"/>
                </a:lnTo>
                <a:lnTo>
                  <a:pt x="6643" y="5086"/>
                </a:lnTo>
                <a:lnTo>
                  <a:pt x="6570" y="5159"/>
                </a:lnTo>
                <a:lnTo>
                  <a:pt x="6521" y="5232"/>
                </a:lnTo>
                <a:lnTo>
                  <a:pt x="6472" y="5402"/>
                </a:lnTo>
                <a:lnTo>
                  <a:pt x="6448" y="5572"/>
                </a:lnTo>
                <a:lnTo>
                  <a:pt x="6448" y="5743"/>
                </a:lnTo>
                <a:lnTo>
                  <a:pt x="6424" y="7129"/>
                </a:lnTo>
                <a:lnTo>
                  <a:pt x="6399" y="8711"/>
                </a:lnTo>
                <a:lnTo>
                  <a:pt x="6375" y="10293"/>
                </a:lnTo>
                <a:lnTo>
                  <a:pt x="6351" y="11801"/>
                </a:lnTo>
                <a:lnTo>
                  <a:pt x="6351" y="12556"/>
                </a:lnTo>
                <a:lnTo>
                  <a:pt x="6302" y="13310"/>
                </a:lnTo>
                <a:lnTo>
                  <a:pt x="6229" y="13967"/>
                </a:lnTo>
                <a:lnTo>
                  <a:pt x="6205" y="14600"/>
                </a:lnTo>
                <a:lnTo>
                  <a:pt x="6180" y="14940"/>
                </a:lnTo>
                <a:lnTo>
                  <a:pt x="6205" y="15257"/>
                </a:lnTo>
                <a:lnTo>
                  <a:pt x="6229" y="15573"/>
                </a:lnTo>
                <a:lnTo>
                  <a:pt x="6278" y="15889"/>
                </a:lnTo>
                <a:lnTo>
                  <a:pt x="6326" y="16011"/>
                </a:lnTo>
                <a:lnTo>
                  <a:pt x="6375" y="16059"/>
                </a:lnTo>
                <a:lnTo>
                  <a:pt x="6472" y="16084"/>
                </a:lnTo>
                <a:lnTo>
                  <a:pt x="6570" y="16084"/>
                </a:lnTo>
                <a:lnTo>
                  <a:pt x="6643" y="16035"/>
                </a:lnTo>
                <a:lnTo>
                  <a:pt x="6716" y="15962"/>
                </a:lnTo>
                <a:lnTo>
                  <a:pt x="6764" y="15865"/>
                </a:lnTo>
                <a:lnTo>
                  <a:pt x="6764" y="15767"/>
                </a:lnTo>
                <a:lnTo>
                  <a:pt x="6716" y="15451"/>
                </a:lnTo>
                <a:lnTo>
                  <a:pt x="6691" y="15159"/>
                </a:lnTo>
                <a:lnTo>
                  <a:pt x="6691" y="14843"/>
                </a:lnTo>
                <a:lnTo>
                  <a:pt x="6691" y="14551"/>
                </a:lnTo>
                <a:lnTo>
                  <a:pt x="6740" y="13918"/>
                </a:lnTo>
                <a:lnTo>
                  <a:pt x="6789" y="13310"/>
                </a:lnTo>
                <a:lnTo>
                  <a:pt x="6837" y="12604"/>
                </a:lnTo>
                <a:lnTo>
                  <a:pt x="6862" y="11899"/>
                </a:lnTo>
                <a:lnTo>
                  <a:pt x="6886" y="10487"/>
                </a:lnTo>
                <a:lnTo>
                  <a:pt x="6910" y="7494"/>
                </a:lnTo>
                <a:lnTo>
                  <a:pt x="6935" y="6351"/>
                </a:lnTo>
                <a:lnTo>
                  <a:pt x="6935" y="5767"/>
                </a:lnTo>
                <a:lnTo>
                  <a:pt x="6910" y="5207"/>
                </a:lnTo>
                <a:lnTo>
                  <a:pt x="6862" y="5110"/>
                </a:lnTo>
                <a:lnTo>
                  <a:pt x="6813" y="5061"/>
                </a:lnTo>
                <a:lnTo>
                  <a:pt x="6716" y="5037"/>
                </a:lnTo>
                <a:close/>
                <a:moveTo>
                  <a:pt x="11704" y="3309"/>
                </a:moveTo>
                <a:lnTo>
                  <a:pt x="11655" y="3382"/>
                </a:lnTo>
                <a:lnTo>
                  <a:pt x="11290" y="3699"/>
                </a:lnTo>
                <a:lnTo>
                  <a:pt x="11144" y="3869"/>
                </a:lnTo>
                <a:lnTo>
                  <a:pt x="11096" y="3966"/>
                </a:lnTo>
                <a:lnTo>
                  <a:pt x="11047" y="4064"/>
                </a:lnTo>
                <a:lnTo>
                  <a:pt x="11071" y="4137"/>
                </a:lnTo>
                <a:lnTo>
                  <a:pt x="11120" y="4161"/>
                </a:lnTo>
                <a:lnTo>
                  <a:pt x="11217" y="4161"/>
                </a:lnTo>
                <a:lnTo>
                  <a:pt x="11315" y="4112"/>
                </a:lnTo>
                <a:lnTo>
                  <a:pt x="11485" y="4015"/>
                </a:lnTo>
                <a:lnTo>
                  <a:pt x="11655" y="3893"/>
                </a:lnTo>
                <a:lnTo>
                  <a:pt x="11801" y="3747"/>
                </a:lnTo>
                <a:lnTo>
                  <a:pt x="12020" y="3553"/>
                </a:lnTo>
                <a:lnTo>
                  <a:pt x="12142" y="3455"/>
                </a:lnTo>
                <a:lnTo>
                  <a:pt x="12239" y="3334"/>
                </a:lnTo>
                <a:lnTo>
                  <a:pt x="12264" y="3334"/>
                </a:lnTo>
                <a:lnTo>
                  <a:pt x="12264" y="3382"/>
                </a:lnTo>
                <a:lnTo>
                  <a:pt x="12239" y="3431"/>
                </a:lnTo>
                <a:lnTo>
                  <a:pt x="12239" y="3480"/>
                </a:lnTo>
                <a:lnTo>
                  <a:pt x="12239" y="3553"/>
                </a:lnTo>
                <a:lnTo>
                  <a:pt x="12239" y="3674"/>
                </a:lnTo>
                <a:lnTo>
                  <a:pt x="12239" y="3893"/>
                </a:lnTo>
                <a:lnTo>
                  <a:pt x="12118" y="3966"/>
                </a:lnTo>
                <a:lnTo>
                  <a:pt x="11996" y="4064"/>
                </a:lnTo>
                <a:lnTo>
                  <a:pt x="11777" y="4258"/>
                </a:lnTo>
                <a:lnTo>
                  <a:pt x="11509" y="4526"/>
                </a:lnTo>
                <a:lnTo>
                  <a:pt x="11412" y="4672"/>
                </a:lnTo>
                <a:lnTo>
                  <a:pt x="11363" y="4745"/>
                </a:lnTo>
                <a:lnTo>
                  <a:pt x="11339" y="4818"/>
                </a:lnTo>
                <a:lnTo>
                  <a:pt x="11363" y="4867"/>
                </a:lnTo>
                <a:lnTo>
                  <a:pt x="11388" y="4891"/>
                </a:lnTo>
                <a:lnTo>
                  <a:pt x="11461" y="4891"/>
                </a:lnTo>
                <a:lnTo>
                  <a:pt x="11534" y="4867"/>
                </a:lnTo>
                <a:lnTo>
                  <a:pt x="11680" y="4794"/>
                </a:lnTo>
                <a:lnTo>
                  <a:pt x="11899" y="4575"/>
                </a:lnTo>
                <a:lnTo>
                  <a:pt x="12264" y="4307"/>
                </a:lnTo>
                <a:lnTo>
                  <a:pt x="12264" y="4356"/>
                </a:lnTo>
                <a:lnTo>
                  <a:pt x="12264" y="4648"/>
                </a:lnTo>
                <a:lnTo>
                  <a:pt x="12215" y="4672"/>
                </a:lnTo>
                <a:lnTo>
                  <a:pt x="11826" y="4988"/>
                </a:lnTo>
                <a:lnTo>
                  <a:pt x="11655" y="5134"/>
                </a:lnTo>
                <a:lnTo>
                  <a:pt x="11485" y="5280"/>
                </a:lnTo>
                <a:lnTo>
                  <a:pt x="11339" y="5426"/>
                </a:lnTo>
                <a:lnTo>
                  <a:pt x="11217" y="5597"/>
                </a:lnTo>
                <a:lnTo>
                  <a:pt x="11217" y="5621"/>
                </a:lnTo>
                <a:lnTo>
                  <a:pt x="11217" y="5645"/>
                </a:lnTo>
                <a:lnTo>
                  <a:pt x="11242" y="5670"/>
                </a:lnTo>
                <a:lnTo>
                  <a:pt x="11266" y="5670"/>
                </a:lnTo>
                <a:lnTo>
                  <a:pt x="11728" y="5475"/>
                </a:lnTo>
                <a:lnTo>
                  <a:pt x="11947" y="5353"/>
                </a:lnTo>
                <a:lnTo>
                  <a:pt x="12142" y="5232"/>
                </a:lnTo>
                <a:lnTo>
                  <a:pt x="12264" y="5159"/>
                </a:lnTo>
                <a:lnTo>
                  <a:pt x="12264" y="5451"/>
                </a:lnTo>
                <a:lnTo>
                  <a:pt x="12118" y="5499"/>
                </a:lnTo>
                <a:lnTo>
                  <a:pt x="11972" y="5572"/>
                </a:lnTo>
                <a:lnTo>
                  <a:pt x="11704" y="5767"/>
                </a:lnTo>
                <a:lnTo>
                  <a:pt x="11582" y="5864"/>
                </a:lnTo>
                <a:lnTo>
                  <a:pt x="11436" y="5986"/>
                </a:lnTo>
                <a:lnTo>
                  <a:pt x="11315" y="6108"/>
                </a:lnTo>
                <a:lnTo>
                  <a:pt x="11290" y="6181"/>
                </a:lnTo>
                <a:lnTo>
                  <a:pt x="11266" y="6278"/>
                </a:lnTo>
                <a:lnTo>
                  <a:pt x="11290" y="6302"/>
                </a:lnTo>
                <a:lnTo>
                  <a:pt x="11315" y="6327"/>
                </a:lnTo>
                <a:lnTo>
                  <a:pt x="11412" y="6351"/>
                </a:lnTo>
                <a:lnTo>
                  <a:pt x="11485" y="6327"/>
                </a:lnTo>
                <a:lnTo>
                  <a:pt x="11631" y="6278"/>
                </a:lnTo>
                <a:lnTo>
                  <a:pt x="11899" y="6083"/>
                </a:lnTo>
                <a:lnTo>
                  <a:pt x="12093" y="5962"/>
                </a:lnTo>
                <a:lnTo>
                  <a:pt x="12264" y="5840"/>
                </a:lnTo>
                <a:lnTo>
                  <a:pt x="12264" y="6302"/>
                </a:lnTo>
                <a:lnTo>
                  <a:pt x="12045" y="6400"/>
                </a:lnTo>
                <a:lnTo>
                  <a:pt x="11850" y="6546"/>
                </a:lnTo>
                <a:lnTo>
                  <a:pt x="11509" y="6838"/>
                </a:lnTo>
                <a:lnTo>
                  <a:pt x="11436" y="6911"/>
                </a:lnTo>
                <a:lnTo>
                  <a:pt x="11339" y="7032"/>
                </a:lnTo>
                <a:lnTo>
                  <a:pt x="11290" y="7105"/>
                </a:lnTo>
                <a:lnTo>
                  <a:pt x="11266" y="7178"/>
                </a:lnTo>
                <a:lnTo>
                  <a:pt x="11266" y="7227"/>
                </a:lnTo>
                <a:lnTo>
                  <a:pt x="11315" y="7251"/>
                </a:lnTo>
                <a:lnTo>
                  <a:pt x="11388" y="7275"/>
                </a:lnTo>
                <a:lnTo>
                  <a:pt x="11461" y="7275"/>
                </a:lnTo>
                <a:lnTo>
                  <a:pt x="11607" y="7227"/>
                </a:lnTo>
                <a:lnTo>
                  <a:pt x="11753" y="7154"/>
                </a:lnTo>
                <a:lnTo>
                  <a:pt x="11874" y="7057"/>
                </a:lnTo>
                <a:lnTo>
                  <a:pt x="12239" y="6813"/>
                </a:lnTo>
                <a:lnTo>
                  <a:pt x="12239" y="7275"/>
                </a:lnTo>
                <a:lnTo>
                  <a:pt x="12142" y="7324"/>
                </a:lnTo>
                <a:lnTo>
                  <a:pt x="12069" y="7397"/>
                </a:lnTo>
                <a:lnTo>
                  <a:pt x="11923" y="7543"/>
                </a:lnTo>
                <a:lnTo>
                  <a:pt x="11655" y="7786"/>
                </a:lnTo>
                <a:lnTo>
                  <a:pt x="11363" y="8005"/>
                </a:lnTo>
                <a:lnTo>
                  <a:pt x="11315" y="8054"/>
                </a:lnTo>
                <a:lnTo>
                  <a:pt x="11315" y="8078"/>
                </a:lnTo>
                <a:lnTo>
                  <a:pt x="11315" y="8127"/>
                </a:lnTo>
                <a:lnTo>
                  <a:pt x="11315" y="8176"/>
                </a:lnTo>
                <a:lnTo>
                  <a:pt x="11339" y="8200"/>
                </a:lnTo>
                <a:lnTo>
                  <a:pt x="11388" y="8224"/>
                </a:lnTo>
                <a:lnTo>
                  <a:pt x="11436" y="8249"/>
                </a:lnTo>
                <a:lnTo>
                  <a:pt x="11485" y="8224"/>
                </a:lnTo>
                <a:lnTo>
                  <a:pt x="11631" y="8151"/>
                </a:lnTo>
                <a:lnTo>
                  <a:pt x="11777" y="8054"/>
                </a:lnTo>
                <a:lnTo>
                  <a:pt x="12045" y="7859"/>
                </a:lnTo>
                <a:lnTo>
                  <a:pt x="12239" y="7689"/>
                </a:lnTo>
                <a:lnTo>
                  <a:pt x="12215" y="8224"/>
                </a:lnTo>
                <a:lnTo>
                  <a:pt x="12069" y="8322"/>
                </a:lnTo>
                <a:lnTo>
                  <a:pt x="11947" y="8443"/>
                </a:lnTo>
                <a:lnTo>
                  <a:pt x="11777" y="8565"/>
                </a:lnTo>
                <a:lnTo>
                  <a:pt x="11631" y="8735"/>
                </a:lnTo>
                <a:lnTo>
                  <a:pt x="11509" y="8881"/>
                </a:lnTo>
                <a:lnTo>
                  <a:pt x="11412" y="9076"/>
                </a:lnTo>
                <a:lnTo>
                  <a:pt x="11388" y="9125"/>
                </a:lnTo>
                <a:lnTo>
                  <a:pt x="11412" y="9149"/>
                </a:lnTo>
                <a:lnTo>
                  <a:pt x="11461" y="9173"/>
                </a:lnTo>
                <a:lnTo>
                  <a:pt x="11509" y="9149"/>
                </a:lnTo>
                <a:lnTo>
                  <a:pt x="11801" y="8906"/>
                </a:lnTo>
                <a:lnTo>
                  <a:pt x="12118" y="8662"/>
                </a:lnTo>
                <a:lnTo>
                  <a:pt x="12215" y="8614"/>
                </a:lnTo>
                <a:lnTo>
                  <a:pt x="12215" y="8906"/>
                </a:lnTo>
                <a:lnTo>
                  <a:pt x="12020" y="9052"/>
                </a:lnTo>
                <a:lnTo>
                  <a:pt x="11850" y="9198"/>
                </a:lnTo>
                <a:lnTo>
                  <a:pt x="11680" y="9344"/>
                </a:lnTo>
                <a:lnTo>
                  <a:pt x="11509" y="9490"/>
                </a:lnTo>
                <a:lnTo>
                  <a:pt x="11436" y="9587"/>
                </a:lnTo>
                <a:lnTo>
                  <a:pt x="11363" y="9684"/>
                </a:lnTo>
                <a:lnTo>
                  <a:pt x="11266" y="9903"/>
                </a:lnTo>
                <a:lnTo>
                  <a:pt x="11242" y="9952"/>
                </a:lnTo>
                <a:lnTo>
                  <a:pt x="11266" y="9976"/>
                </a:lnTo>
                <a:lnTo>
                  <a:pt x="11315" y="10001"/>
                </a:lnTo>
                <a:lnTo>
                  <a:pt x="11363" y="9976"/>
                </a:lnTo>
                <a:lnTo>
                  <a:pt x="11534" y="9879"/>
                </a:lnTo>
                <a:lnTo>
                  <a:pt x="11704" y="9757"/>
                </a:lnTo>
                <a:lnTo>
                  <a:pt x="12045" y="9490"/>
                </a:lnTo>
                <a:lnTo>
                  <a:pt x="12191" y="9392"/>
                </a:lnTo>
                <a:lnTo>
                  <a:pt x="12191" y="9611"/>
                </a:lnTo>
                <a:lnTo>
                  <a:pt x="11874" y="9879"/>
                </a:lnTo>
                <a:lnTo>
                  <a:pt x="11582" y="10122"/>
                </a:lnTo>
                <a:lnTo>
                  <a:pt x="11436" y="10268"/>
                </a:lnTo>
                <a:lnTo>
                  <a:pt x="11339" y="10439"/>
                </a:lnTo>
                <a:lnTo>
                  <a:pt x="11315" y="10487"/>
                </a:lnTo>
                <a:lnTo>
                  <a:pt x="11339" y="10512"/>
                </a:lnTo>
                <a:lnTo>
                  <a:pt x="11363" y="10536"/>
                </a:lnTo>
                <a:lnTo>
                  <a:pt x="11412" y="10560"/>
                </a:lnTo>
                <a:lnTo>
                  <a:pt x="11607" y="10487"/>
                </a:lnTo>
                <a:lnTo>
                  <a:pt x="11801" y="10390"/>
                </a:lnTo>
                <a:lnTo>
                  <a:pt x="12142" y="10171"/>
                </a:lnTo>
                <a:lnTo>
                  <a:pt x="12191" y="10147"/>
                </a:lnTo>
                <a:lnTo>
                  <a:pt x="12166" y="10536"/>
                </a:lnTo>
                <a:lnTo>
                  <a:pt x="12020" y="10682"/>
                </a:lnTo>
                <a:lnTo>
                  <a:pt x="11850" y="10852"/>
                </a:lnTo>
                <a:lnTo>
                  <a:pt x="11704" y="10998"/>
                </a:lnTo>
                <a:lnTo>
                  <a:pt x="11412" y="11339"/>
                </a:lnTo>
                <a:lnTo>
                  <a:pt x="11412" y="11388"/>
                </a:lnTo>
                <a:lnTo>
                  <a:pt x="11412" y="11412"/>
                </a:lnTo>
                <a:lnTo>
                  <a:pt x="11436" y="11436"/>
                </a:lnTo>
                <a:lnTo>
                  <a:pt x="11485" y="11436"/>
                </a:lnTo>
                <a:lnTo>
                  <a:pt x="11826" y="11242"/>
                </a:lnTo>
                <a:lnTo>
                  <a:pt x="11972" y="11120"/>
                </a:lnTo>
                <a:lnTo>
                  <a:pt x="12118" y="10998"/>
                </a:lnTo>
                <a:lnTo>
                  <a:pt x="12166" y="10974"/>
                </a:lnTo>
                <a:lnTo>
                  <a:pt x="12166" y="11412"/>
                </a:lnTo>
                <a:lnTo>
                  <a:pt x="11972" y="11607"/>
                </a:lnTo>
                <a:lnTo>
                  <a:pt x="11826" y="11753"/>
                </a:lnTo>
                <a:lnTo>
                  <a:pt x="11704" y="11923"/>
                </a:lnTo>
                <a:lnTo>
                  <a:pt x="11582" y="12093"/>
                </a:lnTo>
                <a:lnTo>
                  <a:pt x="11485" y="12264"/>
                </a:lnTo>
                <a:lnTo>
                  <a:pt x="11485" y="12288"/>
                </a:lnTo>
                <a:lnTo>
                  <a:pt x="11509" y="12312"/>
                </a:lnTo>
                <a:lnTo>
                  <a:pt x="11534" y="12337"/>
                </a:lnTo>
                <a:lnTo>
                  <a:pt x="11558" y="12337"/>
                </a:lnTo>
                <a:lnTo>
                  <a:pt x="11728" y="12239"/>
                </a:lnTo>
                <a:lnTo>
                  <a:pt x="11899" y="12142"/>
                </a:lnTo>
                <a:lnTo>
                  <a:pt x="12191" y="11923"/>
                </a:lnTo>
                <a:lnTo>
                  <a:pt x="12215" y="12142"/>
                </a:lnTo>
                <a:lnTo>
                  <a:pt x="11972" y="12361"/>
                </a:lnTo>
                <a:lnTo>
                  <a:pt x="11655" y="12702"/>
                </a:lnTo>
                <a:lnTo>
                  <a:pt x="11509" y="12872"/>
                </a:lnTo>
                <a:lnTo>
                  <a:pt x="11388" y="13042"/>
                </a:lnTo>
                <a:lnTo>
                  <a:pt x="11363" y="13091"/>
                </a:lnTo>
                <a:lnTo>
                  <a:pt x="11388" y="13115"/>
                </a:lnTo>
                <a:lnTo>
                  <a:pt x="11412" y="13140"/>
                </a:lnTo>
                <a:lnTo>
                  <a:pt x="11436" y="13140"/>
                </a:lnTo>
                <a:lnTo>
                  <a:pt x="11631" y="13091"/>
                </a:lnTo>
                <a:lnTo>
                  <a:pt x="11801" y="12994"/>
                </a:lnTo>
                <a:lnTo>
                  <a:pt x="11972" y="12872"/>
                </a:lnTo>
                <a:lnTo>
                  <a:pt x="12118" y="12726"/>
                </a:lnTo>
                <a:lnTo>
                  <a:pt x="12239" y="12629"/>
                </a:lnTo>
                <a:lnTo>
                  <a:pt x="12239" y="12921"/>
                </a:lnTo>
                <a:lnTo>
                  <a:pt x="12191" y="12969"/>
                </a:lnTo>
                <a:lnTo>
                  <a:pt x="11996" y="13115"/>
                </a:lnTo>
                <a:lnTo>
                  <a:pt x="11801" y="13261"/>
                </a:lnTo>
                <a:lnTo>
                  <a:pt x="11436" y="13529"/>
                </a:lnTo>
                <a:lnTo>
                  <a:pt x="11266" y="13675"/>
                </a:lnTo>
                <a:lnTo>
                  <a:pt x="11120" y="13845"/>
                </a:lnTo>
                <a:lnTo>
                  <a:pt x="11120" y="13870"/>
                </a:lnTo>
                <a:lnTo>
                  <a:pt x="11120" y="13918"/>
                </a:lnTo>
                <a:lnTo>
                  <a:pt x="11193" y="13918"/>
                </a:lnTo>
                <a:lnTo>
                  <a:pt x="11631" y="13748"/>
                </a:lnTo>
                <a:lnTo>
                  <a:pt x="12045" y="13553"/>
                </a:lnTo>
                <a:lnTo>
                  <a:pt x="12288" y="13432"/>
                </a:lnTo>
                <a:lnTo>
                  <a:pt x="12288" y="13797"/>
                </a:lnTo>
                <a:lnTo>
                  <a:pt x="12239" y="13845"/>
                </a:lnTo>
                <a:lnTo>
                  <a:pt x="11923" y="14137"/>
                </a:lnTo>
                <a:lnTo>
                  <a:pt x="11680" y="14356"/>
                </a:lnTo>
                <a:lnTo>
                  <a:pt x="11436" y="14575"/>
                </a:lnTo>
                <a:lnTo>
                  <a:pt x="11436" y="14624"/>
                </a:lnTo>
                <a:lnTo>
                  <a:pt x="11461" y="14673"/>
                </a:lnTo>
                <a:lnTo>
                  <a:pt x="11631" y="14673"/>
                </a:lnTo>
                <a:lnTo>
                  <a:pt x="11801" y="14624"/>
                </a:lnTo>
                <a:lnTo>
                  <a:pt x="11947" y="14551"/>
                </a:lnTo>
                <a:lnTo>
                  <a:pt x="12069" y="14454"/>
                </a:lnTo>
                <a:lnTo>
                  <a:pt x="12312" y="14283"/>
                </a:lnTo>
                <a:lnTo>
                  <a:pt x="12312" y="14502"/>
                </a:lnTo>
                <a:lnTo>
                  <a:pt x="12215" y="14575"/>
                </a:lnTo>
                <a:lnTo>
                  <a:pt x="12118" y="14673"/>
                </a:lnTo>
                <a:lnTo>
                  <a:pt x="11947" y="14843"/>
                </a:lnTo>
                <a:lnTo>
                  <a:pt x="11582" y="15159"/>
                </a:lnTo>
                <a:lnTo>
                  <a:pt x="11217" y="15475"/>
                </a:lnTo>
                <a:lnTo>
                  <a:pt x="11193" y="15500"/>
                </a:lnTo>
                <a:lnTo>
                  <a:pt x="11217" y="15548"/>
                </a:lnTo>
                <a:lnTo>
                  <a:pt x="11266" y="15597"/>
                </a:lnTo>
                <a:lnTo>
                  <a:pt x="11315" y="15597"/>
                </a:lnTo>
                <a:lnTo>
                  <a:pt x="11509" y="15524"/>
                </a:lnTo>
                <a:lnTo>
                  <a:pt x="11704" y="15427"/>
                </a:lnTo>
                <a:lnTo>
                  <a:pt x="11874" y="15305"/>
                </a:lnTo>
                <a:lnTo>
                  <a:pt x="12045" y="15159"/>
                </a:lnTo>
                <a:lnTo>
                  <a:pt x="12312" y="14916"/>
                </a:lnTo>
                <a:lnTo>
                  <a:pt x="12312" y="15451"/>
                </a:lnTo>
                <a:lnTo>
                  <a:pt x="12215" y="15500"/>
                </a:lnTo>
                <a:lnTo>
                  <a:pt x="12118" y="15573"/>
                </a:lnTo>
                <a:lnTo>
                  <a:pt x="11947" y="15719"/>
                </a:lnTo>
                <a:lnTo>
                  <a:pt x="11339" y="16230"/>
                </a:lnTo>
                <a:lnTo>
                  <a:pt x="11315" y="16278"/>
                </a:lnTo>
                <a:lnTo>
                  <a:pt x="11339" y="16327"/>
                </a:lnTo>
                <a:lnTo>
                  <a:pt x="11388" y="16376"/>
                </a:lnTo>
                <a:lnTo>
                  <a:pt x="11436" y="16351"/>
                </a:lnTo>
                <a:lnTo>
                  <a:pt x="11801" y="16132"/>
                </a:lnTo>
                <a:lnTo>
                  <a:pt x="12166" y="15913"/>
                </a:lnTo>
                <a:lnTo>
                  <a:pt x="12312" y="15816"/>
                </a:lnTo>
                <a:lnTo>
                  <a:pt x="12288" y="16084"/>
                </a:lnTo>
                <a:lnTo>
                  <a:pt x="12118" y="16254"/>
                </a:lnTo>
                <a:lnTo>
                  <a:pt x="11923" y="16400"/>
                </a:lnTo>
                <a:lnTo>
                  <a:pt x="11582" y="16595"/>
                </a:lnTo>
                <a:lnTo>
                  <a:pt x="11217" y="16789"/>
                </a:lnTo>
                <a:lnTo>
                  <a:pt x="11193" y="16814"/>
                </a:lnTo>
                <a:lnTo>
                  <a:pt x="11169" y="16838"/>
                </a:lnTo>
                <a:lnTo>
                  <a:pt x="11193" y="16935"/>
                </a:lnTo>
                <a:lnTo>
                  <a:pt x="11242" y="16984"/>
                </a:lnTo>
                <a:lnTo>
                  <a:pt x="11315" y="16984"/>
                </a:lnTo>
                <a:lnTo>
                  <a:pt x="11704" y="16838"/>
                </a:lnTo>
                <a:lnTo>
                  <a:pt x="12093" y="16668"/>
                </a:lnTo>
                <a:lnTo>
                  <a:pt x="12264" y="16546"/>
                </a:lnTo>
                <a:lnTo>
                  <a:pt x="12264" y="16643"/>
                </a:lnTo>
                <a:lnTo>
                  <a:pt x="12093" y="16765"/>
                </a:lnTo>
                <a:lnTo>
                  <a:pt x="11972" y="16887"/>
                </a:lnTo>
                <a:lnTo>
                  <a:pt x="11680" y="17106"/>
                </a:lnTo>
                <a:lnTo>
                  <a:pt x="11582" y="17203"/>
                </a:lnTo>
                <a:lnTo>
                  <a:pt x="11509" y="17252"/>
                </a:lnTo>
                <a:lnTo>
                  <a:pt x="11461" y="17276"/>
                </a:lnTo>
                <a:lnTo>
                  <a:pt x="11412" y="17300"/>
                </a:lnTo>
                <a:lnTo>
                  <a:pt x="11412" y="17325"/>
                </a:lnTo>
                <a:lnTo>
                  <a:pt x="11412" y="17349"/>
                </a:lnTo>
                <a:lnTo>
                  <a:pt x="11436" y="17398"/>
                </a:lnTo>
                <a:lnTo>
                  <a:pt x="11509" y="17398"/>
                </a:lnTo>
                <a:lnTo>
                  <a:pt x="11582" y="17422"/>
                </a:lnTo>
                <a:lnTo>
                  <a:pt x="11728" y="17398"/>
                </a:lnTo>
                <a:lnTo>
                  <a:pt x="11874" y="17325"/>
                </a:lnTo>
                <a:lnTo>
                  <a:pt x="12020" y="17252"/>
                </a:lnTo>
                <a:lnTo>
                  <a:pt x="12191" y="17154"/>
                </a:lnTo>
                <a:lnTo>
                  <a:pt x="12118" y="17398"/>
                </a:lnTo>
                <a:lnTo>
                  <a:pt x="12069" y="17471"/>
                </a:lnTo>
                <a:lnTo>
                  <a:pt x="12020" y="17544"/>
                </a:lnTo>
                <a:lnTo>
                  <a:pt x="11996" y="17544"/>
                </a:lnTo>
                <a:lnTo>
                  <a:pt x="10414" y="17568"/>
                </a:lnTo>
                <a:lnTo>
                  <a:pt x="8857" y="17592"/>
                </a:lnTo>
                <a:lnTo>
                  <a:pt x="7300" y="17617"/>
                </a:lnTo>
                <a:lnTo>
                  <a:pt x="5718" y="17641"/>
                </a:lnTo>
                <a:lnTo>
                  <a:pt x="4064" y="17617"/>
                </a:lnTo>
                <a:lnTo>
                  <a:pt x="2385" y="17592"/>
                </a:lnTo>
                <a:lnTo>
                  <a:pt x="1874" y="17592"/>
                </a:lnTo>
                <a:lnTo>
                  <a:pt x="1630" y="17568"/>
                </a:lnTo>
                <a:lnTo>
                  <a:pt x="1509" y="17519"/>
                </a:lnTo>
                <a:lnTo>
                  <a:pt x="1387" y="17471"/>
                </a:lnTo>
                <a:lnTo>
                  <a:pt x="1314" y="17422"/>
                </a:lnTo>
                <a:lnTo>
                  <a:pt x="1241" y="17373"/>
                </a:lnTo>
                <a:lnTo>
                  <a:pt x="1144" y="17227"/>
                </a:lnTo>
                <a:lnTo>
                  <a:pt x="1095" y="17033"/>
                </a:lnTo>
                <a:lnTo>
                  <a:pt x="1071" y="16838"/>
                </a:lnTo>
                <a:lnTo>
                  <a:pt x="1046" y="16424"/>
                </a:lnTo>
                <a:lnTo>
                  <a:pt x="1046" y="16084"/>
                </a:lnTo>
                <a:lnTo>
                  <a:pt x="1046" y="15257"/>
                </a:lnTo>
                <a:lnTo>
                  <a:pt x="1071" y="14405"/>
                </a:lnTo>
                <a:lnTo>
                  <a:pt x="1119" y="12750"/>
                </a:lnTo>
                <a:lnTo>
                  <a:pt x="1119" y="11874"/>
                </a:lnTo>
                <a:lnTo>
                  <a:pt x="1119" y="10998"/>
                </a:lnTo>
                <a:lnTo>
                  <a:pt x="1095" y="9271"/>
                </a:lnTo>
                <a:lnTo>
                  <a:pt x="1095" y="8443"/>
                </a:lnTo>
                <a:lnTo>
                  <a:pt x="1119" y="7616"/>
                </a:lnTo>
                <a:lnTo>
                  <a:pt x="1119" y="6765"/>
                </a:lnTo>
                <a:lnTo>
                  <a:pt x="1119" y="5937"/>
                </a:lnTo>
                <a:lnTo>
                  <a:pt x="1119" y="5280"/>
                </a:lnTo>
                <a:lnTo>
                  <a:pt x="1071" y="4623"/>
                </a:lnTo>
                <a:lnTo>
                  <a:pt x="1046" y="4039"/>
                </a:lnTo>
                <a:lnTo>
                  <a:pt x="1046" y="3747"/>
                </a:lnTo>
                <a:lnTo>
                  <a:pt x="1095" y="3455"/>
                </a:lnTo>
                <a:lnTo>
                  <a:pt x="1874" y="3455"/>
                </a:lnTo>
                <a:lnTo>
                  <a:pt x="1703" y="3601"/>
                </a:lnTo>
                <a:lnTo>
                  <a:pt x="1533" y="3747"/>
                </a:lnTo>
                <a:lnTo>
                  <a:pt x="1460" y="3845"/>
                </a:lnTo>
                <a:lnTo>
                  <a:pt x="1387" y="3918"/>
                </a:lnTo>
                <a:lnTo>
                  <a:pt x="1338" y="4015"/>
                </a:lnTo>
                <a:lnTo>
                  <a:pt x="1338" y="4112"/>
                </a:lnTo>
                <a:lnTo>
                  <a:pt x="1338" y="4161"/>
                </a:lnTo>
                <a:lnTo>
                  <a:pt x="1387" y="4185"/>
                </a:lnTo>
                <a:lnTo>
                  <a:pt x="1484" y="4161"/>
                </a:lnTo>
                <a:lnTo>
                  <a:pt x="1557" y="4137"/>
                </a:lnTo>
                <a:lnTo>
                  <a:pt x="1728" y="4039"/>
                </a:lnTo>
                <a:lnTo>
                  <a:pt x="2020" y="3796"/>
                </a:lnTo>
                <a:lnTo>
                  <a:pt x="2166" y="3699"/>
                </a:lnTo>
                <a:lnTo>
                  <a:pt x="2336" y="3601"/>
                </a:lnTo>
                <a:lnTo>
                  <a:pt x="2506" y="3504"/>
                </a:lnTo>
                <a:lnTo>
                  <a:pt x="2652" y="3407"/>
                </a:lnTo>
                <a:lnTo>
                  <a:pt x="2847" y="3407"/>
                </a:lnTo>
                <a:lnTo>
                  <a:pt x="2774" y="3455"/>
                </a:lnTo>
                <a:lnTo>
                  <a:pt x="2360" y="3772"/>
                </a:lnTo>
                <a:lnTo>
                  <a:pt x="2141" y="3966"/>
                </a:lnTo>
                <a:lnTo>
                  <a:pt x="1971" y="4161"/>
                </a:lnTo>
                <a:lnTo>
                  <a:pt x="1971" y="4210"/>
                </a:lnTo>
                <a:lnTo>
                  <a:pt x="1995" y="4258"/>
                </a:lnTo>
                <a:lnTo>
                  <a:pt x="2044" y="4307"/>
                </a:lnTo>
                <a:lnTo>
                  <a:pt x="2093" y="4307"/>
                </a:lnTo>
                <a:lnTo>
                  <a:pt x="2214" y="4283"/>
                </a:lnTo>
                <a:lnTo>
                  <a:pt x="2312" y="4234"/>
                </a:lnTo>
                <a:lnTo>
                  <a:pt x="2531" y="4112"/>
                </a:lnTo>
                <a:lnTo>
                  <a:pt x="2920" y="3820"/>
                </a:lnTo>
                <a:lnTo>
                  <a:pt x="3212" y="3626"/>
                </a:lnTo>
                <a:lnTo>
                  <a:pt x="3358" y="3504"/>
                </a:lnTo>
                <a:lnTo>
                  <a:pt x="3504" y="3382"/>
                </a:lnTo>
                <a:lnTo>
                  <a:pt x="3893" y="3382"/>
                </a:lnTo>
                <a:lnTo>
                  <a:pt x="3674" y="3601"/>
                </a:lnTo>
                <a:lnTo>
                  <a:pt x="3480" y="3820"/>
                </a:lnTo>
                <a:lnTo>
                  <a:pt x="3382" y="3918"/>
                </a:lnTo>
                <a:lnTo>
                  <a:pt x="3261" y="4015"/>
                </a:lnTo>
                <a:lnTo>
                  <a:pt x="3115" y="4112"/>
                </a:lnTo>
                <a:lnTo>
                  <a:pt x="3066" y="4185"/>
                </a:lnTo>
                <a:lnTo>
                  <a:pt x="3066" y="4210"/>
                </a:lnTo>
                <a:lnTo>
                  <a:pt x="3066" y="4258"/>
                </a:lnTo>
                <a:lnTo>
                  <a:pt x="3090" y="4307"/>
                </a:lnTo>
                <a:lnTo>
                  <a:pt x="3139" y="4331"/>
                </a:lnTo>
                <a:lnTo>
                  <a:pt x="3236" y="4356"/>
                </a:lnTo>
                <a:lnTo>
                  <a:pt x="3334" y="4331"/>
                </a:lnTo>
                <a:lnTo>
                  <a:pt x="3455" y="4283"/>
                </a:lnTo>
                <a:lnTo>
                  <a:pt x="3674" y="4137"/>
                </a:lnTo>
                <a:lnTo>
                  <a:pt x="3820" y="3991"/>
                </a:lnTo>
                <a:lnTo>
                  <a:pt x="4234" y="3601"/>
                </a:lnTo>
                <a:lnTo>
                  <a:pt x="4331" y="3504"/>
                </a:lnTo>
                <a:lnTo>
                  <a:pt x="4429" y="3382"/>
                </a:lnTo>
                <a:lnTo>
                  <a:pt x="4988" y="3382"/>
                </a:lnTo>
                <a:lnTo>
                  <a:pt x="4794" y="3480"/>
                </a:lnTo>
                <a:lnTo>
                  <a:pt x="4623" y="3626"/>
                </a:lnTo>
                <a:lnTo>
                  <a:pt x="4477" y="3723"/>
                </a:lnTo>
                <a:lnTo>
                  <a:pt x="4331" y="3845"/>
                </a:lnTo>
                <a:lnTo>
                  <a:pt x="4210" y="3991"/>
                </a:lnTo>
                <a:lnTo>
                  <a:pt x="4185" y="4088"/>
                </a:lnTo>
                <a:lnTo>
                  <a:pt x="4137" y="4161"/>
                </a:lnTo>
                <a:lnTo>
                  <a:pt x="4137" y="4210"/>
                </a:lnTo>
                <a:lnTo>
                  <a:pt x="4161" y="4234"/>
                </a:lnTo>
                <a:lnTo>
                  <a:pt x="4185" y="4258"/>
                </a:lnTo>
                <a:lnTo>
                  <a:pt x="4234" y="4283"/>
                </a:lnTo>
                <a:lnTo>
                  <a:pt x="4307" y="4258"/>
                </a:lnTo>
                <a:lnTo>
                  <a:pt x="4380" y="4234"/>
                </a:lnTo>
                <a:lnTo>
                  <a:pt x="4526" y="4137"/>
                </a:lnTo>
                <a:lnTo>
                  <a:pt x="4794" y="3893"/>
                </a:lnTo>
                <a:lnTo>
                  <a:pt x="5110" y="3699"/>
                </a:lnTo>
                <a:lnTo>
                  <a:pt x="5256" y="3577"/>
                </a:lnTo>
                <a:lnTo>
                  <a:pt x="5304" y="3480"/>
                </a:lnTo>
                <a:lnTo>
                  <a:pt x="5353" y="3407"/>
                </a:lnTo>
                <a:lnTo>
                  <a:pt x="5353" y="3382"/>
                </a:lnTo>
                <a:lnTo>
                  <a:pt x="5888" y="3382"/>
                </a:lnTo>
                <a:lnTo>
                  <a:pt x="5645" y="3577"/>
                </a:lnTo>
                <a:lnTo>
                  <a:pt x="5450" y="3772"/>
                </a:lnTo>
                <a:lnTo>
                  <a:pt x="5256" y="3966"/>
                </a:lnTo>
                <a:lnTo>
                  <a:pt x="5110" y="4210"/>
                </a:lnTo>
                <a:lnTo>
                  <a:pt x="4988" y="4453"/>
                </a:lnTo>
                <a:lnTo>
                  <a:pt x="5012" y="4477"/>
                </a:lnTo>
                <a:lnTo>
                  <a:pt x="5037" y="4477"/>
                </a:lnTo>
                <a:lnTo>
                  <a:pt x="5207" y="4331"/>
                </a:lnTo>
                <a:lnTo>
                  <a:pt x="5377" y="4185"/>
                </a:lnTo>
                <a:lnTo>
                  <a:pt x="5694" y="3869"/>
                </a:lnTo>
                <a:lnTo>
                  <a:pt x="5913" y="3699"/>
                </a:lnTo>
                <a:lnTo>
                  <a:pt x="6132" y="3553"/>
                </a:lnTo>
                <a:lnTo>
                  <a:pt x="6302" y="3480"/>
                </a:lnTo>
                <a:lnTo>
                  <a:pt x="6351" y="3455"/>
                </a:lnTo>
                <a:lnTo>
                  <a:pt x="6424" y="3382"/>
                </a:lnTo>
                <a:lnTo>
                  <a:pt x="6910" y="3382"/>
                </a:lnTo>
                <a:lnTo>
                  <a:pt x="6764" y="3504"/>
                </a:lnTo>
                <a:lnTo>
                  <a:pt x="6570" y="3626"/>
                </a:lnTo>
                <a:lnTo>
                  <a:pt x="6351" y="3820"/>
                </a:lnTo>
                <a:lnTo>
                  <a:pt x="6253" y="3918"/>
                </a:lnTo>
                <a:lnTo>
                  <a:pt x="6180" y="4015"/>
                </a:lnTo>
                <a:lnTo>
                  <a:pt x="6107" y="4137"/>
                </a:lnTo>
                <a:lnTo>
                  <a:pt x="6083" y="4234"/>
                </a:lnTo>
                <a:lnTo>
                  <a:pt x="6107" y="4258"/>
                </a:lnTo>
                <a:lnTo>
                  <a:pt x="6132" y="4283"/>
                </a:lnTo>
                <a:lnTo>
                  <a:pt x="6229" y="4307"/>
                </a:lnTo>
                <a:lnTo>
                  <a:pt x="6326" y="4283"/>
                </a:lnTo>
                <a:lnTo>
                  <a:pt x="6424" y="4258"/>
                </a:lnTo>
                <a:lnTo>
                  <a:pt x="6521" y="4185"/>
                </a:lnTo>
                <a:lnTo>
                  <a:pt x="6691" y="4064"/>
                </a:lnTo>
                <a:lnTo>
                  <a:pt x="6837" y="3942"/>
                </a:lnTo>
                <a:lnTo>
                  <a:pt x="7056" y="3772"/>
                </a:lnTo>
                <a:lnTo>
                  <a:pt x="7300" y="3626"/>
                </a:lnTo>
                <a:lnTo>
                  <a:pt x="7519" y="3504"/>
                </a:lnTo>
                <a:lnTo>
                  <a:pt x="7616" y="3455"/>
                </a:lnTo>
                <a:lnTo>
                  <a:pt x="7713" y="3382"/>
                </a:lnTo>
                <a:lnTo>
                  <a:pt x="8103" y="3382"/>
                </a:lnTo>
                <a:lnTo>
                  <a:pt x="7884" y="3626"/>
                </a:lnTo>
                <a:lnTo>
                  <a:pt x="7616" y="3942"/>
                </a:lnTo>
                <a:lnTo>
                  <a:pt x="7470" y="4112"/>
                </a:lnTo>
                <a:lnTo>
                  <a:pt x="7348" y="4283"/>
                </a:lnTo>
                <a:lnTo>
                  <a:pt x="7348" y="4307"/>
                </a:lnTo>
                <a:lnTo>
                  <a:pt x="7373" y="4307"/>
                </a:lnTo>
                <a:lnTo>
                  <a:pt x="7543" y="4234"/>
                </a:lnTo>
                <a:lnTo>
                  <a:pt x="7689" y="4161"/>
                </a:lnTo>
                <a:lnTo>
                  <a:pt x="7835" y="4039"/>
                </a:lnTo>
                <a:lnTo>
                  <a:pt x="7957" y="3918"/>
                </a:lnTo>
                <a:lnTo>
                  <a:pt x="8541" y="3382"/>
                </a:lnTo>
                <a:lnTo>
                  <a:pt x="8760" y="3382"/>
                </a:lnTo>
                <a:lnTo>
                  <a:pt x="8589" y="3577"/>
                </a:lnTo>
                <a:lnTo>
                  <a:pt x="8346" y="3820"/>
                </a:lnTo>
                <a:lnTo>
                  <a:pt x="8200" y="3942"/>
                </a:lnTo>
                <a:lnTo>
                  <a:pt x="8151" y="4015"/>
                </a:lnTo>
                <a:lnTo>
                  <a:pt x="8103" y="4088"/>
                </a:lnTo>
                <a:lnTo>
                  <a:pt x="8103" y="4137"/>
                </a:lnTo>
                <a:lnTo>
                  <a:pt x="8127" y="4185"/>
                </a:lnTo>
                <a:lnTo>
                  <a:pt x="8151" y="4210"/>
                </a:lnTo>
                <a:lnTo>
                  <a:pt x="8200" y="4234"/>
                </a:lnTo>
                <a:lnTo>
                  <a:pt x="8273" y="4258"/>
                </a:lnTo>
                <a:lnTo>
                  <a:pt x="8370" y="4234"/>
                </a:lnTo>
                <a:lnTo>
                  <a:pt x="8468" y="4210"/>
                </a:lnTo>
                <a:lnTo>
                  <a:pt x="8541" y="4137"/>
                </a:lnTo>
                <a:lnTo>
                  <a:pt x="8711" y="4015"/>
                </a:lnTo>
                <a:lnTo>
                  <a:pt x="8833" y="3893"/>
                </a:lnTo>
                <a:lnTo>
                  <a:pt x="9052" y="3626"/>
                </a:lnTo>
                <a:lnTo>
                  <a:pt x="9271" y="3358"/>
                </a:lnTo>
                <a:lnTo>
                  <a:pt x="9903" y="3358"/>
                </a:lnTo>
                <a:lnTo>
                  <a:pt x="9782" y="3480"/>
                </a:lnTo>
                <a:lnTo>
                  <a:pt x="9660" y="3601"/>
                </a:lnTo>
                <a:lnTo>
                  <a:pt x="9538" y="3747"/>
                </a:lnTo>
                <a:lnTo>
                  <a:pt x="9441" y="3918"/>
                </a:lnTo>
                <a:lnTo>
                  <a:pt x="9441" y="3966"/>
                </a:lnTo>
                <a:lnTo>
                  <a:pt x="9465" y="3991"/>
                </a:lnTo>
                <a:lnTo>
                  <a:pt x="9490" y="4015"/>
                </a:lnTo>
                <a:lnTo>
                  <a:pt x="9538" y="3991"/>
                </a:lnTo>
                <a:lnTo>
                  <a:pt x="9684" y="3893"/>
                </a:lnTo>
                <a:lnTo>
                  <a:pt x="9806" y="3796"/>
                </a:lnTo>
                <a:lnTo>
                  <a:pt x="10074" y="3553"/>
                </a:lnTo>
                <a:lnTo>
                  <a:pt x="10220" y="3431"/>
                </a:lnTo>
                <a:lnTo>
                  <a:pt x="10366" y="3334"/>
                </a:lnTo>
                <a:lnTo>
                  <a:pt x="10633" y="3334"/>
                </a:lnTo>
                <a:lnTo>
                  <a:pt x="10560" y="3407"/>
                </a:lnTo>
                <a:lnTo>
                  <a:pt x="10293" y="3699"/>
                </a:lnTo>
                <a:lnTo>
                  <a:pt x="10171" y="3845"/>
                </a:lnTo>
                <a:lnTo>
                  <a:pt x="10074" y="4015"/>
                </a:lnTo>
                <a:lnTo>
                  <a:pt x="10049" y="4064"/>
                </a:lnTo>
                <a:lnTo>
                  <a:pt x="10049" y="4112"/>
                </a:lnTo>
                <a:lnTo>
                  <a:pt x="10098" y="4185"/>
                </a:lnTo>
                <a:lnTo>
                  <a:pt x="10171" y="4234"/>
                </a:lnTo>
                <a:lnTo>
                  <a:pt x="10220" y="4234"/>
                </a:lnTo>
                <a:lnTo>
                  <a:pt x="10268" y="4210"/>
                </a:lnTo>
                <a:lnTo>
                  <a:pt x="10390" y="4112"/>
                </a:lnTo>
                <a:lnTo>
                  <a:pt x="10536" y="3991"/>
                </a:lnTo>
                <a:lnTo>
                  <a:pt x="10755" y="3723"/>
                </a:lnTo>
                <a:lnTo>
                  <a:pt x="10974" y="3504"/>
                </a:lnTo>
                <a:lnTo>
                  <a:pt x="11217" y="3309"/>
                </a:lnTo>
                <a:close/>
                <a:moveTo>
                  <a:pt x="7567" y="0"/>
                </a:moveTo>
                <a:lnTo>
                  <a:pt x="7154" y="24"/>
                </a:lnTo>
                <a:lnTo>
                  <a:pt x="6716" y="73"/>
                </a:lnTo>
                <a:lnTo>
                  <a:pt x="5596" y="73"/>
                </a:lnTo>
                <a:lnTo>
                  <a:pt x="5256" y="146"/>
                </a:lnTo>
                <a:lnTo>
                  <a:pt x="5085" y="170"/>
                </a:lnTo>
                <a:lnTo>
                  <a:pt x="4915" y="243"/>
                </a:lnTo>
                <a:lnTo>
                  <a:pt x="4794" y="316"/>
                </a:lnTo>
                <a:lnTo>
                  <a:pt x="4696" y="389"/>
                </a:lnTo>
                <a:lnTo>
                  <a:pt x="4599" y="487"/>
                </a:lnTo>
                <a:lnTo>
                  <a:pt x="4526" y="584"/>
                </a:lnTo>
                <a:lnTo>
                  <a:pt x="4477" y="706"/>
                </a:lnTo>
                <a:lnTo>
                  <a:pt x="4453" y="827"/>
                </a:lnTo>
                <a:lnTo>
                  <a:pt x="4453" y="949"/>
                </a:lnTo>
                <a:lnTo>
                  <a:pt x="4453" y="1095"/>
                </a:lnTo>
                <a:lnTo>
                  <a:pt x="3699" y="1071"/>
                </a:lnTo>
                <a:lnTo>
                  <a:pt x="2920" y="1071"/>
                </a:lnTo>
                <a:lnTo>
                  <a:pt x="2141" y="1095"/>
                </a:lnTo>
                <a:lnTo>
                  <a:pt x="1387" y="1168"/>
                </a:lnTo>
                <a:lnTo>
                  <a:pt x="1022" y="1265"/>
                </a:lnTo>
                <a:lnTo>
                  <a:pt x="827" y="1314"/>
                </a:lnTo>
                <a:lnTo>
                  <a:pt x="657" y="1387"/>
                </a:lnTo>
                <a:lnTo>
                  <a:pt x="511" y="1484"/>
                </a:lnTo>
                <a:lnTo>
                  <a:pt x="365" y="1606"/>
                </a:lnTo>
                <a:lnTo>
                  <a:pt x="268" y="1752"/>
                </a:lnTo>
                <a:lnTo>
                  <a:pt x="170" y="1922"/>
                </a:lnTo>
                <a:lnTo>
                  <a:pt x="97" y="2141"/>
                </a:lnTo>
                <a:lnTo>
                  <a:pt x="73" y="2409"/>
                </a:lnTo>
                <a:lnTo>
                  <a:pt x="97" y="2677"/>
                </a:lnTo>
                <a:lnTo>
                  <a:pt x="122" y="2823"/>
                </a:lnTo>
                <a:lnTo>
                  <a:pt x="170" y="2920"/>
                </a:lnTo>
                <a:lnTo>
                  <a:pt x="122" y="2920"/>
                </a:lnTo>
                <a:lnTo>
                  <a:pt x="73" y="2944"/>
                </a:lnTo>
                <a:lnTo>
                  <a:pt x="24" y="2993"/>
                </a:lnTo>
                <a:lnTo>
                  <a:pt x="0" y="3042"/>
                </a:lnTo>
                <a:lnTo>
                  <a:pt x="0" y="3115"/>
                </a:lnTo>
                <a:lnTo>
                  <a:pt x="0" y="3163"/>
                </a:lnTo>
                <a:lnTo>
                  <a:pt x="24" y="3212"/>
                </a:lnTo>
                <a:lnTo>
                  <a:pt x="73" y="3261"/>
                </a:lnTo>
                <a:lnTo>
                  <a:pt x="122" y="3285"/>
                </a:lnTo>
                <a:lnTo>
                  <a:pt x="414" y="3358"/>
                </a:lnTo>
                <a:lnTo>
                  <a:pt x="706" y="3407"/>
                </a:lnTo>
                <a:lnTo>
                  <a:pt x="633" y="3674"/>
                </a:lnTo>
                <a:lnTo>
                  <a:pt x="584" y="3918"/>
                </a:lnTo>
                <a:lnTo>
                  <a:pt x="584" y="4210"/>
                </a:lnTo>
                <a:lnTo>
                  <a:pt x="584" y="4477"/>
                </a:lnTo>
                <a:lnTo>
                  <a:pt x="608" y="5037"/>
                </a:lnTo>
                <a:lnTo>
                  <a:pt x="633" y="5572"/>
                </a:lnTo>
                <a:lnTo>
                  <a:pt x="633" y="6497"/>
                </a:lnTo>
                <a:lnTo>
                  <a:pt x="633" y="7421"/>
                </a:lnTo>
                <a:lnTo>
                  <a:pt x="608" y="8346"/>
                </a:lnTo>
                <a:lnTo>
                  <a:pt x="608" y="9271"/>
                </a:lnTo>
                <a:lnTo>
                  <a:pt x="608" y="11096"/>
                </a:lnTo>
                <a:lnTo>
                  <a:pt x="633" y="12020"/>
                </a:lnTo>
                <a:lnTo>
                  <a:pt x="608" y="12921"/>
                </a:lnTo>
                <a:lnTo>
                  <a:pt x="560" y="14867"/>
                </a:lnTo>
                <a:lnTo>
                  <a:pt x="560" y="15840"/>
                </a:lnTo>
                <a:lnTo>
                  <a:pt x="584" y="16814"/>
                </a:lnTo>
                <a:lnTo>
                  <a:pt x="633" y="17057"/>
                </a:lnTo>
                <a:lnTo>
                  <a:pt x="681" y="17276"/>
                </a:lnTo>
                <a:lnTo>
                  <a:pt x="754" y="17471"/>
                </a:lnTo>
                <a:lnTo>
                  <a:pt x="876" y="17641"/>
                </a:lnTo>
                <a:lnTo>
                  <a:pt x="1022" y="17787"/>
                </a:lnTo>
                <a:lnTo>
                  <a:pt x="1192" y="17909"/>
                </a:lnTo>
                <a:lnTo>
                  <a:pt x="1387" y="17982"/>
                </a:lnTo>
                <a:lnTo>
                  <a:pt x="1630" y="18055"/>
                </a:lnTo>
                <a:lnTo>
                  <a:pt x="1971" y="18079"/>
                </a:lnTo>
                <a:lnTo>
                  <a:pt x="2287" y="18103"/>
                </a:lnTo>
                <a:lnTo>
                  <a:pt x="2969" y="18103"/>
                </a:lnTo>
                <a:lnTo>
                  <a:pt x="4842" y="18128"/>
                </a:lnTo>
                <a:lnTo>
                  <a:pt x="8419" y="18128"/>
                </a:lnTo>
                <a:lnTo>
                  <a:pt x="10220" y="18079"/>
                </a:lnTo>
                <a:lnTo>
                  <a:pt x="12069" y="18079"/>
                </a:lnTo>
                <a:lnTo>
                  <a:pt x="12118" y="18055"/>
                </a:lnTo>
                <a:lnTo>
                  <a:pt x="12191" y="17982"/>
                </a:lnTo>
                <a:lnTo>
                  <a:pt x="12337" y="17884"/>
                </a:lnTo>
                <a:lnTo>
                  <a:pt x="12434" y="17763"/>
                </a:lnTo>
                <a:lnTo>
                  <a:pt x="12531" y="17592"/>
                </a:lnTo>
                <a:lnTo>
                  <a:pt x="12604" y="17422"/>
                </a:lnTo>
                <a:lnTo>
                  <a:pt x="12653" y="17227"/>
                </a:lnTo>
                <a:lnTo>
                  <a:pt x="12702" y="17008"/>
                </a:lnTo>
                <a:lnTo>
                  <a:pt x="12775" y="16546"/>
                </a:lnTo>
                <a:lnTo>
                  <a:pt x="12799" y="16084"/>
                </a:lnTo>
                <a:lnTo>
                  <a:pt x="12799" y="15646"/>
                </a:lnTo>
                <a:lnTo>
                  <a:pt x="12799" y="15013"/>
                </a:lnTo>
                <a:lnTo>
                  <a:pt x="12799" y="14308"/>
                </a:lnTo>
                <a:lnTo>
                  <a:pt x="12750" y="13602"/>
                </a:lnTo>
                <a:lnTo>
                  <a:pt x="12677" y="12215"/>
                </a:lnTo>
                <a:lnTo>
                  <a:pt x="12775" y="12069"/>
                </a:lnTo>
                <a:lnTo>
                  <a:pt x="12775" y="11996"/>
                </a:lnTo>
                <a:lnTo>
                  <a:pt x="12775" y="11947"/>
                </a:lnTo>
                <a:lnTo>
                  <a:pt x="12726" y="11899"/>
                </a:lnTo>
                <a:lnTo>
                  <a:pt x="12653" y="11874"/>
                </a:lnTo>
                <a:lnTo>
                  <a:pt x="12653" y="11558"/>
                </a:lnTo>
                <a:lnTo>
                  <a:pt x="12702" y="11436"/>
                </a:lnTo>
                <a:lnTo>
                  <a:pt x="12726" y="11315"/>
                </a:lnTo>
                <a:lnTo>
                  <a:pt x="12702" y="11266"/>
                </a:lnTo>
                <a:lnTo>
                  <a:pt x="12653" y="11217"/>
                </a:lnTo>
                <a:lnTo>
                  <a:pt x="12629" y="11217"/>
                </a:lnTo>
                <a:lnTo>
                  <a:pt x="12629" y="11047"/>
                </a:lnTo>
                <a:lnTo>
                  <a:pt x="12653" y="9733"/>
                </a:lnTo>
                <a:lnTo>
                  <a:pt x="12677" y="9660"/>
                </a:lnTo>
                <a:lnTo>
                  <a:pt x="12702" y="9587"/>
                </a:lnTo>
                <a:lnTo>
                  <a:pt x="12702" y="9538"/>
                </a:lnTo>
                <a:lnTo>
                  <a:pt x="12653" y="9490"/>
                </a:lnTo>
                <a:lnTo>
                  <a:pt x="12726" y="7105"/>
                </a:lnTo>
                <a:lnTo>
                  <a:pt x="12726" y="5913"/>
                </a:lnTo>
                <a:lnTo>
                  <a:pt x="12726" y="4745"/>
                </a:lnTo>
                <a:lnTo>
                  <a:pt x="12750" y="4429"/>
                </a:lnTo>
                <a:lnTo>
                  <a:pt x="12750" y="4015"/>
                </a:lnTo>
                <a:lnTo>
                  <a:pt x="12750" y="3820"/>
                </a:lnTo>
                <a:lnTo>
                  <a:pt x="12726" y="3650"/>
                </a:lnTo>
                <a:lnTo>
                  <a:pt x="12677" y="3480"/>
                </a:lnTo>
                <a:lnTo>
                  <a:pt x="12604" y="3358"/>
                </a:lnTo>
                <a:lnTo>
                  <a:pt x="12920" y="3382"/>
                </a:lnTo>
                <a:lnTo>
                  <a:pt x="12993" y="3382"/>
                </a:lnTo>
                <a:lnTo>
                  <a:pt x="13066" y="3358"/>
                </a:lnTo>
                <a:lnTo>
                  <a:pt x="13115" y="3309"/>
                </a:lnTo>
                <a:lnTo>
                  <a:pt x="13164" y="3261"/>
                </a:lnTo>
                <a:lnTo>
                  <a:pt x="13164" y="3188"/>
                </a:lnTo>
                <a:lnTo>
                  <a:pt x="13164" y="3115"/>
                </a:lnTo>
                <a:lnTo>
                  <a:pt x="13164" y="3042"/>
                </a:lnTo>
                <a:lnTo>
                  <a:pt x="13139" y="2969"/>
                </a:lnTo>
                <a:lnTo>
                  <a:pt x="13188" y="2604"/>
                </a:lnTo>
                <a:lnTo>
                  <a:pt x="13237" y="2239"/>
                </a:lnTo>
                <a:lnTo>
                  <a:pt x="13237" y="2044"/>
                </a:lnTo>
                <a:lnTo>
                  <a:pt x="13212" y="1849"/>
                </a:lnTo>
                <a:lnTo>
                  <a:pt x="13164" y="1679"/>
                </a:lnTo>
                <a:lnTo>
                  <a:pt x="13091" y="1533"/>
                </a:lnTo>
                <a:lnTo>
                  <a:pt x="12969" y="1387"/>
                </a:lnTo>
                <a:lnTo>
                  <a:pt x="12823" y="1265"/>
                </a:lnTo>
                <a:lnTo>
                  <a:pt x="12677" y="1168"/>
                </a:lnTo>
                <a:lnTo>
                  <a:pt x="12507" y="1119"/>
                </a:lnTo>
                <a:lnTo>
                  <a:pt x="12312" y="1071"/>
                </a:lnTo>
                <a:lnTo>
                  <a:pt x="12142" y="1071"/>
                </a:lnTo>
                <a:lnTo>
                  <a:pt x="11753" y="1046"/>
                </a:lnTo>
                <a:lnTo>
                  <a:pt x="10317" y="1071"/>
                </a:lnTo>
                <a:lnTo>
                  <a:pt x="8881" y="1119"/>
                </a:lnTo>
                <a:lnTo>
                  <a:pt x="8881" y="1095"/>
                </a:lnTo>
                <a:lnTo>
                  <a:pt x="8833" y="876"/>
                </a:lnTo>
                <a:lnTo>
                  <a:pt x="8784" y="706"/>
                </a:lnTo>
                <a:lnTo>
                  <a:pt x="8711" y="535"/>
                </a:lnTo>
                <a:lnTo>
                  <a:pt x="8614" y="365"/>
                </a:lnTo>
                <a:lnTo>
                  <a:pt x="8516" y="243"/>
                </a:lnTo>
                <a:lnTo>
                  <a:pt x="8370" y="146"/>
                </a:lnTo>
                <a:lnTo>
                  <a:pt x="8200" y="73"/>
                </a:lnTo>
                <a:lnTo>
                  <a:pt x="7981" y="24"/>
                </a:lnTo>
                <a:lnTo>
                  <a:pt x="77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2"/>
          <p:cNvSpPr/>
          <p:nvPr/>
        </p:nvSpPr>
        <p:spPr>
          <a:xfrm>
            <a:off x="264677" y="3280175"/>
            <a:ext cx="417999" cy="330797"/>
          </a:xfrm>
          <a:custGeom>
            <a:avLst/>
            <a:gdLst/>
            <a:ahLst/>
            <a:cxnLst/>
            <a:rect l="l" t="t" r="r" b="b"/>
            <a:pathLst>
              <a:path w="19126" h="15136" extrusionOk="0">
                <a:moveTo>
                  <a:pt x="8979" y="2628"/>
                </a:moveTo>
                <a:lnTo>
                  <a:pt x="8687" y="2653"/>
                </a:lnTo>
                <a:lnTo>
                  <a:pt x="8395" y="2701"/>
                </a:lnTo>
                <a:lnTo>
                  <a:pt x="7811" y="2799"/>
                </a:lnTo>
                <a:lnTo>
                  <a:pt x="7543" y="2872"/>
                </a:lnTo>
                <a:lnTo>
                  <a:pt x="7251" y="2969"/>
                </a:lnTo>
                <a:lnTo>
                  <a:pt x="7130" y="3042"/>
                </a:lnTo>
                <a:lnTo>
                  <a:pt x="7008" y="3139"/>
                </a:lnTo>
                <a:lnTo>
                  <a:pt x="6935" y="3237"/>
                </a:lnTo>
                <a:lnTo>
                  <a:pt x="6886" y="3383"/>
                </a:lnTo>
                <a:lnTo>
                  <a:pt x="6886" y="3456"/>
                </a:lnTo>
                <a:lnTo>
                  <a:pt x="6935" y="3529"/>
                </a:lnTo>
                <a:lnTo>
                  <a:pt x="7032" y="3553"/>
                </a:lnTo>
                <a:lnTo>
                  <a:pt x="7105" y="3577"/>
                </a:lnTo>
                <a:lnTo>
                  <a:pt x="7203" y="3577"/>
                </a:lnTo>
                <a:lnTo>
                  <a:pt x="7300" y="3553"/>
                </a:lnTo>
                <a:lnTo>
                  <a:pt x="7470" y="3480"/>
                </a:lnTo>
                <a:lnTo>
                  <a:pt x="7641" y="3407"/>
                </a:lnTo>
                <a:lnTo>
                  <a:pt x="7908" y="3334"/>
                </a:lnTo>
                <a:lnTo>
                  <a:pt x="8176" y="3261"/>
                </a:lnTo>
                <a:lnTo>
                  <a:pt x="8736" y="3188"/>
                </a:lnTo>
                <a:lnTo>
                  <a:pt x="9076" y="3164"/>
                </a:lnTo>
                <a:lnTo>
                  <a:pt x="9563" y="3139"/>
                </a:lnTo>
                <a:lnTo>
                  <a:pt x="9806" y="3164"/>
                </a:lnTo>
                <a:lnTo>
                  <a:pt x="10025" y="3212"/>
                </a:lnTo>
                <a:lnTo>
                  <a:pt x="10196" y="3261"/>
                </a:lnTo>
                <a:lnTo>
                  <a:pt x="10269" y="3310"/>
                </a:lnTo>
                <a:lnTo>
                  <a:pt x="10317" y="3383"/>
                </a:lnTo>
                <a:lnTo>
                  <a:pt x="10390" y="3456"/>
                </a:lnTo>
                <a:lnTo>
                  <a:pt x="10487" y="3504"/>
                </a:lnTo>
                <a:lnTo>
                  <a:pt x="10585" y="3504"/>
                </a:lnTo>
                <a:lnTo>
                  <a:pt x="10682" y="3456"/>
                </a:lnTo>
                <a:lnTo>
                  <a:pt x="10755" y="3407"/>
                </a:lnTo>
                <a:lnTo>
                  <a:pt x="10804" y="3310"/>
                </a:lnTo>
                <a:lnTo>
                  <a:pt x="10828" y="3212"/>
                </a:lnTo>
                <a:lnTo>
                  <a:pt x="10779" y="3091"/>
                </a:lnTo>
                <a:lnTo>
                  <a:pt x="10706" y="2993"/>
                </a:lnTo>
                <a:lnTo>
                  <a:pt x="10633" y="2920"/>
                </a:lnTo>
                <a:lnTo>
                  <a:pt x="10536" y="2847"/>
                </a:lnTo>
                <a:lnTo>
                  <a:pt x="10439" y="2799"/>
                </a:lnTo>
                <a:lnTo>
                  <a:pt x="10220" y="2726"/>
                </a:lnTo>
                <a:lnTo>
                  <a:pt x="9952" y="2653"/>
                </a:lnTo>
                <a:lnTo>
                  <a:pt x="9709" y="2628"/>
                </a:lnTo>
                <a:close/>
                <a:moveTo>
                  <a:pt x="13797" y="3577"/>
                </a:moveTo>
                <a:lnTo>
                  <a:pt x="13578" y="3601"/>
                </a:lnTo>
                <a:lnTo>
                  <a:pt x="13334" y="3650"/>
                </a:lnTo>
                <a:lnTo>
                  <a:pt x="13115" y="3723"/>
                </a:lnTo>
                <a:lnTo>
                  <a:pt x="13018" y="3772"/>
                </a:lnTo>
                <a:lnTo>
                  <a:pt x="12945" y="3845"/>
                </a:lnTo>
                <a:lnTo>
                  <a:pt x="12945" y="3893"/>
                </a:lnTo>
                <a:lnTo>
                  <a:pt x="12945" y="3918"/>
                </a:lnTo>
                <a:lnTo>
                  <a:pt x="13042" y="3942"/>
                </a:lnTo>
                <a:lnTo>
                  <a:pt x="13140" y="3966"/>
                </a:lnTo>
                <a:lnTo>
                  <a:pt x="13334" y="3966"/>
                </a:lnTo>
                <a:lnTo>
                  <a:pt x="13699" y="3942"/>
                </a:lnTo>
                <a:lnTo>
                  <a:pt x="13918" y="3942"/>
                </a:lnTo>
                <a:lnTo>
                  <a:pt x="14137" y="3966"/>
                </a:lnTo>
                <a:lnTo>
                  <a:pt x="14356" y="3966"/>
                </a:lnTo>
                <a:lnTo>
                  <a:pt x="14478" y="3942"/>
                </a:lnTo>
                <a:lnTo>
                  <a:pt x="14575" y="3918"/>
                </a:lnTo>
                <a:lnTo>
                  <a:pt x="14600" y="3893"/>
                </a:lnTo>
                <a:lnTo>
                  <a:pt x="14600" y="3869"/>
                </a:lnTo>
                <a:lnTo>
                  <a:pt x="14624" y="3820"/>
                </a:lnTo>
                <a:lnTo>
                  <a:pt x="14600" y="3772"/>
                </a:lnTo>
                <a:lnTo>
                  <a:pt x="14527" y="3699"/>
                </a:lnTo>
                <a:lnTo>
                  <a:pt x="14454" y="3650"/>
                </a:lnTo>
                <a:lnTo>
                  <a:pt x="14381" y="3601"/>
                </a:lnTo>
                <a:lnTo>
                  <a:pt x="14186" y="3577"/>
                </a:lnTo>
                <a:close/>
                <a:moveTo>
                  <a:pt x="3650" y="5548"/>
                </a:moveTo>
                <a:lnTo>
                  <a:pt x="3553" y="5597"/>
                </a:lnTo>
                <a:lnTo>
                  <a:pt x="3480" y="5621"/>
                </a:lnTo>
                <a:lnTo>
                  <a:pt x="3382" y="5694"/>
                </a:lnTo>
                <a:lnTo>
                  <a:pt x="3309" y="5767"/>
                </a:lnTo>
                <a:lnTo>
                  <a:pt x="3188" y="5937"/>
                </a:lnTo>
                <a:lnTo>
                  <a:pt x="3163" y="6035"/>
                </a:lnTo>
                <a:lnTo>
                  <a:pt x="3139" y="6132"/>
                </a:lnTo>
                <a:lnTo>
                  <a:pt x="3115" y="6254"/>
                </a:lnTo>
                <a:lnTo>
                  <a:pt x="3139" y="6375"/>
                </a:lnTo>
                <a:lnTo>
                  <a:pt x="3163" y="6473"/>
                </a:lnTo>
                <a:lnTo>
                  <a:pt x="3212" y="6594"/>
                </a:lnTo>
                <a:lnTo>
                  <a:pt x="3285" y="6692"/>
                </a:lnTo>
                <a:lnTo>
                  <a:pt x="3358" y="6765"/>
                </a:lnTo>
                <a:lnTo>
                  <a:pt x="3455" y="6838"/>
                </a:lnTo>
                <a:lnTo>
                  <a:pt x="3577" y="6886"/>
                </a:lnTo>
                <a:lnTo>
                  <a:pt x="3674" y="6911"/>
                </a:lnTo>
                <a:lnTo>
                  <a:pt x="3772" y="6935"/>
                </a:lnTo>
                <a:lnTo>
                  <a:pt x="3869" y="6911"/>
                </a:lnTo>
                <a:lnTo>
                  <a:pt x="3966" y="6911"/>
                </a:lnTo>
                <a:lnTo>
                  <a:pt x="4161" y="6813"/>
                </a:lnTo>
                <a:lnTo>
                  <a:pt x="4307" y="6692"/>
                </a:lnTo>
                <a:lnTo>
                  <a:pt x="4404" y="6521"/>
                </a:lnTo>
                <a:lnTo>
                  <a:pt x="4453" y="6351"/>
                </a:lnTo>
                <a:lnTo>
                  <a:pt x="4453" y="6181"/>
                </a:lnTo>
                <a:lnTo>
                  <a:pt x="4404" y="6010"/>
                </a:lnTo>
                <a:lnTo>
                  <a:pt x="4356" y="5937"/>
                </a:lnTo>
                <a:lnTo>
                  <a:pt x="4307" y="5840"/>
                </a:lnTo>
                <a:lnTo>
                  <a:pt x="4234" y="5743"/>
                </a:lnTo>
                <a:lnTo>
                  <a:pt x="4161" y="5670"/>
                </a:lnTo>
                <a:lnTo>
                  <a:pt x="4064" y="5621"/>
                </a:lnTo>
                <a:lnTo>
                  <a:pt x="3966" y="5572"/>
                </a:lnTo>
                <a:lnTo>
                  <a:pt x="3869" y="5548"/>
                </a:lnTo>
                <a:close/>
                <a:moveTo>
                  <a:pt x="17495" y="7373"/>
                </a:moveTo>
                <a:lnTo>
                  <a:pt x="17739" y="7446"/>
                </a:lnTo>
                <a:lnTo>
                  <a:pt x="17617" y="7592"/>
                </a:lnTo>
                <a:lnTo>
                  <a:pt x="17447" y="7689"/>
                </a:lnTo>
                <a:lnTo>
                  <a:pt x="17447" y="7543"/>
                </a:lnTo>
                <a:lnTo>
                  <a:pt x="17495" y="7373"/>
                </a:lnTo>
                <a:close/>
                <a:moveTo>
                  <a:pt x="5061" y="487"/>
                </a:moveTo>
                <a:lnTo>
                  <a:pt x="5256" y="560"/>
                </a:lnTo>
                <a:lnTo>
                  <a:pt x="5426" y="633"/>
                </a:lnTo>
                <a:lnTo>
                  <a:pt x="5621" y="682"/>
                </a:lnTo>
                <a:lnTo>
                  <a:pt x="5791" y="779"/>
                </a:lnTo>
                <a:lnTo>
                  <a:pt x="5913" y="852"/>
                </a:lnTo>
                <a:lnTo>
                  <a:pt x="6035" y="949"/>
                </a:lnTo>
                <a:lnTo>
                  <a:pt x="6254" y="1168"/>
                </a:lnTo>
                <a:lnTo>
                  <a:pt x="6473" y="1387"/>
                </a:lnTo>
                <a:lnTo>
                  <a:pt x="6692" y="1606"/>
                </a:lnTo>
                <a:lnTo>
                  <a:pt x="6813" y="1655"/>
                </a:lnTo>
                <a:lnTo>
                  <a:pt x="6911" y="1655"/>
                </a:lnTo>
                <a:lnTo>
                  <a:pt x="7032" y="1631"/>
                </a:lnTo>
                <a:lnTo>
                  <a:pt x="7105" y="1558"/>
                </a:lnTo>
                <a:lnTo>
                  <a:pt x="8127" y="1485"/>
                </a:lnTo>
                <a:lnTo>
                  <a:pt x="9174" y="1485"/>
                </a:lnTo>
                <a:lnTo>
                  <a:pt x="9490" y="1509"/>
                </a:lnTo>
                <a:lnTo>
                  <a:pt x="9806" y="1558"/>
                </a:lnTo>
                <a:lnTo>
                  <a:pt x="10439" y="1679"/>
                </a:lnTo>
                <a:lnTo>
                  <a:pt x="11047" y="1850"/>
                </a:lnTo>
                <a:lnTo>
                  <a:pt x="11655" y="2044"/>
                </a:lnTo>
                <a:lnTo>
                  <a:pt x="12093" y="2239"/>
                </a:lnTo>
                <a:lnTo>
                  <a:pt x="12556" y="2409"/>
                </a:lnTo>
                <a:lnTo>
                  <a:pt x="12434" y="2458"/>
                </a:lnTo>
                <a:lnTo>
                  <a:pt x="12361" y="2507"/>
                </a:lnTo>
                <a:lnTo>
                  <a:pt x="12288" y="2580"/>
                </a:lnTo>
                <a:lnTo>
                  <a:pt x="12264" y="2677"/>
                </a:lnTo>
                <a:lnTo>
                  <a:pt x="12264" y="2701"/>
                </a:lnTo>
                <a:lnTo>
                  <a:pt x="12288" y="2726"/>
                </a:lnTo>
                <a:lnTo>
                  <a:pt x="12385" y="2774"/>
                </a:lnTo>
                <a:lnTo>
                  <a:pt x="12483" y="2750"/>
                </a:lnTo>
                <a:lnTo>
                  <a:pt x="12677" y="2726"/>
                </a:lnTo>
                <a:lnTo>
                  <a:pt x="12872" y="2701"/>
                </a:lnTo>
                <a:lnTo>
                  <a:pt x="12969" y="2677"/>
                </a:lnTo>
                <a:lnTo>
                  <a:pt x="13042" y="2653"/>
                </a:lnTo>
                <a:lnTo>
                  <a:pt x="13626" y="2993"/>
                </a:lnTo>
                <a:lnTo>
                  <a:pt x="13432" y="3018"/>
                </a:lnTo>
                <a:lnTo>
                  <a:pt x="12896" y="3066"/>
                </a:lnTo>
                <a:lnTo>
                  <a:pt x="12653" y="3115"/>
                </a:lnTo>
                <a:lnTo>
                  <a:pt x="12410" y="3212"/>
                </a:lnTo>
                <a:lnTo>
                  <a:pt x="12385" y="3237"/>
                </a:lnTo>
                <a:lnTo>
                  <a:pt x="12410" y="3261"/>
                </a:lnTo>
                <a:lnTo>
                  <a:pt x="12531" y="3285"/>
                </a:lnTo>
                <a:lnTo>
                  <a:pt x="12653" y="3310"/>
                </a:lnTo>
                <a:lnTo>
                  <a:pt x="12921" y="3310"/>
                </a:lnTo>
                <a:lnTo>
                  <a:pt x="13432" y="3261"/>
                </a:lnTo>
                <a:lnTo>
                  <a:pt x="13699" y="3261"/>
                </a:lnTo>
                <a:lnTo>
                  <a:pt x="13991" y="3237"/>
                </a:lnTo>
                <a:lnTo>
                  <a:pt x="14259" y="3456"/>
                </a:lnTo>
                <a:lnTo>
                  <a:pt x="14527" y="3699"/>
                </a:lnTo>
                <a:lnTo>
                  <a:pt x="14819" y="3966"/>
                </a:lnTo>
                <a:lnTo>
                  <a:pt x="15062" y="4283"/>
                </a:lnTo>
                <a:lnTo>
                  <a:pt x="14794" y="4258"/>
                </a:lnTo>
                <a:lnTo>
                  <a:pt x="14551" y="4283"/>
                </a:lnTo>
                <a:lnTo>
                  <a:pt x="14308" y="4283"/>
                </a:lnTo>
                <a:lnTo>
                  <a:pt x="14016" y="4307"/>
                </a:lnTo>
                <a:lnTo>
                  <a:pt x="13870" y="4331"/>
                </a:lnTo>
                <a:lnTo>
                  <a:pt x="13724" y="4380"/>
                </a:lnTo>
                <a:lnTo>
                  <a:pt x="13626" y="4453"/>
                </a:lnTo>
                <a:lnTo>
                  <a:pt x="13529" y="4526"/>
                </a:lnTo>
                <a:lnTo>
                  <a:pt x="13529" y="4550"/>
                </a:lnTo>
                <a:lnTo>
                  <a:pt x="13553" y="4575"/>
                </a:lnTo>
                <a:lnTo>
                  <a:pt x="13651" y="4623"/>
                </a:lnTo>
                <a:lnTo>
                  <a:pt x="13748" y="4648"/>
                </a:lnTo>
                <a:lnTo>
                  <a:pt x="13967" y="4648"/>
                </a:lnTo>
                <a:lnTo>
                  <a:pt x="14429" y="4623"/>
                </a:lnTo>
                <a:lnTo>
                  <a:pt x="14770" y="4623"/>
                </a:lnTo>
                <a:lnTo>
                  <a:pt x="15086" y="4648"/>
                </a:lnTo>
                <a:lnTo>
                  <a:pt x="15232" y="4672"/>
                </a:lnTo>
                <a:lnTo>
                  <a:pt x="15354" y="4672"/>
                </a:lnTo>
                <a:lnTo>
                  <a:pt x="15549" y="5037"/>
                </a:lnTo>
                <a:lnTo>
                  <a:pt x="15330" y="4988"/>
                </a:lnTo>
                <a:lnTo>
                  <a:pt x="14600" y="4988"/>
                </a:lnTo>
                <a:lnTo>
                  <a:pt x="14332" y="5037"/>
                </a:lnTo>
                <a:lnTo>
                  <a:pt x="14210" y="5086"/>
                </a:lnTo>
                <a:lnTo>
                  <a:pt x="14089" y="5134"/>
                </a:lnTo>
                <a:lnTo>
                  <a:pt x="14064" y="5159"/>
                </a:lnTo>
                <a:lnTo>
                  <a:pt x="14064" y="5183"/>
                </a:lnTo>
                <a:lnTo>
                  <a:pt x="14064" y="5207"/>
                </a:lnTo>
                <a:lnTo>
                  <a:pt x="14089" y="5232"/>
                </a:lnTo>
                <a:lnTo>
                  <a:pt x="14186" y="5256"/>
                </a:lnTo>
                <a:lnTo>
                  <a:pt x="14283" y="5280"/>
                </a:lnTo>
                <a:lnTo>
                  <a:pt x="14502" y="5305"/>
                </a:lnTo>
                <a:lnTo>
                  <a:pt x="14916" y="5305"/>
                </a:lnTo>
                <a:lnTo>
                  <a:pt x="15305" y="5329"/>
                </a:lnTo>
                <a:lnTo>
                  <a:pt x="15695" y="5378"/>
                </a:lnTo>
                <a:lnTo>
                  <a:pt x="15792" y="5645"/>
                </a:lnTo>
                <a:lnTo>
                  <a:pt x="15889" y="5913"/>
                </a:lnTo>
                <a:lnTo>
                  <a:pt x="15743" y="5864"/>
                </a:lnTo>
                <a:lnTo>
                  <a:pt x="15597" y="5816"/>
                </a:lnTo>
                <a:lnTo>
                  <a:pt x="15305" y="5767"/>
                </a:lnTo>
                <a:lnTo>
                  <a:pt x="15038" y="5743"/>
                </a:lnTo>
                <a:lnTo>
                  <a:pt x="14746" y="5718"/>
                </a:lnTo>
                <a:lnTo>
                  <a:pt x="14454" y="5718"/>
                </a:lnTo>
                <a:lnTo>
                  <a:pt x="14186" y="5767"/>
                </a:lnTo>
                <a:lnTo>
                  <a:pt x="14162" y="5767"/>
                </a:lnTo>
                <a:lnTo>
                  <a:pt x="14137" y="5791"/>
                </a:lnTo>
                <a:lnTo>
                  <a:pt x="14162" y="5816"/>
                </a:lnTo>
                <a:lnTo>
                  <a:pt x="14162" y="5840"/>
                </a:lnTo>
                <a:lnTo>
                  <a:pt x="14259" y="5889"/>
                </a:lnTo>
                <a:lnTo>
                  <a:pt x="14381" y="5937"/>
                </a:lnTo>
                <a:lnTo>
                  <a:pt x="14600" y="5986"/>
                </a:lnTo>
                <a:lnTo>
                  <a:pt x="15038" y="6010"/>
                </a:lnTo>
                <a:lnTo>
                  <a:pt x="15354" y="6083"/>
                </a:lnTo>
                <a:lnTo>
                  <a:pt x="15670" y="6156"/>
                </a:lnTo>
                <a:lnTo>
                  <a:pt x="15841" y="6229"/>
                </a:lnTo>
                <a:lnTo>
                  <a:pt x="15914" y="6254"/>
                </a:lnTo>
                <a:lnTo>
                  <a:pt x="15987" y="6278"/>
                </a:lnTo>
                <a:lnTo>
                  <a:pt x="16035" y="6570"/>
                </a:lnTo>
                <a:lnTo>
                  <a:pt x="16084" y="6838"/>
                </a:lnTo>
                <a:lnTo>
                  <a:pt x="15914" y="6740"/>
                </a:lnTo>
                <a:lnTo>
                  <a:pt x="15743" y="6667"/>
                </a:lnTo>
                <a:lnTo>
                  <a:pt x="15524" y="6619"/>
                </a:lnTo>
                <a:lnTo>
                  <a:pt x="15305" y="6594"/>
                </a:lnTo>
                <a:lnTo>
                  <a:pt x="14867" y="6546"/>
                </a:lnTo>
                <a:lnTo>
                  <a:pt x="14551" y="6497"/>
                </a:lnTo>
                <a:lnTo>
                  <a:pt x="14527" y="6497"/>
                </a:lnTo>
                <a:lnTo>
                  <a:pt x="14502" y="6546"/>
                </a:lnTo>
                <a:lnTo>
                  <a:pt x="14575" y="6619"/>
                </a:lnTo>
                <a:lnTo>
                  <a:pt x="14624" y="6667"/>
                </a:lnTo>
                <a:lnTo>
                  <a:pt x="14794" y="6765"/>
                </a:lnTo>
                <a:lnTo>
                  <a:pt x="14965" y="6838"/>
                </a:lnTo>
                <a:lnTo>
                  <a:pt x="15159" y="6886"/>
                </a:lnTo>
                <a:lnTo>
                  <a:pt x="15378" y="6935"/>
                </a:lnTo>
                <a:lnTo>
                  <a:pt x="15597" y="7008"/>
                </a:lnTo>
                <a:lnTo>
                  <a:pt x="15816" y="7105"/>
                </a:lnTo>
                <a:lnTo>
                  <a:pt x="15987" y="7227"/>
                </a:lnTo>
                <a:lnTo>
                  <a:pt x="16060" y="7276"/>
                </a:lnTo>
                <a:lnTo>
                  <a:pt x="16108" y="7276"/>
                </a:lnTo>
                <a:lnTo>
                  <a:pt x="16133" y="7762"/>
                </a:lnTo>
                <a:lnTo>
                  <a:pt x="16060" y="7714"/>
                </a:lnTo>
                <a:lnTo>
                  <a:pt x="15743" y="7519"/>
                </a:lnTo>
                <a:lnTo>
                  <a:pt x="15427" y="7324"/>
                </a:lnTo>
                <a:lnTo>
                  <a:pt x="15281" y="7276"/>
                </a:lnTo>
                <a:lnTo>
                  <a:pt x="15013" y="7203"/>
                </a:lnTo>
                <a:lnTo>
                  <a:pt x="14794" y="7203"/>
                </a:lnTo>
                <a:lnTo>
                  <a:pt x="14770" y="7227"/>
                </a:lnTo>
                <a:lnTo>
                  <a:pt x="14746" y="7251"/>
                </a:lnTo>
                <a:lnTo>
                  <a:pt x="14746" y="7276"/>
                </a:lnTo>
                <a:lnTo>
                  <a:pt x="14746" y="7324"/>
                </a:lnTo>
                <a:lnTo>
                  <a:pt x="14794" y="7373"/>
                </a:lnTo>
                <a:lnTo>
                  <a:pt x="14843" y="7397"/>
                </a:lnTo>
                <a:lnTo>
                  <a:pt x="14965" y="7470"/>
                </a:lnTo>
                <a:lnTo>
                  <a:pt x="15378" y="7689"/>
                </a:lnTo>
                <a:lnTo>
                  <a:pt x="15597" y="7835"/>
                </a:lnTo>
                <a:lnTo>
                  <a:pt x="15816" y="7981"/>
                </a:lnTo>
                <a:lnTo>
                  <a:pt x="15962" y="8103"/>
                </a:lnTo>
                <a:lnTo>
                  <a:pt x="16108" y="8200"/>
                </a:lnTo>
                <a:lnTo>
                  <a:pt x="16035" y="8784"/>
                </a:lnTo>
                <a:lnTo>
                  <a:pt x="15914" y="8687"/>
                </a:lnTo>
                <a:lnTo>
                  <a:pt x="15792" y="8590"/>
                </a:lnTo>
                <a:lnTo>
                  <a:pt x="15549" y="8419"/>
                </a:lnTo>
                <a:lnTo>
                  <a:pt x="15354" y="8273"/>
                </a:lnTo>
                <a:lnTo>
                  <a:pt x="15111" y="8152"/>
                </a:lnTo>
                <a:lnTo>
                  <a:pt x="14867" y="8030"/>
                </a:lnTo>
                <a:lnTo>
                  <a:pt x="14746" y="7981"/>
                </a:lnTo>
                <a:lnTo>
                  <a:pt x="14624" y="7957"/>
                </a:lnTo>
                <a:lnTo>
                  <a:pt x="14600" y="7981"/>
                </a:lnTo>
                <a:lnTo>
                  <a:pt x="14575" y="8006"/>
                </a:lnTo>
                <a:lnTo>
                  <a:pt x="14575" y="8054"/>
                </a:lnTo>
                <a:lnTo>
                  <a:pt x="14575" y="8079"/>
                </a:lnTo>
                <a:lnTo>
                  <a:pt x="14746" y="8249"/>
                </a:lnTo>
                <a:lnTo>
                  <a:pt x="14940" y="8371"/>
                </a:lnTo>
                <a:lnTo>
                  <a:pt x="15330" y="8638"/>
                </a:lnTo>
                <a:lnTo>
                  <a:pt x="15622" y="8882"/>
                </a:lnTo>
                <a:lnTo>
                  <a:pt x="15792" y="9003"/>
                </a:lnTo>
                <a:lnTo>
                  <a:pt x="15962" y="9101"/>
                </a:lnTo>
                <a:lnTo>
                  <a:pt x="15889" y="9368"/>
                </a:lnTo>
                <a:lnTo>
                  <a:pt x="15792" y="9612"/>
                </a:lnTo>
                <a:lnTo>
                  <a:pt x="15695" y="9466"/>
                </a:lnTo>
                <a:lnTo>
                  <a:pt x="15549" y="9320"/>
                </a:lnTo>
                <a:lnTo>
                  <a:pt x="15281" y="9101"/>
                </a:lnTo>
                <a:lnTo>
                  <a:pt x="15135" y="8955"/>
                </a:lnTo>
                <a:lnTo>
                  <a:pt x="14965" y="8809"/>
                </a:lnTo>
                <a:lnTo>
                  <a:pt x="14794" y="8711"/>
                </a:lnTo>
                <a:lnTo>
                  <a:pt x="14697" y="8663"/>
                </a:lnTo>
                <a:lnTo>
                  <a:pt x="14600" y="8663"/>
                </a:lnTo>
                <a:lnTo>
                  <a:pt x="14600" y="8760"/>
                </a:lnTo>
                <a:lnTo>
                  <a:pt x="14648" y="8833"/>
                </a:lnTo>
                <a:lnTo>
                  <a:pt x="14746" y="9003"/>
                </a:lnTo>
                <a:lnTo>
                  <a:pt x="14867" y="9149"/>
                </a:lnTo>
                <a:lnTo>
                  <a:pt x="14989" y="9271"/>
                </a:lnTo>
                <a:lnTo>
                  <a:pt x="15330" y="9587"/>
                </a:lnTo>
                <a:lnTo>
                  <a:pt x="15476" y="9758"/>
                </a:lnTo>
                <a:lnTo>
                  <a:pt x="15549" y="9831"/>
                </a:lnTo>
                <a:lnTo>
                  <a:pt x="15646" y="9879"/>
                </a:lnTo>
                <a:lnTo>
                  <a:pt x="15646" y="9904"/>
                </a:lnTo>
                <a:lnTo>
                  <a:pt x="15476" y="10196"/>
                </a:lnTo>
                <a:lnTo>
                  <a:pt x="15232" y="10463"/>
                </a:lnTo>
                <a:lnTo>
                  <a:pt x="15232" y="10293"/>
                </a:lnTo>
                <a:lnTo>
                  <a:pt x="15159" y="10147"/>
                </a:lnTo>
                <a:lnTo>
                  <a:pt x="15013" y="9855"/>
                </a:lnTo>
                <a:lnTo>
                  <a:pt x="14843" y="9636"/>
                </a:lnTo>
                <a:lnTo>
                  <a:pt x="14673" y="9466"/>
                </a:lnTo>
                <a:lnTo>
                  <a:pt x="14454" y="9295"/>
                </a:lnTo>
                <a:lnTo>
                  <a:pt x="14235" y="9149"/>
                </a:lnTo>
                <a:lnTo>
                  <a:pt x="14186" y="9149"/>
                </a:lnTo>
                <a:lnTo>
                  <a:pt x="14186" y="9174"/>
                </a:lnTo>
                <a:lnTo>
                  <a:pt x="14308" y="9393"/>
                </a:lnTo>
                <a:lnTo>
                  <a:pt x="14429" y="9563"/>
                </a:lnTo>
                <a:lnTo>
                  <a:pt x="14697" y="9952"/>
                </a:lnTo>
                <a:lnTo>
                  <a:pt x="14794" y="10147"/>
                </a:lnTo>
                <a:lnTo>
                  <a:pt x="14867" y="10366"/>
                </a:lnTo>
                <a:lnTo>
                  <a:pt x="14916" y="10536"/>
                </a:lnTo>
                <a:lnTo>
                  <a:pt x="14965" y="10609"/>
                </a:lnTo>
                <a:lnTo>
                  <a:pt x="15038" y="10658"/>
                </a:lnTo>
                <a:lnTo>
                  <a:pt x="14892" y="10780"/>
                </a:lnTo>
                <a:lnTo>
                  <a:pt x="14843" y="10658"/>
                </a:lnTo>
                <a:lnTo>
                  <a:pt x="14794" y="10561"/>
                </a:lnTo>
                <a:lnTo>
                  <a:pt x="14648" y="10366"/>
                </a:lnTo>
                <a:lnTo>
                  <a:pt x="14308" y="10001"/>
                </a:lnTo>
                <a:lnTo>
                  <a:pt x="14113" y="9831"/>
                </a:lnTo>
                <a:lnTo>
                  <a:pt x="13918" y="9685"/>
                </a:lnTo>
                <a:lnTo>
                  <a:pt x="13894" y="9685"/>
                </a:lnTo>
                <a:lnTo>
                  <a:pt x="13870" y="9733"/>
                </a:lnTo>
                <a:lnTo>
                  <a:pt x="13918" y="9904"/>
                </a:lnTo>
                <a:lnTo>
                  <a:pt x="14016" y="10050"/>
                </a:lnTo>
                <a:lnTo>
                  <a:pt x="14113" y="10196"/>
                </a:lnTo>
                <a:lnTo>
                  <a:pt x="14235" y="10342"/>
                </a:lnTo>
                <a:lnTo>
                  <a:pt x="14356" y="10488"/>
                </a:lnTo>
                <a:lnTo>
                  <a:pt x="14478" y="10634"/>
                </a:lnTo>
                <a:lnTo>
                  <a:pt x="14575" y="10804"/>
                </a:lnTo>
                <a:lnTo>
                  <a:pt x="14600" y="10974"/>
                </a:lnTo>
                <a:lnTo>
                  <a:pt x="14502" y="11047"/>
                </a:lnTo>
                <a:lnTo>
                  <a:pt x="14356" y="10853"/>
                </a:lnTo>
                <a:lnTo>
                  <a:pt x="14186" y="10658"/>
                </a:lnTo>
                <a:lnTo>
                  <a:pt x="13991" y="10512"/>
                </a:lnTo>
                <a:lnTo>
                  <a:pt x="13797" y="10390"/>
                </a:lnTo>
                <a:lnTo>
                  <a:pt x="13772" y="10366"/>
                </a:lnTo>
                <a:lnTo>
                  <a:pt x="13724" y="10366"/>
                </a:lnTo>
                <a:lnTo>
                  <a:pt x="13675" y="10415"/>
                </a:lnTo>
                <a:lnTo>
                  <a:pt x="13651" y="10463"/>
                </a:lnTo>
                <a:lnTo>
                  <a:pt x="13651" y="10512"/>
                </a:lnTo>
                <a:lnTo>
                  <a:pt x="13675" y="10536"/>
                </a:lnTo>
                <a:lnTo>
                  <a:pt x="13845" y="10682"/>
                </a:lnTo>
                <a:lnTo>
                  <a:pt x="13991" y="10853"/>
                </a:lnTo>
                <a:lnTo>
                  <a:pt x="14113" y="11023"/>
                </a:lnTo>
                <a:lnTo>
                  <a:pt x="14235" y="11218"/>
                </a:lnTo>
                <a:lnTo>
                  <a:pt x="14040" y="11339"/>
                </a:lnTo>
                <a:lnTo>
                  <a:pt x="13918" y="11218"/>
                </a:lnTo>
                <a:lnTo>
                  <a:pt x="13797" y="11120"/>
                </a:lnTo>
                <a:lnTo>
                  <a:pt x="13675" y="11023"/>
                </a:lnTo>
                <a:lnTo>
                  <a:pt x="13578" y="10974"/>
                </a:lnTo>
                <a:lnTo>
                  <a:pt x="13529" y="10950"/>
                </a:lnTo>
                <a:lnTo>
                  <a:pt x="13480" y="10950"/>
                </a:lnTo>
                <a:lnTo>
                  <a:pt x="13407" y="10999"/>
                </a:lnTo>
                <a:lnTo>
                  <a:pt x="13407" y="11047"/>
                </a:lnTo>
                <a:lnTo>
                  <a:pt x="13383" y="11072"/>
                </a:lnTo>
                <a:lnTo>
                  <a:pt x="13407" y="11120"/>
                </a:lnTo>
                <a:lnTo>
                  <a:pt x="13432" y="11145"/>
                </a:lnTo>
                <a:lnTo>
                  <a:pt x="13553" y="11315"/>
                </a:lnTo>
                <a:lnTo>
                  <a:pt x="13675" y="11485"/>
                </a:lnTo>
                <a:lnTo>
                  <a:pt x="13724" y="11583"/>
                </a:lnTo>
                <a:lnTo>
                  <a:pt x="13553" y="11704"/>
                </a:lnTo>
                <a:lnTo>
                  <a:pt x="13432" y="11558"/>
                </a:lnTo>
                <a:lnTo>
                  <a:pt x="13261" y="11461"/>
                </a:lnTo>
                <a:lnTo>
                  <a:pt x="13213" y="11461"/>
                </a:lnTo>
                <a:lnTo>
                  <a:pt x="13188" y="11485"/>
                </a:lnTo>
                <a:lnTo>
                  <a:pt x="13188" y="11534"/>
                </a:lnTo>
                <a:lnTo>
                  <a:pt x="13213" y="11558"/>
                </a:lnTo>
                <a:lnTo>
                  <a:pt x="13261" y="11631"/>
                </a:lnTo>
                <a:lnTo>
                  <a:pt x="13310" y="11704"/>
                </a:lnTo>
                <a:lnTo>
                  <a:pt x="13359" y="11874"/>
                </a:lnTo>
                <a:lnTo>
                  <a:pt x="13359" y="11899"/>
                </a:lnTo>
                <a:lnTo>
                  <a:pt x="13237" y="12020"/>
                </a:lnTo>
                <a:lnTo>
                  <a:pt x="13188" y="12118"/>
                </a:lnTo>
                <a:lnTo>
                  <a:pt x="13164" y="12215"/>
                </a:lnTo>
                <a:lnTo>
                  <a:pt x="13188" y="12288"/>
                </a:lnTo>
                <a:lnTo>
                  <a:pt x="13213" y="12385"/>
                </a:lnTo>
                <a:lnTo>
                  <a:pt x="13213" y="12775"/>
                </a:lnTo>
                <a:lnTo>
                  <a:pt x="13237" y="13164"/>
                </a:lnTo>
                <a:lnTo>
                  <a:pt x="13237" y="13553"/>
                </a:lnTo>
                <a:lnTo>
                  <a:pt x="13213" y="13748"/>
                </a:lnTo>
                <a:lnTo>
                  <a:pt x="13188" y="13943"/>
                </a:lnTo>
                <a:lnTo>
                  <a:pt x="13140" y="14064"/>
                </a:lnTo>
                <a:lnTo>
                  <a:pt x="13067" y="14162"/>
                </a:lnTo>
                <a:lnTo>
                  <a:pt x="12994" y="14210"/>
                </a:lnTo>
                <a:lnTo>
                  <a:pt x="12921" y="14235"/>
                </a:lnTo>
                <a:lnTo>
                  <a:pt x="12823" y="14210"/>
                </a:lnTo>
                <a:lnTo>
                  <a:pt x="12726" y="14186"/>
                </a:lnTo>
                <a:lnTo>
                  <a:pt x="12507" y="14040"/>
                </a:lnTo>
                <a:lnTo>
                  <a:pt x="12288" y="13821"/>
                </a:lnTo>
                <a:lnTo>
                  <a:pt x="12069" y="13578"/>
                </a:lnTo>
                <a:lnTo>
                  <a:pt x="11728" y="13164"/>
                </a:lnTo>
                <a:lnTo>
                  <a:pt x="11850" y="13042"/>
                </a:lnTo>
                <a:lnTo>
                  <a:pt x="11923" y="12969"/>
                </a:lnTo>
                <a:lnTo>
                  <a:pt x="11947" y="12896"/>
                </a:lnTo>
                <a:lnTo>
                  <a:pt x="11947" y="12823"/>
                </a:lnTo>
                <a:lnTo>
                  <a:pt x="11923" y="12750"/>
                </a:lnTo>
                <a:lnTo>
                  <a:pt x="11874" y="12677"/>
                </a:lnTo>
                <a:lnTo>
                  <a:pt x="11826" y="12629"/>
                </a:lnTo>
                <a:lnTo>
                  <a:pt x="11777" y="12604"/>
                </a:lnTo>
                <a:lnTo>
                  <a:pt x="11680" y="12580"/>
                </a:lnTo>
                <a:lnTo>
                  <a:pt x="11655" y="12385"/>
                </a:lnTo>
                <a:lnTo>
                  <a:pt x="11631" y="12361"/>
                </a:lnTo>
                <a:lnTo>
                  <a:pt x="11582" y="12361"/>
                </a:lnTo>
                <a:lnTo>
                  <a:pt x="11582" y="12385"/>
                </a:lnTo>
                <a:lnTo>
                  <a:pt x="11558" y="12580"/>
                </a:lnTo>
                <a:lnTo>
                  <a:pt x="11509" y="12580"/>
                </a:lnTo>
                <a:lnTo>
                  <a:pt x="11485" y="12604"/>
                </a:lnTo>
                <a:lnTo>
                  <a:pt x="11461" y="12604"/>
                </a:lnTo>
                <a:lnTo>
                  <a:pt x="11242" y="12702"/>
                </a:lnTo>
                <a:lnTo>
                  <a:pt x="11169" y="12361"/>
                </a:lnTo>
                <a:lnTo>
                  <a:pt x="11144" y="12191"/>
                </a:lnTo>
                <a:lnTo>
                  <a:pt x="11169" y="12020"/>
                </a:lnTo>
                <a:lnTo>
                  <a:pt x="11144" y="11972"/>
                </a:lnTo>
                <a:lnTo>
                  <a:pt x="11120" y="11947"/>
                </a:lnTo>
                <a:lnTo>
                  <a:pt x="11071" y="11947"/>
                </a:lnTo>
                <a:lnTo>
                  <a:pt x="11047" y="11972"/>
                </a:lnTo>
                <a:lnTo>
                  <a:pt x="11023" y="12118"/>
                </a:lnTo>
                <a:lnTo>
                  <a:pt x="10998" y="12312"/>
                </a:lnTo>
                <a:lnTo>
                  <a:pt x="10998" y="12556"/>
                </a:lnTo>
                <a:lnTo>
                  <a:pt x="10998" y="12799"/>
                </a:lnTo>
                <a:lnTo>
                  <a:pt x="10633" y="12896"/>
                </a:lnTo>
                <a:lnTo>
                  <a:pt x="10609" y="12604"/>
                </a:lnTo>
                <a:lnTo>
                  <a:pt x="10560" y="12361"/>
                </a:lnTo>
                <a:lnTo>
                  <a:pt x="10512" y="12118"/>
                </a:lnTo>
                <a:lnTo>
                  <a:pt x="10390" y="11607"/>
                </a:lnTo>
                <a:lnTo>
                  <a:pt x="10366" y="11583"/>
                </a:lnTo>
                <a:lnTo>
                  <a:pt x="10342" y="11558"/>
                </a:lnTo>
                <a:lnTo>
                  <a:pt x="10293" y="11583"/>
                </a:lnTo>
                <a:lnTo>
                  <a:pt x="10269" y="11607"/>
                </a:lnTo>
                <a:lnTo>
                  <a:pt x="10244" y="11826"/>
                </a:lnTo>
                <a:lnTo>
                  <a:pt x="10244" y="12045"/>
                </a:lnTo>
                <a:lnTo>
                  <a:pt x="10269" y="12507"/>
                </a:lnTo>
                <a:lnTo>
                  <a:pt x="10269" y="12726"/>
                </a:lnTo>
                <a:lnTo>
                  <a:pt x="10269" y="12945"/>
                </a:lnTo>
                <a:lnTo>
                  <a:pt x="9636" y="12994"/>
                </a:lnTo>
                <a:lnTo>
                  <a:pt x="9612" y="12726"/>
                </a:lnTo>
                <a:lnTo>
                  <a:pt x="9612" y="12507"/>
                </a:lnTo>
                <a:lnTo>
                  <a:pt x="9612" y="12337"/>
                </a:lnTo>
                <a:lnTo>
                  <a:pt x="9612" y="12142"/>
                </a:lnTo>
                <a:lnTo>
                  <a:pt x="9563" y="11972"/>
                </a:lnTo>
                <a:lnTo>
                  <a:pt x="9514" y="11899"/>
                </a:lnTo>
                <a:lnTo>
                  <a:pt x="9466" y="11826"/>
                </a:lnTo>
                <a:lnTo>
                  <a:pt x="9417" y="11826"/>
                </a:lnTo>
                <a:lnTo>
                  <a:pt x="9393" y="11850"/>
                </a:lnTo>
                <a:lnTo>
                  <a:pt x="9344" y="12020"/>
                </a:lnTo>
                <a:lnTo>
                  <a:pt x="9320" y="12215"/>
                </a:lnTo>
                <a:lnTo>
                  <a:pt x="9295" y="12604"/>
                </a:lnTo>
                <a:lnTo>
                  <a:pt x="9271" y="12799"/>
                </a:lnTo>
                <a:lnTo>
                  <a:pt x="9247" y="12994"/>
                </a:lnTo>
                <a:lnTo>
                  <a:pt x="9052" y="12994"/>
                </a:lnTo>
                <a:lnTo>
                  <a:pt x="9003" y="12604"/>
                </a:lnTo>
                <a:lnTo>
                  <a:pt x="8930" y="12191"/>
                </a:lnTo>
                <a:lnTo>
                  <a:pt x="8857" y="11753"/>
                </a:lnTo>
                <a:lnTo>
                  <a:pt x="8833" y="11704"/>
                </a:lnTo>
                <a:lnTo>
                  <a:pt x="8784" y="11680"/>
                </a:lnTo>
                <a:lnTo>
                  <a:pt x="8711" y="11704"/>
                </a:lnTo>
                <a:lnTo>
                  <a:pt x="8711" y="11777"/>
                </a:lnTo>
                <a:lnTo>
                  <a:pt x="8711" y="12191"/>
                </a:lnTo>
                <a:lnTo>
                  <a:pt x="8687" y="12604"/>
                </a:lnTo>
                <a:lnTo>
                  <a:pt x="8687" y="12994"/>
                </a:lnTo>
                <a:lnTo>
                  <a:pt x="8176" y="12994"/>
                </a:lnTo>
                <a:lnTo>
                  <a:pt x="8200" y="12653"/>
                </a:lnTo>
                <a:lnTo>
                  <a:pt x="8273" y="12215"/>
                </a:lnTo>
                <a:lnTo>
                  <a:pt x="8346" y="11777"/>
                </a:lnTo>
                <a:lnTo>
                  <a:pt x="8346" y="11704"/>
                </a:lnTo>
                <a:lnTo>
                  <a:pt x="8298" y="11655"/>
                </a:lnTo>
                <a:lnTo>
                  <a:pt x="8249" y="11655"/>
                </a:lnTo>
                <a:lnTo>
                  <a:pt x="8200" y="11704"/>
                </a:lnTo>
                <a:lnTo>
                  <a:pt x="8079" y="11899"/>
                </a:lnTo>
                <a:lnTo>
                  <a:pt x="8006" y="12118"/>
                </a:lnTo>
                <a:lnTo>
                  <a:pt x="7933" y="12337"/>
                </a:lnTo>
                <a:lnTo>
                  <a:pt x="7884" y="12556"/>
                </a:lnTo>
                <a:lnTo>
                  <a:pt x="7835" y="12750"/>
                </a:lnTo>
                <a:lnTo>
                  <a:pt x="7811" y="12969"/>
                </a:lnTo>
                <a:lnTo>
                  <a:pt x="7300" y="12945"/>
                </a:lnTo>
                <a:lnTo>
                  <a:pt x="7349" y="12653"/>
                </a:lnTo>
                <a:lnTo>
                  <a:pt x="7397" y="12385"/>
                </a:lnTo>
                <a:lnTo>
                  <a:pt x="7495" y="12045"/>
                </a:lnTo>
                <a:lnTo>
                  <a:pt x="7592" y="11680"/>
                </a:lnTo>
                <a:lnTo>
                  <a:pt x="7568" y="11655"/>
                </a:lnTo>
                <a:lnTo>
                  <a:pt x="7543" y="11631"/>
                </a:lnTo>
                <a:lnTo>
                  <a:pt x="7470" y="11680"/>
                </a:lnTo>
                <a:lnTo>
                  <a:pt x="7397" y="11728"/>
                </a:lnTo>
                <a:lnTo>
                  <a:pt x="7276" y="11850"/>
                </a:lnTo>
                <a:lnTo>
                  <a:pt x="7178" y="11996"/>
                </a:lnTo>
                <a:lnTo>
                  <a:pt x="7130" y="12166"/>
                </a:lnTo>
                <a:lnTo>
                  <a:pt x="7008" y="12507"/>
                </a:lnTo>
                <a:lnTo>
                  <a:pt x="6959" y="12702"/>
                </a:lnTo>
                <a:lnTo>
                  <a:pt x="6935" y="12872"/>
                </a:lnTo>
                <a:lnTo>
                  <a:pt x="6473" y="12702"/>
                </a:lnTo>
                <a:lnTo>
                  <a:pt x="6521" y="12556"/>
                </a:lnTo>
                <a:lnTo>
                  <a:pt x="6546" y="12483"/>
                </a:lnTo>
                <a:lnTo>
                  <a:pt x="6546" y="12410"/>
                </a:lnTo>
                <a:lnTo>
                  <a:pt x="6546" y="12337"/>
                </a:lnTo>
                <a:lnTo>
                  <a:pt x="6497" y="12288"/>
                </a:lnTo>
                <a:lnTo>
                  <a:pt x="6473" y="12288"/>
                </a:lnTo>
                <a:lnTo>
                  <a:pt x="6375" y="12385"/>
                </a:lnTo>
                <a:lnTo>
                  <a:pt x="6302" y="12483"/>
                </a:lnTo>
                <a:lnTo>
                  <a:pt x="6181" y="12629"/>
                </a:lnTo>
                <a:lnTo>
                  <a:pt x="5889" y="12629"/>
                </a:lnTo>
                <a:lnTo>
                  <a:pt x="5816" y="12653"/>
                </a:lnTo>
                <a:lnTo>
                  <a:pt x="5743" y="12750"/>
                </a:lnTo>
                <a:lnTo>
                  <a:pt x="5743" y="12799"/>
                </a:lnTo>
                <a:lnTo>
                  <a:pt x="5743" y="12872"/>
                </a:lnTo>
                <a:lnTo>
                  <a:pt x="5743" y="12921"/>
                </a:lnTo>
                <a:lnTo>
                  <a:pt x="5791" y="12969"/>
                </a:lnTo>
                <a:lnTo>
                  <a:pt x="5986" y="13115"/>
                </a:lnTo>
                <a:lnTo>
                  <a:pt x="6181" y="13237"/>
                </a:lnTo>
                <a:lnTo>
                  <a:pt x="5986" y="13505"/>
                </a:lnTo>
                <a:lnTo>
                  <a:pt x="5767" y="13748"/>
                </a:lnTo>
                <a:lnTo>
                  <a:pt x="5305" y="14210"/>
                </a:lnTo>
                <a:lnTo>
                  <a:pt x="5134" y="14381"/>
                </a:lnTo>
                <a:lnTo>
                  <a:pt x="4988" y="14527"/>
                </a:lnTo>
                <a:lnTo>
                  <a:pt x="4891" y="14551"/>
                </a:lnTo>
                <a:lnTo>
                  <a:pt x="4818" y="14551"/>
                </a:lnTo>
                <a:lnTo>
                  <a:pt x="4721" y="14527"/>
                </a:lnTo>
                <a:lnTo>
                  <a:pt x="4648" y="14454"/>
                </a:lnTo>
                <a:lnTo>
                  <a:pt x="4648" y="13383"/>
                </a:lnTo>
                <a:lnTo>
                  <a:pt x="4623" y="12872"/>
                </a:lnTo>
                <a:lnTo>
                  <a:pt x="4599" y="12337"/>
                </a:lnTo>
                <a:lnTo>
                  <a:pt x="4575" y="12239"/>
                </a:lnTo>
                <a:lnTo>
                  <a:pt x="4526" y="12191"/>
                </a:lnTo>
                <a:lnTo>
                  <a:pt x="4502" y="12166"/>
                </a:lnTo>
                <a:lnTo>
                  <a:pt x="4404" y="12118"/>
                </a:lnTo>
                <a:lnTo>
                  <a:pt x="4307" y="12020"/>
                </a:lnTo>
                <a:lnTo>
                  <a:pt x="4185" y="11947"/>
                </a:lnTo>
                <a:lnTo>
                  <a:pt x="3918" y="11801"/>
                </a:lnTo>
                <a:lnTo>
                  <a:pt x="3650" y="11680"/>
                </a:lnTo>
                <a:lnTo>
                  <a:pt x="3407" y="11510"/>
                </a:lnTo>
                <a:lnTo>
                  <a:pt x="3163" y="11339"/>
                </a:lnTo>
                <a:lnTo>
                  <a:pt x="2920" y="11145"/>
                </a:lnTo>
                <a:lnTo>
                  <a:pt x="2677" y="10926"/>
                </a:lnTo>
                <a:lnTo>
                  <a:pt x="2482" y="10658"/>
                </a:lnTo>
                <a:lnTo>
                  <a:pt x="2288" y="10390"/>
                </a:lnTo>
                <a:lnTo>
                  <a:pt x="2117" y="10098"/>
                </a:lnTo>
                <a:lnTo>
                  <a:pt x="1947" y="9758"/>
                </a:lnTo>
                <a:lnTo>
                  <a:pt x="1850" y="9587"/>
                </a:lnTo>
                <a:lnTo>
                  <a:pt x="1752" y="9441"/>
                </a:lnTo>
                <a:lnTo>
                  <a:pt x="1704" y="9028"/>
                </a:lnTo>
                <a:lnTo>
                  <a:pt x="1655" y="8614"/>
                </a:lnTo>
                <a:lnTo>
                  <a:pt x="1655" y="8517"/>
                </a:lnTo>
                <a:lnTo>
                  <a:pt x="1631" y="8371"/>
                </a:lnTo>
                <a:lnTo>
                  <a:pt x="1582" y="8249"/>
                </a:lnTo>
                <a:lnTo>
                  <a:pt x="1533" y="8225"/>
                </a:lnTo>
                <a:lnTo>
                  <a:pt x="1485" y="8225"/>
                </a:lnTo>
                <a:lnTo>
                  <a:pt x="1412" y="8249"/>
                </a:lnTo>
                <a:lnTo>
                  <a:pt x="1363" y="8322"/>
                </a:lnTo>
                <a:lnTo>
                  <a:pt x="1339" y="8371"/>
                </a:lnTo>
                <a:lnTo>
                  <a:pt x="1314" y="8444"/>
                </a:lnTo>
                <a:lnTo>
                  <a:pt x="1290" y="8614"/>
                </a:lnTo>
                <a:lnTo>
                  <a:pt x="1266" y="8760"/>
                </a:lnTo>
                <a:lnTo>
                  <a:pt x="1266" y="8906"/>
                </a:lnTo>
                <a:lnTo>
                  <a:pt x="1266" y="9076"/>
                </a:lnTo>
                <a:lnTo>
                  <a:pt x="1120" y="9101"/>
                </a:lnTo>
                <a:lnTo>
                  <a:pt x="998" y="9149"/>
                </a:lnTo>
                <a:lnTo>
                  <a:pt x="828" y="9003"/>
                </a:lnTo>
                <a:lnTo>
                  <a:pt x="755" y="8906"/>
                </a:lnTo>
                <a:lnTo>
                  <a:pt x="682" y="8809"/>
                </a:lnTo>
                <a:lnTo>
                  <a:pt x="584" y="8565"/>
                </a:lnTo>
                <a:lnTo>
                  <a:pt x="511" y="8322"/>
                </a:lnTo>
                <a:lnTo>
                  <a:pt x="463" y="8079"/>
                </a:lnTo>
                <a:lnTo>
                  <a:pt x="438" y="7811"/>
                </a:lnTo>
                <a:lnTo>
                  <a:pt x="438" y="7592"/>
                </a:lnTo>
                <a:lnTo>
                  <a:pt x="438" y="7373"/>
                </a:lnTo>
                <a:lnTo>
                  <a:pt x="487" y="7154"/>
                </a:lnTo>
                <a:lnTo>
                  <a:pt x="536" y="6911"/>
                </a:lnTo>
                <a:lnTo>
                  <a:pt x="609" y="6740"/>
                </a:lnTo>
                <a:lnTo>
                  <a:pt x="706" y="6570"/>
                </a:lnTo>
                <a:lnTo>
                  <a:pt x="925" y="6302"/>
                </a:lnTo>
                <a:lnTo>
                  <a:pt x="998" y="6302"/>
                </a:lnTo>
                <a:lnTo>
                  <a:pt x="1290" y="6327"/>
                </a:lnTo>
                <a:lnTo>
                  <a:pt x="1436" y="6302"/>
                </a:lnTo>
                <a:lnTo>
                  <a:pt x="1533" y="6327"/>
                </a:lnTo>
                <a:lnTo>
                  <a:pt x="1631" y="6327"/>
                </a:lnTo>
                <a:lnTo>
                  <a:pt x="1728" y="6254"/>
                </a:lnTo>
                <a:lnTo>
                  <a:pt x="1752" y="6205"/>
                </a:lnTo>
                <a:lnTo>
                  <a:pt x="1777" y="6156"/>
                </a:lnTo>
                <a:lnTo>
                  <a:pt x="1874" y="5840"/>
                </a:lnTo>
                <a:lnTo>
                  <a:pt x="1971" y="5548"/>
                </a:lnTo>
                <a:lnTo>
                  <a:pt x="2093" y="5280"/>
                </a:lnTo>
                <a:lnTo>
                  <a:pt x="2239" y="5013"/>
                </a:lnTo>
                <a:lnTo>
                  <a:pt x="2409" y="4769"/>
                </a:lnTo>
                <a:lnTo>
                  <a:pt x="2604" y="4526"/>
                </a:lnTo>
                <a:lnTo>
                  <a:pt x="3017" y="4039"/>
                </a:lnTo>
                <a:lnTo>
                  <a:pt x="3407" y="3601"/>
                </a:lnTo>
                <a:lnTo>
                  <a:pt x="3820" y="3164"/>
                </a:lnTo>
                <a:lnTo>
                  <a:pt x="4137" y="2872"/>
                </a:lnTo>
                <a:lnTo>
                  <a:pt x="4283" y="2726"/>
                </a:lnTo>
                <a:lnTo>
                  <a:pt x="4429" y="2555"/>
                </a:lnTo>
                <a:lnTo>
                  <a:pt x="4502" y="2555"/>
                </a:lnTo>
                <a:lnTo>
                  <a:pt x="4550" y="2507"/>
                </a:lnTo>
                <a:lnTo>
                  <a:pt x="4599" y="2361"/>
                </a:lnTo>
                <a:lnTo>
                  <a:pt x="4599" y="2215"/>
                </a:lnTo>
                <a:lnTo>
                  <a:pt x="4599" y="2069"/>
                </a:lnTo>
                <a:lnTo>
                  <a:pt x="4623" y="1923"/>
                </a:lnTo>
                <a:lnTo>
                  <a:pt x="4672" y="1631"/>
                </a:lnTo>
                <a:lnTo>
                  <a:pt x="4745" y="1339"/>
                </a:lnTo>
                <a:lnTo>
                  <a:pt x="4891" y="901"/>
                </a:lnTo>
                <a:lnTo>
                  <a:pt x="5061" y="487"/>
                </a:lnTo>
                <a:close/>
                <a:moveTo>
                  <a:pt x="4915" y="0"/>
                </a:moveTo>
                <a:lnTo>
                  <a:pt x="4842" y="25"/>
                </a:lnTo>
                <a:lnTo>
                  <a:pt x="4794" y="49"/>
                </a:lnTo>
                <a:lnTo>
                  <a:pt x="4696" y="146"/>
                </a:lnTo>
                <a:lnTo>
                  <a:pt x="4599" y="268"/>
                </a:lnTo>
                <a:lnTo>
                  <a:pt x="4526" y="414"/>
                </a:lnTo>
                <a:lnTo>
                  <a:pt x="4453" y="584"/>
                </a:lnTo>
                <a:lnTo>
                  <a:pt x="4356" y="925"/>
                </a:lnTo>
                <a:lnTo>
                  <a:pt x="4283" y="1217"/>
                </a:lnTo>
                <a:lnTo>
                  <a:pt x="4210" y="1436"/>
                </a:lnTo>
                <a:lnTo>
                  <a:pt x="4137" y="1728"/>
                </a:lnTo>
                <a:lnTo>
                  <a:pt x="4112" y="2020"/>
                </a:lnTo>
                <a:lnTo>
                  <a:pt x="4112" y="2166"/>
                </a:lnTo>
                <a:lnTo>
                  <a:pt x="4137" y="2288"/>
                </a:lnTo>
                <a:lnTo>
                  <a:pt x="3893" y="2385"/>
                </a:lnTo>
                <a:lnTo>
                  <a:pt x="3674" y="2531"/>
                </a:lnTo>
                <a:lnTo>
                  <a:pt x="3455" y="2726"/>
                </a:lnTo>
                <a:lnTo>
                  <a:pt x="3236" y="2945"/>
                </a:lnTo>
                <a:lnTo>
                  <a:pt x="2871" y="3383"/>
                </a:lnTo>
                <a:lnTo>
                  <a:pt x="2531" y="3772"/>
                </a:lnTo>
                <a:lnTo>
                  <a:pt x="2142" y="4210"/>
                </a:lnTo>
                <a:lnTo>
                  <a:pt x="1923" y="4453"/>
                </a:lnTo>
                <a:lnTo>
                  <a:pt x="1752" y="4721"/>
                </a:lnTo>
                <a:lnTo>
                  <a:pt x="1582" y="4988"/>
                </a:lnTo>
                <a:lnTo>
                  <a:pt x="1436" y="5280"/>
                </a:lnTo>
                <a:lnTo>
                  <a:pt x="1339" y="5572"/>
                </a:lnTo>
                <a:lnTo>
                  <a:pt x="1290" y="5864"/>
                </a:lnTo>
                <a:lnTo>
                  <a:pt x="925" y="5864"/>
                </a:lnTo>
                <a:lnTo>
                  <a:pt x="755" y="5889"/>
                </a:lnTo>
                <a:lnTo>
                  <a:pt x="633" y="5937"/>
                </a:lnTo>
                <a:lnTo>
                  <a:pt x="536" y="5986"/>
                </a:lnTo>
                <a:lnTo>
                  <a:pt x="438" y="6083"/>
                </a:lnTo>
                <a:lnTo>
                  <a:pt x="341" y="6181"/>
                </a:lnTo>
                <a:lnTo>
                  <a:pt x="268" y="6302"/>
                </a:lnTo>
                <a:lnTo>
                  <a:pt x="219" y="6424"/>
                </a:lnTo>
                <a:lnTo>
                  <a:pt x="122" y="6716"/>
                </a:lnTo>
                <a:lnTo>
                  <a:pt x="49" y="7032"/>
                </a:lnTo>
                <a:lnTo>
                  <a:pt x="25" y="7324"/>
                </a:lnTo>
                <a:lnTo>
                  <a:pt x="0" y="7592"/>
                </a:lnTo>
                <a:lnTo>
                  <a:pt x="0" y="7811"/>
                </a:lnTo>
                <a:lnTo>
                  <a:pt x="25" y="8054"/>
                </a:lnTo>
                <a:lnTo>
                  <a:pt x="49" y="8322"/>
                </a:lnTo>
                <a:lnTo>
                  <a:pt x="122" y="8638"/>
                </a:lnTo>
                <a:lnTo>
                  <a:pt x="219" y="8930"/>
                </a:lnTo>
                <a:lnTo>
                  <a:pt x="365" y="9198"/>
                </a:lnTo>
                <a:lnTo>
                  <a:pt x="438" y="9320"/>
                </a:lnTo>
                <a:lnTo>
                  <a:pt x="536" y="9417"/>
                </a:lnTo>
                <a:lnTo>
                  <a:pt x="633" y="9514"/>
                </a:lnTo>
                <a:lnTo>
                  <a:pt x="730" y="9563"/>
                </a:lnTo>
                <a:lnTo>
                  <a:pt x="852" y="9612"/>
                </a:lnTo>
                <a:lnTo>
                  <a:pt x="1047" y="9612"/>
                </a:lnTo>
                <a:lnTo>
                  <a:pt x="1095" y="9587"/>
                </a:lnTo>
                <a:lnTo>
                  <a:pt x="1314" y="9587"/>
                </a:lnTo>
                <a:lnTo>
                  <a:pt x="1339" y="9612"/>
                </a:lnTo>
                <a:lnTo>
                  <a:pt x="1387" y="9758"/>
                </a:lnTo>
                <a:lnTo>
                  <a:pt x="1436" y="9928"/>
                </a:lnTo>
                <a:lnTo>
                  <a:pt x="1582" y="10220"/>
                </a:lnTo>
                <a:lnTo>
                  <a:pt x="1752" y="10512"/>
                </a:lnTo>
                <a:lnTo>
                  <a:pt x="1923" y="10804"/>
                </a:lnTo>
                <a:lnTo>
                  <a:pt x="2117" y="11072"/>
                </a:lnTo>
                <a:lnTo>
                  <a:pt x="2312" y="11315"/>
                </a:lnTo>
                <a:lnTo>
                  <a:pt x="2531" y="11510"/>
                </a:lnTo>
                <a:lnTo>
                  <a:pt x="2750" y="11704"/>
                </a:lnTo>
                <a:lnTo>
                  <a:pt x="3236" y="12045"/>
                </a:lnTo>
                <a:lnTo>
                  <a:pt x="3455" y="12191"/>
                </a:lnTo>
                <a:lnTo>
                  <a:pt x="3674" y="12288"/>
                </a:lnTo>
                <a:lnTo>
                  <a:pt x="3918" y="12385"/>
                </a:lnTo>
                <a:lnTo>
                  <a:pt x="4137" y="12507"/>
                </a:lnTo>
                <a:lnTo>
                  <a:pt x="4161" y="12531"/>
                </a:lnTo>
                <a:lnTo>
                  <a:pt x="4112" y="13067"/>
                </a:lnTo>
                <a:lnTo>
                  <a:pt x="4112" y="13626"/>
                </a:lnTo>
                <a:lnTo>
                  <a:pt x="4112" y="14746"/>
                </a:lnTo>
                <a:lnTo>
                  <a:pt x="4137" y="14819"/>
                </a:lnTo>
                <a:lnTo>
                  <a:pt x="4161" y="14867"/>
                </a:lnTo>
                <a:lnTo>
                  <a:pt x="4185" y="14916"/>
                </a:lnTo>
                <a:lnTo>
                  <a:pt x="4234" y="14965"/>
                </a:lnTo>
                <a:lnTo>
                  <a:pt x="4331" y="14989"/>
                </a:lnTo>
                <a:lnTo>
                  <a:pt x="4453" y="14989"/>
                </a:lnTo>
                <a:lnTo>
                  <a:pt x="4550" y="15062"/>
                </a:lnTo>
                <a:lnTo>
                  <a:pt x="4648" y="15111"/>
                </a:lnTo>
                <a:lnTo>
                  <a:pt x="4769" y="15135"/>
                </a:lnTo>
                <a:lnTo>
                  <a:pt x="4891" y="15111"/>
                </a:lnTo>
                <a:lnTo>
                  <a:pt x="4988" y="15086"/>
                </a:lnTo>
                <a:lnTo>
                  <a:pt x="5110" y="15038"/>
                </a:lnTo>
                <a:lnTo>
                  <a:pt x="5305" y="14940"/>
                </a:lnTo>
                <a:lnTo>
                  <a:pt x="5548" y="14721"/>
                </a:lnTo>
                <a:lnTo>
                  <a:pt x="5791" y="14502"/>
                </a:lnTo>
                <a:lnTo>
                  <a:pt x="6229" y="14040"/>
                </a:lnTo>
                <a:lnTo>
                  <a:pt x="6497" y="13748"/>
                </a:lnTo>
                <a:lnTo>
                  <a:pt x="6619" y="13602"/>
                </a:lnTo>
                <a:lnTo>
                  <a:pt x="6716" y="13432"/>
                </a:lnTo>
                <a:lnTo>
                  <a:pt x="6984" y="13505"/>
                </a:lnTo>
                <a:lnTo>
                  <a:pt x="7227" y="13529"/>
                </a:lnTo>
                <a:lnTo>
                  <a:pt x="7762" y="13578"/>
                </a:lnTo>
                <a:lnTo>
                  <a:pt x="8273" y="13578"/>
                </a:lnTo>
                <a:lnTo>
                  <a:pt x="8760" y="13602"/>
                </a:lnTo>
                <a:lnTo>
                  <a:pt x="9198" y="13578"/>
                </a:lnTo>
                <a:lnTo>
                  <a:pt x="9660" y="13578"/>
                </a:lnTo>
                <a:lnTo>
                  <a:pt x="10098" y="13529"/>
                </a:lnTo>
                <a:lnTo>
                  <a:pt x="10560" y="13480"/>
                </a:lnTo>
                <a:lnTo>
                  <a:pt x="10925" y="13407"/>
                </a:lnTo>
                <a:lnTo>
                  <a:pt x="11315" y="13334"/>
                </a:lnTo>
                <a:lnTo>
                  <a:pt x="11363" y="13480"/>
                </a:lnTo>
                <a:lnTo>
                  <a:pt x="11436" y="13626"/>
                </a:lnTo>
                <a:lnTo>
                  <a:pt x="11607" y="13943"/>
                </a:lnTo>
                <a:lnTo>
                  <a:pt x="11850" y="14210"/>
                </a:lnTo>
                <a:lnTo>
                  <a:pt x="11972" y="14356"/>
                </a:lnTo>
                <a:lnTo>
                  <a:pt x="12118" y="14478"/>
                </a:lnTo>
                <a:lnTo>
                  <a:pt x="12264" y="14575"/>
                </a:lnTo>
                <a:lnTo>
                  <a:pt x="12410" y="14673"/>
                </a:lnTo>
                <a:lnTo>
                  <a:pt x="12580" y="14721"/>
                </a:lnTo>
                <a:lnTo>
                  <a:pt x="12726" y="14770"/>
                </a:lnTo>
                <a:lnTo>
                  <a:pt x="12896" y="14794"/>
                </a:lnTo>
                <a:lnTo>
                  <a:pt x="13042" y="14770"/>
                </a:lnTo>
                <a:lnTo>
                  <a:pt x="13213" y="14721"/>
                </a:lnTo>
                <a:lnTo>
                  <a:pt x="13359" y="14624"/>
                </a:lnTo>
                <a:lnTo>
                  <a:pt x="13480" y="14527"/>
                </a:lnTo>
                <a:lnTo>
                  <a:pt x="13578" y="14405"/>
                </a:lnTo>
                <a:lnTo>
                  <a:pt x="13651" y="14283"/>
                </a:lnTo>
                <a:lnTo>
                  <a:pt x="13724" y="14162"/>
                </a:lnTo>
                <a:lnTo>
                  <a:pt x="13748" y="14016"/>
                </a:lnTo>
                <a:lnTo>
                  <a:pt x="13772" y="13845"/>
                </a:lnTo>
                <a:lnTo>
                  <a:pt x="13797" y="13529"/>
                </a:lnTo>
                <a:lnTo>
                  <a:pt x="13772" y="13213"/>
                </a:lnTo>
                <a:lnTo>
                  <a:pt x="13748" y="12872"/>
                </a:lnTo>
                <a:lnTo>
                  <a:pt x="13748" y="12580"/>
                </a:lnTo>
                <a:lnTo>
                  <a:pt x="13748" y="12288"/>
                </a:lnTo>
                <a:lnTo>
                  <a:pt x="13943" y="12118"/>
                </a:lnTo>
                <a:lnTo>
                  <a:pt x="14137" y="11947"/>
                </a:lnTo>
                <a:lnTo>
                  <a:pt x="14551" y="11655"/>
                </a:lnTo>
                <a:lnTo>
                  <a:pt x="14989" y="11388"/>
                </a:lnTo>
                <a:lnTo>
                  <a:pt x="15403" y="11072"/>
                </a:lnTo>
                <a:lnTo>
                  <a:pt x="15622" y="10877"/>
                </a:lnTo>
                <a:lnTo>
                  <a:pt x="15816" y="10634"/>
                </a:lnTo>
                <a:lnTo>
                  <a:pt x="15987" y="10390"/>
                </a:lnTo>
                <a:lnTo>
                  <a:pt x="16133" y="10123"/>
                </a:lnTo>
                <a:lnTo>
                  <a:pt x="16254" y="9855"/>
                </a:lnTo>
                <a:lnTo>
                  <a:pt x="16376" y="9563"/>
                </a:lnTo>
                <a:lnTo>
                  <a:pt x="16449" y="9271"/>
                </a:lnTo>
                <a:lnTo>
                  <a:pt x="16522" y="8979"/>
                </a:lnTo>
                <a:lnTo>
                  <a:pt x="16595" y="8614"/>
                </a:lnTo>
                <a:lnTo>
                  <a:pt x="16619" y="8249"/>
                </a:lnTo>
                <a:lnTo>
                  <a:pt x="16765" y="8273"/>
                </a:lnTo>
                <a:lnTo>
                  <a:pt x="16911" y="8298"/>
                </a:lnTo>
                <a:lnTo>
                  <a:pt x="17057" y="8273"/>
                </a:lnTo>
                <a:lnTo>
                  <a:pt x="17203" y="8249"/>
                </a:lnTo>
                <a:lnTo>
                  <a:pt x="17228" y="8273"/>
                </a:lnTo>
                <a:lnTo>
                  <a:pt x="17325" y="8346"/>
                </a:lnTo>
                <a:lnTo>
                  <a:pt x="17422" y="8444"/>
                </a:lnTo>
                <a:lnTo>
                  <a:pt x="17641" y="8565"/>
                </a:lnTo>
                <a:lnTo>
                  <a:pt x="17885" y="8663"/>
                </a:lnTo>
                <a:lnTo>
                  <a:pt x="18128" y="8687"/>
                </a:lnTo>
                <a:lnTo>
                  <a:pt x="18395" y="8663"/>
                </a:lnTo>
                <a:lnTo>
                  <a:pt x="18639" y="8614"/>
                </a:lnTo>
                <a:lnTo>
                  <a:pt x="18858" y="8492"/>
                </a:lnTo>
                <a:lnTo>
                  <a:pt x="18979" y="8419"/>
                </a:lnTo>
                <a:lnTo>
                  <a:pt x="19077" y="8346"/>
                </a:lnTo>
                <a:lnTo>
                  <a:pt x="19125" y="8249"/>
                </a:lnTo>
                <a:lnTo>
                  <a:pt x="19125" y="8176"/>
                </a:lnTo>
                <a:lnTo>
                  <a:pt x="19101" y="8079"/>
                </a:lnTo>
                <a:lnTo>
                  <a:pt x="19052" y="8006"/>
                </a:lnTo>
                <a:lnTo>
                  <a:pt x="18979" y="7957"/>
                </a:lnTo>
                <a:lnTo>
                  <a:pt x="18833" y="7957"/>
                </a:lnTo>
                <a:lnTo>
                  <a:pt x="18736" y="8006"/>
                </a:lnTo>
                <a:lnTo>
                  <a:pt x="18639" y="8103"/>
                </a:lnTo>
                <a:lnTo>
                  <a:pt x="18517" y="8176"/>
                </a:lnTo>
                <a:lnTo>
                  <a:pt x="18371" y="8200"/>
                </a:lnTo>
                <a:lnTo>
                  <a:pt x="18225" y="8225"/>
                </a:lnTo>
                <a:lnTo>
                  <a:pt x="18079" y="8200"/>
                </a:lnTo>
                <a:lnTo>
                  <a:pt x="17933" y="8176"/>
                </a:lnTo>
                <a:lnTo>
                  <a:pt x="17787" y="8127"/>
                </a:lnTo>
                <a:lnTo>
                  <a:pt x="17666" y="8054"/>
                </a:lnTo>
                <a:lnTo>
                  <a:pt x="17885" y="7933"/>
                </a:lnTo>
                <a:lnTo>
                  <a:pt x="18031" y="7835"/>
                </a:lnTo>
                <a:lnTo>
                  <a:pt x="18104" y="7738"/>
                </a:lnTo>
                <a:lnTo>
                  <a:pt x="18152" y="7641"/>
                </a:lnTo>
                <a:lnTo>
                  <a:pt x="18201" y="7543"/>
                </a:lnTo>
                <a:lnTo>
                  <a:pt x="18225" y="7446"/>
                </a:lnTo>
                <a:lnTo>
                  <a:pt x="18250" y="7349"/>
                </a:lnTo>
                <a:lnTo>
                  <a:pt x="18225" y="7251"/>
                </a:lnTo>
                <a:lnTo>
                  <a:pt x="18201" y="7154"/>
                </a:lnTo>
                <a:lnTo>
                  <a:pt x="18177" y="7057"/>
                </a:lnTo>
                <a:lnTo>
                  <a:pt x="18128" y="6984"/>
                </a:lnTo>
                <a:lnTo>
                  <a:pt x="18055" y="6911"/>
                </a:lnTo>
                <a:lnTo>
                  <a:pt x="18006" y="6862"/>
                </a:lnTo>
                <a:lnTo>
                  <a:pt x="17909" y="6813"/>
                </a:lnTo>
                <a:lnTo>
                  <a:pt x="17812" y="6789"/>
                </a:lnTo>
                <a:lnTo>
                  <a:pt x="17714" y="6789"/>
                </a:lnTo>
                <a:lnTo>
                  <a:pt x="17593" y="6813"/>
                </a:lnTo>
                <a:lnTo>
                  <a:pt x="17495" y="6838"/>
                </a:lnTo>
                <a:lnTo>
                  <a:pt x="17349" y="6911"/>
                </a:lnTo>
                <a:lnTo>
                  <a:pt x="17228" y="7008"/>
                </a:lnTo>
                <a:lnTo>
                  <a:pt x="17130" y="7105"/>
                </a:lnTo>
                <a:lnTo>
                  <a:pt x="17082" y="7227"/>
                </a:lnTo>
                <a:lnTo>
                  <a:pt x="17033" y="7373"/>
                </a:lnTo>
                <a:lnTo>
                  <a:pt x="17009" y="7519"/>
                </a:lnTo>
                <a:lnTo>
                  <a:pt x="17009" y="7665"/>
                </a:lnTo>
                <a:lnTo>
                  <a:pt x="17033" y="7811"/>
                </a:lnTo>
                <a:lnTo>
                  <a:pt x="16644" y="7835"/>
                </a:lnTo>
                <a:lnTo>
                  <a:pt x="16644" y="7397"/>
                </a:lnTo>
                <a:lnTo>
                  <a:pt x="16619" y="6935"/>
                </a:lnTo>
                <a:lnTo>
                  <a:pt x="16546" y="6497"/>
                </a:lnTo>
                <a:lnTo>
                  <a:pt x="16449" y="6059"/>
                </a:lnTo>
                <a:lnTo>
                  <a:pt x="16327" y="5621"/>
                </a:lnTo>
                <a:lnTo>
                  <a:pt x="16157" y="5207"/>
                </a:lnTo>
                <a:lnTo>
                  <a:pt x="15987" y="4794"/>
                </a:lnTo>
                <a:lnTo>
                  <a:pt x="15768" y="4404"/>
                </a:lnTo>
                <a:lnTo>
                  <a:pt x="15597" y="4161"/>
                </a:lnTo>
                <a:lnTo>
                  <a:pt x="15427" y="3918"/>
                </a:lnTo>
                <a:lnTo>
                  <a:pt x="15232" y="3699"/>
                </a:lnTo>
                <a:lnTo>
                  <a:pt x="15038" y="3480"/>
                </a:lnTo>
                <a:lnTo>
                  <a:pt x="14843" y="3285"/>
                </a:lnTo>
                <a:lnTo>
                  <a:pt x="14624" y="3091"/>
                </a:lnTo>
                <a:lnTo>
                  <a:pt x="14162" y="2750"/>
                </a:lnTo>
                <a:lnTo>
                  <a:pt x="13675" y="2434"/>
                </a:lnTo>
                <a:lnTo>
                  <a:pt x="13164" y="2166"/>
                </a:lnTo>
                <a:lnTo>
                  <a:pt x="12629" y="1923"/>
                </a:lnTo>
                <a:lnTo>
                  <a:pt x="12093" y="1704"/>
                </a:lnTo>
                <a:lnTo>
                  <a:pt x="11461" y="1460"/>
                </a:lnTo>
                <a:lnTo>
                  <a:pt x="10804" y="1266"/>
                </a:lnTo>
                <a:lnTo>
                  <a:pt x="10147" y="1120"/>
                </a:lnTo>
                <a:lnTo>
                  <a:pt x="9466" y="1022"/>
                </a:lnTo>
                <a:lnTo>
                  <a:pt x="8882" y="974"/>
                </a:lnTo>
                <a:lnTo>
                  <a:pt x="8249" y="974"/>
                </a:lnTo>
                <a:lnTo>
                  <a:pt x="7933" y="998"/>
                </a:lnTo>
                <a:lnTo>
                  <a:pt x="7641" y="1047"/>
                </a:lnTo>
                <a:lnTo>
                  <a:pt x="7349" y="1120"/>
                </a:lnTo>
                <a:lnTo>
                  <a:pt x="7057" y="1217"/>
                </a:lnTo>
                <a:lnTo>
                  <a:pt x="6570" y="755"/>
                </a:lnTo>
                <a:lnTo>
                  <a:pt x="6327" y="536"/>
                </a:lnTo>
                <a:lnTo>
                  <a:pt x="6059" y="317"/>
                </a:lnTo>
                <a:lnTo>
                  <a:pt x="5816" y="195"/>
                </a:lnTo>
                <a:lnTo>
                  <a:pt x="5548" y="98"/>
                </a:lnTo>
                <a:lnTo>
                  <a:pt x="5280" y="25"/>
                </a:lnTo>
                <a:lnTo>
                  <a:pt x="5013" y="25"/>
                </a:lnTo>
                <a:lnTo>
                  <a:pt x="496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2"/>
          <p:cNvSpPr/>
          <p:nvPr/>
        </p:nvSpPr>
        <p:spPr>
          <a:xfrm>
            <a:off x="848015" y="3304630"/>
            <a:ext cx="407377" cy="276553"/>
          </a:xfrm>
          <a:custGeom>
            <a:avLst/>
            <a:gdLst/>
            <a:ahLst/>
            <a:cxnLst/>
            <a:rect l="l" t="t" r="r" b="b"/>
            <a:pathLst>
              <a:path w="18640" h="12654" extrusionOk="0">
                <a:moveTo>
                  <a:pt x="11486" y="512"/>
                </a:moveTo>
                <a:lnTo>
                  <a:pt x="14089" y="536"/>
                </a:lnTo>
                <a:lnTo>
                  <a:pt x="16206" y="585"/>
                </a:lnTo>
                <a:lnTo>
                  <a:pt x="17106" y="585"/>
                </a:lnTo>
                <a:lnTo>
                  <a:pt x="17374" y="633"/>
                </a:lnTo>
                <a:lnTo>
                  <a:pt x="17617" y="706"/>
                </a:lnTo>
                <a:lnTo>
                  <a:pt x="17715" y="755"/>
                </a:lnTo>
                <a:lnTo>
                  <a:pt x="17812" y="828"/>
                </a:lnTo>
                <a:lnTo>
                  <a:pt x="17885" y="925"/>
                </a:lnTo>
                <a:lnTo>
                  <a:pt x="17958" y="1047"/>
                </a:lnTo>
                <a:lnTo>
                  <a:pt x="17982" y="1169"/>
                </a:lnTo>
                <a:lnTo>
                  <a:pt x="18007" y="1315"/>
                </a:lnTo>
                <a:lnTo>
                  <a:pt x="17982" y="1607"/>
                </a:lnTo>
                <a:lnTo>
                  <a:pt x="17958" y="1753"/>
                </a:lnTo>
                <a:lnTo>
                  <a:pt x="17958" y="1923"/>
                </a:lnTo>
                <a:lnTo>
                  <a:pt x="17958" y="2264"/>
                </a:lnTo>
                <a:lnTo>
                  <a:pt x="18007" y="2604"/>
                </a:lnTo>
                <a:lnTo>
                  <a:pt x="18031" y="2945"/>
                </a:lnTo>
                <a:lnTo>
                  <a:pt x="18031" y="3115"/>
                </a:lnTo>
                <a:lnTo>
                  <a:pt x="17520" y="3164"/>
                </a:lnTo>
                <a:lnTo>
                  <a:pt x="17009" y="3188"/>
                </a:lnTo>
                <a:lnTo>
                  <a:pt x="15963" y="3212"/>
                </a:lnTo>
                <a:lnTo>
                  <a:pt x="14917" y="3188"/>
                </a:lnTo>
                <a:lnTo>
                  <a:pt x="13870" y="3164"/>
                </a:lnTo>
                <a:lnTo>
                  <a:pt x="12751" y="3139"/>
                </a:lnTo>
                <a:lnTo>
                  <a:pt x="11607" y="3115"/>
                </a:lnTo>
                <a:lnTo>
                  <a:pt x="11023" y="3139"/>
                </a:lnTo>
                <a:lnTo>
                  <a:pt x="10439" y="3188"/>
                </a:lnTo>
                <a:lnTo>
                  <a:pt x="9855" y="3237"/>
                </a:lnTo>
                <a:lnTo>
                  <a:pt x="9271" y="3261"/>
                </a:lnTo>
                <a:lnTo>
                  <a:pt x="8712" y="3261"/>
                </a:lnTo>
                <a:lnTo>
                  <a:pt x="8152" y="3237"/>
                </a:lnTo>
                <a:lnTo>
                  <a:pt x="7057" y="3164"/>
                </a:lnTo>
                <a:lnTo>
                  <a:pt x="5938" y="3091"/>
                </a:lnTo>
                <a:lnTo>
                  <a:pt x="5403" y="3091"/>
                </a:lnTo>
                <a:lnTo>
                  <a:pt x="4843" y="3066"/>
                </a:lnTo>
                <a:lnTo>
                  <a:pt x="3651" y="3091"/>
                </a:lnTo>
                <a:lnTo>
                  <a:pt x="2483" y="3139"/>
                </a:lnTo>
                <a:lnTo>
                  <a:pt x="1412" y="3164"/>
                </a:lnTo>
                <a:lnTo>
                  <a:pt x="950" y="3164"/>
                </a:lnTo>
                <a:lnTo>
                  <a:pt x="731" y="3188"/>
                </a:lnTo>
                <a:lnTo>
                  <a:pt x="487" y="3212"/>
                </a:lnTo>
                <a:lnTo>
                  <a:pt x="487" y="3212"/>
                </a:lnTo>
                <a:lnTo>
                  <a:pt x="512" y="2799"/>
                </a:lnTo>
                <a:lnTo>
                  <a:pt x="560" y="2410"/>
                </a:lnTo>
                <a:lnTo>
                  <a:pt x="633" y="1996"/>
                </a:lnTo>
                <a:lnTo>
                  <a:pt x="731" y="1607"/>
                </a:lnTo>
                <a:lnTo>
                  <a:pt x="828" y="1363"/>
                </a:lnTo>
                <a:lnTo>
                  <a:pt x="925" y="1169"/>
                </a:lnTo>
                <a:lnTo>
                  <a:pt x="1071" y="998"/>
                </a:lnTo>
                <a:lnTo>
                  <a:pt x="1217" y="852"/>
                </a:lnTo>
                <a:lnTo>
                  <a:pt x="1388" y="731"/>
                </a:lnTo>
                <a:lnTo>
                  <a:pt x="1582" y="658"/>
                </a:lnTo>
                <a:lnTo>
                  <a:pt x="1777" y="585"/>
                </a:lnTo>
                <a:lnTo>
                  <a:pt x="1996" y="512"/>
                </a:lnTo>
                <a:lnTo>
                  <a:pt x="2118" y="560"/>
                </a:lnTo>
                <a:lnTo>
                  <a:pt x="2239" y="560"/>
                </a:lnTo>
                <a:lnTo>
                  <a:pt x="2483" y="585"/>
                </a:lnTo>
                <a:lnTo>
                  <a:pt x="2969" y="536"/>
                </a:lnTo>
                <a:lnTo>
                  <a:pt x="4016" y="512"/>
                </a:lnTo>
                <a:lnTo>
                  <a:pt x="5062" y="512"/>
                </a:lnTo>
                <a:lnTo>
                  <a:pt x="6084" y="536"/>
                </a:lnTo>
                <a:lnTo>
                  <a:pt x="7106" y="560"/>
                </a:lnTo>
                <a:lnTo>
                  <a:pt x="8128" y="585"/>
                </a:lnTo>
                <a:lnTo>
                  <a:pt x="8639" y="585"/>
                </a:lnTo>
                <a:lnTo>
                  <a:pt x="9150" y="560"/>
                </a:lnTo>
                <a:lnTo>
                  <a:pt x="10220" y="512"/>
                </a:lnTo>
                <a:close/>
                <a:moveTo>
                  <a:pt x="487" y="3650"/>
                </a:moveTo>
                <a:lnTo>
                  <a:pt x="560" y="3675"/>
                </a:lnTo>
                <a:lnTo>
                  <a:pt x="512" y="3748"/>
                </a:lnTo>
                <a:lnTo>
                  <a:pt x="487" y="3772"/>
                </a:lnTo>
                <a:lnTo>
                  <a:pt x="487" y="3650"/>
                </a:lnTo>
                <a:close/>
                <a:moveTo>
                  <a:pt x="10147" y="3748"/>
                </a:moveTo>
                <a:lnTo>
                  <a:pt x="9782" y="4137"/>
                </a:lnTo>
                <a:lnTo>
                  <a:pt x="9612" y="4356"/>
                </a:lnTo>
                <a:lnTo>
                  <a:pt x="9466" y="4575"/>
                </a:lnTo>
                <a:lnTo>
                  <a:pt x="9344" y="4745"/>
                </a:lnTo>
                <a:lnTo>
                  <a:pt x="9344" y="4745"/>
                </a:lnTo>
                <a:lnTo>
                  <a:pt x="9515" y="4356"/>
                </a:lnTo>
                <a:lnTo>
                  <a:pt x="9685" y="3967"/>
                </a:lnTo>
                <a:lnTo>
                  <a:pt x="9782" y="3796"/>
                </a:lnTo>
                <a:lnTo>
                  <a:pt x="9807" y="3772"/>
                </a:lnTo>
                <a:lnTo>
                  <a:pt x="10147" y="3748"/>
                </a:lnTo>
                <a:close/>
                <a:moveTo>
                  <a:pt x="1509" y="3699"/>
                </a:moveTo>
                <a:lnTo>
                  <a:pt x="1339" y="3845"/>
                </a:lnTo>
                <a:lnTo>
                  <a:pt x="1217" y="3991"/>
                </a:lnTo>
                <a:lnTo>
                  <a:pt x="950" y="4332"/>
                </a:lnTo>
                <a:lnTo>
                  <a:pt x="731" y="4648"/>
                </a:lnTo>
                <a:lnTo>
                  <a:pt x="512" y="4989"/>
                </a:lnTo>
                <a:lnTo>
                  <a:pt x="512" y="4697"/>
                </a:lnTo>
                <a:lnTo>
                  <a:pt x="633" y="4380"/>
                </a:lnTo>
                <a:lnTo>
                  <a:pt x="779" y="4040"/>
                </a:lnTo>
                <a:lnTo>
                  <a:pt x="877" y="3869"/>
                </a:lnTo>
                <a:lnTo>
                  <a:pt x="998" y="3723"/>
                </a:lnTo>
                <a:lnTo>
                  <a:pt x="1509" y="3699"/>
                </a:lnTo>
                <a:close/>
                <a:moveTo>
                  <a:pt x="15452" y="3723"/>
                </a:moveTo>
                <a:lnTo>
                  <a:pt x="15111" y="4186"/>
                </a:lnTo>
                <a:lnTo>
                  <a:pt x="14746" y="4648"/>
                </a:lnTo>
                <a:lnTo>
                  <a:pt x="14454" y="5013"/>
                </a:lnTo>
                <a:lnTo>
                  <a:pt x="14333" y="5208"/>
                </a:lnTo>
                <a:lnTo>
                  <a:pt x="14235" y="5402"/>
                </a:lnTo>
                <a:lnTo>
                  <a:pt x="13846" y="5402"/>
                </a:lnTo>
                <a:lnTo>
                  <a:pt x="13919" y="5305"/>
                </a:lnTo>
                <a:lnTo>
                  <a:pt x="13992" y="5159"/>
                </a:lnTo>
                <a:lnTo>
                  <a:pt x="14089" y="4964"/>
                </a:lnTo>
                <a:lnTo>
                  <a:pt x="14479" y="4356"/>
                </a:lnTo>
                <a:lnTo>
                  <a:pt x="14673" y="4040"/>
                </a:lnTo>
                <a:lnTo>
                  <a:pt x="14722" y="3869"/>
                </a:lnTo>
                <a:lnTo>
                  <a:pt x="14771" y="3723"/>
                </a:lnTo>
                <a:close/>
                <a:moveTo>
                  <a:pt x="14503" y="3699"/>
                </a:moveTo>
                <a:lnTo>
                  <a:pt x="14187" y="4161"/>
                </a:lnTo>
                <a:lnTo>
                  <a:pt x="13919" y="4599"/>
                </a:lnTo>
                <a:lnTo>
                  <a:pt x="13651" y="4989"/>
                </a:lnTo>
                <a:lnTo>
                  <a:pt x="13530" y="5183"/>
                </a:lnTo>
                <a:lnTo>
                  <a:pt x="13505" y="5281"/>
                </a:lnTo>
                <a:lnTo>
                  <a:pt x="13481" y="5402"/>
                </a:lnTo>
                <a:lnTo>
                  <a:pt x="13481" y="5427"/>
                </a:lnTo>
                <a:lnTo>
                  <a:pt x="13019" y="5427"/>
                </a:lnTo>
                <a:lnTo>
                  <a:pt x="13116" y="5183"/>
                </a:lnTo>
                <a:lnTo>
                  <a:pt x="13238" y="4940"/>
                </a:lnTo>
                <a:lnTo>
                  <a:pt x="13432" y="4648"/>
                </a:lnTo>
                <a:lnTo>
                  <a:pt x="13627" y="4332"/>
                </a:lnTo>
                <a:lnTo>
                  <a:pt x="13822" y="4015"/>
                </a:lnTo>
                <a:lnTo>
                  <a:pt x="13968" y="3699"/>
                </a:lnTo>
                <a:close/>
                <a:moveTo>
                  <a:pt x="16255" y="3723"/>
                </a:moveTo>
                <a:lnTo>
                  <a:pt x="15914" y="4210"/>
                </a:lnTo>
                <a:lnTo>
                  <a:pt x="15573" y="4672"/>
                </a:lnTo>
                <a:lnTo>
                  <a:pt x="15282" y="5037"/>
                </a:lnTo>
                <a:lnTo>
                  <a:pt x="15160" y="5208"/>
                </a:lnTo>
                <a:lnTo>
                  <a:pt x="15111" y="5329"/>
                </a:lnTo>
                <a:lnTo>
                  <a:pt x="15087" y="5427"/>
                </a:lnTo>
                <a:lnTo>
                  <a:pt x="14722" y="5427"/>
                </a:lnTo>
                <a:lnTo>
                  <a:pt x="14795" y="5329"/>
                </a:lnTo>
                <a:lnTo>
                  <a:pt x="15257" y="4697"/>
                </a:lnTo>
                <a:lnTo>
                  <a:pt x="15403" y="4478"/>
                </a:lnTo>
                <a:lnTo>
                  <a:pt x="15525" y="4234"/>
                </a:lnTo>
                <a:lnTo>
                  <a:pt x="15622" y="3991"/>
                </a:lnTo>
                <a:lnTo>
                  <a:pt x="15646" y="3845"/>
                </a:lnTo>
                <a:lnTo>
                  <a:pt x="15671" y="3723"/>
                </a:lnTo>
                <a:close/>
                <a:moveTo>
                  <a:pt x="3748" y="3626"/>
                </a:moveTo>
                <a:lnTo>
                  <a:pt x="3602" y="3772"/>
                </a:lnTo>
                <a:lnTo>
                  <a:pt x="3480" y="3967"/>
                </a:lnTo>
                <a:lnTo>
                  <a:pt x="3286" y="4307"/>
                </a:lnTo>
                <a:lnTo>
                  <a:pt x="3091" y="4599"/>
                </a:lnTo>
                <a:lnTo>
                  <a:pt x="2872" y="4867"/>
                </a:lnTo>
                <a:lnTo>
                  <a:pt x="2677" y="5159"/>
                </a:lnTo>
                <a:lnTo>
                  <a:pt x="2580" y="5305"/>
                </a:lnTo>
                <a:lnTo>
                  <a:pt x="2507" y="5451"/>
                </a:lnTo>
                <a:lnTo>
                  <a:pt x="2191" y="5451"/>
                </a:lnTo>
                <a:lnTo>
                  <a:pt x="2312" y="5305"/>
                </a:lnTo>
                <a:lnTo>
                  <a:pt x="2410" y="5135"/>
                </a:lnTo>
                <a:lnTo>
                  <a:pt x="2604" y="4867"/>
                </a:lnTo>
                <a:lnTo>
                  <a:pt x="2799" y="4599"/>
                </a:lnTo>
                <a:lnTo>
                  <a:pt x="2945" y="4307"/>
                </a:lnTo>
                <a:lnTo>
                  <a:pt x="3091" y="4040"/>
                </a:lnTo>
                <a:lnTo>
                  <a:pt x="3213" y="3748"/>
                </a:lnTo>
                <a:lnTo>
                  <a:pt x="3213" y="3699"/>
                </a:lnTo>
                <a:lnTo>
                  <a:pt x="3164" y="3675"/>
                </a:lnTo>
                <a:lnTo>
                  <a:pt x="3115" y="3650"/>
                </a:lnTo>
                <a:lnTo>
                  <a:pt x="3091" y="3699"/>
                </a:lnTo>
                <a:lnTo>
                  <a:pt x="2872" y="3942"/>
                </a:lnTo>
                <a:lnTo>
                  <a:pt x="2653" y="4210"/>
                </a:lnTo>
                <a:lnTo>
                  <a:pt x="2434" y="4453"/>
                </a:lnTo>
                <a:lnTo>
                  <a:pt x="2215" y="4721"/>
                </a:lnTo>
                <a:lnTo>
                  <a:pt x="1947" y="5062"/>
                </a:lnTo>
                <a:lnTo>
                  <a:pt x="1826" y="5232"/>
                </a:lnTo>
                <a:lnTo>
                  <a:pt x="1777" y="5329"/>
                </a:lnTo>
                <a:lnTo>
                  <a:pt x="1753" y="5427"/>
                </a:lnTo>
                <a:lnTo>
                  <a:pt x="1388" y="5427"/>
                </a:lnTo>
                <a:lnTo>
                  <a:pt x="1461" y="5305"/>
                </a:lnTo>
                <a:lnTo>
                  <a:pt x="1534" y="5159"/>
                </a:lnTo>
                <a:lnTo>
                  <a:pt x="1631" y="5013"/>
                </a:lnTo>
                <a:lnTo>
                  <a:pt x="1728" y="4867"/>
                </a:lnTo>
                <a:lnTo>
                  <a:pt x="1972" y="4575"/>
                </a:lnTo>
                <a:lnTo>
                  <a:pt x="2142" y="4356"/>
                </a:lnTo>
                <a:lnTo>
                  <a:pt x="2288" y="4137"/>
                </a:lnTo>
                <a:lnTo>
                  <a:pt x="2410" y="3894"/>
                </a:lnTo>
                <a:lnTo>
                  <a:pt x="2507" y="3650"/>
                </a:lnTo>
                <a:lnTo>
                  <a:pt x="3748" y="3626"/>
                </a:lnTo>
                <a:close/>
                <a:moveTo>
                  <a:pt x="4551" y="3602"/>
                </a:moveTo>
                <a:lnTo>
                  <a:pt x="4356" y="3796"/>
                </a:lnTo>
                <a:lnTo>
                  <a:pt x="4186" y="4015"/>
                </a:lnTo>
                <a:lnTo>
                  <a:pt x="3894" y="4478"/>
                </a:lnTo>
                <a:lnTo>
                  <a:pt x="3699" y="4697"/>
                </a:lnTo>
                <a:lnTo>
                  <a:pt x="3505" y="4940"/>
                </a:lnTo>
                <a:lnTo>
                  <a:pt x="3407" y="5062"/>
                </a:lnTo>
                <a:lnTo>
                  <a:pt x="3334" y="5183"/>
                </a:lnTo>
                <a:lnTo>
                  <a:pt x="3286" y="5329"/>
                </a:lnTo>
                <a:lnTo>
                  <a:pt x="3261" y="5451"/>
                </a:lnTo>
                <a:lnTo>
                  <a:pt x="2921" y="5451"/>
                </a:lnTo>
                <a:lnTo>
                  <a:pt x="3067" y="5281"/>
                </a:lnTo>
                <a:lnTo>
                  <a:pt x="3213" y="5062"/>
                </a:lnTo>
                <a:lnTo>
                  <a:pt x="3432" y="4672"/>
                </a:lnTo>
                <a:lnTo>
                  <a:pt x="3724" y="4161"/>
                </a:lnTo>
                <a:lnTo>
                  <a:pt x="4016" y="3602"/>
                </a:lnTo>
                <a:close/>
                <a:moveTo>
                  <a:pt x="13140" y="3675"/>
                </a:moveTo>
                <a:lnTo>
                  <a:pt x="13724" y="3699"/>
                </a:lnTo>
                <a:lnTo>
                  <a:pt x="13505" y="3894"/>
                </a:lnTo>
                <a:lnTo>
                  <a:pt x="13335" y="4137"/>
                </a:lnTo>
                <a:lnTo>
                  <a:pt x="12994" y="4624"/>
                </a:lnTo>
                <a:lnTo>
                  <a:pt x="12751" y="5013"/>
                </a:lnTo>
                <a:lnTo>
                  <a:pt x="12605" y="5232"/>
                </a:lnTo>
                <a:lnTo>
                  <a:pt x="12483" y="5451"/>
                </a:lnTo>
                <a:lnTo>
                  <a:pt x="12313" y="5451"/>
                </a:lnTo>
                <a:lnTo>
                  <a:pt x="12459" y="5256"/>
                </a:lnTo>
                <a:lnTo>
                  <a:pt x="12556" y="5037"/>
                </a:lnTo>
                <a:lnTo>
                  <a:pt x="12775" y="4624"/>
                </a:lnTo>
                <a:lnTo>
                  <a:pt x="12873" y="4405"/>
                </a:lnTo>
                <a:lnTo>
                  <a:pt x="12946" y="4161"/>
                </a:lnTo>
                <a:lnTo>
                  <a:pt x="13043" y="3918"/>
                </a:lnTo>
                <a:lnTo>
                  <a:pt x="13140" y="3675"/>
                </a:lnTo>
                <a:close/>
                <a:moveTo>
                  <a:pt x="16912" y="3723"/>
                </a:moveTo>
                <a:lnTo>
                  <a:pt x="16547" y="4283"/>
                </a:lnTo>
                <a:lnTo>
                  <a:pt x="16328" y="4575"/>
                </a:lnTo>
                <a:lnTo>
                  <a:pt x="16109" y="4818"/>
                </a:lnTo>
                <a:lnTo>
                  <a:pt x="15841" y="5086"/>
                </a:lnTo>
                <a:lnTo>
                  <a:pt x="15695" y="5281"/>
                </a:lnTo>
                <a:lnTo>
                  <a:pt x="15573" y="5451"/>
                </a:lnTo>
                <a:lnTo>
                  <a:pt x="15501" y="5451"/>
                </a:lnTo>
                <a:lnTo>
                  <a:pt x="15695" y="5135"/>
                </a:lnTo>
                <a:lnTo>
                  <a:pt x="15914" y="4843"/>
                </a:lnTo>
                <a:lnTo>
                  <a:pt x="16084" y="4575"/>
                </a:lnTo>
                <a:lnTo>
                  <a:pt x="16230" y="4307"/>
                </a:lnTo>
                <a:lnTo>
                  <a:pt x="16474" y="3723"/>
                </a:lnTo>
                <a:close/>
                <a:moveTo>
                  <a:pt x="12921" y="3650"/>
                </a:moveTo>
                <a:lnTo>
                  <a:pt x="12800" y="3821"/>
                </a:lnTo>
                <a:lnTo>
                  <a:pt x="12702" y="3991"/>
                </a:lnTo>
                <a:lnTo>
                  <a:pt x="12532" y="4332"/>
                </a:lnTo>
                <a:lnTo>
                  <a:pt x="12362" y="4599"/>
                </a:lnTo>
                <a:lnTo>
                  <a:pt x="12167" y="4891"/>
                </a:lnTo>
                <a:lnTo>
                  <a:pt x="11997" y="5159"/>
                </a:lnTo>
                <a:lnTo>
                  <a:pt x="11948" y="5305"/>
                </a:lnTo>
                <a:lnTo>
                  <a:pt x="11899" y="5451"/>
                </a:lnTo>
                <a:lnTo>
                  <a:pt x="11583" y="5475"/>
                </a:lnTo>
                <a:lnTo>
                  <a:pt x="11583" y="5475"/>
                </a:lnTo>
                <a:lnTo>
                  <a:pt x="11729" y="5232"/>
                </a:lnTo>
                <a:lnTo>
                  <a:pt x="11826" y="4964"/>
                </a:lnTo>
                <a:lnTo>
                  <a:pt x="12045" y="4453"/>
                </a:lnTo>
                <a:lnTo>
                  <a:pt x="12216" y="4064"/>
                </a:lnTo>
                <a:lnTo>
                  <a:pt x="12289" y="3869"/>
                </a:lnTo>
                <a:lnTo>
                  <a:pt x="12337" y="3650"/>
                </a:lnTo>
                <a:close/>
                <a:moveTo>
                  <a:pt x="4746" y="3602"/>
                </a:moveTo>
                <a:lnTo>
                  <a:pt x="5792" y="3626"/>
                </a:lnTo>
                <a:lnTo>
                  <a:pt x="6814" y="3675"/>
                </a:lnTo>
                <a:lnTo>
                  <a:pt x="6571" y="3845"/>
                </a:lnTo>
                <a:lnTo>
                  <a:pt x="6352" y="4064"/>
                </a:lnTo>
                <a:lnTo>
                  <a:pt x="6157" y="4283"/>
                </a:lnTo>
                <a:lnTo>
                  <a:pt x="5987" y="4526"/>
                </a:lnTo>
                <a:lnTo>
                  <a:pt x="5573" y="5135"/>
                </a:lnTo>
                <a:lnTo>
                  <a:pt x="5427" y="5305"/>
                </a:lnTo>
                <a:lnTo>
                  <a:pt x="5403" y="5402"/>
                </a:lnTo>
                <a:lnTo>
                  <a:pt x="5378" y="5500"/>
                </a:lnTo>
                <a:lnTo>
                  <a:pt x="5013" y="5500"/>
                </a:lnTo>
                <a:lnTo>
                  <a:pt x="5232" y="5232"/>
                </a:lnTo>
                <a:lnTo>
                  <a:pt x="5427" y="4940"/>
                </a:lnTo>
                <a:lnTo>
                  <a:pt x="6206" y="3748"/>
                </a:lnTo>
                <a:lnTo>
                  <a:pt x="6230" y="3699"/>
                </a:lnTo>
                <a:lnTo>
                  <a:pt x="6206" y="3675"/>
                </a:lnTo>
                <a:lnTo>
                  <a:pt x="6108" y="3675"/>
                </a:lnTo>
                <a:lnTo>
                  <a:pt x="5865" y="3894"/>
                </a:lnTo>
                <a:lnTo>
                  <a:pt x="5646" y="4113"/>
                </a:lnTo>
                <a:lnTo>
                  <a:pt x="5427" y="4356"/>
                </a:lnTo>
                <a:lnTo>
                  <a:pt x="5208" y="4599"/>
                </a:lnTo>
                <a:lnTo>
                  <a:pt x="4892" y="5013"/>
                </a:lnTo>
                <a:lnTo>
                  <a:pt x="4770" y="5256"/>
                </a:lnTo>
                <a:lnTo>
                  <a:pt x="4648" y="5500"/>
                </a:lnTo>
                <a:lnTo>
                  <a:pt x="4429" y="5475"/>
                </a:lnTo>
                <a:lnTo>
                  <a:pt x="4746" y="5037"/>
                </a:lnTo>
                <a:lnTo>
                  <a:pt x="4989" y="4745"/>
                </a:lnTo>
                <a:lnTo>
                  <a:pt x="5208" y="4405"/>
                </a:lnTo>
                <a:lnTo>
                  <a:pt x="5403" y="4088"/>
                </a:lnTo>
                <a:lnTo>
                  <a:pt x="5476" y="3894"/>
                </a:lnTo>
                <a:lnTo>
                  <a:pt x="5549" y="3723"/>
                </a:lnTo>
                <a:lnTo>
                  <a:pt x="5549" y="3675"/>
                </a:lnTo>
                <a:lnTo>
                  <a:pt x="5500" y="3650"/>
                </a:lnTo>
                <a:lnTo>
                  <a:pt x="5476" y="3626"/>
                </a:lnTo>
                <a:lnTo>
                  <a:pt x="5427" y="3650"/>
                </a:lnTo>
                <a:lnTo>
                  <a:pt x="5159" y="3918"/>
                </a:lnTo>
                <a:lnTo>
                  <a:pt x="4916" y="4210"/>
                </a:lnTo>
                <a:lnTo>
                  <a:pt x="4429" y="4794"/>
                </a:lnTo>
                <a:lnTo>
                  <a:pt x="4162" y="5110"/>
                </a:lnTo>
                <a:lnTo>
                  <a:pt x="4016" y="5281"/>
                </a:lnTo>
                <a:lnTo>
                  <a:pt x="3894" y="5475"/>
                </a:lnTo>
                <a:lnTo>
                  <a:pt x="3529" y="5451"/>
                </a:lnTo>
                <a:lnTo>
                  <a:pt x="3821" y="5086"/>
                </a:lnTo>
                <a:lnTo>
                  <a:pt x="4064" y="4721"/>
                </a:lnTo>
                <a:lnTo>
                  <a:pt x="4405" y="4161"/>
                </a:lnTo>
                <a:lnTo>
                  <a:pt x="4575" y="3869"/>
                </a:lnTo>
                <a:lnTo>
                  <a:pt x="4746" y="3602"/>
                </a:lnTo>
                <a:close/>
                <a:moveTo>
                  <a:pt x="11997" y="3650"/>
                </a:moveTo>
                <a:lnTo>
                  <a:pt x="11875" y="3869"/>
                </a:lnTo>
                <a:lnTo>
                  <a:pt x="11778" y="4088"/>
                </a:lnTo>
                <a:lnTo>
                  <a:pt x="11559" y="4551"/>
                </a:lnTo>
                <a:lnTo>
                  <a:pt x="11315" y="4989"/>
                </a:lnTo>
                <a:lnTo>
                  <a:pt x="11218" y="5232"/>
                </a:lnTo>
                <a:lnTo>
                  <a:pt x="11194" y="5378"/>
                </a:lnTo>
                <a:lnTo>
                  <a:pt x="11169" y="5500"/>
                </a:lnTo>
                <a:lnTo>
                  <a:pt x="10756" y="5500"/>
                </a:lnTo>
                <a:lnTo>
                  <a:pt x="10950" y="5256"/>
                </a:lnTo>
                <a:lnTo>
                  <a:pt x="11121" y="4989"/>
                </a:lnTo>
                <a:lnTo>
                  <a:pt x="11291" y="4672"/>
                </a:lnTo>
                <a:lnTo>
                  <a:pt x="11437" y="4332"/>
                </a:lnTo>
                <a:lnTo>
                  <a:pt x="11705" y="3650"/>
                </a:lnTo>
                <a:close/>
                <a:moveTo>
                  <a:pt x="17593" y="3699"/>
                </a:moveTo>
                <a:lnTo>
                  <a:pt x="17471" y="3894"/>
                </a:lnTo>
                <a:lnTo>
                  <a:pt x="17325" y="4088"/>
                </a:lnTo>
                <a:lnTo>
                  <a:pt x="17082" y="4502"/>
                </a:lnTo>
                <a:lnTo>
                  <a:pt x="16887" y="4745"/>
                </a:lnTo>
                <a:lnTo>
                  <a:pt x="16668" y="4989"/>
                </a:lnTo>
                <a:lnTo>
                  <a:pt x="16474" y="5232"/>
                </a:lnTo>
                <a:lnTo>
                  <a:pt x="16376" y="5378"/>
                </a:lnTo>
                <a:lnTo>
                  <a:pt x="16303" y="5500"/>
                </a:lnTo>
                <a:lnTo>
                  <a:pt x="16133" y="5475"/>
                </a:lnTo>
                <a:lnTo>
                  <a:pt x="16620" y="4867"/>
                </a:lnTo>
                <a:lnTo>
                  <a:pt x="16790" y="4599"/>
                </a:lnTo>
                <a:lnTo>
                  <a:pt x="16936" y="4307"/>
                </a:lnTo>
                <a:lnTo>
                  <a:pt x="17033" y="4015"/>
                </a:lnTo>
                <a:lnTo>
                  <a:pt x="17131" y="3723"/>
                </a:lnTo>
                <a:lnTo>
                  <a:pt x="17593" y="3699"/>
                </a:lnTo>
                <a:close/>
                <a:moveTo>
                  <a:pt x="2337" y="3650"/>
                </a:moveTo>
                <a:lnTo>
                  <a:pt x="1947" y="4064"/>
                </a:lnTo>
                <a:lnTo>
                  <a:pt x="1558" y="4478"/>
                </a:lnTo>
                <a:lnTo>
                  <a:pt x="1363" y="4697"/>
                </a:lnTo>
                <a:lnTo>
                  <a:pt x="1193" y="4940"/>
                </a:lnTo>
                <a:lnTo>
                  <a:pt x="1096" y="5062"/>
                </a:lnTo>
                <a:lnTo>
                  <a:pt x="1047" y="5183"/>
                </a:lnTo>
                <a:lnTo>
                  <a:pt x="1023" y="5329"/>
                </a:lnTo>
                <a:lnTo>
                  <a:pt x="1023" y="5451"/>
                </a:lnTo>
                <a:lnTo>
                  <a:pt x="804" y="5475"/>
                </a:lnTo>
                <a:lnTo>
                  <a:pt x="609" y="5524"/>
                </a:lnTo>
                <a:lnTo>
                  <a:pt x="609" y="5524"/>
                </a:lnTo>
                <a:lnTo>
                  <a:pt x="682" y="5451"/>
                </a:lnTo>
                <a:lnTo>
                  <a:pt x="755" y="5354"/>
                </a:lnTo>
                <a:lnTo>
                  <a:pt x="901" y="5135"/>
                </a:lnTo>
                <a:lnTo>
                  <a:pt x="1023" y="4891"/>
                </a:lnTo>
                <a:lnTo>
                  <a:pt x="1120" y="4697"/>
                </a:lnTo>
                <a:lnTo>
                  <a:pt x="1485" y="4186"/>
                </a:lnTo>
                <a:lnTo>
                  <a:pt x="1874" y="3675"/>
                </a:lnTo>
                <a:lnTo>
                  <a:pt x="2288" y="3650"/>
                </a:lnTo>
                <a:close/>
                <a:moveTo>
                  <a:pt x="11510" y="3650"/>
                </a:moveTo>
                <a:lnTo>
                  <a:pt x="11291" y="3967"/>
                </a:lnTo>
                <a:lnTo>
                  <a:pt x="11096" y="4283"/>
                </a:lnTo>
                <a:lnTo>
                  <a:pt x="10902" y="4599"/>
                </a:lnTo>
                <a:lnTo>
                  <a:pt x="10707" y="4891"/>
                </a:lnTo>
                <a:lnTo>
                  <a:pt x="10464" y="5208"/>
                </a:lnTo>
                <a:lnTo>
                  <a:pt x="10366" y="5354"/>
                </a:lnTo>
                <a:lnTo>
                  <a:pt x="10269" y="5524"/>
                </a:lnTo>
                <a:lnTo>
                  <a:pt x="10001" y="5524"/>
                </a:lnTo>
                <a:lnTo>
                  <a:pt x="10269" y="5208"/>
                </a:lnTo>
                <a:lnTo>
                  <a:pt x="10488" y="4891"/>
                </a:lnTo>
                <a:lnTo>
                  <a:pt x="10683" y="4599"/>
                </a:lnTo>
                <a:lnTo>
                  <a:pt x="10853" y="4307"/>
                </a:lnTo>
                <a:lnTo>
                  <a:pt x="11023" y="3991"/>
                </a:lnTo>
                <a:lnTo>
                  <a:pt x="11145" y="3675"/>
                </a:lnTo>
                <a:lnTo>
                  <a:pt x="11437" y="3650"/>
                </a:lnTo>
                <a:close/>
                <a:moveTo>
                  <a:pt x="6936" y="3699"/>
                </a:moveTo>
                <a:lnTo>
                  <a:pt x="7325" y="3723"/>
                </a:lnTo>
                <a:lnTo>
                  <a:pt x="7057" y="4015"/>
                </a:lnTo>
                <a:lnTo>
                  <a:pt x="6814" y="4356"/>
                </a:lnTo>
                <a:lnTo>
                  <a:pt x="6619" y="4599"/>
                </a:lnTo>
                <a:lnTo>
                  <a:pt x="6400" y="4867"/>
                </a:lnTo>
                <a:lnTo>
                  <a:pt x="6327" y="5013"/>
                </a:lnTo>
                <a:lnTo>
                  <a:pt x="6254" y="5159"/>
                </a:lnTo>
                <a:lnTo>
                  <a:pt x="6206" y="5329"/>
                </a:lnTo>
                <a:lnTo>
                  <a:pt x="6206" y="5475"/>
                </a:lnTo>
                <a:lnTo>
                  <a:pt x="6206" y="5500"/>
                </a:lnTo>
                <a:lnTo>
                  <a:pt x="6230" y="5548"/>
                </a:lnTo>
                <a:lnTo>
                  <a:pt x="5768" y="5524"/>
                </a:lnTo>
                <a:lnTo>
                  <a:pt x="5889" y="5378"/>
                </a:lnTo>
                <a:lnTo>
                  <a:pt x="5987" y="5208"/>
                </a:lnTo>
                <a:lnTo>
                  <a:pt x="6157" y="4916"/>
                </a:lnTo>
                <a:lnTo>
                  <a:pt x="6546" y="4332"/>
                </a:lnTo>
                <a:lnTo>
                  <a:pt x="6936" y="3723"/>
                </a:lnTo>
                <a:lnTo>
                  <a:pt x="6936" y="3699"/>
                </a:lnTo>
                <a:close/>
                <a:moveTo>
                  <a:pt x="7568" y="3723"/>
                </a:moveTo>
                <a:lnTo>
                  <a:pt x="8103" y="3748"/>
                </a:lnTo>
                <a:lnTo>
                  <a:pt x="7933" y="3991"/>
                </a:lnTo>
                <a:lnTo>
                  <a:pt x="7763" y="4234"/>
                </a:lnTo>
                <a:lnTo>
                  <a:pt x="7592" y="4478"/>
                </a:lnTo>
                <a:lnTo>
                  <a:pt x="7422" y="4721"/>
                </a:lnTo>
                <a:lnTo>
                  <a:pt x="7057" y="5110"/>
                </a:lnTo>
                <a:lnTo>
                  <a:pt x="6887" y="5329"/>
                </a:lnTo>
                <a:lnTo>
                  <a:pt x="6838" y="5427"/>
                </a:lnTo>
                <a:lnTo>
                  <a:pt x="6814" y="5548"/>
                </a:lnTo>
                <a:lnTo>
                  <a:pt x="6327" y="5548"/>
                </a:lnTo>
                <a:lnTo>
                  <a:pt x="6449" y="5451"/>
                </a:lnTo>
                <a:lnTo>
                  <a:pt x="6546" y="5354"/>
                </a:lnTo>
                <a:lnTo>
                  <a:pt x="6717" y="5110"/>
                </a:lnTo>
                <a:lnTo>
                  <a:pt x="7009" y="4624"/>
                </a:lnTo>
                <a:lnTo>
                  <a:pt x="7325" y="4186"/>
                </a:lnTo>
                <a:lnTo>
                  <a:pt x="7447" y="3967"/>
                </a:lnTo>
                <a:lnTo>
                  <a:pt x="7568" y="3723"/>
                </a:lnTo>
                <a:close/>
                <a:moveTo>
                  <a:pt x="10902" y="3675"/>
                </a:moveTo>
                <a:lnTo>
                  <a:pt x="10172" y="4721"/>
                </a:lnTo>
                <a:lnTo>
                  <a:pt x="10026" y="4916"/>
                </a:lnTo>
                <a:lnTo>
                  <a:pt x="9855" y="5110"/>
                </a:lnTo>
                <a:lnTo>
                  <a:pt x="9709" y="5329"/>
                </a:lnTo>
                <a:lnTo>
                  <a:pt x="9661" y="5427"/>
                </a:lnTo>
                <a:lnTo>
                  <a:pt x="9612" y="5548"/>
                </a:lnTo>
                <a:lnTo>
                  <a:pt x="9320" y="5548"/>
                </a:lnTo>
                <a:lnTo>
                  <a:pt x="9515" y="5208"/>
                </a:lnTo>
                <a:lnTo>
                  <a:pt x="9661" y="4867"/>
                </a:lnTo>
                <a:lnTo>
                  <a:pt x="10026" y="4307"/>
                </a:lnTo>
                <a:lnTo>
                  <a:pt x="10391" y="3723"/>
                </a:lnTo>
                <a:lnTo>
                  <a:pt x="10902" y="3675"/>
                </a:lnTo>
                <a:close/>
                <a:moveTo>
                  <a:pt x="9150" y="5062"/>
                </a:moveTo>
                <a:lnTo>
                  <a:pt x="9004" y="5305"/>
                </a:lnTo>
                <a:lnTo>
                  <a:pt x="8979" y="5427"/>
                </a:lnTo>
                <a:lnTo>
                  <a:pt x="8931" y="5548"/>
                </a:lnTo>
                <a:lnTo>
                  <a:pt x="8736" y="5573"/>
                </a:lnTo>
                <a:lnTo>
                  <a:pt x="8736" y="5573"/>
                </a:lnTo>
                <a:lnTo>
                  <a:pt x="8955" y="5281"/>
                </a:lnTo>
                <a:lnTo>
                  <a:pt x="9150" y="5062"/>
                </a:lnTo>
                <a:close/>
                <a:moveTo>
                  <a:pt x="8785" y="3772"/>
                </a:moveTo>
                <a:lnTo>
                  <a:pt x="8663" y="3918"/>
                </a:lnTo>
                <a:lnTo>
                  <a:pt x="8541" y="4064"/>
                </a:lnTo>
                <a:lnTo>
                  <a:pt x="8322" y="4380"/>
                </a:lnTo>
                <a:lnTo>
                  <a:pt x="8103" y="4672"/>
                </a:lnTo>
                <a:lnTo>
                  <a:pt x="7884" y="4940"/>
                </a:lnTo>
                <a:lnTo>
                  <a:pt x="7690" y="5256"/>
                </a:lnTo>
                <a:lnTo>
                  <a:pt x="7617" y="5402"/>
                </a:lnTo>
                <a:lnTo>
                  <a:pt x="7544" y="5573"/>
                </a:lnTo>
                <a:lnTo>
                  <a:pt x="7228" y="5573"/>
                </a:lnTo>
                <a:lnTo>
                  <a:pt x="7374" y="5402"/>
                </a:lnTo>
                <a:lnTo>
                  <a:pt x="7495" y="5256"/>
                </a:lnTo>
                <a:lnTo>
                  <a:pt x="7714" y="4940"/>
                </a:lnTo>
                <a:lnTo>
                  <a:pt x="7909" y="4672"/>
                </a:lnTo>
                <a:lnTo>
                  <a:pt x="8079" y="4380"/>
                </a:lnTo>
                <a:lnTo>
                  <a:pt x="8225" y="4088"/>
                </a:lnTo>
                <a:lnTo>
                  <a:pt x="8347" y="3772"/>
                </a:lnTo>
                <a:close/>
                <a:moveTo>
                  <a:pt x="9515" y="3772"/>
                </a:moveTo>
                <a:lnTo>
                  <a:pt x="9490" y="3821"/>
                </a:lnTo>
                <a:lnTo>
                  <a:pt x="9393" y="3918"/>
                </a:lnTo>
                <a:lnTo>
                  <a:pt x="9320" y="4040"/>
                </a:lnTo>
                <a:lnTo>
                  <a:pt x="9150" y="4332"/>
                </a:lnTo>
                <a:lnTo>
                  <a:pt x="9028" y="4624"/>
                </a:lnTo>
                <a:lnTo>
                  <a:pt x="8833" y="4843"/>
                </a:lnTo>
                <a:lnTo>
                  <a:pt x="8614" y="5086"/>
                </a:lnTo>
                <a:lnTo>
                  <a:pt x="8541" y="5183"/>
                </a:lnTo>
                <a:lnTo>
                  <a:pt x="8444" y="5305"/>
                </a:lnTo>
                <a:lnTo>
                  <a:pt x="8395" y="5427"/>
                </a:lnTo>
                <a:lnTo>
                  <a:pt x="8347" y="5573"/>
                </a:lnTo>
                <a:lnTo>
                  <a:pt x="7884" y="5573"/>
                </a:lnTo>
                <a:lnTo>
                  <a:pt x="8055" y="5378"/>
                </a:lnTo>
                <a:lnTo>
                  <a:pt x="8201" y="5183"/>
                </a:lnTo>
                <a:lnTo>
                  <a:pt x="8444" y="4794"/>
                </a:lnTo>
                <a:lnTo>
                  <a:pt x="8614" y="4551"/>
                </a:lnTo>
                <a:lnTo>
                  <a:pt x="8760" y="4307"/>
                </a:lnTo>
                <a:lnTo>
                  <a:pt x="9028" y="3796"/>
                </a:lnTo>
                <a:lnTo>
                  <a:pt x="9271" y="3796"/>
                </a:lnTo>
                <a:lnTo>
                  <a:pt x="9515" y="3772"/>
                </a:lnTo>
                <a:close/>
                <a:moveTo>
                  <a:pt x="18031" y="3650"/>
                </a:moveTo>
                <a:lnTo>
                  <a:pt x="18031" y="4015"/>
                </a:lnTo>
                <a:lnTo>
                  <a:pt x="17934" y="4186"/>
                </a:lnTo>
                <a:lnTo>
                  <a:pt x="17836" y="4380"/>
                </a:lnTo>
                <a:lnTo>
                  <a:pt x="17642" y="4745"/>
                </a:lnTo>
                <a:lnTo>
                  <a:pt x="17350" y="5159"/>
                </a:lnTo>
                <a:lnTo>
                  <a:pt x="17228" y="5354"/>
                </a:lnTo>
                <a:lnTo>
                  <a:pt x="17131" y="5573"/>
                </a:lnTo>
                <a:lnTo>
                  <a:pt x="16766" y="5548"/>
                </a:lnTo>
                <a:lnTo>
                  <a:pt x="16912" y="5378"/>
                </a:lnTo>
                <a:lnTo>
                  <a:pt x="17058" y="5183"/>
                </a:lnTo>
                <a:lnTo>
                  <a:pt x="17325" y="4818"/>
                </a:lnTo>
                <a:lnTo>
                  <a:pt x="17471" y="4551"/>
                </a:lnTo>
                <a:lnTo>
                  <a:pt x="17569" y="4259"/>
                </a:lnTo>
                <a:lnTo>
                  <a:pt x="17739" y="3699"/>
                </a:lnTo>
                <a:lnTo>
                  <a:pt x="18031" y="3650"/>
                </a:lnTo>
                <a:close/>
                <a:moveTo>
                  <a:pt x="18007" y="4818"/>
                </a:moveTo>
                <a:lnTo>
                  <a:pt x="18007" y="5597"/>
                </a:lnTo>
                <a:lnTo>
                  <a:pt x="17544" y="5597"/>
                </a:lnTo>
                <a:lnTo>
                  <a:pt x="17642" y="5378"/>
                </a:lnTo>
                <a:lnTo>
                  <a:pt x="17812" y="5110"/>
                </a:lnTo>
                <a:lnTo>
                  <a:pt x="18007" y="4818"/>
                </a:lnTo>
                <a:close/>
                <a:moveTo>
                  <a:pt x="560" y="5913"/>
                </a:moveTo>
                <a:lnTo>
                  <a:pt x="537" y="5960"/>
                </a:lnTo>
                <a:lnTo>
                  <a:pt x="537" y="5960"/>
                </a:lnTo>
                <a:lnTo>
                  <a:pt x="536" y="5938"/>
                </a:lnTo>
                <a:lnTo>
                  <a:pt x="560" y="5913"/>
                </a:lnTo>
                <a:close/>
                <a:moveTo>
                  <a:pt x="4673" y="6692"/>
                </a:moveTo>
                <a:lnTo>
                  <a:pt x="4600" y="6716"/>
                </a:lnTo>
                <a:lnTo>
                  <a:pt x="4527" y="6765"/>
                </a:lnTo>
                <a:lnTo>
                  <a:pt x="4405" y="6838"/>
                </a:lnTo>
                <a:lnTo>
                  <a:pt x="4283" y="6911"/>
                </a:lnTo>
                <a:lnTo>
                  <a:pt x="4089" y="6984"/>
                </a:lnTo>
                <a:lnTo>
                  <a:pt x="4016" y="7008"/>
                </a:lnTo>
                <a:lnTo>
                  <a:pt x="4016" y="6935"/>
                </a:lnTo>
                <a:lnTo>
                  <a:pt x="3991" y="6862"/>
                </a:lnTo>
                <a:lnTo>
                  <a:pt x="3967" y="6789"/>
                </a:lnTo>
                <a:lnTo>
                  <a:pt x="3918" y="6741"/>
                </a:lnTo>
                <a:lnTo>
                  <a:pt x="3870" y="6716"/>
                </a:lnTo>
                <a:lnTo>
                  <a:pt x="3797" y="6716"/>
                </a:lnTo>
                <a:lnTo>
                  <a:pt x="3724" y="6741"/>
                </a:lnTo>
                <a:lnTo>
                  <a:pt x="3675" y="6789"/>
                </a:lnTo>
                <a:lnTo>
                  <a:pt x="3578" y="6887"/>
                </a:lnTo>
                <a:lnTo>
                  <a:pt x="3456" y="6984"/>
                </a:lnTo>
                <a:lnTo>
                  <a:pt x="3213" y="7130"/>
                </a:lnTo>
                <a:lnTo>
                  <a:pt x="3042" y="7227"/>
                </a:lnTo>
                <a:lnTo>
                  <a:pt x="2848" y="7252"/>
                </a:lnTo>
                <a:lnTo>
                  <a:pt x="2799" y="7252"/>
                </a:lnTo>
                <a:lnTo>
                  <a:pt x="2799" y="7227"/>
                </a:lnTo>
                <a:lnTo>
                  <a:pt x="2799" y="7106"/>
                </a:lnTo>
                <a:lnTo>
                  <a:pt x="2848" y="6984"/>
                </a:lnTo>
                <a:lnTo>
                  <a:pt x="2896" y="6887"/>
                </a:lnTo>
                <a:lnTo>
                  <a:pt x="2896" y="6838"/>
                </a:lnTo>
                <a:lnTo>
                  <a:pt x="2872" y="6789"/>
                </a:lnTo>
                <a:lnTo>
                  <a:pt x="2823" y="6741"/>
                </a:lnTo>
                <a:lnTo>
                  <a:pt x="2775" y="6741"/>
                </a:lnTo>
                <a:lnTo>
                  <a:pt x="2702" y="6765"/>
                </a:lnTo>
                <a:lnTo>
                  <a:pt x="2629" y="6789"/>
                </a:lnTo>
                <a:lnTo>
                  <a:pt x="2531" y="6887"/>
                </a:lnTo>
                <a:lnTo>
                  <a:pt x="2458" y="7008"/>
                </a:lnTo>
                <a:lnTo>
                  <a:pt x="2434" y="7130"/>
                </a:lnTo>
                <a:lnTo>
                  <a:pt x="2434" y="7276"/>
                </a:lnTo>
                <a:lnTo>
                  <a:pt x="2483" y="7422"/>
                </a:lnTo>
                <a:lnTo>
                  <a:pt x="2556" y="7519"/>
                </a:lnTo>
                <a:lnTo>
                  <a:pt x="2677" y="7617"/>
                </a:lnTo>
                <a:lnTo>
                  <a:pt x="2799" y="7641"/>
                </a:lnTo>
                <a:lnTo>
                  <a:pt x="2921" y="7665"/>
                </a:lnTo>
                <a:lnTo>
                  <a:pt x="3042" y="7641"/>
                </a:lnTo>
                <a:lnTo>
                  <a:pt x="3188" y="7617"/>
                </a:lnTo>
                <a:lnTo>
                  <a:pt x="3432" y="7495"/>
                </a:lnTo>
                <a:lnTo>
                  <a:pt x="3675" y="7349"/>
                </a:lnTo>
                <a:lnTo>
                  <a:pt x="3748" y="7373"/>
                </a:lnTo>
                <a:lnTo>
                  <a:pt x="3845" y="7398"/>
                </a:lnTo>
                <a:lnTo>
                  <a:pt x="4040" y="7398"/>
                </a:lnTo>
                <a:lnTo>
                  <a:pt x="4259" y="7349"/>
                </a:lnTo>
                <a:lnTo>
                  <a:pt x="4478" y="7276"/>
                </a:lnTo>
                <a:lnTo>
                  <a:pt x="4551" y="7373"/>
                </a:lnTo>
                <a:lnTo>
                  <a:pt x="4673" y="7446"/>
                </a:lnTo>
                <a:lnTo>
                  <a:pt x="4819" y="7495"/>
                </a:lnTo>
                <a:lnTo>
                  <a:pt x="4989" y="7519"/>
                </a:lnTo>
                <a:lnTo>
                  <a:pt x="5159" y="7519"/>
                </a:lnTo>
                <a:lnTo>
                  <a:pt x="5354" y="7495"/>
                </a:lnTo>
                <a:lnTo>
                  <a:pt x="5524" y="7446"/>
                </a:lnTo>
                <a:lnTo>
                  <a:pt x="5695" y="7373"/>
                </a:lnTo>
                <a:lnTo>
                  <a:pt x="5792" y="7446"/>
                </a:lnTo>
                <a:lnTo>
                  <a:pt x="5914" y="7495"/>
                </a:lnTo>
                <a:lnTo>
                  <a:pt x="6060" y="7519"/>
                </a:lnTo>
                <a:lnTo>
                  <a:pt x="6230" y="7519"/>
                </a:lnTo>
                <a:lnTo>
                  <a:pt x="6400" y="7495"/>
                </a:lnTo>
                <a:lnTo>
                  <a:pt x="6571" y="7422"/>
                </a:lnTo>
                <a:lnTo>
                  <a:pt x="6741" y="7373"/>
                </a:lnTo>
                <a:lnTo>
                  <a:pt x="6911" y="7276"/>
                </a:lnTo>
                <a:lnTo>
                  <a:pt x="7009" y="7373"/>
                </a:lnTo>
                <a:lnTo>
                  <a:pt x="7106" y="7422"/>
                </a:lnTo>
                <a:lnTo>
                  <a:pt x="7252" y="7446"/>
                </a:lnTo>
                <a:lnTo>
                  <a:pt x="7544" y="7446"/>
                </a:lnTo>
                <a:lnTo>
                  <a:pt x="7690" y="7398"/>
                </a:lnTo>
                <a:lnTo>
                  <a:pt x="7982" y="7300"/>
                </a:lnTo>
                <a:lnTo>
                  <a:pt x="8055" y="7398"/>
                </a:lnTo>
                <a:lnTo>
                  <a:pt x="8152" y="7471"/>
                </a:lnTo>
                <a:lnTo>
                  <a:pt x="8249" y="7519"/>
                </a:lnTo>
                <a:lnTo>
                  <a:pt x="8347" y="7544"/>
                </a:lnTo>
                <a:lnTo>
                  <a:pt x="8468" y="7519"/>
                </a:lnTo>
                <a:lnTo>
                  <a:pt x="8566" y="7471"/>
                </a:lnTo>
                <a:lnTo>
                  <a:pt x="8687" y="7422"/>
                </a:lnTo>
                <a:lnTo>
                  <a:pt x="8785" y="7325"/>
                </a:lnTo>
                <a:lnTo>
                  <a:pt x="8906" y="7373"/>
                </a:lnTo>
                <a:lnTo>
                  <a:pt x="9077" y="7422"/>
                </a:lnTo>
                <a:lnTo>
                  <a:pt x="9223" y="7446"/>
                </a:lnTo>
                <a:lnTo>
                  <a:pt x="9369" y="7471"/>
                </a:lnTo>
                <a:lnTo>
                  <a:pt x="9539" y="7446"/>
                </a:lnTo>
                <a:lnTo>
                  <a:pt x="9685" y="7422"/>
                </a:lnTo>
                <a:lnTo>
                  <a:pt x="9807" y="7373"/>
                </a:lnTo>
                <a:lnTo>
                  <a:pt x="9928" y="7276"/>
                </a:lnTo>
                <a:lnTo>
                  <a:pt x="9977" y="7227"/>
                </a:lnTo>
                <a:lnTo>
                  <a:pt x="9977" y="7154"/>
                </a:lnTo>
                <a:lnTo>
                  <a:pt x="9928" y="7081"/>
                </a:lnTo>
                <a:lnTo>
                  <a:pt x="9880" y="7033"/>
                </a:lnTo>
                <a:lnTo>
                  <a:pt x="9734" y="7008"/>
                </a:lnTo>
                <a:lnTo>
                  <a:pt x="9101" y="7008"/>
                </a:lnTo>
                <a:lnTo>
                  <a:pt x="8979" y="6960"/>
                </a:lnTo>
                <a:lnTo>
                  <a:pt x="8858" y="6887"/>
                </a:lnTo>
                <a:lnTo>
                  <a:pt x="8785" y="6838"/>
                </a:lnTo>
                <a:lnTo>
                  <a:pt x="8687" y="6814"/>
                </a:lnTo>
                <a:lnTo>
                  <a:pt x="8590" y="6862"/>
                </a:lnTo>
                <a:lnTo>
                  <a:pt x="8541" y="6935"/>
                </a:lnTo>
                <a:lnTo>
                  <a:pt x="8493" y="7008"/>
                </a:lnTo>
                <a:lnTo>
                  <a:pt x="8468" y="7033"/>
                </a:lnTo>
                <a:lnTo>
                  <a:pt x="8395" y="7033"/>
                </a:lnTo>
                <a:lnTo>
                  <a:pt x="8322" y="6984"/>
                </a:lnTo>
                <a:lnTo>
                  <a:pt x="8274" y="6887"/>
                </a:lnTo>
                <a:lnTo>
                  <a:pt x="8201" y="6789"/>
                </a:lnTo>
                <a:lnTo>
                  <a:pt x="8152" y="6765"/>
                </a:lnTo>
                <a:lnTo>
                  <a:pt x="8055" y="6765"/>
                </a:lnTo>
                <a:lnTo>
                  <a:pt x="8006" y="6789"/>
                </a:lnTo>
                <a:lnTo>
                  <a:pt x="7836" y="6887"/>
                </a:lnTo>
                <a:lnTo>
                  <a:pt x="7568" y="7008"/>
                </a:lnTo>
                <a:lnTo>
                  <a:pt x="7447" y="7033"/>
                </a:lnTo>
                <a:lnTo>
                  <a:pt x="7349" y="7033"/>
                </a:lnTo>
                <a:lnTo>
                  <a:pt x="7301" y="7008"/>
                </a:lnTo>
                <a:lnTo>
                  <a:pt x="7276" y="6984"/>
                </a:lnTo>
                <a:lnTo>
                  <a:pt x="7252" y="6960"/>
                </a:lnTo>
                <a:lnTo>
                  <a:pt x="7252" y="6911"/>
                </a:lnTo>
                <a:lnTo>
                  <a:pt x="7228" y="6838"/>
                </a:lnTo>
                <a:lnTo>
                  <a:pt x="7203" y="6765"/>
                </a:lnTo>
                <a:lnTo>
                  <a:pt x="7155" y="6741"/>
                </a:lnTo>
                <a:lnTo>
                  <a:pt x="7106" y="6716"/>
                </a:lnTo>
                <a:lnTo>
                  <a:pt x="6960" y="6716"/>
                </a:lnTo>
                <a:lnTo>
                  <a:pt x="6887" y="6741"/>
                </a:lnTo>
                <a:lnTo>
                  <a:pt x="6838" y="6814"/>
                </a:lnTo>
                <a:lnTo>
                  <a:pt x="6790" y="6862"/>
                </a:lnTo>
                <a:lnTo>
                  <a:pt x="6668" y="6935"/>
                </a:lnTo>
                <a:lnTo>
                  <a:pt x="6522" y="7008"/>
                </a:lnTo>
                <a:lnTo>
                  <a:pt x="6376" y="7057"/>
                </a:lnTo>
                <a:lnTo>
                  <a:pt x="6254" y="7106"/>
                </a:lnTo>
                <a:lnTo>
                  <a:pt x="6133" y="7106"/>
                </a:lnTo>
                <a:lnTo>
                  <a:pt x="6108" y="7081"/>
                </a:lnTo>
                <a:lnTo>
                  <a:pt x="6084" y="7057"/>
                </a:lnTo>
                <a:lnTo>
                  <a:pt x="6060" y="7033"/>
                </a:lnTo>
                <a:lnTo>
                  <a:pt x="6084" y="6960"/>
                </a:lnTo>
                <a:lnTo>
                  <a:pt x="6084" y="6887"/>
                </a:lnTo>
                <a:lnTo>
                  <a:pt x="6060" y="6814"/>
                </a:lnTo>
                <a:lnTo>
                  <a:pt x="6011" y="6741"/>
                </a:lnTo>
                <a:lnTo>
                  <a:pt x="5938" y="6716"/>
                </a:lnTo>
                <a:lnTo>
                  <a:pt x="5865" y="6692"/>
                </a:lnTo>
                <a:lnTo>
                  <a:pt x="5792" y="6692"/>
                </a:lnTo>
                <a:lnTo>
                  <a:pt x="5719" y="6741"/>
                </a:lnTo>
                <a:lnTo>
                  <a:pt x="5670" y="6789"/>
                </a:lnTo>
                <a:lnTo>
                  <a:pt x="5597" y="6911"/>
                </a:lnTo>
                <a:lnTo>
                  <a:pt x="5500" y="6984"/>
                </a:lnTo>
                <a:lnTo>
                  <a:pt x="5403" y="7057"/>
                </a:lnTo>
                <a:lnTo>
                  <a:pt x="5281" y="7106"/>
                </a:lnTo>
                <a:lnTo>
                  <a:pt x="5038" y="7106"/>
                </a:lnTo>
                <a:lnTo>
                  <a:pt x="4892" y="7081"/>
                </a:lnTo>
                <a:lnTo>
                  <a:pt x="4867" y="7057"/>
                </a:lnTo>
                <a:lnTo>
                  <a:pt x="4867" y="7008"/>
                </a:lnTo>
                <a:lnTo>
                  <a:pt x="4892" y="6935"/>
                </a:lnTo>
                <a:lnTo>
                  <a:pt x="4867" y="6862"/>
                </a:lnTo>
                <a:lnTo>
                  <a:pt x="4843" y="6789"/>
                </a:lnTo>
                <a:lnTo>
                  <a:pt x="4794" y="6741"/>
                </a:lnTo>
                <a:lnTo>
                  <a:pt x="4746" y="6716"/>
                </a:lnTo>
                <a:lnTo>
                  <a:pt x="4673" y="6692"/>
                </a:lnTo>
                <a:close/>
                <a:moveTo>
                  <a:pt x="14649" y="7690"/>
                </a:moveTo>
                <a:lnTo>
                  <a:pt x="14941" y="7714"/>
                </a:lnTo>
                <a:lnTo>
                  <a:pt x="15233" y="7763"/>
                </a:lnTo>
                <a:lnTo>
                  <a:pt x="15501" y="7860"/>
                </a:lnTo>
                <a:lnTo>
                  <a:pt x="15598" y="7909"/>
                </a:lnTo>
                <a:lnTo>
                  <a:pt x="15695" y="8006"/>
                </a:lnTo>
                <a:lnTo>
                  <a:pt x="15768" y="8103"/>
                </a:lnTo>
                <a:lnTo>
                  <a:pt x="15817" y="8225"/>
                </a:lnTo>
                <a:lnTo>
                  <a:pt x="15865" y="8347"/>
                </a:lnTo>
                <a:lnTo>
                  <a:pt x="15865" y="8468"/>
                </a:lnTo>
                <a:lnTo>
                  <a:pt x="15841" y="8590"/>
                </a:lnTo>
                <a:lnTo>
                  <a:pt x="15792" y="8712"/>
                </a:lnTo>
                <a:lnTo>
                  <a:pt x="15719" y="8785"/>
                </a:lnTo>
                <a:lnTo>
                  <a:pt x="15622" y="8858"/>
                </a:lnTo>
                <a:lnTo>
                  <a:pt x="15428" y="8955"/>
                </a:lnTo>
                <a:lnTo>
                  <a:pt x="15209" y="9004"/>
                </a:lnTo>
                <a:lnTo>
                  <a:pt x="14990" y="9052"/>
                </a:lnTo>
                <a:lnTo>
                  <a:pt x="14600" y="9077"/>
                </a:lnTo>
                <a:lnTo>
                  <a:pt x="14406" y="9077"/>
                </a:lnTo>
                <a:lnTo>
                  <a:pt x="14211" y="9028"/>
                </a:lnTo>
                <a:lnTo>
                  <a:pt x="14041" y="8979"/>
                </a:lnTo>
                <a:lnTo>
                  <a:pt x="13870" y="8882"/>
                </a:lnTo>
                <a:lnTo>
                  <a:pt x="13822" y="8809"/>
                </a:lnTo>
                <a:lnTo>
                  <a:pt x="13773" y="8736"/>
                </a:lnTo>
                <a:lnTo>
                  <a:pt x="13724" y="8639"/>
                </a:lnTo>
                <a:lnTo>
                  <a:pt x="13700" y="8541"/>
                </a:lnTo>
                <a:lnTo>
                  <a:pt x="13651" y="8347"/>
                </a:lnTo>
                <a:lnTo>
                  <a:pt x="13651" y="8128"/>
                </a:lnTo>
                <a:lnTo>
                  <a:pt x="13676" y="8006"/>
                </a:lnTo>
                <a:lnTo>
                  <a:pt x="13700" y="7909"/>
                </a:lnTo>
                <a:lnTo>
                  <a:pt x="13749" y="7811"/>
                </a:lnTo>
                <a:lnTo>
                  <a:pt x="13822" y="7738"/>
                </a:lnTo>
                <a:lnTo>
                  <a:pt x="13870" y="7714"/>
                </a:lnTo>
                <a:lnTo>
                  <a:pt x="14381" y="7714"/>
                </a:lnTo>
                <a:lnTo>
                  <a:pt x="14649" y="7690"/>
                </a:lnTo>
                <a:close/>
                <a:moveTo>
                  <a:pt x="5451" y="8493"/>
                </a:moveTo>
                <a:lnTo>
                  <a:pt x="5403" y="8517"/>
                </a:lnTo>
                <a:lnTo>
                  <a:pt x="5354" y="8541"/>
                </a:lnTo>
                <a:lnTo>
                  <a:pt x="5232" y="8663"/>
                </a:lnTo>
                <a:lnTo>
                  <a:pt x="5062" y="8785"/>
                </a:lnTo>
                <a:lnTo>
                  <a:pt x="4965" y="8833"/>
                </a:lnTo>
                <a:lnTo>
                  <a:pt x="4892" y="8858"/>
                </a:lnTo>
                <a:lnTo>
                  <a:pt x="4843" y="8833"/>
                </a:lnTo>
                <a:lnTo>
                  <a:pt x="4843" y="8760"/>
                </a:lnTo>
                <a:lnTo>
                  <a:pt x="4819" y="8687"/>
                </a:lnTo>
                <a:lnTo>
                  <a:pt x="4794" y="8639"/>
                </a:lnTo>
                <a:lnTo>
                  <a:pt x="4746" y="8590"/>
                </a:lnTo>
                <a:lnTo>
                  <a:pt x="4697" y="8566"/>
                </a:lnTo>
                <a:lnTo>
                  <a:pt x="4600" y="8566"/>
                </a:lnTo>
                <a:lnTo>
                  <a:pt x="4527" y="8590"/>
                </a:lnTo>
                <a:lnTo>
                  <a:pt x="4478" y="8614"/>
                </a:lnTo>
                <a:lnTo>
                  <a:pt x="4332" y="8712"/>
                </a:lnTo>
                <a:lnTo>
                  <a:pt x="4162" y="8785"/>
                </a:lnTo>
                <a:lnTo>
                  <a:pt x="4064" y="8809"/>
                </a:lnTo>
                <a:lnTo>
                  <a:pt x="3967" y="8809"/>
                </a:lnTo>
                <a:lnTo>
                  <a:pt x="3894" y="8785"/>
                </a:lnTo>
                <a:lnTo>
                  <a:pt x="3845" y="8712"/>
                </a:lnTo>
                <a:lnTo>
                  <a:pt x="3797" y="8614"/>
                </a:lnTo>
                <a:lnTo>
                  <a:pt x="3724" y="8566"/>
                </a:lnTo>
                <a:lnTo>
                  <a:pt x="3651" y="8566"/>
                </a:lnTo>
                <a:lnTo>
                  <a:pt x="3553" y="8590"/>
                </a:lnTo>
                <a:lnTo>
                  <a:pt x="3359" y="8687"/>
                </a:lnTo>
                <a:lnTo>
                  <a:pt x="3140" y="8736"/>
                </a:lnTo>
                <a:lnTo>
                  <a:pt x="2896" y="8809"/>
                </a:lnTo>
                <a:lnTo>
                  <a:pt x="2775" y="8809"/>
                </a:lnTo>
                <a:lnTo>
                  <a:pt x="2799" y="8663"/>
                </a:lnTo>
                <a:lnTo>
                  <a:pt x="2799" y="8639"/>
                </a:lnTo>
                <a:lnTo>
                  <a:pt x="2775" y="8639"/>
                </a:lnTo>
                <a:lnTo>
                  <a:pt x="2677" y="8663"/>
                </a:lnTo>
                <a:lnTo>
                  <a:pt x="2604" y="8736"/>
                </a:lnTo>
                <a:lnTo>
                  <a:pt x="2556" y="8809"/>
                </a:lnTo>
                <a:lnTo>
                  <a:pt x="2507" y="8882"/>
                </a:lnTo>
                <a:lnTo>
                  <a:pt x="2483" y="8955"/>
                </a:lnTo>
                <a:lnTo>
                  <a:pt x="2507" y="9028"/>
                </a:lnTo>
                <a:lnTo>
                  <a:pt x="2556" y="9101"/>
                </a:lnTo>
                <a:lnTo>
                  <a:pt x="2653" y="9150"/>
                </a:lnTo>
                <a:lnTo>
                  <a:pt x="2750" y="9174"/>
                </a:lnTo>
                <a:lnTo>
                  <a:pt x="2872" y="9198"/>
                </a:lnTo>
                <a:lnTo>
                  <a:pt x="3115" y="9174"/>
                </a:lnTo>
                <a:lnTo>
                  <a:pt x="3359" y="9125"/>
                </a:lnTo>
                <a:lnTo>
                  <a:pt x="3578" y="9028"/>
                </a:lnTo>
                <a:lnTo>
                  <a:pt x="3675" y="9101"/>
                </a:lnTo>
                <a:lnTo>
                  <a:pt x="3772" y="9174"/>
                </a:lnTo>
                <a:lnTo>
                  <a:pt x="3894" y="9198"/>
                </a:lnTo>
                <a:lnTo>
                  <a:pt x="3991" y="9223"/>
                </a:lnTo>
                <a:lnTo>
                  <a:pt x="4113" y="9198"/>
                </a:lnTo>
                <a:lnTo>
                  <a:pt x="4235" y="9174"/>
                </a:lnTo>
                <a:lnTo>
                  <a:pt x="4502" y="9077"/>
                </a:lnTo>
                <a:lnTo>
                  <a:pt x="4575" y="9174"/>
                </a:lnTo>
                <a:lnTo>
                  <a:pt x="4673" y="9247"/>
                </a:lnTo>
                <a:lnTo>
                  <a:pt x="4770" y="9271"/>
                </a:lnTo>
                <a:lnTo>
                  <a:pt x="4916" y="9271"/>
                </a:lnTo>
                <a:lnTo>
                  <a:pt x="5038" y="9247"/>
                </a:lnTo>
                <a:lnTo>
                  <a:pt x="5184" y="9174"/>
                </a:lnTo>
                <a:lnTo>
                  <a:pt x="5305" y="9101"/>
                </a:lnTo>
                <a:lnTo>
                  <a:pt x="5427" y="9028"/>
                </a:lnTo>
                <a:lnTo>
                  <a:pt x="5524" y="9125"/>
                </a:lnTo>
                <a:lnTo>
                  <a:pt x="5646" y="9198"/>
                </a:lnTo>
                <a:lnTo>
                  <a:pt x="5768" y="9223"/>
                </a:lnTo>
                <a:lnTo>
                  <a:pt x="5914" y="9247"/>
                </a:lnTo>
                <a:lnTo>
                  <a:pt x="6060" y="9247"/>
                </a:lnTo>
                <a:lnTo>
                  <a:pt x="6181" y="9223"/>
                </a:lnTo>
                <a:lnTo>
                  <a:pt x="6327" y="9174"/>
                </a:lnTo>
                <a:lnTo>
                  <a:pt x="6473" y="9125"/>
                </a:lnTo>
                <a:lnTo>
                  <a:pt x="6546" y="9198"/>
                </a:lnTo>
                <a:lnTo>
                  <a:pt x="6644" y="9247"/>
                </a:lnTo>
                <a:lnTo>
                  <a:pt x="6741" y="9271"/>
                </a:lnTo>
                <a:lnTo>
                  <a:pt x="6838" y="9296"/>
                </a:lnTo>
                <a:lnTo>
                  <a:pt x="6960" y="9271"/>
                </a:lnTo>
                <a:lnTo>
                  <a:pt x="7057" y="9247"/>
                </a:lnTo>
                <a:lnTo>
                  <a:pt x="7155" y="9223"/>
                </a:lnTo>
                <a:lnTo>
                  <a:pt x="7252" y="9150"/>
                </a:lnTo>
                <a:lnTo>
                  <a:pt x="7325" y="9174"/>
                </a:lnTo>
                <a:lnTo>
                  <a:pt x="7398" y="9150"/>
                </a:lnTo>
                <a:lnTo>
                  <a:pt x="7447" y="9125"/>
                </a:lnTo>
                <a:lnTo>
                  <a:pt x="7471" y="9077"/>
                </a:lnTo>
                <a:lnTo>
                  <a:pt x="7520" y="9028"/>
                </a:lnTo>
                <a:lnTo>
                  <a:pt x="7520" y="8979"/>
                </a:lnTo>
                <a:lnTo>
                  <a:pt x="7495" y="8906"/>
                </a:lnTo>
                <a:lnTo>
                  <a:pt x="7471" y="8833"/>
                </a:lnTo>
                <a:lnTo>
                  <a:pt x="7398" y="8760"/>
                </a:lnTo>
                <a:lnTo>
                  <a:pt x="7325" y="8712"/>
                </a:lnTo>
                <a:lnTo>
                  <a:pt x="7179" y="8712"/>
                </a:lnTo>
                <a:lnTo>
                  <a:pt x="7106" y="8760"/>
                </a:lnTo>
                <a:lnTo>
                  <a:pt x="7009" y="8858"/>
                </a:lnTo>
                <a:lnTo>
                  <a:pt x="6960" y="8882"/>
                </a:lnTo>
                <a:lnTo>
                  <a:pt x="6911" y="8882"/>
                </a:lnTo>
                <a:lnTo>
                  <a:pt x="6814" y="8858"/>
                </a:lnTo>
                <a:lnTo>
                  <a:pt x="6692" y="8760"/>
                </a:lnTo>
                <a:lnTo>
                  <a:pt x="6619" y="8687"/>
                </a:lnTo>
                <a:lnTo>
                  <a:pt x="6546" y="8663"/>
                </a:lnTo>
                <a:lnTo>
                  <a:pt x="6473" y="8663"/>
                </a:lnTo>
                <a:lnTo>
                  <a:pt x="6376" y="8712"/>
                </a:lnTo>
                <a:lnTo>
                  <a:pt x="6303" y="8760"/>
                </a:lnTo>
                <a:lnTo>
                  <a:pt x="6206" y="8809"/>
                </a:lnTo>
                <a:lnTo>
                  <a:pt x="6084" y="8858"/>
                </a:lnTo>
                <a:lnTo>
                  <a:pt x="5889" y="8858"/>
                </a:lnTo>
                <a:lnTo>
                  <a:pt x="5792" y="8809"/>
                </a:lnTo>
                <a:lnTo>
                  <a:pt x="5743" y="8736"/>
                </a:lnTo>
                <a:lnTo>
                  <a:pt x="5695" y="8639"/>
                </a:lnTo>
                <a:lnTo>
                  <a:pt x="5670" y="8590"/>
                </a:lnTo>
                <a:lnTo>
                  <a:pt x="5646" y="8541"/>
                </a:lnTo>
                <a:lnTo>
                  <a:pt x="5549" y="8493"/>
                </a:lnTo>
                <a:close/>
                <a:moveTo>
                  <a:pt x="13943" y="7276"/>
                </a:moveTo>
                <a:lnTo>
                  <a:pt x="13773" y="7325"/>
                </a:lnTo>
                <a:lnTo>
                  <a:pt x="13603" y="7373"/>
                </a:lnTo>
                <a:lnTo>
                  <a:pt x="13578" y="7398"/>
                </a:lnTo>
                <a:lnTo>
                  <a:pt x="13554" y="7422"/>
                </a:lnTo>
                <a:lnTo>
                  <a:pt x="13432" y="7544"/>
                </a:lnTo>
                <a:lnTo>
                  <a:pt x="13359" y="7714"/>
                </a:lnTo>
                <a:lnTo>
                  <a:pt x="13286" y="7884"/>
                </a:lnTo>
                <a:lnTo>
                  <a:pt x="13262" y="8079"/>
                </a:lnTo>
                <a:lnTo>
                  <a:pt x="13262" y="8298"/>
                </a:lnTo>
                <a:lnTo>
                  <a:pt x="13262" y="8493"/>
                </a:lnTo>
                <a:lnTo>
                  <a:pt x="13286" y="8663"/>
                </a:lnTo>
                <a:lnTo>
                  <a:pt x="13311" y="8809"/>
                </a:lnTo>
                <a:lnTo>
                  <a:pt x="13359" y="8955"/>
                </a:lnTo>
                <a:lnTo>
                  <a:pt x="13432" y="9077"/>
                </a:lnTo>
                <a:lnTo>
                  <a:pt x="13530" y="9174"/>
                </a:lnTo>
                <a:lnTo>
                  <a:pt x="13627" y="9247"/>
                </a:lnTo>
                <a:lnTo>
                  <a:pt x="13724" y="9320"/>
                </a:lnTo>
                <a:lnTo>
                  <a:pt x="13846" y="9393"/>
                </a:lnTo>
                <a:lnTo>
                  <a:pt x="14114" y="9466"/>
                </a:lnTo>
                <a:lnTo>
                  <a:pt x="14406" y="9490"/>
                </a:lnTo>
                <a:lnTo>
                  <a:pt x="14698" y="9515"/>
                </a:lnTo>
                <a:lnTo>
                  <a:pt x="14965" y="9490"/>
                </a:lnTo>
                <a:lnTo>
                  <a:pt x="15233" y="9442"/>
                </a:lnTo>
                <a:lnTo>
                  <a:pt x="15501" y="9369"/>
                </a:lnTo>
                <a:lnTo>
                  <a:pt x="15744" y="9247"/>
                </a:lnTo>
                <a:lnTo>
                  <a:pt x="15938" y="9101"/>
                </a:lnTo>
                <a:lnTo>
                  <a:pt x="16036" y="9004"/>
                </a:lnTo>
                <a:lnTo>
                  <a:pt x="16109" y="8906"/>
                </a:lnTo>
                <a:lnTo>
                  <a:pt x="16157" y="8809"/>
                </a:lnTo>
                <a:lnTo>
                  <a:pt x="16206" y="8687"/>
                </a:lnTo>
                <a:lnTo>
                  <a:pt x="16230" y="8566"/>
                </a:lnTo>
                <a:lnTo>
                  <a:pt x="16230" y="8444"/>
                </a:lnTo>
                <a:lnTo>
                  <a:pt x="16230" y="8322"/>
                </a:lnTo>
                <a:lnTo>
                  <a:pt x="16206" y="8176"/>
                </a:lnTo>
                <a:lnTo>
                  <a:pt x="16157" y="8030"/>
                </a:lnTo>
                <a:lnTo>
                  <a:pt x="16109" y="7909"/>
                </a:lnTo>
                <a:lnTo>
                  <a:pt x="16011" y="7763"/>
                </a:lnTo>
                <a:lnTo>
                  <a:pt x="15890" y="7665"/>
                </a:lnTo>
                <a:lnTo>
                  <a:pt x="15768" y="7568"/>
                </a:lnTo>
                <a:lnTo>
                  <a:pt x="15622" y="7495"/>
                </a:lnTo>
                <a:lnTo>
                  <a:pt x="15476" y="7422"/>
                </a:lnTo>
                <a:lnTo>
                  <a:pt x="15330" y="7398"/>
                </a:lnTo>
                <a:lnTo>
                  <a:pt x="15014" y="7325"/>
                </a:lnTo>
                <a:lnTo>
                  <a:pt x="14673" y="7300"/>
                </a:lnTo>
                <a:lnTo>
                  <a:pt x="14308" y="7276"/>
                </a:lnTo>
                <a:close/>
                <a:moveTo>
                  <a:pt x="15038" y="5889"/>
                </a:moveTo>
                <a:lnTo>
                  <a:pt x="15549" y="5913"/>
                </a:lnTo>
                <a:lnTo>
                  <a:pt x="16084" y="5962"/>
                </a:lnTo>
                <a:lnTo>
                  <a:pt x="16620" y="6011"/>
                </a:lnTo>
                <a:lnTo>
                  <a:pt x="17131" y="6059"/>
                </a:lnTo>
                <a:lnTo>
                  <a:pt x="17179" y="6084"/>
                </a:lnTo>
                <a:lnTo>
                  <a:pt x="17301" y="6084"/>
                </a:lnTo>
                <a:lnTo>
                  <a:pt x="17350" y="6059"/>
                </a:lnTo>
                <a:lnTo>
                  <a:pt x="18031" y="6059"/>
                </a:lnTo>
                <a:lnTo>
                  <a:pt x="18080" y="7130"/>
                </a:lnTo>
                <a:lnTo>
                  <a:pt x="18080" y="7665"/>
                </a:lnTo>
                <a:lnTo>
                  <a:pt x="18055" y="8201"/>
                </a:lnTo>
                <a:lnTo>
                  <a:pt x="17958" y="9369"/>
                </a:lnTo>
                <a:lnTo>
                  <a:pt x="17885" y="9928"/>
                </a:lnTo>
                <a:lnTo>
                  <a:pt x="17788" y="10512"/>
                </a:lnTo>
                <a:lnTo>
                  <a:pt x="17715" y="10780"/>
                </a:lnTo>
                <a:lnTo>
                  <a:pt x="17617" y="11047"/>
                </a:lnTo>
                <a:lnTo>
                  <a:pt x="17496" y="11291"/>
                </a:lnTo>
                <a:lnTo>
                  <a:pt x="17350" y="11534"/>
                </a:lnTo>
                <a:lnTo>
                  <a:pt x="17204" y="11680"/>
                </a:lnTo>
                <a:lnTo>
                  <a:pt x="17058" y="11826"/>
                </a:lnTo>
                <a:lnTo>
                  <a:pt x="16912" y="11923"/>
                </a:lnTo>
                <a:lnTo>
                  <a:pt x="16741" y="12021"/>
                </a:lnTo>
                <a:lnTo>
                  <a:pt x="16644" y="11996"/>
                </a:lnTo>
                <a:lnTo>
                  <a:pt x="16547" y="12021"/>
                </a:lnTo>
                <a:lnTo>
                  <a:pt x="16352" y="12069"/>
                </a:lnTo>
                <a:lnTo>
                  <a:pt x="16133" y="12118"/>
                </a:lnTo>
                <a:lnTo>
                  <a:pt x="15914" y="12142"/>
                </a:lnTo>
                <a:lnTo>
                  <a:pt x="15282" y="12142"/>
                </a:lnTo>
                <a:lnTo>
                  <a:pt x="14844" y="12118"/>
                </a:lnTo>
                <a:lnTo>
                  <a:pt x="14333" y="12069"/>
                </a:lnTo>
                <a:lnTo>
                  <a:pt x="10366" y="12069"/>
                </a:lnTo>
                <a:lnTo>
                  <a:pt x="7982" y="12094"/>
                </a:lnTo>
                <a:lnTo>
                  <a:pt x="5695" y="12069"/>
                </a:lnTo>
                <a:lnTo>
                  <a:pt x="2896" y="12069"/>
                </a:lnTo>
                <a:lnTo>
                  <a:pt x="2337" y="12045"/>
                </a:lnTo>
                <a:lnTo>
                  <a:pt x="2069" y="11996"/>
                </a:lnTo>
                <a:lnTo>
                  <a:pt x="1801" y="11948"/>
                </a:lnTo>
                <a:lnTo>
                  <a:pt x="1558" y="11875"/>
                </a:lnTo>
                <a:lnTo>
                  <a:pt x="1315" y="11753"/>
                </a:lnTo>
                <a:lnTo>
                  <a:pt x="1193" y="11656"/>
                </a:lnTo>
                <a:lnTo>
                  <a:pt x="1071" y="11558"/>
                </a:lnTo>
                <a:lnTo>
                  <a:pt x="974" y="11437"/>
                </a:lnTo>
                <a:lnTo>
                  <a:pt x="877" y="11315"/>
                </a:lnTo>
                <a:lnTo>
                  <a:pt x="755" y="11023"/>
                </a:lnTo>
                <a:lnTo>
                  <a:pt x="658" y="10707"/>
                </a:lnTo>
                <a:lnTo>
                  <a:pt x="682" y="10634"/>
                </a:lnTo>
                <a:lnTo>
                  <a:pt x="658" y="10536"/>
                </a:lnTo>
                <a:lnTo>
                  <a:pt x="609" y="10342"/>
                </a:lnTo>
                <a:lnTo>
                  <a:pt x="585" y="10123"/>
                </a:lnTo>
                <a:lnTo>
                  <a:pt x="560" y="9709"/>
                </a:lnTo>
                <a:lnTo>
                  <a:pt x="560" y="9296"/>
                </a:lnTo>
                <a:lnTo>
                  <a:pt x="585" y="8882"/>
                </a:lnTo>
                <a:lnTo>
                  <a:pt x="609" y="8395"/>
                </a:lnTo>
                <a:lnTo>
                  <a:pt x="609" y="7909"/>
                </a:lnTo>
                <a:lnTo>
                  <a:pt x="585" y="6960"/>
                </a:lnTo>
                <a:lnTo>
                  <a:pt x="537" y="5963"/>
                </a:lnTo>
                <a:lnTo>
                  <a:pt x="537" y="5963"/>
                </a:lnTo>
                <a:lnTo>
                  <a:pt x="560" y="5986"/>
                </a:lnTo>
                <a:lnTo>
                  <a:pt x="731" y="5962"/>
                </a:lnTo>
                <a:lnTo>
                  <a:pt x="1315" y="5913"/>
                </a:lnTo>
                <a:lnTo>
                  <a:pt x="3067" y="5913"/>
                </a:lnTo>
                <a:lnTo>
                  <a:pt x="4892" y="5962"/>
                </a:lnTo>
                <a:lnTo>
                  <a:pt x="6741" y="6011"/>
                </a:lnTo>
                <a:lnTo>
                  <a:pt x="7909" y="6035"/>
                </a:lnTo>
                <a:lnTo>
                  <a:pt x="9101" y="6035"/>
                </a:lnTo>
                <a:lnTo>
                  <a:pt x="10269" y="5986"/>
                </a:lnTo>
                <a:lnTo>
                  <a:pt x="11437" y="5938"/>
                </a:lnTo>
                <a:lnTo>
                  <a:pt x="12410" y="5913"/>
                </a:lnTo>
                <a:lnTo>
                  <a:pt x="12435" y="5938"/>
                </a:lnTo>
                <a:lnTo>
                  <a:pt x="12459" y="5962"/>
                </a:lnTo>
                <a:lnTo>
                  <a:pt x="12508" y="5986"/>
                </a:lnTo>
                <a:lnTo>
                  <a:pt x="12532" y="5986"/>
                </a:lnTo>
                <a:lnTo>
                  <a:pt x="12654" y="5913"/>
                </a:lnTo>
                <a:lnTo>
                  <a:pt x="13846" y="5889"/>
                </a:lnTo>
                <a:close/>
                <a:moveTo>
                  <a:pt x="5062" y="1"/>
                </a:moveTo>
                <a:lnTo>
                  <a:pt x="4210" y="25"/>
                </a:lnTo>
                <a:lnTo>
                  <a:pt x="3359" y="49"/>
                </a:lnTo>
                <a:lnTo>
                  <a:pt x="2507" y="98"/>
                </a:lnTo>
                <a:lnTo>
                  <a:pt x="2458" y="74"/>
                </a:lnTo>
                <a:lnTo>
                  <a:pt x="2118" y="49"/>
                </a:lnTo>
                <a:lnTo>
                  <a:pt x="1801" y="49"/>
                </a:lnTo>
                <a:lnTo>
                  <a:pt x="1534" y="122"/>
                </a:lnTo>
                <a:lnTo>
                  <a:pt x="1290" y="220"/>
                </a:lnTo>
                <a:lnTo>
                  <a:pt x="1071" y="366"/>
                </a:lnTo>
                <a:lnTo>
                  <a:pt x="852" y="536"/>
                </a:lnTo>
                <a:lnTo>
                  <a:pt x="682" y="731"/>
                </a:lnTo>
                <a:lnTo>
                  <a:pt x="536" y="974"/>
                </a:lnTo>
                <a:lnTo>
                  <a:pt x="414" y="1217"/>
                </a:lnTo>
                <a:lnTo>
                  <a:pt x="317" y="1485"/>
                </a:lnTo>
                <a:lnTo>
                  <a:pt x="220" y="1777"/>
                </a:lnTo>
                <a:lnTo>
                  <a:pt x="147" y="2069"/>
                </a:lnTo>
                <a:lnTo>
                  <a:pt x="98" y="2361"/>
                </a:lnTo>
                <a:lnTo>
                  <a:pt x="49" y="2653"/>
                </a:lnTo>
                <a:lnTo>
                  <a:pt x="25" y="3212"/>
                </a:lnTo>
                <a:lnTo>
                  <a:pt x="1" y="3991"/>
                </a:lnTo>
                <a:lnTo>
                  <a:pt x="1" y="4794"/>
                </a:lnTo>
                <a:lnTo>
                  <a:pt x="1" y="4818"/>
                </a:lnTo>
                <a:lnTo>
                  <a:pt x="1" y="4891"/>
                </a:lnTo>
                <a:lnTo>
                  <a:pt x="25" y="4940"/>
                </a:lnTo>
                <a:lnTo>
                  <a:pt x="49" y="6376"/>
                </a:lnTo>
                <a:lnTo>
                  <a:pt x="98" y="7544"/>
                </a:lnTo>
                <a:lnTo>
                  <a:pt x="98" y="8128"/>
                </a:lnTo>
                <a:lnTo>
                  <a:pt x="98" y="8712"/>
                </a:lnTo>
                <a:lnTo>
                  <a:pt x="49" y="9198"/>
                </a:lnTo>
                <a:lnTo>
                  <a:pt x="49" y="9709"/>
                </a:lnTo>
                <a:lnTo>
                  <a:pt x="74" y="10196"/>
                </a:lnTo>
                <a:lnTo>
                  <a:pt x="98" y="10439"/>
                </a:lnTo>
                <a:lnTo>
                  <a:pt x="171" y="10682"/>
                </a:lnTo>
                <a:lnTo>
                  <a:pt x="171" y="10707"/>
                </a:lnTo>
                <a:lnTo>
                  <a:pt x="220" y="10999"/>
                </a:lnTo>
                <a:lnTo>
                  <a:pt x="293" y="11291"/>
                </a:lnTo>
                <a:lnTo>
                  <a:pt x="414" y="11558"/>
                </a:lnTo>
                <a:lnTo>
                  <a:pt x="487" y="11704"/>
                </a:lnTo>
                <a:lnTo>
                  <a:pt x="585" y="11826"/>
                </a:lnTo>
                <a:lnTo>
                  <a:pt x="731" y="11972"/>
                </a:lnTo>
                <a:lnTo>
                  <a:pt x="877" y="12094"/>
                </a:lnTo>
                <a:lnTo>
                  <a:pt x="1023" y="12191"/>
                </a:lnTo>
                <a:lnTo>
                  <a:pt x="1193" y="12288"/>
                </a:lnTo>
                <a:lnTo>
                  <a:pt x="1363" y="12337"/>
                </a:lnTo>
                <a:lnTo>
                  <a:pt x="1558" y="12386"/>
                </a:lnTo>
                <a:lnTo>
                  <a:pt x="1947" y="12459"/>
                </a:lnTo>
                <a:lnTo>
                  <a:pt x="2580" y="12507"/>
                </a:lnTo>
                <a:lnTo>
                  <a:pt x="3237" y="12532"/>
                </a:lnTo>
                <a:lnTo>
                  <a:pt x="4527" y="12507"/>
                </a:lnTo>
                <a:lnTo>
                  <a:pt x="5865" y="12532"/>
                </a:lnTo>
                <a:lnTo>
                  <a:pt x="7203" y="12556"/>
                </a:lnTo>
                <a:lnTo>
                  <a:pt x="13773" y="12556"/>
                </a:lnTo>
                <a:lnTo>
                  <a:pt x="14381" y="12580"/>
                </a:lnTo>
                <a:lnTo>
                  <a:pt x="14990" y="12605"/>
                </a:lnTo>
                <a:lnTo>
                  <a:pt x="15330" y="12629"/>
                </a:lnTo>
                <a:lnTo>
                  <a:pt x="15671" y="12653"/>
                </a:lnTo>
                <a:lnTo>
                  <a:pt x="16036" y="12653"/>
                </a:lnTo>
                <a:lnTo>
                  <a:pt x="16206" y="12629"/>
                </a:lnTo>
                <a:lnTo>
                  <a:pt x="16376" y="12580"/>
                </a:lnTo>
                <a:lnTo>
                  <a:pt x="16449" y="12605"/>
                </a:lnTo>
                <a:lnTo>
                  <a:pt x="16595" y="12605"/>
                </a:lnTo>
                <a:lnTo>
                  <a:pt x="16741" y="12580"/>
                </a:lnTo>
                <a:lnTo>
                  <a:pt x="16985" y="12507"/>
                </a:lnTo>
                <a:lnTo>
                  <a:pt x="17228" y="12386"/>
                </a:lnTo>
                <a:lnTo>
                  <a:pt x="17447" y="12215"/>
                </a:lnTo>
                <a:lnTo>
                  <a:pt x="17642" y="12021"/>
                </a:lnTo>
                <a:lnTo>
                  <a:pt x="17812" y="11802"/>
                </a:lnTo>
                <a:lnTo>
                  <a:pt x="17982" y="11583"/>
                </a:lnTo>
                <a:lnTo>
                  <a:pt x="18104" y="11364"/>
                </a:lnTo>
                <a:lnTo>
                  <a:pt x="18201" y="11096"/>
                </a:lnTo>
                <a:lnTo>
                  <a:pt x="18299" y="10804"/>
                </a:lnTo>
                <a:lnTo>
                  <a:pt x="18347" y="10512"/>
                </a:lnTo>
                <a:lnTo>
                  <a:pt x="18420" y="10245"/>
                </a:lnTo>
                <a:lnTo>
                  <a:pt x="18469" y="9661"/>
                </a:lnTo>
                <a:lnTo>
                  <a:pt x="18542" y="9077"/>
                </a:lnTo>
                <a:lnTo>
                  <a:pt x="18591" y="8371"/>
                </a:lnTo>
                <a:lnTo>
                  <a:pt x="18615" y="8030"/>
                </a:lnTo>
                <a:lnTo>
                  <a:pt x="18639" y="7665"/>
                </a:lnTo>
                <a:lnTo>
                  <a:pt x="18639" y="7179"/>
                </a:lnTo>
                <a:lnTo>
                  <a:pt x="18615" y="6692"/>
                </a:lnTo>
                <a:lnTo>
                  <a:pt x="18566" y="5719"/>
                </a:lnTo>
                <a:lnTo>
                  <a:pt x="18542" y="5208"/>
                </a:lnTo>
                <a:lnTo>
                  <a:pt x="18542" y="4697"/>
                </a:lnTo>
                <a:lnTo>
                  <a:pt x="18566" y="3675"/>
                </a:lnTo>
                <a:lnTo>
                  <a:pt x="18566" y="2750"/>
                </a:lnTo>
                <a:lnTo>
                  <a:pt x="18518" y="1680"/>
                </a:lnTo>
                <a:lnTo>
                  <a:pt x="18493" y="1582"/>
                </a:lnTo>
                <a:lnTo>
                  <a:pt x="18493" y="1436"/>
                </a:lnTo>
                <a:lnTo>
                  <a:pt x="18493" y="1242"/>
                </a:lnTo>
                <a:lnTo>
                  <a:pt x="18445" y="1047"/>
                </a:lnTo>
                <a:lnTo>
                  <a:pt x="18396" y="852"/>
                </a:lnTo>
                <a:lnTo>
                  <a:pt x="18299" y="682"/>
                </a:lnTo>
                <a:lnTo>
                  <a:pt x="18201" y="560"/>
                </a:lnTo>
                <a:lnTo>
                  <a:pt x="18080" y="439"/>
                </a:lnTo>
                <a:lnTo>
                  <a:pt x="17909" y="341"/>
                </a:lnTo>
                <a:lnTo>
                  <a:pt x="17739" y="268"/>
                </a:lnTo>
                <a:lnTo>
                  <a:pt x="17569" y="195"/>
                </a:lnTo>
                <a:lnTo>
                  <a:pt x="17398" y="171"/>
                </a:lnTo>
                <a:lnTo>
                  <a:pt x="17204" y="171"/>
                </a:lnTo>
                <a:lnTo>
                  <a:pt x="17033" y="195"/>
                </a:lnTo>
                <a:lnTo>
                  <a:pt x="16985" y="171"/>
                </a:lnTo>
                <a:lnTo>
                  <a:pt x="16912" y="171"/>
                </a:lnTo>
                <a:lnTo>
                  <a:pt x="15963" y="147"/>
                </a:lnTo>
                <a:lnTo>
                  <a:pt x="15014" y="122"/>
                </a:lnTo>
                <a:lnTo>
                  <a:pt x="13116" y="74"/>
                </a:lnTo>
                <a:lnTo>
                  <a:pt x="11218" y="25"/>
                </a:lnTo>
                <a:lnTo>
                  <a:pt x="10293" y="25"/>
                </a:lnTo>
                <a:lnTo>
                  <a:pt x="9344" y="49"/>
                </a:lnTo>
                <a:lnTo>
                  <a:pt x="8493" y="74"/>
                </a:lnTo>
                <a:lnTo>
                  <a:pt x="7641" y="74"/>
                </a:lnTo>
                <a:lnTo>
                  <a:pt x="5914" y="25"/>
                </a:lnTo>
                <a:lnTo>
                  <a:pt x="506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22"/>
          <p:cNvSpPr/>
          <p:nvPr/>
        </p:nvSpPr>
        <p:spPr>
          <a:xfrm>
            <a:off x="1447327" y="3292938"/>
            <a:ext cx="386615" cy="302080"/>
          </a:xfrm>
          <a:custGeom>
            <a:avLst/>
            <a:gdLst/>
            <a:ahLst/>
            <a:cxnLst/>
            <a:rect l="l" t="t" r="r" b="b"/>
            <a:pathLst>
              <a:path w="17690" h="13822" extrusionOk="0">
                <a:moveTo>
                  <a:pt x="4867" y="2166"/>
                </a:moveTo>
                <a:lnTo>
                  <a:pt x="5694" y="2215"/>
                </a:lnTo>
                <a:lnTo>
                  <a:pt x="6497" y="2263"/>
                </a:lnTo>
                <a:lnTo>
                  <a:pt x="7568" y="2288"/>
                </a:lnTo>
                <a:lnTo>
                  <a:pt x="8638" y="2312"/>
                </a:lnTo>
                <a:lnTo>
                  <a:pt x="10755" y="2312"/>
                </a:lnTo>
                <a:lnTo>
                  <a:pt x="11826" y="2361"/>
                </a:lnTo>
                <a:lnTo>
                  <a:pt x="12896" y="2434"/>
                </a:lnTo>
                <a:lnTo>
                  <a:pt x="13967" y="2507"/>
                </a:lnTo>
                <a:lnTo>
                  <a:pt x="15013" y="2555"/>
                </a:lnTo>
                <a:lnTo>
                  <a:pt x="15841" y="2531"/>
                </a:lnTo>
                <a:lnTo>
                  <a:pt x="16644" y="2531"/>
                </a:lnTo>
                <a:lnTo>
                  <a:pt x="16838" y="2555"/>
                </a:lnTo>
                <a:lnTo>
                  <a:pt x="17033" y="2604"/>
                </a:lnTo>
                <a:lnTo>
                  <a:pt x="17106" y="2628"/>
                </a:lnTo>
                <a:lnTo>
                  <a:pt x="17179" y="2701"/>
                </a:lnTo>
                <a:lnTo>
                  <a:pt x="17228" y="2774"/>
                </a:lnTo>
                <a:lnTo>
                  <a:pt x="17252" y="2872"/>
                </a:lnTo>
                <a:lnTo>
                  <a:pt x="17252" y="2872"/>
                </a:lnTo>
                <a:lnTo>
                  <a:pt x="16863" y="2799"/>
                </a:lnTo>
                <a:lnTo>
                  <a:pt x="16473" y="2774"/>
                </a:lnTo>
                <a:lnTo>
                  <a:pt x="16084" y="2750"/>
                </a:lnTo>
                <a:lnTo>
                  <a:pt x="15695" y="2726"/>
                </a:lnTo>
                <a:lnTo>
                  <a:pt x="14892" y="2726"/>
                </a:lnTo>
                <a:lnTo>
                  <a:pt x="14113" y="2750"/>
                </a:lnTo>
                <a:lnTo>
                  <a:pt x="12239" y="2750"/>
                </a:lnTo>
                <a:lnTo>
                  <a:pt x="10390" y="2726"/>
                </a:lnTo>
                <a:lnTo>
                  <a:pt x="9466" y="2677"/>
                </a:lnTo>
                <a:lnTo>
                  <a:pt x="8541" y="2653"/>
                </a:lnTo>
                <a:lnTo>
                  <a:pt x="7641" y="2604"/>
                </a:lnTo>
                <a:lnTo>
                  <a:pt x="6716" y="2580"/>
                </a:lnTo>
                <a:lnTo>
                  <a:pt x="5207" y="2555"/>
                </a:lnTo>
                <a:lnTo>
                  <a:pt x="5013" y="2555"/>
                </a:lnTo>
                <a:lnTo>
                  <a:pt x="4818" y="2580"/>
                </a:lnTo>
                <a:lnTo>
                  <a:pt x="4648" y="2628"/>
                </a:lnTo>
                <a:lnTo>
                  <a:pt x="4477" y="2701"/>
                </a:lnTo>
                <a:lnTo>
                  <a:pt x="4356" y="2239"/>
                </a:lnTo>
                <a:lnTo>
                  <a:pt x="4380" y="2215"/>
                </a:lnTo>
                <a:lnTo>
                  <a:pt x="4404" y="2215"/>
                </a:lnTo>
                <a:lnTo>
                  <a:pt x="4550" y="2166"/>
                </a:lnTo>
                <a:close/>
                <a:moveTo>
                  <a:pt x="15330" y="3163"/>
                </a:moveTo>
                <a:lnTo>
                  <a:pt x="16230" y="3188"/>
                </a:lnTo>
                <a:lnTo>
                  <a:pt x="16035" y="3577"/>
                </a:lnTo>
                <a:lnTo>
                  <a:pt x="15524" y="3577"/>
                </a:lnTo>
                <a:lnTo>
                  <a:pt x="15135" y="3601"/>
                </a:lnTo>
                <a:lnTo>
                  <a:pt x="15232" y="3334"/>
                </a:lnTo>
                <a:lnTo>
                  <a:pt x="15330" y="3163"/>
                </a:lnTo>
                <a:close/>
                <a:moveTo>
                  <a:pt x="16425" y="3212"/>
                </a:moveTo>
                <a:lnTo>
                  <a:pt x="17179" y="3261"/>
                </a:lnTo>
                <a:lnTo>
                  <a:pt x="17155" y="3285"/>
                </a:lnTo>
                <a:lnTo>
                  <a:pt x="17106" y="3382"/>
                </a:lnTo>
                <a:lnTo>
                  <a:pt x="16984" y="3577"/>
                </a:lnTo>
                <a:lnTo>
                  <a:pt x="16522" y="3601"/>
                </a:lnTo>
                <a:lnTo>
                  <a:pt x="16352" y="3577"/>
                </a:lnTo>
                <a:lnTo>
                  <a:pt x="16400" y="3382"/>
                </a:lnTo>
                <a:lnTo>
                  <a:pt x="16425" y="3212"/>
                </a:lnTo>
                <a:close/>
                <a:moveTo>
                  <a:pt x="15038" y="3139"/>
                </a:moveTo>
                <a:lnTo>
                  <a:pt x="14940" y="3334"/>
                </a:lnTo>
                <a:lnTo>
                  <a:pt x="14843" y="3504"/>
                </a:lnTo>
                <a:lnTo>
                  <a:pt x="14794" y="3601"/>
                </a:lnTo>
                <a:lnTo>
                  <a:pt x="13894" y="3650"/>
                </a:lnTo>
                <a:lnTo>
                  <a:pt x="13943" y="3407"/>
                </a:lnTo>
                <a:lnTo>
                  <a:pt x="13943" y="3139"/>
                </a:lnTo>
                <a:close/>
                <a:moveTo>
                  <a:pt x="14575" y="4064"/>
                </a:moveTo>
                <a:lnTo>
                  <a:pt x="14308" y="4623"/>
                </a:lnTo>
                <a:lnTo>
                  <a:pt x="13602" y="4623"/>
                </a:lnTo>
                <a:lnTo>
                  <a:pt x="13724" y="4356"/>
                </a:lnTo>
                <a:lnTo>
                  <a:pt x="13797" y="4064"/>
                </a:lnTo>
                <a:close/>
                <a:moveTo>
                  <a:pt x="15524" y="3991"/>
                </a:moveTo>
                <a:lnTo>
                  <a:pt x="15816" y="4015"/>
                </a:lnTo>
                <a:lnTo>
                  <a:pt x="15670" y="4283"/>
                </a:lnTo>
                <a:lnTo>
                  <a:pt x="15451" y="4648"/>
                </a:lnTo>
                <a:lnTo>
                  <a:pt x="14916" y="4648"/>
                </a:lnTo>
                <a:lnTo>
                  <a:pt x="14673" y="4623"/>
                </a:lnTo>
                <a:lnTo>
                  <a:pt x="14965" y="4039"/>
                </a:lnTo>
                <a:lnTo>
                  <a:pt x="15524" y="3991"/>
                </a:lnTo>
                <a:close/>
                <a:moveTo>
                  <a:pt x="16741" y="4039"/>
                </a:moveTo>
                <a:lnTo>
                  <a:pt x="16425" y="4648"/>
                </a:lnTo>
                <a:lnTo>
                  <a:pt x="15816" y="4648"/>
                </a:lnTo>
                <a:lnTo>
                  <a:pt x="16011" y="4307"/>
                </a:lnTo>
                <a:lnTo>
                  <a:pt x="16157" y="4039"/>
                </a:lnTo>
                <a:lnTo>
                  <a:pt x="16449" y="4064"/>
                </a:lnTo>
                <a:lnTo>
                  <a:pt x="16741" y="4039"/>
                </a:lnTo>
                <a:close/>
                <a:moveTo>
                  <a:pt x="14916" y="4988"/>
                </a:moveTo>
                <a:lnTo>
                  <a:pt x="15208" y="5013"/>
                </a:lnTo>
                <a:lnTo>
                  <a:pt x="14965" y="5426"/>
                </a:lnTo>
                <a:lnTo>
                  <a:pt x="14259" y="5426"/>
                </a:lnTo>
                <a:lnTo>
                  <a:pt x="14502" y="4988"/>
                </a:lnTo>
                <a:close/>
                <a:moveTo>
                  <a:pt x="13480" y="4964"/>
                </a:moveTo>
                <a:lnTo>
                  <a:pt x="14113" y="4988"/>
                </a:lnTo>
                <a:lnTo>
                  <a:pt x="13918" y="5378"/>
                </a:lnTo>
                <a:lnTo>
                  <a:pt x="13894" y="5426"/>
                </a:lnTo>
                <a:lnTo>
                  <a:pt x="13578" y="5426"/>
                </a:lnTo>
                <a:lnTo>
                  <a:pt x="13261" y="5451"/>
                </a:lnTo>
                <a:lnTo>
                  <a:pt x="13261" y="5451"/>
                </a:lnTo>
                <a:lnTo>
                  <a:pt x="13480" y="4964"/>
                </a:lnTo>
                <a:close/>
                <a:moveTo>
                  <a:pt x="16206" y="5037"/>
                </a:moveTo>
                <a:lnTo>
                  <a:pt x="15987" y="5451"/>
                </a:lnTo>
                <a:lnTo>
                  <a:pt x="15670" y="5402"/>
                </a:lnTo>
                <a:lnTo>
                  <a:pt x="15354" y="5402"/>
                </a:lnTo>
                <a:lnTo>
                  <a:pt x="15573" y="5037"/>
                </a:lnTo>
                <a:close/>
                <a:moveTo>
                  <a:pt x="15135" y="5816"/>
                </a:moveTo>
                <a:lnTo>
                  <a:pt x="15768" y="5840"/>
                </a:lnTo>
                <a:lnTo>
                  <a:pt x="15549" y="6278"/>
                </a:lnTo>
                <a:lnTo>
                  <a:pt x="15208" y="6278"/>
                </a:lnTo>
                <a:lnTo>
                  <a:pt x="14892" y="6327"/>
                </a:lnTo>
                <a:lnTo>
                  <a:pt x="15135" y="5816"/>
                </a:lnTo>
                <a:close/>
                <a:moveTo>
                  <a:pt x="14259" y="5791"/>
                </a:moveTo>
                <a:lnTo>
                  <a:pt x="14770" y="5816"/>
                </a:lnTo>
                <a:lnTo>
                  <a:pt x="14478" y="6351"/>
                </a:lnTo>
                <a:lnTo>
                  <a:pt x="13845" y="6351"/>
                </a:lnTo>
                <a:lnTo>
                  <a:pt x="13943" y="6083"/>
                </a:lnTo>
                <a:lnTo>
                  <a:pt x="14064" y="5840"/>
                </a:lnTo>
                <a:lnTo>
                  <a:pt x="14089" y="5791"/>
                </a:lnTo>
                <a:close/>
                <a:moveTo>
                  <a:pt x="13164" y="5694"/>
                </a:moveTo>
                <a:lnTo>
                  <a:pt x="13432" y="5743"/>
                </a:lnTo>
                <a:lnTo>
                  <a:pt x="13724" y="5767"/>
                </a:lnTo>
                <a:lnTo>
                  <a:pt x="13456" y="6327"/>
                </a:lnTo>
                <a:lnTo>
                  <a:pt x="13188" y="6351"/>
                </a:lnTo>
                <a:lnTo>
                  <a:pt x="12896" y="6400"/>
                </a:lnTo>
                <a:lnTo>
                  <a:pt x="13164" y="5694"/>
                </a:lnTo>
                <a:close/>
                <a:moveTo>
                  <a:pt x="15378" y="6594"/>
                </a:moveTo>
                <a:lnTo>
                  <a:pt x="15257" y="6838"/>
                </a:lnTo>
                <a:lnTo>
                  <a:pt x="15159" y="6862"/>
                </a:lnTo>
                <a:lnTo>
                  <a:pt x="14892" y="6911"/>
                </a:lnTo>
                <a:lnTo>
                  <a:pt x="14624" y="6935"/>
                </a:lnTo>
                <a:lnTo>
                  <a:pt x="14600" y="6935"/>
                </a:lnTo>
                <a:lnTo>
                  <a:pt x="14746" y="6643"/>
                </a:lnTo>
                <a:lnTo>
                  <a:pt x="15208" y="6594"/>
                </a:lnTo>
                <a:close/>
                <a:moveTo>
                  <a:pt x="15038" y="7349"/>
                </a:moveTo>
                <a:lnTo>
                  <a:pt x="14916" y="7592"/>
                </a:lnTo>
                <a:lnTo>
                  <a:pt x="14794" y="7811"/>
                </a:lnTo>
                <a:lnTo>
                  <a:pt x="14162" y="7811"/>
                </a:lnTo>
                <a:lnTo>
                  <a:pt x="14356" y="7397"/>
                </a:lnTo>
                <a:lnTo>
                  <a:pt x="14697" y="7397"/>
                </a:lnTo>
                <a:lnTo>
                  <a:pt x="15038" y="7349"/>
                </a:lnTo>
                <a:close/>
                <a:moveTo>
                  <a:pt x="14040" y="8030"/>
                </a:moveTo>
                <a:lnTo>
                  <a:pt x="14283" y="8079"/>
                </a:lnTo>
                <a:lnTo>
                  <a:pt x="14575" y="8103"/>
                </a:lnTo>
                <a:lnTo>
                  <a:pt x="14405" y="8273"/>
                </a:lnTo>
                <a:lnTo>
                  <a:pt x="14210" y="8395"/>
                </a:lnTo>
                <a:lnTo>
                  <a:pt x="14016" y="8492"/>
                </a:lnTo>
                <a:lnTo>
                  <a:pt x="13772" y="8565"/>
                </a:lnTo>
                <a:lnTo>
                  <a:pt x="14040" y="8030"/>
                </a:lnTo>
                <a:close/>
                <a:moveTo>
                  <a:pt x="13748" y="6619"/>
                </a:moveTo>
                <a:lnTo>
                  <a:pt x="14332" y="6643"/>
                </a:lnTo>
                <a:lnTo>
                  <a:pt x="14162" y="6935"/>
                </a:lnTo>
                <a:lnTo>
                  <a:pt x="13967" y="6935"/>
                </a:lnTo>
                <a:lnTo>
                  <a:pt x="13772" y="6959"/>
                </a:lnTo>
                <a:lnTo>
                  <a:pt x="13724" y="6984"/>
                </a:lnTo>
                <a:lnTo>
                  <a:pt x="13699" y="7008"/>
                </a:lnTo>
                <a:lnTo>
                  <a:pt x="13675" y="7057"/>
                </a:lnTo>
                <a:lnTo>
                  <a:pt x="13675" y="7130"/>
                </a:lnTo>
                <a:lnTo>
                  <a:pt x="13724" y="7203"/>
                </a:lnTo>
                <a:lnTo>
                  <a:pt x="13845" y="7276"/>
                </a:lnTo>
                <a:lnTo>
                  <a:pt x="13967" y="7324"/>
                </a:lnTo>
                <a:lnTo>
                  <a:pt x="13724" y="7811"/>
                </a:lnTo>
                <a:lnTo>
                  <a:pt x="13456" y="7811"/>
                </a:lnTo>
                <a:lnTo>
                  <a:pt x="13432" y="7835"/>
                </a:lnTo>
                <a:lnTo>
                  <a:pt x="13456" y="7860"/>
                </a:lnTo>
                <a:lnTo>
                  <a:pt x="13480" y="7884"/>
                </a:lnTo>
                <a:lnTo>
                  <a:pt x="13651" y="7933"/>
                </a:lnTo>
                <a:lnTo>
                  <a:pt x="13310" y="8614"/>
                </a:lnTo>
                <a:lnTo>
                  <a:pt x="12896" y="8638"/>
                </a:lnTo>
                <a:lnTo>
                  <a:pt x="12872" y="8638"/>
                </a:lnTo>
                <a:lnTo>
                  <a:pt x="13018" y="8419"/>
                </a:lnTo>
                <a:lnTo>
                  <a:pt x="13140" y="8176"/>
                </a:lnTo>
                <a:lnTo>
                  <a:pt x="13359" y="7665"/>
                </a:lnTo>
                <a:lnTo>
                  <a:pt x="13553" y="7130"/>
                </a:lnTo>
                <a:lnTo>
                  <a:pt x="13748" y="6619"/>
                </a:lnTo>
                <a:close/>
                <a:moveTo>
                  <a:pt x="12872" y="6473"/>
                </a:moveTo>
                <a:lnTo>
                  <a:pt x="13359" y="6570"/>
                </a:lnTo>
                <a:lnTo>
                  <a:pt x="12945" y="7616"/>
                </a:lnTo>
                <a:lnTo>
                  <a:pt x="12702" y="8152"/>
                </a:lnTo>
                <a:lnTo>
                  <a:pt x="12434" y="8638"/>
                </a:lnTo>
                <a:lnTo>
                  <a:pt x="12434" y="8687"/>
                </a:lnTo>
                <a:lnTo>
                  <a:pt x="12166" y="8687"/>
                </a:lnTo>
                <a:lnTo>
                  <a:pt x="12264" y="8395"/>
                </a:lnTo>
                <a:lnTo>
                  <a:pt x="12507" y="7641"/>
                </a:lnTo>
                <a:lnTo>
                  <a:pt x="12750" y="6886"/>
                </a:lnTo>
                <a:lnTo>
                  <a:pt x="12872" y="6473"/>
                </a:lnTo>
                <a:close/>
                <a:moveTo>
                  <a:pt x="13821" y="3115"/>
                </a:moveTo>
                <a:lnTo>
                  <a:pt x="13578" y="3674"/>
                </a:lnTo>
                <a:lnTo>
                  <a:pt x="12921" y="3650"/>
                </a:lnTo>
                <a:lnTo>
                  <a:pt x="12872" y="3674"/>
                </a:lnTo>
                <a:lnTo>
                  <a:pt x="12823" y="3723"/>
                </a:lnTo>
                <a:lnTo>
                  <a:pt x="12823" y="3796"/>
                </a:lnTo>
                <a:lnTo>
                  <a:pt x="12872" y="3820"/>
                </a:lnTo>
                <a:lnTo>
                  <a:pt x="13140" y="3942"/>
                </a:lnTo>
                <a:lnTo>
                  <a:pt x="13432" y="4015"/>
                </a:lnTo>
                <a:lnTo>
                  <a:pt x="13164" y="4672"/>
                </a:lnTo>
                <a:lnTo>
                  <a:pt x="12872" y="4696"/>
                </a:lnTo>
                <a:lnTo>
                  <a:pt x="12823" y="4745"/>
                </a:lnTo>
                <a:lnTo>
                  <a:pt x="12799" y="4794"/>
                </a:lnTo>
                <a:lnTo>
                  <a:pt x="12823" y="4842"/>
                </a:lnTo>
                <a:lnTo>
                  <a:pt x="12872" y="4867"/>
                </a:lnTo>
                <a:lnTo>
                  <a:pt x="13042" y="4891"/>
                </a:lnTo>
                <a:lnTo>
                  <a:pt x="12750" y="5670"/>
                </a:lnTo>
                <a:lnTo>
                  <a:pt x="12483" y="6448"/>
                </a:lnTo>
                <a:lnTo>
                  <a:pt x="12045" y="7860"/>
                </a:lnTo>
                <a:lnTo>
                  <a:pt x="11826" y="8444"/>
                </a:lnTo>
                <a:lnTo>
                  <a:pt x="11753" y="8638"/>
                </a:lnTo>
                <a:lnTo>
                  <a:pt x="11704" y="8711"/>
                </a:lnTo>
                <a:lnTo>
                  <a:pt x="11777" y="8663"/>
                </a:lnTo>
                <a:lnTo>
                  <a:pt x="11729" y="8736"/>
                </a:lnTo>
                <a:lnTo>
                  <a:pt x="10999" y="8784"/>
                </a:lnTo>
                <a:lnTo>
                  <a:pt x="11120" y="8517"/>
                </a:lnTo>
                <a:lnTo>
                  <a:pt x="11218" y="8225"/>
                </a:lnTo>
                <a:lnTo>
                  <a:pt x="11364" y="7689"/>
                </a:lnTo>
                <a:lnTo>
                  <a:pt x="11607" y="6789"/>
                </a:lnTo>
                <a:lnTo>
                  <a:pt x="11753" y="6351"/>
                </a:lnTo>
                <a:lnTo>
                  <a:pt x="11899" y="5889"/>
                </a:lnTo>
                <a:lnTo>
                  <a:pt x="12118" y="5207"/>
                </a:lnTo>
                <a:lnTo>
                  <a:pt x="12337" y="4502"/>
                </a:lnTo>
                <a:lnTo>
                  <a:pt x="12556" y="3820"/>
                </a:lnTo>
                <a:lnTo>
                  <a:pt x="12799" y="3115"/>
                </a:lnTo>
                <a:close/>
                <a:moveTo>
                  <a:pt x="12434" y="3115"/>
                </a:moveTo>
                <a:lnTo>
                  <a:pt x="12288" y="3382"/>
                </a:lnTo>
                <a:lnTo>
                  <a:pt x="12142" y="3674"/>
                </a:lnTo>
                <a:lnTo>
                  <a:pt x="12045" y="3991"/>
                </a:lnTo>
                <a:lnTo>
                  <a:pt x="11948" y="4307"/>
                </a:lnTo>
                <a:lnTo>
                  <a:pt x="11777" y="4964"/>
                </a:lnTo>
                <a:lnTo>
                  <a:pt x="11607" y="5572"/>
                </a:lnTo>
                <a:lnTo>
                  <a:pt x="10536" y="8809"/>
                </a:lnTo>
                <a:lnTo>
                  <a:pt x="10342" y="8833"/>
                </a:lnTo>
                <a:lnTo>
                  <a:pt x="10488" y="8249"/>
                </a:lnTo>
                <a:lnTo>
                  <a:pt x="10585" y="7665"/>
                </a:lnTo>
                <a:lnTo>
                  <a:pt x="10950" y="6132"/>
                </a:lnTo>
                <a:lnTo>
                  <a:pt x="11120" y="5402"/>
                </a:lnTo>
                <a:lnTo>
                  <a:pt x="11315" y="4648"/>
                </a:lnTo>
                <a:lnTo>
                  <a:pt x="11388" y="4258"/>
                </a:lnTo>
                <a:lnTo>
                  <a:pt x="11437" y="3869"/>
                </a:lnTo>
                <a:lnTo>
                  <a:pt x="11485" y="3480"/>
                </a:lnTo>
                <a:lnTo>
                  <a:pt x="11485" y="3115"/>
                </a:lnTo>
                <a:close/>
                <a:moveTo>
                  <a:pt x="11169" y="3090"/>
                </a:moveTo>
                <a:lnTo>
                  <a:pt x="11072" y="3455"/>
                </a:lnTo>
                <a:lnTo>
                  <a:pt x="10974" y="3820"/>
                </a:lnTo>
                <a:lnTo>
                  <a:pt x="10804" y="4550"/>
                </a:lnTo>
                <a:lnTo>
                  <a:pt x="10658" y="5305"/>
                </a:lnTo>
                <a:lnTo>
                  <a:pt x="10512" y="6035"/>
                </a:lnTo>
                <a:lnTo>
                  <a:pt x="10342" y="6716"/>
                </a:lnTo>
                <a:lnTo>
                  <a:pt x="10147" y="7422"/>
                </a:lnTo>
                <a:lnTo>
                  <a:pt x="9977" y="8152"/>
                </a:lnTo>
                <a:lnTo>
                  <a:pt x="9904" y="8517"/>
                </a:lnTo>
                <a:lnTo>
                  <a:pt x="9855" y="8857"/>
                </a:lnTo>
                <a:lnTo>
                  <a:pt x="9490" y="8906"/>
                </a:lnTo>
                <a:lnTo>
                  <a:pt x="9539" y="8687"/>
                </a:lnTo>
                <a:lnTo>
                  <a:pt x="9539" y="8468"/>
                </a:lnTo>
                <a:lnTo>
                  <a:pt x="9514" y="8054"/>
                </a:lnTo>
                <a:lnTo>
                  <a:pt x="9539" y="7616"/>
                </a:lnTo>
                <a:lnTo>
                  <a:pt x="9563" y="7178"/>
                </a:lnTo>
                <a:lnTo>
                  <a:pt x="9685" y="6327"/>
                </a:lnTo>
                <a:lnTo>
                  <a:pt x="9758" y="5816"/>
                </a:lnTo>
                <a:lnTo>
                  <a:pt x="9855" y="5353"/>
                </a:lnTo>
                <a:lnTo>
                  <a:pt x="9977" y="4867"/>
                </a:lnTo>
                <a:lnTo>
                  <a:pt x="10098" y="4380"/>
                </a:lnTo>
                <a:lnTo>
                  <a:pt x="10171" y="4088"/>
                </a:lnTo>
                <a:lnTo>
                  <a:pt x="10244" y="3747"/>
                </a:lnTo>
                <a:lnTo>
                  <a:pt x="10293" y="3407"/>
                </a:lnTo>
                <a:lnTo>
                  <a:pt x="10293" y="3236"/>
                </a:lnTo>
                <a:lnTo>
                  <a:pt x="10269" y="3090"/>
                </a:lnTo>
                <a:close/>
                <a:moveTo>
                  <a:pt x="9149" y="3042"/>
                </a:moveTo>
                <a:lnTo>
                  <a:pt x="9952" y="3066"/>
                </a:lnTo>
                <a:lnTo>
                  <a:pt x="9879" y="3382"/>
                </a:lnTo>
                <a:lnTo>
                  <a:pt x="9831" y="3674"/>
                </a:lnTo>
                <a:lnTo>
                  <a:pt x="9782" y="3991"/>
                </a:lnTo>
                <a:lnTo>
                  <a:pt x="9709" y="4283"/>
                </a:lnTo>
                <a:lnTo>
                  <a:pt x="9490" y="5110"/>
                </a:lnTo>
                <a:lnTo>
                  <a:pt x="9393" y="5548"/>
                </a:lnTo>
                <a:lnTo>
                  <a:pt x="9320" y="5962"/>
                </a:lnTo>
                <a:lnTo>
                  <a:pt x="9222" y="6789"/>
                </a:lnTo>
                <a:lnTo>
                  <a:pt x="9125" y="7592"/>
                </a:lnTo>
                <a:lnTo>
                  <a:pt x="9125" y="7738"/>
                </a:lnTo>
                <a:lnTo>
                  <a:pt x="9125" y="7908"/>
                </a:lnTo>
                <a:lnTo>
                  <a:pt x="9149" y="8273"/>
                </a:lnTo>
                <a:lnTo>
                  <a:pt x="9149" y="8614"/>
                </a:lnTo>
                <a:lnTo>
                  <a:pt x="9125" y="8784"/>
                </a:lnTo>
                <a:lnTo>
                  <a:pt x="9076" y="8930"/>
                </a:lnTo>
                <a:lnTo>
                  <a:pt x="9052" y="8955"/>
                </a:lnTo>
                <a:lnTo>
                  <a:pt x="8906" y="8955"/>
                </a:lnTo>
                <a:lnTo>
                  <a:pt x="8517" y="9003"/>
                </a:lnTo>
                <a:lnTo>
                  <a:pt x="8638" y="8273"/>
                </a:lnTo>
                <a:lnTo>
                  <a:pt x="8736" y="7519"/>
                </a:lnTo>
                <a:lnTo>
                  <a:pt x="8857" y="6035"/>
                </a:lnTo>
                <a:lnTo>
                  <a:pt x="8955" y="5280"/>
                </a:lnTo>
                <a:lnTo>
                  <a:pt x="9052" y="4550"/>
                </a:lnTo>
                <a:lnTo>
                  <a:pt x="9149" y="3796"/>
                </a:lnTo>
                <a:lnTo>
                  <a:pt x="9149" y="3407"/>
                </a:lnTo>
                <a:lnTo>
                  <a:pt x="9149" y="3042"/>
                </a:lnTo>
                <a:close/>
                <a:moveTo>
                  <a:pt x="8006" y="2993"/>
                </a:moveTo>
                <a:lnTo>
                  <a:pt x="8809" y="3017"/>
                </a:lnTo>
                <a:lnTo>
                  <a:pt x="8784" y="3139"/>
                </a:lnTo>
                <a:lnTo>
                  <a:pt x="8784" y="3261"/>
                </a:lnTo>
                <a:lnTo>
                  <a:pt x="8784" y="3504"/>
                </a:lnTo>
                <a:lnTo>
                  <a:pt x="8784" y="3747"/>
                </a:lnTo>
                <a:lnTo>
                  <a:pt x="8760" y="3991"/>
                </a:lnTo>
                <a:lnTo>
                  <a:pt x="8687" y="4502"/>
                </a:lnTo>
                <a:lnTo>
                  <a:pt x="8590" y="4988"/>
                </a:lnTo>
                <a:lnTo>
                  <a:pt x="8517" y="5475"/>
                </a:lnTo>
                <a:lnTo>
                  <a:pt x="8395" y="6375"/>
                </a:lnTo>
                <a:lnTo>
                  <a:pt x="8298" y="7251"/>
                </a:lnTo>
                <a:lnTo>
                  <a:pt x="8200" y="8152"/>
                </a:lnTo>
                <a:lnTo>
                  <a:pt x="8079" y="9028"/>
                </a:lnTo>
                <a:lnTo>
                  <a:pt x="7957" y="9028"/>
                </a:lnTo>
                <a:lnTo>
                  <a:pt x="7981" y="8273"/>
                </a:lnTo>
                <a:lnTo>
                  <a:pt x="8006" y="7495"/>
                </a:lnTo>
                <a:lnTo>
                  <a:pt x="8103" y="5962"/>
                </a:lnTo>
                <a:lnTo>
                  <a:pt x="8127" y="5572"/>
                </a:lnTo>
                <a:lnTo>
                  <a:pt x="8103" y="5159"/>
                </a:lnTo>
                <a:lnTo>
                  <a:pt x="8054" y="4380"/>
                </a:lnTo>
                <a:lnTo>
                  <a:pt x="8030" y="3674"/>
                </a:lnTo>
                <a:lnTo>
                  <a:pt x="8030" y="3334"/>
                </a:lnTo>
                <a:lnTo>
                  <a:pt x="8006" y="2993"/>
                </a:lnTo>
                <a:close/>
                <a:moveTo>
                  <a:pt x="6959" y="2945"/>
                </a:moveTo>
                <a:lnTo>
                  <a:pt x="7081" y="2969"/>
                </a:lnTo>
                <a:lnTo>
                  <a:pt x="7714" y="2969"/>
                </a:lnTo>
                <a:lnTo>
                  <a:pt x="7641" y="3285"/>
                </a:lnTo>
                <a:lnTo>
                  <a:pt x="7592" y="3626"/>
                </a:lnTo>
                <a:lnTo>
                  <a:pt x="7592" y="3966"/>
                </a:lnTo>
                <a:lnTo>
                  <a:pt x="7616" y="4307"/>
                </a:lnTo>
                <a:lnTo>
                  <a:pt x="7665" y="5013"/>
                </a:lnTo>
                <a:lnTo>
                  <a:pt x="7689" y="5329"/>
                </a:lnTo>
                <a:lnTo>
                  <a:pt x="7689" y="5670"/>
                </a:lnTo>
                <a:lnTo>
                  <a:pt x="7665" y="6497"/>
                </a:lnTo>
                <a:lnTo>
                  <a:pt x="7592" y="7349"/>
                </a:lnTo>
                <a:lnTo>
                  <a:pt x="7543" y="8200"/>
                </a:lnTo>
                <a:lnTo>
                  <a:pt x="7543" y="8638"/>
                </a:lnTo>
                <a:lnTo>
                  <a:pt x="7543" y="9052"/>
                </a:lnTo>
                <a:lnTo>
                  <a:pt x="7081" y="9052"/>
                </a:lnTo>
                <a:lnTo>
                  <a:pt x="7130" y="8614"/>
                </a:lnTo>
                <a:lnTo>
                  <a:pt x="7178" y="8152"/>
                </a:lnTo>
                <a:lnTo>
                  <a:pt x="7178" y="7689"/>
                </a:lnTo>
                <a:lnTo>
                  <a:pt x="7178" y="7227"/>
                </a:lnTo>
                <a:lnTo>
                  <a:pt x="7154" y="6302"/>
                </a:lnTo>
                <a:lnTo>
                  <a:pt x="7081" y="5402"/>
                </a:lnTo>
                <a:lnTo>
                  <a:pt x="7008" y="4648"/>
                </a:lnTo>
                <a:lnTo>
                  <a:pt x="6935" y="3893"/>
                </a:lnTo>
                <a:lnTo>
                  <a:pt x="6935" y="3674"/>
                </a:lnTo>
                <a:lnTo>
                  <a:pt x="6959" y="3431"/>
                </a:lnTo>
                <a:lnTo>
                  <a:pt x="6959" y="3188"/>
                </a:lnTo>
                <a:lnTo>
                  <a:pt x="6959" y="2945"/>
                </a:lnTo>
                <a:close/>
                <a:moveTo>
                  <a:pt x="6570" y="2945"/>
                </a:moveTo>
                <a:lnTo>
                  <a:pt x="6546" y="3163"/>
                </a:lnTo>
                <a:lnTo>
                  <a:pt x="6521" y="3382"/>
                </a:lnTo>
                <a:lnTo>
                  <a:pt x="6497" y="3796"/>
                </a:lnTo>
                <a:lnTo>
                  <a:pt x="6521" y="4210"/>
                </a:lnTo>
                <a:lnTo>
                  <a:pt x="6619" y="5061"/>
                </a:lnTo>
                <a:lnTo>
                  <a:pt x="6716" y="6059"/>
                </a:lnTo>
                <a:lnTo>
                  <a:pt x="6740" y="6546"/>
                </a:lnTo>
                <a:lnTo>
                  <a:pt x="6765" y="7057"/>
                </a:lnTo>
                <a:lnTo>
                  <a:pt x="6765" y="7568"/>
                </a:lnTo>
                <a:lnTo>
                  <a:pt x="6765" y="8079"/>
                </a:lnTo>
                <a:lnTo>
                  <a:pt x="6716" y="8590"/>
                </a:lnTo>
                <a:lnTo>
                  <a:pt x="6643" y="9076"/>
                </a:lnTo>
                <a:lnTo>
                  <a:pt x="6473" y="9076"/>
                </a:lnTo>
                <a:lnTo>
                  <a:pt x="6473" y="8979"/>
                </a:lnTo>
                <a:lnTo>
                  <a:pt x="6448" y="8882"/>
                </a:lnTo>
                <a:lnTo>
                  <a:pt x="6400" y="8711"/>
                </a:lnTo>
                <a:lnTo>
                  <a:pt x="6351" y="8298"/>
                </a:lnTo>
                <a:lnTo>
                  <a:pt x="6302" y="7884"/>
                </a:lnTo>
                <a:lnTo>
                  <a:pt x="6229" y="7081"/>
                </a:lnTo>
                <a:lnTo>
                  <a:pt x="6181" y="6424"/>
                </a:lnTo>
                <a:lnTo>
                  <a:pt x="6108" y="5767"/>
                </a:lnTo>
                <a:lnTo>
                  <a:pt x="5913" y="4137"/>
                </a:lnTo>
                <a:lnTo>
                  <a:pt x="5864" y="3820"/>
                </a:lnTo>
                <a:lnTo>
                  <a:pt x="5816" y="3528"/>
                </a:lnTo>
                <a:lnTo>
                  <a:pt x="5743" y="3212"/>
                </a:lnTo>
                <a:lnTo>
                  <a:pt x="5645" y="2945"/>
                </a:lnTo>
                <a:close/>
                <a:moveTo>
                  <a:pt x="5013" y="2920"/>
                </a:moveTo>
                <a:lnTo>
                  <a:pt x="5475" y="2945"/>
                </a:lnTo>
                <a:lnTo>
                  <a:pt x="5451" y="3236"/>
                </a:lnTo>
                <a:lnTo>
                  <a:pt x="5475" y="3528"/>
                </a:lnTo>
                <a:lnTo>
                  <a:pt x="5524" y="4137"/>
                </a:lnTo>
                <a:lnTo>
                  <a:pt x="5718" y="5767"/>
                </a:lnTo>
                <a:lnTo>
                  <a:pt x="5791" y="6424"/>
                </a:lnTo>
                <a:lnTo>
                  <a:pt x="5840" y="7081"/>
                </a:lnTo>
                <a:lnTo>
                  <a:pt x="5889" y="7860"/>
                </a:lnTo>
                <a:lnTo>
                  <a:pt x="5986" y="8663"/>
                </a:lnTo>
                <a:lnTo>
                  <a:pt x="6010" y="8857"/>
                </a:lnTo>
                <a:lnTo>
                  <a:pt x="6035" y="9003"/>
                </a:lnTo>
                <a:lnTo>
                  <a:pt x="6083" y="9125"/>
                </a:lnTo>
                <a:lnTo>
                  <a:pt x="5913" y="9149"/>
                </a:lnTo>
                <a:lnTo>
                  <a:pt x="5962" y="9052"/>
                </a:lnTo>
                <a:lnTo>
                  <a:pt x="5962" y="8906"/>
                </a:lnTo>
                <a:lnTo>
                  <a:pt x="5864" y="8395"/>
                </a:lnTo>
                <a:lnTo>
                  <a:pt x="5718" y="7860"/>
                </a:lnTo>
                <a:lnTo>
                  <a:pt x="5572" y="7349"/>
                </a:lnTo>
                <a:lnTo>
                  <a:pt x="5451" y="6838"/>
                </a:lnTo>
                <a:lnTo>
                  <a:pt x="5207" y="5670"/>
                </a:lnTo>
                <a:lnTo>
                  <a:pt x="5086" y="5110"/>
                </a:lnTo>
                <a:lnTo>
                  <a:pt x="4940" y="4550"/>
                </a:lnTo>
                <a:lnTo>
                  <a:pt x="4721" y="3723"/>
                </a:lnTo>
                <a:lnTo>
                  <a:pt x="4526" y="2920"/>
                </a:lnTo>
                <a:close/>
                <a:moveTo>
                  <a:pt x="5572" y="9612"/>
                </a:moveTo>
                <a:lnTo>
                  <a:pt x="5791" y="9660"/>
                </a:lnTo>
                <a:lnTo>
                  <a:pt x="5621" y="9904"/>
                </a:lnTo>
                <a:lnTo>
                  <a:pt x="5499" y="10147"/>
                </a:lnTo>
                <a:lnTo>
                  <a:pt x="5426" y="10293"/>
                </a:lnTo>
                <a:lnTo>
                  <a:pt x="5378" y="10439"/>
                </a:lnTo>
                <a:lnTo>
                  <a:pt x="5329" y="10609"/>
                </a:lnTo>
                <a:lnTo>
                  <a:pt x="5353" y="10755"/>
                </a:lnTo>
                <a:lnTo>
                  <a:pt x="5378" y="10804"/>
                </a:lnTo>
                <a:lnTo>
                  <a:pt x="5402" y="10853"/>
                </a:lnTo>
                <a:lnTo>
                  <a:pt x="5402" y="10926"/>
                </a:lnTo>
                <a:lnTo>
                  <a:pt x="5426" y="10999"/>
                </a:lnTo>
                <a:lnTo>
                  <a:pt x="5451" y="11120"/>
                </a:lnTo>
                <a:lnTo>
                  <a:pt x="5499" y="11217"/>
                </a:lnTo>
                <a:lnTo>
                  <a:pt x="5305" y="11242"/>
                </a:lnTo>
                <a:lnTo>
                  <a:pt x="5110" y="11290"/>
                </a:lnTo>
                <a:lnTo>
                  <a:pt x="4988" y="11193"/>
                </a:lnTo>
                <a:lnTo>
                  <a:pt x="4940" y="11144"/>
                </a:lnTo>
                <a:lnTo>
                  <a:pt x="4867" y="11071"/>
                </a:lnTo>
                <a:lnTo>
                  <a:pt x="5037" y="10853"/>
                </a:lnTo>
                <a:lnTo>
                  <a:pt x="5159" y="10585"/>
                </a:lnTo>
                <a:lnTo>
                  <a:pt x="5353" y="10074"/>
                </a:lnTo>
                <a:lnTo>
                  <a:pt x="5451" y="9831"/>
                </a:lnTo>
                <a:lnTo>
                  <a:pt x="5572" y="9612"/>
                </a:lnTo>
                <a:close/>
                <a:moveTo>
                  <a:pt x="14016" y="11193"/>
                </a:moveTo>
                <a:lnTo>
                  <a:pt x="14040" y="11290"/>
                </a:lnTo>
                <a:lnTo>
                  <a:pt x="13845" y="11290"/>
                </a:lnTo>
                <a:lnTo>
                  <a:pt x="13724" y="11315"/>
                </a:lnTo>
                <a:lnTo>
                  <a:pt x="13651" y="11217"/>
                </a:lnTo>
                <a:lnTo>
                  <a:pt x="13772" y="11217"/>
                </a:lnTo>
                <a:lnTo>
                  <a:pt x="14016" y="11193"/>
                </a:lnTo>
                <a:close/>
                <a:moveTo>
                  <a:pt x="5864" y="10950"/>
                </a:moveTo>
                <a:lnTo>
                  <a:pt x="6083" y="11023"/>
                </a:lnTo>
                <a:lnTo>
                  <a:pt x="6302" y="11047"/>
                </a:lnTo>
                <a:lnTo>
                  <a:pt x="6692" y="11071"/>
                </a:lnTo>
                <a:lnTo>
                  <a:pt x="7397" y="11096"/>
                </a:lnTo>
                <a:lnTo>
                  <a:pt x="8079" y="11120"/>
                </a:lnTo>
                <a:lnTo>
                  <a:pt x="9490" y="11120"/>
                </a:lnTo>
                <a:lnTo>
                  <a:pt x="10877" y="11169"/>
                </a:lnTo>
                <a:lnTo>
                  <a:pt x="12288" y="11217"/>
                </a:lnTo>
                <a:lnTo>
                  <a:pt x="13188" y="11217"/>
                </a:lnTo>
                <a:lnTo>
                  <a:pt x="13261" y="11315"/>
                </a:lnTo>
                <a:lnTo>
                  <a:pt x="13310" y="11388"/>
                </a:lnTo>
                <a:lnTo>
                  <a:pt x="12872" y="11339"/>
                </a:lnTo>
                <a:lnTo>
                  <a:pt x="12434" y="11315"/>
                </a:lnTo>
                <a:lnTo>
                  <a:pt x="11534" y="11315"/>
                </a:lnTo>
                <a:lnTo>
                  <a:pt x="10634" y="11363"/>
                </a:lnTo>
                <a:lnTo>
                  <a:pt x="9733" y="11363"/>
                </a:lnTo>
                <a:lnTo>
                  <a:pt x="9247" y="11339"/>
                </a:lnTo>
                <a:lnTo>
                  <a:pt x="8736" y="11290"/>
                </a:lnTo>
                <a:lnTo>
                  <a:pt x="8225" y="11242"/>
                </a:lnTo>
                <a:lnTo>
                  <a:pt x="7738" y="11193"/>
                </a:lnTo>
                <a:lnTo>
                  <a:pt x="6862" y="11120"/>
                </a:lnTo>
                <a:lnTo>
                  <a:pt x="6424" y="11120"/>
                </a:lnTo>
                <a:lnTo>
                  <a:pt x="6205" y="11144"/>
                </a:lnTo>
                <a:lnTo>
                  <a:pt x="6010" y="11193"/>
                </a:lnTo>
                <a:lnTo>
                  <a:pt x="5986" y="11169"/>
                </a:lnTo>
                <a:lnTo>
                  <a:pt x="5864" y="10950"/>
                </a:lnTo>
                <a:close/>
                <a:moveTo>
                  <a:pt x="5572" y="12191"/>
                </a:moveTo>
                <a:lnTo>
                  <a:pt x="5499" y="12215"/>
                </a:lnTo>
                <a:lnTo>
                  <a:pt x="5402" y="12264"/>
                </a:lnTo>
                <a:lnTo>
                  <a:pt x="5329" y="12312"/>
                </a:lnTo>
                <a:lnTo>
                  <a:pt x="5256" y="12361"/>
                </a:lnTo>
                <a:lnTo>
                  <a:pt x="5232" y="12434"/>
                </a:lnTo>
                <a:lnTo>
                  <a:pt x="5183" y="12507"/>
                </a:lnTo>
                <a:lnTo>
                  <a:pt x="5183" y="12580"/>
                </a:lnTo>
                <a:lnTo>
                  <a:pt x="5207" y="12629"/>
                </a:lnTo>
                <a:lnTo>
                  <a:pt x="5232" y="12726"/>
                </a:lnTo>
                <a:lnTo>
                  <a:pt x="5305" y="12799"/>
                </a:lnTo>
                <a:lnTo>
                  <a:pt x="5378" y="12823"/>
                </a:lnTo>
                <a:lnTo>
                  <a:pt x="5475" y="12848"/>
                </a:lnTo>
                <a:lnTo>
                  <a:pt x="5572" y="12823"/>
                </a:lnTo>
                <a:lnTo>
                  <a:pt x="5670" y="12799"/>
                </a:lnTo>
                <a:lnTo>
                  <a:pt x="5767" y="12750"/>
                </a:lnTo>
                <a:lnTo>
                  <a:pt x="5840" y="12653"/>
                </a:lnTo>
                <a:lnTo>
                  <a:pt x="5864" y="12580"/>
                </a:lnTo>
                <a:lnTo>
                  <a:pt x="5889" y="12483"/>
                </a:lnTo>
                <a:lnTo>
                  <a:pt x="5864" y="12410"/>
                </a:lnTo>
                <a:lnTo>
                  <a:pt x="5816" y="12312"/>
                </a:lnTo>
                <a:lnTo>
                  <a:pt x="5743" y="12264"/>
                </a:lnTo>
                <a:lnTo>
                  <a:pt x="5670" y="12215"/>
                </a:lnTo>
                <a:lnTo>
                  <a:pt x="5572" y="12191"/>
                </a:lnTo>
                <a:close/>
                <a:moveTo>
                  <a:pt x="14040" y="12239"/>
                </a:moveTo>
                <a:lnTo>
                  <a:pt x="13967" y="12264"/>
                </a:lnTo>
                <a:lnTo>
                  <a:pt x="13918" y="12288"/>
                </a:lnTo>
                <a:lnTo>
                  <a:pt x="13797" y="12361"/>
                </a:lnTo>
                <a:lnTo>
                  <a:pt x="13724" y="12458"/>
                </a:lnTo>
                <a:lnTo>
                  <a:pt x="13699" y="12531"/>
                </a:lnTo>
                <a:lnTo>
                  <a:pt x="13675" y="12604"/>
                </a:lnTo>
                <a:lnTo>
                  <a:pt x="13699" y="12677"/>
                </a:lnTo>
                <a:lnTo>
                  <a:pt x="13724" y="12750"/>
                </a:lnTo>
                <a:lnTo>
                  <a:pt x="13797" y="12872"/>
                </a:lnTo>
                <a:lnTo>
                  <a:pt x="13918" y="12945"/>
                </a:lnTo>
                <a:lnTo>
                  <a:pt x="13967" y="12969"/>
                </a:lnTo>
                <a:lnTo>
                  <a:pt x="14113" y="12969"/>
                </a:lnTo>
                <a:lnTo>
                  <a:pt x="14186" y="12945"/>
                </a:lnTo>
                <a:lnTo>
                  <a:pt x="14308" y="12872"/>
                </a:lnTo>
                <a:lnTo>
                  <a:pt x="14381" y="12750"/>
                </a:lnTo>
                <a:lnTo>
                  <a:pt x="14405" y="12677"/>
                </a:lnTo>
                <a:lnTo>
                  <a:pt x="14405" y="12604"/>
                </a:lnTo>
                <a:lnTo>
                  <a:pt x="14405" y="12531"/>
                </a:lnTo>
                <a:lnTo>
                  <a:pt x="14381" y="12458"/>
                </a:lnTo>
                <a:lnTo>
                  <a:pt x="14308" y="12361"/>
                </a:lnTo>
                <a:lnTo>
                  <a:pt x="14186" y="12288"/>
                </a:lnTo>
                <a:lnTo>
                  <a:pt x="14113" y="12264"/>
                </a:lnTo>
                <a:lnTo>
                  <a:pt x="14040" y="12239"/>
                </a:lnTo>
                <a:close/>
                <a:moveTo>
                  <a:pt x="14089" y="11753"/>
                </a:moveTo>
                <a:lnTo>
                  <a:pt x="14235" y="11777"/>
                </a:lnTo>
                <a:lnTo>
                  <a:pt x="14381" y="11801"/>
                </a:lnTo>
                <a:lnTo>
                  <a:pt x="14502" y="11874"/>
                </a:lnTo>
                <a:lnTo>
                  <a:pt x="14600" y="11972"/>
                </a:lnTo>
                <a:lnTo>
                  <a:pt x="14673" y="12093"/>
                </a:lnTo>
                <a:lnTo>
                  <a:pt x="14746" y="12215"/>
                </a:lnTo>
                <a:lnTo>
                  <a:pt x="14770" y="12385"/>
                </a:lnTo>
                <a:lnTo>
                  <a:pt x="14794" y="12580"/>
                </a:lnTo>
                <a:lnTo>
                  <a:pt x="14770" y="12750"/>
                </a:lnTo>
                <a:lnTo>
                  <a:pt x="14721" y="12896"/>
                </a:lnTo>
                <a:lnTo>
                  <a:pt x="14648" y="13042"/>
                </a:lnTo>
                <a:lnTo>
                  <a:pt x="14551" y="13164"/>
                </a:lnTo>
                <a:lnTo>
                  <a:pt x="14405" y="13261"/>
                </a:lnTo>
                <a:lnTo>
                  <a:pt x="14259" y="13334"/>
                </a:lnTo>
                <a:lnTo>
                  <a:pt x="14089" y="13383"/>
                </a:lnTo>
                <a:lnTo>
                  <a:pt x="13870" y="13383"/>
                </a:lnTo>
                <a:lnTo>
                  <a:pt x="13651" y="13334"/>
                </a:lnTo>
                <a:lnTo>
                  <a:pt x="13480" y="13261"/>
                </a:lnTo>
                <a:lnTo>
                  <a:pt x="13334" y="13164"/>
                </a:lnTo>
                <a:lnTo>
                  <a:pt x="13237" y="13018"/>
                </a:lnTo>
                <a:lnTo>
                  <a:pt x="13164" y="12848"/>
                </a:lnTo>
                <a:lnTo>
                  <a:pt x="13164" y="12653"/>
                </a:lnTo>
                <a:lnTo>
                  <a:pt x="13213" y="12434"/>
                </a:lnTo>
                <a:lnTo>
                  <a:pt x="13286" y="12264"/>
                </a:lnTo>
                <a:lnTo>
                  <a:pt x="13359" y="12118"/>
                </a:lnTo>
                <a:lnTo>
                  <a:pt x="13480" y="11972"/>
                </a:lnTo>
                <a:lnTo>
                  <a:pt x="13602" y="11850"/>
                </a:lnTo>
                <a:lnTo>
                  <a:pt x="13602" y="11826"/>
                </a:lnTo>
                <a:lnTo>
                  <a:pt x="13675" y="11850"/>
                </a:lnTo>
                <a:lnTo>
                  <a:pt x="13748" y="11850"/>
                </a:lnTo>
                <a:lnTo>
                  <a:pt x="13797" y="11826"/>
                </a:lnTo>
                <a:lnTo>
                  <a:pt x="13845" y="11777"/>
                </a:lnTo>
                <a:lnTo>
                  <a:pt x="13918" y="11777"/>
                </a:lnTo>
                <a:lnTo>
                  <a:pt x="14089" y="11753"/>
                </a:lnTo>
                <a:close/>
                <a:moveTo>
                  <a:pt x="5475" y="11631"/>
                </a:moveTo>
                <a:lnTo>
                  <a:pt x="5524" y="11704"/>
                </a:lnTo>
                <a:lnTo>
                  <a:pt x="5597" y="11728"/>
                </a:lnTo>
                <a:lnTo>
                  <a:pt x="5645" y="11753"/>
                </a:lnTo>
                <a:lnTo>
                  <a:pt x="5743" y="11753"/>
                </a:lnTo>
                <a:lnTo>
                  <a:pt x="5840" y="11728"/>
                </a:lnTo>
                <a:lnTo>
                  <a:pt x="5937" y="11753"/>
                </a:lnTo>
                <a:lnTo>
                  <a:pt x="6010" y="11801"/>
                </a:lnTo>
                <a:lnTo>
                  <a:pt x="6083" y="11874"/>
                </a:lnTo>
                <a:lnTo>
                  <a:pt x="6132" y="11972"/>
                </a:lnTo>
                <a:lnTo>
                  <a:pt x="6181" y="12093"/>
                </a:lnTo>
                <a:lnTo>
                  <a:pt x="6229" y="12361"/>
                </a:lnTo>
                <a:lnTo>
                  <a:pt x="6229" y="12653"/>
                </a:lnTo>
                <a:lnTo>
                  <a:pt x="6181" y="12945"/>
                </a:lnTo>
                <a:lnTo>
                  <a:pt x="6132" y="13067"/>
                </a:lnTo>
                <a:lnTo>
                  <a:pt x="6083" y="13164"/>
                </a:lnTo>
                <a:lnTo>
                  <a:pt x="6010" y="13261"/>
                </a:lnTo>
                <a:lnTo>
                  <a:pt x="5937" y="13310"/>
                </a:lnTo>
                <a:lnTo>
                  <a:pt x="5840" y="13359"/>
                </a:lnTo>
                <a:lnTo>
                  <a:pt x="5743" y="13383"/>
                </a:lnTo>
                <a:lnTo>
                  <a:pt x="5645" y="13407"/>
                </a:lnTo>
                <a:lnTo>
                  <a:pt x="5548" y="13407"/>
                </a:lnTo>
                <a:lnTo>
                  <a:pt x="5353" y="13359"/>
                </a:lnTo>
                <a:lnTo>
                  <a:pt x="5159" y="13286"/>
                </a:lnTo>
                <a:lnTo>
                  <a:pt x="5013" y="13140"/>
                </a:lnTo>
                <a:lnTo>
                  <a:pt x="4867" y="12994"/>
                </a:lnTo>
                <a:lnTo>
                  <a:pt x="4769" y="12823"/>
                </a:lnTo>
                <a:lnTo>
                  <a:pt x="4721" y="12629"/>
                </a:lnTo>
                <a:lnTo>
                  <a:pt x="4721" y="12434"/>
                </a:lnTo>
                <a:lnTo>
                  <a:pt x="4745" y="12264"/>
                </a:lnTo>
                <a:lnTo>
                  <a:pt x="4818" y="12118"/>
                </a:lnTo>
                <a:lnTo>
                  <a:pt x="4915" y="11972"/>
                </a:lnTo>
                <a:lnTo>
                  <a:pt x="5037" y="11850"/>
                </a:lnTo>
                <a:lnTo>
                  <a:pt x="5159" y="11753"/>
                </a:lnTo>
                <a:lnTo>
                  <a:pt x="5329" y="11680"/>
                </a:lnTo>
                <a:lnTo>
                  <a:pt x="5475" y="11631"/>
                </a:lnTo>
                <a:close/>
                <a:moveTo>
                  <a:pt x="706" y="0"/>
                </a:moveTo>
                <a:lnTo>
                  <a:pt x="511" y="25"/>
                </a:lnTo>
                <a:lnTo>
                  <a:pt x="317" y="49"/>
                </a:lnTo>
                <a:lnTo>
                  <a:pt x="146" y="122"/>
                </a:lnTo>
                <a:lnTo>
                  <a:pt x="73" y="171"/>
                </a:lnTo>
                <a:lnTo>
                  <a:pt x="25" y="268"/>
                </a:lnTo>
                <a:lnTo>
                  <a:pt x="0" y="341"/>
                </a:lnTo>
                <a:lnTo>
                  <a:pt x="25" y="438"/>
                </a:lnTo>
                <a:lnTo>
                  <a:pt x="49" y="536"/>
                </a:lnTo>
                <a:lnTo>
                  <a:pt x="122" y="609"/>
                </a:lnTo>
                <a:lnTo>
                  <a:pt x="195" y="633"/>
                </a:lnTo>
                <a:lnTo>
                  <a:pt x="292" y="657"/>
                </a:lnTo>
                <a:lnTo>
                  <a:pt x="657" y="657"/>
                </a:lnTo>
                <a:lnTo>
                  <a:pt x="1047" y="682"/>
                </a:lnTo>
                <a:lnTo>
                  <a:pt x="1412" y="730"/>
                </a:lnTo>
                <a:lnTo>
                  <a:pt x="1777" y="755"/>
                </a:lnTo>
                <a:lnTo>
                  <a:pt x="3188" y="828"/>
                </a:lnTo>
                <a:lnTo>
                  <a:pt x="3212" y="998"/>
                </a:lnTo>
                <a:lnTo>
                  <a:pt x="3237" y="1144"/>
                </a:lnTo>
                <a:lnTo>
                  <a:pt x="3358" y="1460"/>
                </a:lnTo>
                <a:lnTo>
                  <a:pt x="3480" y="1777"/>
                </a:lnTo>
                <a:lnTo>
                  <a:pt x="3602" y="2069"/>
                </a:lnTo>
                <a:lnTo>
                  <a:pt x="3772" y="2701"/>
                </a:lnTo>
                <a:lnTo>
                  <a:pt x="3918" y="3309"/>
                </a:lnTo>
                <a:lnTo>
                  <a:pt x="4210" y="4550"/>
                </a:lnTo>
                <a:lnTo>
                  <a:pt x="5329" y="9076"/>
                </a:lnTo>
                <a:lnTo>
                  <a:pt x="5329" y="9101"/>
                </a:lnTo>
                <a:lnTo>
                  <a:pt x="5159" y="9344"/>
                </a:lnTo>
                <a:lnTo>
                  <a:pt x="5037" y="9563"/>
                </a:lnTo>
                <a:lnTo>
                  <a:pt x="4842" y="9928"/>
                </a:lnTo>
                <a:lnTo>
                  <a:pt x="4696" y="10317"/>
                </a:lnTo>
                <a:lnTo>
                  <a:pt x="4526" y="10634"/>
                </a:lnTo>
                <a:lnTo>
                  <a:pt x="4453" y="10780"/>
                </a:lnTo>
                <a:lnTo>
                  <a:pt x="4380" y="10950"/>
                </a:lnTo>
                <a:lnTo>
                  <a:pt x="4356" y="10999"/>
                </a:lnTo>
                <a:lnTo>
                  <a:pt x="4380" y="11047"/>
                </a:lnTo>
                <a:lnTo>
                  <a:pt x="4404" y="11144"/>
                </a:lnTo>
                <a:lnTo>
                  <a:pt x="4429" y="11217"/>
                </a:lnTo>
                <a:lnTo>
                  <a:pt x="4453" y="11315"/>
                </a:lnTo>
                <a:lnTo>
                  <a:pt x="4526" y="11412"/>
                </a:lnTo>
                <a:lnTo>
                  <a:pt x="4672" y="11607"/>
                </a:lnTo>
                <a:lnTo>
                  <a:pt x="4502" y="11801"/>
                </a:lnTo>
                <a:lnTo>
                  <a:pt x="4380" y="12045"/>
                </a:lnTo>
                <a:lnTo>
                  <a:pt x="4307" y="12288"/>
                </a:lnTo>
                <a:lnTo>
                  <a:pt x="4283" y="12556"/>
                </a:lnTo>
                <a:lnTo>
                  <a:pt x="4283" y="12726"/>
                </a:lnTo>
                <a:lnTo>
                  <a:pt x="4307" y="12872"/>
                </a:lnTo>
                <a:lnTo>
                  <a:pt x="4356" y="13018"/>
                </a:lnTo>
                <a:lnTo>
                  <a:pt x="4429" y="13140"/>
                </a:lnTo>
                <a:lnTo>
                  <a:pt x="4502" y="13261"/>
                </a:lnTo>
                <a:lnTo>
                  <a:pt x="4575" y="13383"/>
                </a:lnTo>
                <a:lnTo>
                  <a:pt x="4696" y="13480"/>
                </a:lnTo>
                <a:lnTo>
                  <a:pt x="4818" y="13578"/>
                </a:lnTo>
                <a:lnTo>
                  <a:pt x="4940" y="13651"/>
                </a:lnTo>
                <a:lnTo>
                  <a:pt x="5061" y="13724"/>
                </a:lnTo>
                <a:lnTo>
                  <a:pt x="5207" y="13772"/>
                </a:lnTo>
                <a:lnTo>
                  <a:pt x="5353" y="13797"/>
                </a:lnTo>
                <a:lnTo>
                  <a:pt x="5499" y="13821"/>
                </a:lnTo>
                <a:lnTo>
                  <a:pt x="5791" y="13821"/>
                </a:lnTo>
                <a:lnTo>
                  <a:pt x="5937" y="13797"/>
                </a:lnTo>
                <a:lnTo>
                  <a:pt x="6108" y="13748"/>
                </a:lnTo>
                <a:lnTo>
                  <a:pt x="6254" y="13675"/>
                </a:lnTo>
                <a:lnTo>
                  <a:pt x="6375" y="13553"/>
                </a:lnTo>
                <a:lnTo>
                  <a:pt x="6473" y="13432"/>
                </a:lnTo>
                <a:lnTo>
                  <a:pt x="6570" y="13286"/>
                </a:lnTo>
                <a:lnTo>
                  <a:pt x="6619" y="13140"/>
                </a:lnTo>
                <a:lnTo>
                  <a:pt x="6667" y="12969"/>
                </a:lnTo>
                <a:lnTo>
                  <a:pt x="6692" y="12799"/>
                </a:lnTo>
                <a:lnTo>
                  <a:pt x="6692" y="12629"/>
                </a:lnTo>
                <a:lnTo>
                  <a:pt x="6692" y="12434"/>
                </a:lnTo>
                <a:lnTo>
                  <a:pt x="6667" y="12264"/>
                </a:lnTo>
                <a:lnTo>
                  <a:pt x="6619" y="12093"/>
                </a:lnTo>
                <a:lnTo>
                  <a:pt x="6570" y="11923"/>
                </a:lnTo>
                <a:lnTo>
                  <a:pt x="6497" y="11777"/>
                </a:lnTo>
                <a:lnTo>
                  <a:pt x="6424" y="11631"/>
                </a:lnTo>
                <a:lnTo>
                  <a:pt x="6327" y="11509"/>
                </a:lnTo>
                <a:lnTo>
                  <a:pt x="6862" y="11534"/>
                </a:lnTo>
                <a:lnTo>
                  <a:pt x="7373" y="11534"/>
                </a:lnTo>
                <a:lnTo>
                  <a:pt x="8371" y="11631"/>
                </a:lnTo>
                <a:lnTo>
                  <a:pt x="9368" y="11728"/>
                </a:lnTo>
                <a:lnTo>
                  <a:pt x="9831" y="11753"/>
                </a:lnTo>
                <a:lnTo>
                  <a:pt x="10293" y="11753"/>
                </a:lnTo>
                <a:lnTo>
                  <a:pt x="11218" y="11704"/>
                </a:lnTo>
                <a:lnTo>
                  <a:pt x="11704" y="11680"/>
                </a:lnTo>
                <a:lnTo>
                  <a:pt x="12166" y="11680"/>
                </a:lnTo>
                <a:lnTo>
                  <a:pt x="12629" y="11704"/>
                </a:lnTo>
                <a:lnTo>
                  <a:pt x="13091" y="11753"/>
                </a:lnTo>
                <a:lnTo>
                  <a:pt x="12921" y="11996"/>
                </a:lnTo>
                <a:lnTo>
                  <a:pt x="12799" y="12264"/>
                </a:lnTo>
                <a:lnTo>
                  <a:pt x="12750" y="12434"/>
                </a:lnTo>
                <a:lnTo>
                  <a:pt x="12702" y="12580"/>
                </a:lnTo>
                <a:lnTo>
                  <a:pt x="12702" y="12726"/>
                </a:lnTo>
                <a:lnTo>
                  <a:pt x="12702" y="12872"/>
                </a:lnTo>
                <a:lnTo>
                  <a:pt x="12750" y="13018"/>
                </a:lnTo>
                <a:lnTo>
                  <a:pt x="12799" y="13140"/>
                </a:lnTo>
                <a:lnTo>
                  <a:pt x="12848" y="13261"/>
                </a:lnTo>
                <a:lnTo>
                  <a:pt x="12945" y="13383"/>
                </a:lnTo>
                <a:lnTo>
                  <a:pt x="13042" y="13480"/>
                </a:lnTo>
                <a:lnTo>
                  <a:pt x="13140" y="13553"/>
                </a:lnTo>
                <a:lnTo>
                  <a:pt x="13261" y="13626"/>
                </a:lnTo>
                <a:lnTo>
                  <a:pt x="13407" y="13699"/>
                </a:lnTo>
                <a:lnTo>
                  <a:pt x="13553" y="13748"/>
                </a:lnTo>
                <a:lnTo>
                  <a:pt x="13699" y="13797"/>
                </a:lnTo>
                <a:lnTo>
                  <a:pt x="13845" y="13821"/>
                </a:lnTo>
                <a:lnTo>
                  <a:pt x="14016" y="13821"/>
                </a:lnTo>
                <a:lnTo>
                  <a:pt x="14283" y="13797"/>
                </a:lnTo>
                <a:lnTo>
                  <a:pt x="14502" y="13748"/>
                </a:lnTo>
                <a:lnTo>
                  <a:pt x="14697" y="13651"/>
                </a:lnTo>
                <a:lnTo>
                  <a:pt x="14867" y="13505"/>
                </a:lnTo>
                <a:lnTo>
                  <a:pt x="14989" y="13359"/>
                </a:lnTo>
                <a:lnTo>
                  <a:pt x="15086" y="13164"/>
                </a:lnTo>
                <a:lnTo>
                  <a:pt x="15159" y="12969"/>
                </a:lnTo>
                <a:lnTo>
                  <a:pt x="15208" y="12750"/>
                </a:lnTo>
                <a:lnTo>
                  <a:pt x="15208" y="12531"/>
                </a:lnTo>
                <a:lnTo>
                  <a:pt x="15184" y="12337"/>
                </a:lnTo>
                <a:lnTo>
                  <a:pt x="15159" y="12118"/>
                </a:lnTo>
                <a:lnTo>
                  <a:pt x="15086" y="11923"/>
                </a:lnTo>
                <a:lnTo>
                  <a:pt x="14989" y="11728"/>
                </a:lnTo>
                <a:lnTo>
                  <a:pt x="14867" y="11582"/>
                </a:lnTo>
                <a:lnTo>
                  <a:pt x="14721" y="11436"/>
                </a:lnTo>
                <a:lnTo>
                  <a:pt x="14551" y="11339"/>
                </a:lnTo>
                <a:lnTo>
                  <a:pt x="14405" y="11144"/>
                </a:lnTo>
                <a:lnTo>
                  <a:pt x="14648" y="11120"/>
                </a:lnTo>
                <a:lnTo>
                  <a:pt x="14989" y="11120"/>
                </a:lnTo>
                <a:lnTo>
                  <a:pt x="15062" y="11071"/>
                </a:lnTo>
                <a:lnTo>
                  <a:pt x="15086" y="10999"/>
                </a:lnTo>
                <a:lnTo>
                  <a:pt x="15111" y="10926"/>
                </a:lnTo>
                <a:lnTo>
                  <a:pt x="15086" y="10853"/>
                </a:lnTo>
                <a:lnTo>
                  <a:pt x="15062" y="10780"/>
                </a:lnTo>
                <a:lnTo>
                  <a:pt x="14989" y="10707"/>
                </a:lnTo>
                <a:lnTo>
                  <a:pt x="14892" y="10682"/>
                </a:lnTo>
                <a:lnTo>
                  <a:pt x="14648" y="10682"/>
                </a:lnTo>
                <a:lnTo>
                  <a:pt x="14429" y="10707"/>
                </a:lnTo>
                <a:lnTo>
                  <a:pt x="13967" y="10780"/>
                </a:lnTo>
                <a:lnTo>
                  <a:pt x="12653" y="10780"/>
                </a:lnTo>
                <a:lnTo>
                  <a:pt x="11339" y="10755"/>
                </a:lnTo>
                <a:lnTo>
                  <a:pt x="10050" y="10707"/>
                </a:lnTo>
                <a:lnTo>
                  <a:pt x="8760" y="10707"/>
                </a:lnTo>
                <a:lnTo>
                  <a:pt x="7495" y="10731"/>
                </a:lnTo>
                <a:lnTo>
                  <a:pt x="7081" y="10707"/>
                </a:lnTo>
                <a:lnTo>
                  <a:pt x="6643" y="10682"/>
                </a:lnTo>
                <a:lnTo>
                  <a:pt x="6229" y="10634"/>
                </a:lnTo>
                <a:lnTo>
                  <a:pt x="5816" y="10634"/>
                </a:lnTo>
                <a:lnTo>
                  <a:pt x="5864" y="10439"/>
                </a:lnTo>
                <a:lnTo>
                  <a:pt x="5913" y="10269"/>
                </a:lnTo>
                <a:lnTo>
                  <a:pt x="6035" y="9977"/>
                </a:lnTo>
                <a:lnTo>
                  <a:pt x="6059" y="9831"/>
                </a:lnTo>
                <a:lnTo>
                  <a:pt x="6083" y="9709"/>
                </a:lnTo>
                <a:lnTo>
                  <a:pt x="6400" y="9709"/>
                </a:lnTo>
                <a:lnTo>
                  <a:pt x="6716" y="9685"/>
                </a:lnTo>
                <a:lnTo>
                  <a:pt x="7300" y="9660"/>
                </a:lnTo>
                <a:lnTo>
                  <a:pt x="7860" y="9636"/>
                </a:lnTo>
                <a:lnTo>
                  <a:pt x="8395" y="9612"/>
                </a:lnTo>
                <a:lnTo>
                  <a:pt x="9466" y="9514"/>
                </a:lnTo>
                <a:lnTo>
                  <a:pt x="10512" y="9417"/>
                </a:lnTo>
                <a:lnTo>
                  <a:pt x="11558" y="9368"/>
                </a:lnTo>
                <a:lnTo>
                  <a:pt x="12604" y="9295"/>
                </a:lnTo>
                <a:lnTo>
                  <a:pt x="13140" y="9247"/>
                </a:lnTo>
                <a:lnTo>
                  <a:pt x="13651" y="9174"/>
                </a:lnTo>
                <a:lnTo>
                  <a:pt x="13991" y="9125"/>
                </a:lnTo>
                <a:lnTo>
                  <a:pt x="14332" y="9003"/>
                </a:lnTo>
                <a:lnTo>
                  <a:pt x="14624" y="8833"/>
                </a:lnTo>
                <a:lnTo>
                  <a:pt x="14916" y="8614"/>
                </a:lnTo>
                <a:lnTo>
                  <a:pt x="15062" y="8492"/>
                </a:lnTo>
                <a:lnTo>
                  <a:pt x="15159" y="8322"/>
                </a:lnTo>
                <a:lnTo>
                  <a:pt x="15257" y="8152"/>
                </a:lnTo>
                <a:lnTo>
                  <a:pt x="15354" y="7957"/>
                </a:lnTo>
                <a:lnTo>
                  <a:pt x="15500" y="7592"/>
                </a:lnTo>
                <a:lnTo>
                  <a:pt x="15646" y="7227"/>
                </a:lnTo>
                <a:lnTo>
                  <a:pt x="15914" y="6546"/>
                </a:lnTo>
                <a:lnTo>
                  <a:pt x="15987" y="6546"/>
                </a:lnTo>
                <a:lnTo>
                  <a:pt x="16011" y="6521"/>
                </a:lnTo>
                <a:lnTo>
                  <a:pt x="16035" y="6497"/>
                </a:lnTo>
                <a:lnTo>
                  <a:pt x="16035" y="6473"/>
                </a:lnTo>
                <a:lnTo>
                  <a:pt x="16011" y="6424"/>
                </a:lnTo>
                <a:lnTo>
                  <a:pt x="15987" y="6424"/>
                </a:lnTo>
                <a:lnTo>
                  <a:pt x="16303" y="5816"/>
                </a:lnTo>
                <a:lnTo>
                  <a:pt x="16327" y="5767"/>
                </a:lnTo>
                <a:lnTo>
                  <a:pt x="16352" y="5743"/>
                </a:lnTo>
                <a:lnTo>
                  <a:pt x="16376" y="5670"/>
                </a:lnTo>
                <a:lnTo>
                  <a:pt x="17009" y="4550"/>
                </a:lnTo>
                <a:lnTo>
                  <a:pt x="17325" y="3991"/>
                </a:lnTo>
                <a:lnTo>
                  <a:pt x="17641" y="3431"/>
                </a:lnTo>
                <a:lnTo>
                  <a:pt x="17666" y="3334"/>
                </a:lnTo>
                <a:lnTo>
                  <a:pt x="17641" y="3236"/>
                </a:lnTo>
                <a:lnTo>
                  <a:pt x="17690" y="2945"/>
                </a:lnTo>
                <a:lnTo>
                  <a:pt x="17690" y="2799"/>
                </a:lnTo>
                <a:lnTo>
                  <a:pt x="17690" y="2677"/>
                </a:lnTo>
                <a:lnTo>
                  <a:pt x="17641" y="2555"/>
                </a:lnTo>
                <a:lnTo>
                  <a:pt x="17568" y="2458"/>
                </a:lnTo>
                <a:lnTo>
                  <a:pt x="17495" y="2361"/>
                </a:lnTo>
                <a:lnTo>
                  <a:pt x="17398" y="2288"/>
                </a:lnTo>
                <a:lnTo>
                  <a:pt x="17301" y="2215"/>
                </a:lnTo>
                <a:lnTo>
                  <a:pt x="17155" y="2166"/>
                </a:lnTo>
                <a:lnTo>
                  <a:pt x="16984" y="2117"/>
                </a:lnTo>
                <a:lnTo>
                  <a:pt x="16790" y="2069"/>
                </a:lnTo>
                <a:lnTo>
                  <a:pt x="16376" y="2069"/>
                </a:lnTo>
                <a:lnTo>
                  <a:pt x="15597" y="2093"/>
                </a:lnTo>
                <a:lnTo>
                  <a:pt x="14283" y="2093"/>
                </a:lnTo>
                <a:lnTo>
                  <a:pt x="13651" y="2069"/>
                </a:lnTo>
                <a:lnTo>
                  <a:pt x="12994" y="2020"/>
                </a:lnTo>
                <a:lnTo>
                  <a:pt x="11753" y="1923"/>
                </a:lnTo>
                <a:lnTo>
                  <a:pt x="10488" y="1898"/>
                </a:lnTo>
                <a:lnTo>
                  <a:pt x="9222" y="1874"/>
                </a:lnTo>
                <a:lnTo>
                  <a:pt x="7981" y="1874"/>
                </a:lnTo>
                <a:lnTo>
                  <a:pt x="7032" y="1850"/>
                </a:lnTo>
                <a:lnTo>
                  <a:pt x="6083" y="1825"/>
                </a:lnTo>
                <a:lnTo>
                  <a:pt x="5159" y="1801"/>
                </a:lnTo>
                <a:lnTo>
                  <a:pt x="4210" y="1801"/>
                </a:lnTo>
                <a:lnTo>
                  <a:pt x="4112" y="1509"/>
                </a:lnTo>
                <a:lnTo>
                  <a:pt x="3991" y="1241"/>
                </a:lnTo>
                <a:lnTo>
                  <a:pt x="3942" y="998"/>
                </a:lnTo>
                <a:lnTo>
                  <a:pt x="3845" y="633"/>
                </a:lnTo>
                <a:lnTo>
                  <a:pt x="3796" y="463"/>
                </a:lnTo>
                <a:lnTo>
                  <a:pt x="3723" y="292"/>
                </a:lnTo>
                <a:lnTo>
                  <a:pt x="3650" y="195"/>
                </a:lnTo>
                <a:lnTo>
                  <a:pt x="3577" y="146"/>
                </a:lnTo>
                <a:lnTo>
                  <a:pt x="3529" y="146"/>
                </a:lnTo>
                <a:lnTo>
                  <a:pt x="2604" y="122"/>
                </a:lnTo>
                <a:lnTo>
                  <a:pt x="1655" y="73"/>
                </a:lnTo>
                <a:lnTo>
                  <a:pt x="9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2"/>
          <p:cNvSpPr/>
          <p:nvPr/>
        </p:nvSpPr>
        <p:spPr>
          <a:xfrm>
            <a:off x="2032260" y="3284961"/>
            <a:ext cx="389303" cy="316439"/>
          </a:xfrm>
          <a:custGeom>
            <a:avLst/>
            <a:gdLst/>
            <a:ahLst/>
            <a:cxnLst/>
            <a:rect l="l" t="t" r="r" b="b"/>
            <a:pathLst>
              <a:path w="17813" h="14479" extrusionOk="0">
                <a:moveTo>
                  <a:pt x="9904" y="1387"/>
                </a:moveTo>
                <a:lnTo>
                  <a:pt x="10074" y="1412"/>
                </a:lnTo>
                <a:lnTo>
                  <a:pt x="10245" y="1460"/>
                </a:lnTo>
                <a:lnTo>
                  <a:pt x="10391" y="1509"/>
                </a:lnTo>
                <a:lnTo>
                  <a:pt x="10464" y="1558"/>
                </a:lnTo>
                <a:lnTo>
                  <a:pt x="10537" y="1631"/>
                </a:lnTo>
                <a:lnTo>
                  <a:pt x="10610" y="1777"/>
                </a:lnTo>
                <a:lnTo>
                  <a:pt x="9880" y="1728"/>
                </a:lnTo>
                <a:lnTo>
                  <a:pt x="9150" y="1704"/>
                </a:lnTo>
                <a:lnTo>
                  <a:pt x="7057" y="1728"/>
                </a:lnTo>
                <a:lnTo>
                  <a:pt x="7082" y="1606"/>
                </a:lnTo>
                <a:lnTo>
                  <a:pt x="7179" y="1509"/>
                </a:lnTo>
                <a:lnTo>
                  <a:pt x="7276" y="1436"/>
                </a:lnTo>
                <a:lnTo>
                  <a:pt x="7422" y="1412"/>
                </a:lnTo>
                <a:lnTo>
                  <a:pt x="7568" y="1387"/>
                </a:lnTo>
                <a:lnTo>
                  <a:pt x="7714" y="1387"/>
                </a:lnTo>
                <a:lnTo>
                  <a:pt x="7982" y="1412"/>
                </a:lnTo>
                <a:lnTo>
                  <a:pt x="8980" y="1412"/>
                </a:lnTo>
                <a:lnTo>
                  <a:pt x="9344" y="1387"/>
                </a:lnTo>
                <a:close/>
                <a:moveTo>
                  <a:pt x="9393" y="414"/>
                </a:moveTo>
                <a:lnTo>
                  <a:pt x="9880" y="463"/>
                </a:lnTo>
                <a:lnTo>
                  <a:pt x="10123" y="511"/>
                </a:lnTo>
                <a:lnTo>
                  <a:pt x="10342" y="560"/>
                </a:lnTo>
                <a:lnTo>
                  <a:pt x="10561" y="633"/>
                </a:lnTo>
                <a:lnTo>
                  <a:pt x="10756" y="730"/>
                </a:lnTo>
                <a:lnTo>
                  <a:pt x="10926" y="852"/>
                </a:lnTo>
                <a:lnTo>
                  <a:pt x="11072" y="974"/>
                </a:lnTo>
                <a:lnTo>
                  <a:pt x="11194" y="1144"/>
                </a:lnTo>
                <a:lnTo>
                  <a:pt x="11291" y="1339"/>
                </a:lnTo>
                <a:lnTo>
                  <a:pt x="11364" y="1558"/>
                </a:lnTo>
                <a:lnTo>
                  <a:pt x="11364" y="1825"/>
                </a:lnTo>
                <a:lnTo>
                  <a:pt x="10999" y="1801"/>
                </a:lnTo>
                <a:lnTo>
                  <a:pt x="10999" y="1679"/>
                </a:lnTo>
                <a:lnTo>
                  <a:pt x="10975" y="1582"/>
                </a:lnTo>
                <a:lnTo>
                  <a:pt x="10926" y="1485"/>
                </a:lnTo>
                <a:lnTo>
                  <a:pt x="10877" y="1387"/>
                </a:lnTo>
                <a:lnTo>
                  <a:pt x="10707" y="1217"/>
                </a:lnTo>
                <a:lnTo>
                  <a:pt x="10537" y="1095"/>
                </a:lnTo>
                <a:lnTo>
                  <a:pt x="10293" y="1022"/>
                </a:lnTo>
                <a:lnTo>
                  <a:pt x="10050" y="974"/>
                </a:lnTo>
                <a:lnTo>
                  <a:pt x="9807" y="949"/>
                </a:lnTo>
                <a:lnTo>
                  <a:pt x="9539" y="925"/>
                </a:lnTo>
                <a:lnTo>
                  <a:pt x="9004" y="974"/>
                </a:lnTo>
                <a:lnTo>
                  <a:pt x="8493" y="998"/>
                </a:lnTo>
                <a:lnTo>
                  <a:pt x="8152" y="998"/>
                </a:lnTo>
                <a:lnTo>
                  <a:pt x="7787" y="974"/>
                </a:lnTo>
                <a:lnTo>
                  <a:pt x="7593" y="974"/>
                </a:lnTo>
                <a:lnTo>
                  <a:pt x="7422" y="998"/>
                </a:lnTo>
                <a:lnTo>
                  <a:pt x="7252" y="1047"/>
                </a:lnTo>
                <a:lnTo>
                  <a:pt x="7082" y="1095"/>
                </a:lnTo>
                <a:lnTo>
                  <a:pt x="6911" y="1217"/>
                </a:lnTo>
                <a:lnTo>
                  <a:pt x="6790" y="1363"/>
                </a:lnTo>
                <a:lnTo>
                  <a:pt x="6741" y="1460"/>
                </a:lnTo>
                <a:lnTo>
                  <a:pt x="6692" y="1558"/>
                </a:lnTo>
                <a:lnTo>
                  <a:pt x="6692" y="1631"/>
                </a:lnTo>
                <a:lnTo>
                  <a:pt x="6692" y="1728"/>
                </a:lnTo>
                <a:lnTo>
                  <a:pt x="6181" y="1728"/>
                </a:lnTo>
                <a:lnTo>
                  <a:pt x="6206" y="1436"/>
                </a:lnTo>
                <a:lnTo>
                  <a:pt x="6230" y="1290"/>
                </a:lnTo>
                <a:lnTo>
                  <a:pt x="6303" y="1168"/>
                </a:lnTo>
                <a:lnTo>
                  <a:pt x="6425" y="998"/>
                </a:lnTo>
                <a:lnTo>
                  <a:pt x="6571" y="876"/>
                </a:lnTo>
                <a:lnTo>
                  <a:pt x="6765" y="779"/>
                </a:lnTo>
                <a:lnTo>
                  <a:pt x="6936" y="706"/>
                </a:lnTo>
                <a:lnTo>
                  <a:pt x="7301" y="584"/>
                </a:lnTo>
                <a:lnTo>
                  <a:pt x="7690" y="487"/>
                </a:lnTo>
                <a:lnTo>
                  <a:pt x="8079" y="438"/>
                </a:lnTo>
                <a:lnTo>
                  <a:pt x="8493" y="414"/>
                </a:lnTo>
                <a:close/>
                <a:moveTo>
                  <a:pt x="17131" y="2336"/>
                </a:moveTo>
                <a:lnTo>
                  <a:pt x="17179" y="2604"/>
                </a:lnTo>
                <a:lnTo>
                  <a:pt x="16839" y="2945"/>
                </a:lnTo>
                <a:lnTo>
                  <a:pt x="16790" y="2482"/>
                </a:lnTo>
                <a:lnTo>
                  <a:pt x="16936" y="2336"/>
                </a:lnTo>
                <a:close/>
                <a:moveTo>
                  <a:pt x="17179" y="2969"/>
                </a:moveTo>
                <a:lnTo>
                  <a:pt x="17155" y="3431"/>
                </a:lnTo>
                <a:lnTo>
                  <a:pt x="16888" y="3577"/>
                </a:lnTo>
                <a:lnTo>
                  <a:pt x="16888" y="3455"/>
                </a:lnTo>
                <a:lnTo>
                  <a:pt x="16863" y="3310"/>
                </a:lnTo>
                <a:lnTo>
                  <a:pt x="17009" y="3188"/>
                </a:lnTo>
                <a:lnTo>
                  <a:pt x="17131" y="3042"/>
                </a:lnTo>
                <a:lnTo>
                  <a:pt x="17179" y="2969"/>
                </a:lnTo>
                <a:close/>
                <a:moveTo>
                  <a:pt x="17155" y="3626"/>
                </a:moveTo>
                <a:lnTo>
                  <a:pt x="17155" y="4064"/>
                </a:lnTo>
                <a:lnTo>
                  <a:pt x="16936" y="4234"/>
                </a:lnTo>
                <a:lnTo>
                  <a:pt x="16912" y="3869"/>
                </a:lnTo>
                <a:lnTo>
                  <a:pt x="17033" y="3747"/>
                </a:lnTo>
                <a:lnTo>
                  <a:pt x="17155" y="3626"/>
                </a:lnTo>
                <a:close/>
                <a:moveTo>
                  <a:pt x="17155" y="4258"/>
                </a:moveTo>
                <a:lnTo>
                  <a:pt x="17179" y="4599"/>
                </a:lnTo>
                <a:lnTo>
                  <a:pt x="16912" y="4769"/>
                </a:lnTo>
                <a:lnTo>
                  <a:pt x="16936" y="4526"/>
                </a:lnTo>
                <a:lnTo>
                  <a:pt x="17155" y="4258"/>
                </a:lnTo>
                <a:close/>
                <a:moveTo>
                  <a:pt x="1509" y="2093"/>
                </a:moveTo>
                <a:lnTo>
                  <a:pt x="2045" y="2117"/>
                </a:lnTo>
                <a:lnTo>
                  <a:pt x="4332" y="2190"/>
                </a:lnTo>
                <a:lnTo>
                  <a:pt x="5524" y="2239"/>
                </a:lnTo>
                <a:lnTo>
                  <a:pt x="6741" y="2239"/>
                </a:lnTo>
                <a:lnTo>
                  <a:pt x="9150" y="2215"/>
                </a:lnTo>
                <a:lnTo>
                  <a:pt x="9734" y="2215"/>
                </a:lnTo>
                <a:lnTo>
                  <a:pt x="10293" y="2239"/>
                </a:lnTo>
                <a:lnTo>
                  <a:pt x="11437" y="2312"/>
                </a:lnTo>
                <a:lnTo>
                  <a:pt x="12581" y="2385"/>
                </a:lnTo>
                <a:lnTo>
                  <a:pt x="13165" y="2409"/>
                </a:lnTo>
                <a:lnTo>
                  <a:pt x="13724" y="2409"/>
                </a:lnTo>
                <a:lnTo>
                  <a:pt x="14819" y="2361"/>
                </a:lnTo>
                <a:lnTo>
                  <a:pt x="15379" y="2361"/>
                </a:lnTo>
                <a:lnTo>
                  <a:pt x="15914" y="2336"/>
                </a:lnTo>
                <a:lnTo>
                  <a:pt x="16450" y="2361"/>
                </a:lnTo>
                <a:lnTo>
                  <a:pt x="16304" y="2458"/>
                </a:lnTo>
                <a:lnTo>
                  <a:pt x="16133" y="2555"/>
                </a:lnTo>
                <a:lnTo>
                  <a:pt x="15987" y="2653"/>
                </a:lnTo>
                <a:lnTo>
                  <a:pt x="15914" y="2726"/>
                </a:lnTo>
                <a:lnTo>
                  <a:pt x="15841" y="2799"/>
                </a:lnTo>
                <a:lnTo>
                  <a:pt x="15817" y="2872"/>
                </a:lnTo>
                <a:lnTo>
                  <a:pt x="15793" y="2969"/>
                </a:lnTo>
                <a:lnTo>
                  <a:pt x="15817" y="3018"/>
                </a:lnTo>
                <a:lnTo>
                  <a:pt x="15866" y="3042"/>
                </a:lnTo>
                <a:lnTo>
                  <a:pt x="15963" y="3042"/>
                </a:lnTo>
                <a:lnTo>
                  <a:pt x="16036" y="3018"/>
                </a:lnTo>
                <a:lnTo>
                  <a:pt x="16206" y="2920"/>
                </a:lnTo>
                <a:lnTo>
                  <a:pt x="16523" y="2677"/>
                </a:lnTo>
                <a:lnTo>
                  <a:pt x="16571" y="2653"/>
                </a:lnTo>
                <a:lnTo>
                  <a:pt x="16644" y="3091"/>
                </a:lnTo>
                <a:lnTo>
                  <a:pt x="16596" y="3139"/>
                </a:lnTo>
                <a:lnTo>
                  <a:pt x="16133" y="3407"/>
                </a:lnTo>
                <a:lnTo>
                  <a:pt x="15939" y="3577"/>
                </a:lnTo>
                <a:lnTo>
                  <a:pt x="15866" y="3674"/>
                </a:lnTo>
                <a:lnTo>
                  <a:pt x="15793" y="3772"/>
                </a:lnTo>
                <a:lnTo>
                  <a:pt x="15793" y="3820"/>
                </a:lnTo>
                <a:lnTo>
                  <a:pt x="15793" y="3869"/>
                </a:lnTo>
                <a:lnTo>
                  <a:pt x="15841" y="3893"/>
                </a:lnTo>
                <a:lnTo>
                  <a:pt x="15890" y="3893"/>
                </a:lnTo>
                <a:lnTo>
                  <a:pt x="16085" y="3820"/>
                </a:lnTo>
                <a:lnTo>
                  <a:pt x="16304" y="3723"/>
                </a:lnTo>
                <a:lnTo>
                  <a:pt x="16498" y="3601"/>
                </a:lnTo>
                <a:lnTo>
                  <a:pt x="16669" y="3455"/>
                </a:lnTo>
                <a:lnTo>
                  <a:pt x="16693" y="3699"/>
                </a:lnTo>
                <a:lnTo>
                  <a:pt x="16158" y="4039"/>
                </a:lnTo>
                <a:lnTo>
                  <a:pt x="15963" y="4185"/>
                </a:lnTo>
                <a:lnTo>
                  <a:pt x="15744" y="4356"/>
                </a:lnTo>
                <a:lnTo>
                  <a:pt x="15647" y="4453"/>
                </a:lnTo>
                <a:lnTo>
                  <a:pt x="15574" y="4575"/>
                </a:lnTo>
                <a:lnTo>
                  <a:pt x="15525" y="4672"/>
                </a:lnTo>
                <a:lnTo>
                  <a:pt x="15525" y="4794"/>
                </a:lnTo>
                <a:lnTo>
                  <a:pt x="15549" y="4818"/>
                </a:lnTo>
                <a:lnTo>
                  <a:pt x="15574" y="4842"/>
                </a:lnTo>
                <a:lnTo>
                  <a:pt x="15647" y="4867"/>
                </a:lnTo>
                <a:lnTo>
                  <a:pt x="15744" y="4818"/>
                </a:lnTo>
                <a:lnTo>
                  <a:pt x="15841" y="4769"/>
                </a:lnTo>
                <a:lnTo>
                  <a:pt x="15987" y="4599"/>
                </a:lnTo>
                <a:lnTo>
                  <a:pt x="16255" y="4356"/>
                </a:lnTo>
                <a:lnTo>
                  <a:pt x="16547" y="4137"/>
                </a:lnTo>
                <a:lnTo>
                  <a:pt x="16693" y="4039"/>
                </a:lnTo>
                <a:lnTo>
                  <a:pt x="16693" y="4404"/>
                </a:lnTo>
                <a:lnTo>
                  <a:pt x="16255" y="4672"/>
                </a:lnTo>
                <a:lnTo>
                  <a:pt x="16036" y="4818"/>
                </a:lnTo>
                <a:lnTo>
                  <a:pt x="15841" y="4964"/>
                </a:lnTo>
                <a:lnTo>
                  <a:pt x="15647" y="5134"/>
                </a:lnTo>
                <a:lnTo>
                  <a:pt x="15574" y="5232"/>
                </a:lnTo>
                <a:lnTo>
                  <a:pt x="15525" y="5329"/>
                </a:lnTo>
                <a:lnTo>
                  <a:pt x="15525" y="5378"/>
                </a:lnTo>
                <a:lnTo>
                  <a:pt x="15549" y="5402"/>
                </a:lnTo>
                <a:lnTo>
                  <a:pt x="15574" y="5426"/>
                </a:lnTo>
                <a:lnTo>
                  <a:pt x="15622" y="5426"/>
                </a:lnTo>
                <a:lnTo>
                  <a:pt x="15744" y="5378"/>
                </a:lnTo>
                <a:lnTo>
                  <a:pt x="15866" y="5329"/>
                </a:lnTo>
                <a:lnTo>
                  <a:pt x="16109" y="5159"/>
                </a:lnTo>
                <a:lnTo>
                  <a:pt x="16571" y="4818"/>
                </a:lnTo>
                <a:lnTo>
                  <a:pt x="16669" y="4745"/>
                </a:lnTo>
                <a:lnTo>
                  <a:pt x="16669" y="4745"/>
                </a:lnTo>
                <a:lnTo>
                  <a:pt x="16644" y="4964"/>
                </a:lnTo>
                <a:lnTo>
                  <a:pt x="16328" y="5207"/>
                </a:lnTo>
                <a:lnTo>
                  <a:pt x="16133" y="5378"/>
                </a:lnTo>
                <a:lnTo>
                  <a:pt x="15914" y="5572"/>
                </a:lnTo>
                <a:lnTo>
                  <a:pt x="15817" y="5694"/>
                </a:lnTo>
                <a:lnTo>
                  <a:pt x="15744" y="5791"/>
                </a:lnTo>
                <a:lnTo>
                  <a:pt x="15695" y="5913"/>
                </a:lnTo>
                <a:lnTo>
                  <a:pt x="15720" y="6035"/>
                </a:lnTo>
                <a:lnTo>
                  <a:pt x="15403" y="6083"/>
                </a:lnTo>
                <a:lnTo>
                  <a:pt x="15136" y="6108"/>
                </a:lnTo>
                <a:lnTo>
                  <a:pt x="14089" y="6108"/>
                </a:lnTo>
                <a:lnTo>
                  <a:pt x="13554" y="6059"/>
                </a:lnTo>
                <a:lnTo>
                  <a:pt x="13019" y="6059"/>
                </a:lnTo>
                <a:lnTo>
                  <a:pt x="11340" y="6108"/>
                </a:lnTo>
                <a:lnTo>
                  <a:pt x="10318" y="6108"/>
                </a:lnTo>
                <a:lnTo>
                  <a:pt x="10001" y="6156"/>
                </a:lnTo>
                <a:lnTo>
                  <a:pt x="9928" y="5962"/>
                </a:lnTo>
                <a:lnTo>
                  <a:pt x="9831" y="5791"/>
                </a:lnTo>
                <a:lnTo>
                  <a:pt x="9709" y="5670"/>
                </a:lnTo>
                <a:lnTo>
                  <a:pt x="9539" y="5548"/>
                </a:lnTo>
                <a:lnTo>
                  <a:pt x="9417" y="5499"/>
                </a:lnTo>
                <a:lnTo>
                  <a:pt x="9296" y="5475"/>
                </a:lnTo>
                <a:lnTo>
                  <a:pt x="9028" y="5426"/>
                </a:lnTo>
                <a:lnTo>
                  <a:pt x="8882" y="5451"/>
                </a:lnTo>
                <a:lnTo>
                  <a:pt x="8761" y="5451"/>
                </a:lnTo>
                <a:lnTo>
                  <a:pt x="8615" y="5499"/>
                </a:lnTo>
                <a:lnTo>
                  <a:pt x="8517" y="5548"/>
                </a:lnTo>
                <a:lnTo>
                  <a:pt x="8420" y="5572"/>
                </a:lnTo>
                <a:lnTo>
                  <a:pt x="8323" y="5597"/>
                </a:lnTo>
                <a:lnTo>
                  <a:pt x="8225" y="5645"/>
                </a:lnTo>
                <a:lnTo>
                  <a:pt x="8128" y="5718"/>
                </a:lnTo>
                <a:lnTo>
                  <a:pt x="8055" y="5816"/>
                </a:lnTo>
                <a:lnTo>
                  <a:pt x="7982" y="5913"/>
                </a:lnTo>
                <a:lnTo>
                  <a:pt x="7933" y="6059"/>
                </a:lnTo>
                <a:lnTo>
                  <a:pt x="7885" y="6205"/>
                </a:lnTo>
                <a:lnTo>
                  <a:pt x="7568" y="6229"/>
                </a:lnTo>
                <a:lnTo>
                  <a:pt x="7228" y="6229"/>
                </a:lnTo>
                <a:lnTo>
                  <a:pt x="6546" y="6205"/>
                </a:lnTo>
                <a:lnTo>
                  <a:pt x="5865" y="6181"/>
                </a:lnTo>
                <a:lnTo>
                  <a:pt x="5524" y="6156"/>
                </a:lnTo>
                <a:lnTo>
                  <a:pt x="5208" y="6181"/>
                </a:lnTo>
                <a:lnTo>
                  <a:pt x="4551" y="6205"/>
                </a:lnTo>
                <a:lnTo>
                  <a:pt x="3918" y="6205"/>
                </a:lnTo>
                <a:lnTo>
                  <a:pt x="3310" y="6181"/>
                </a:lnTo>
                <a:lnTo>
                  <a:pt x="2994" y="6156"/>
                </a:lnTo>
                <a:lnTo>
                  <a:pt x="2677" y="6108"/>
                </a:lnTo>
                <a:lnTo>
                  <a:pt x="2385" y="6035"/>
                </a:lnTo>
                <a:lnTo>
                  <a:pt x="2118" y="5962"/>
                </a:lnTo>
                <a:lnTo>
                  <a:pt x="1850" y="5840"/>
                </a:lnTo>
                <a:lnTo>
                  <a:pt x="1631" y="5718"/>
                </a:lnTo>
                <a:lnTo>
                  <a:pt x="1412" y="5548"/>
                </a:lnTo>
                <a:lnTo>
                  <a:pt x="1242" y="5329"/>
                </a:lnTo>
                <a:lnTo>
                  <a:pt x="1096" y="5110"/>
                </a:lnTo>
                <a:lnTo>
                  <a:pt x="974" y="4818"/>
                </a:lnTo>
                <a:lnTo>
                  <a:pt x="901" y="4477"/>
                </a:lnTo>
                <a:lnTo>
                  <a:pt x="877" y="4137"/>
                </a:lnTo>
                <a:lnTo>
                  <a:pt x="901" y="3796"/>
                </a:lnTo>
                <a:lnTo>
                  <a:pt x="926" y="3455"/>
                </a:lnTo>
                <a:lnTo>
                  <a:pt x="974" y="2774"/>
                </a:lnTo>
                <a:lnTo>
                  <a:pt x="974" y="2434"/>
                </a:lnTo>
                <a:lnTo>
                  <a:pt x="950" y="2093"/>
                </a:lnTo>
                <a:close/>
                <a:moveTo>
                  <a:pt x="17155" y="5767"/>
                </a:moveTo>
                <a:lnTo>
                  <a:pt x="17106" y="5864"/>
                </a:lnTo>
                <a:lnTo>
                  <a:pt x="17033" y="5986"/>
                </a:lnTo>
                <a:lnTo>
                  <a:pt x="16961" y="6083"/>
                </a:lnTo>
                <a:lnTo>
                  <a:pt x="16863" y="6181"/>
                </a:lnTo>
                <a:lnTo>
                  <a:pt x="16717" y="6302"/>
                </a:lnTo>
                <a:lnTo>
                  <a:pt x="16523" y="6400"/>
                </a:lnTo>
                <a:lnTo>
                  <a:pt x="16523" y="6400"/>
                </a:lnTo>
                <a:lnTo>
                  <a:pt x="16669" y="6229"/>
                </a:lnTo>
                <a:lnTo>
                  <a:pt x="17155" y="5767"/>
                </a:lnTo>
                <a:close/>
                <a:moveTo>
                  <a:pt x="877" y="2093"/>
                </a:moveTo>
                <a:lnTo>
                  <a:pt x="804" y="2434"/>
                </a:lnTo>
                <a:lnTo>
                  <a:pt x="755" y="2799"/>
                </a:lnTo>
                <a:lnTo>
                  <a:pt x="707" y="3164"/>
                </a:lnTo>
                <a:lnTo>
                  <a:pt x="682" y="3553"/>
                </a:lnTo>
                <a:lnTo>
                  <a:pt x="682" y="3918"/>
                </a:lnTo>
                <a:lnTo>
                  <a:pt x="707" y="4283"/>
                </a:lnTo>
                <a:lnTo>
                  <a:pt x="780" y="4648"/>
                </a:lnTo>
                <a:lnTo>
                  <a:pt x="853" y="4988"/>
                </a:lnTo>
                <a:lnTo>
                  <a:pt x="950" y="5232"/>
                </a:lnTo>
                <a:lnTo>
                  <a:pt x="1072" y="5426"/>
                </a:lnTo>
                <a:lnTo>
                  <a:pt x="1242" y="5621"/>
                </a:lnTo>
                <a:lnTo>
                  <a:pt x="1412" y="5767"/>
                </a:lnTo>
                <a:lnTo>
                  <a:pt x="1607" y="5913"/>
                </a:lnTo>
                <a:lnTo>
                  <a:pt x="1801" y="6035"/>
                </a:lnTo>
                <a:lnTo>
                  <a:pt x="2045" y="6132"/>
                </a:lnTo>
                <a:lnTo>
                  <a:pt x="2264" y="6205"/>
                </a:lnTo>
                <a:lnTo>
                  <a:pt x="2580" y="6302"/>
                </a:lnTo>
                <a:lnTo>
                  <a:pt x="2896" y="6351"/>
                </a:lnTo>
                <a:lnTo>
                  <a:pt x="3213" y="6351"/>
                </a:lnTo>
                <a:lnTo>
                  <a:pt x="3553" y="6375"/>
                </a:lnTo>
                <a:lnTo>
                  <a:pt x="4210" y="6327"/>
                </a:lnTo>
                <a:lnTo>
                  <a:pt x="4843" y="6302"/>
                </a:lnTo>
                <a:lnTo>
                  <a:pt x="5695" y="6254"/>
                </a:lnTo>
                <a:lnTo>
                  <a:pt x="6108" y="6254"/>
                </a:lnTo>
                <a:lnTo>
                  <a:pt x="6546" y="6278"/>
                </a:lnTo>
                <a:lnTo>
                  <a:pt x="7203" y="6327"/>
                </a:lnTo>
                <a:lnTo>
                  <a:pt x="7544" y="6327"/>
                </a:lnTo>
                <a:lnTo>
                  <a:pt x="7860" y="6302"/>
                </a:lnTo>
                <a:lnTo>
                  <a:pt x="7836" y="6521"/>
                </a:lnTo>
                <a:lnTo>
                  <a:pt x="7812" y="6521"/>
                </a:lnTo>
                <a:lnTo>
                  <a:pt x="6133" y="6546"/>
                </a:lnTo>
                <a:lnTo>
                  <a:pt x="4454" y="6570"/>
                </a:lnTo>
                <a:lnTo>
                  <a:pt x="2921" y="6546"/>
                </a:lnTo>
                <a:lnTo>
                  <a:pt x="2142" y="6546"/>
                </a:lnTo>
                <a:lnTo>
                  <a:pt x="1753" y="6521"/>
                </a:lnTo>
                <a:lnTo>
                  <a:pt x="1388" y="6473"/>
                </a:lnTo>
                <a:lnTo>
                  <a:pt x="1242" y="6424"/>
                </a:lnTo>
                <a:lnTo>
                  <a:pt x="1096" y="6351"/>
                </a:lnTo>
                <a:lnTo>
                  <a:pt x="974" y="6254"/>
                </a:lnTo>
                <a:lnTo>
                  <a:pt x="877" y="6132"/>
                </a:lnTo>
                <a:lnTo>
                  <a:pt x="780" y="6010"/>
                </a:lnTo>
                <a:lnTo>
                  <a:pt x="731" y="5864"/>
                </a:lnTo>
                <a:lnTo>
                  <a:pt x="609" y="5548"/>
                </a:lnTo>
                <a:lnTo>
                  <a:pt x="536" y="5207"/>
                </a:lnTo>
                <a:lnTo>
                  <a:pt x="512" y="4867"/>
                </a:lnTo>
                <a:lnTo>
                  <a:pt x="488" y="4234"/>
                </a:lnTo>
                <a:lnTo>
                  <a:pt x="463" y="3577"/>
                </a:lnTo>
                <a:lnTo>
                  <a:pt x="488" y="2896"/>
                </a:lnTo>
                <a:lnTo>
                  <a:pt x="488" y="2531"/>
                </a:lnTo>
                <a:lnTo>
                  <a:pt x="463" y="2312"/>
                </a:lnTo>
                <a:lnTo>
                  <a:pt x="439" y="2142"/>
                </a:lnTo>
                <a:lnTo>
                  <a:pt x="877" y="2093"/>
                </a:lnTo>
                <a:close/>
                <a:moveTo>
                  <a:pt x="17179" y="4842"/>
                </a:moveTo>
                <a:lnTo>
                  <a:pt x="17204" y="4964"/>
                </a:lnTo>
                <a:lnTo>
                  <a:pt x="17204" y="5183"/>
                </a:lnTo>
                <a:lnTo>
                  <a:pt x="17204" y="5378"/>
                </a:lnTo>
                <a:lnTo>
                  <a:pt x="16888" y="5597"/>
                </a:lnTo>
                <a:lnTo>
                  <a:pt x="16571" y="5864"/>
                </a:lnTo>
                <a:lnTo>
                  <a:pt x="16401" y="5986"/>
                </a:lnTo>
                <a:lnTo>
                  <a:pt x="16206" y="6132"/>
                </a:lnTo>
                <a:lnTo>
                  <a:pt x="16133" y="6229"/>
                </a:lnTo>
                <a:lnTo>
                  <a:pt x="16060" y="6327"/>
                </a:lnTo>
                <a:lnTo>
                  <a:pt x="16012" y="6424"/>
                </a:lnTo>
                <a:lnTo>
                  <a:pt x="15987" y="6521"/>
                </a:lnTo>
                <a:lnTo>
                  <a:pt x="15744" y="6546"/>
                </a:lnTo>
                <a:lnTo>
                  <a:pt x="15209" y="6570"/>
                </a:lnTo>
                <a:lnTo>
                  <a:pt x="14673" y="6546"/>
                </a:lnTo>
                <a:lnTo>
                  <a:pt x="14138" y="6521"/>
                </a:lnTo>
                <a:lnTo>
                  <a:pt x="13603" y="6521"/>
                </a:lnTo>
                <a:lnTo>
                  <a:pt x="11778" y="6546"/>
                </a:lnTo>
                <a:lnTo>
                  <a:pt x="10488" y="6546"/>
                </a:lnTo>
                <a:lnTo>
                  <a:pt x="10269" y="6570"/>
                </a:lnTo>
                <a:lnTo>
                  <a:pt x="10074" y="6619"/>
                </a:lnTo>
                <a:lnTo>
                  <a:pt x="10050" y="6327"/>
                </a:lnTo>
                <a:lnTo>
                  <a:pt x="10415" y="6351"/>
                </a:lnTo>
                <a:lnTo>
                  <a:pt x="10780" y="6327"/>
                </a:lnTo>
                <a:lnTo>
                  <a:pt x="11510" y="6302"/>
                </a:lnTo>
                <a:lnTo>
                  <a:pt x="12459" y="6254"/>
                </a:lnTo>
                <a:lnTo>
                  <a:pt x="13384" y="6254"/>
                </a:lnTo>
                <a:lnTo>
                  <a:pt x="13968" y="6278"/>
                </a:lnTo>
                <a:lnTo>
                  <a:pt x="14552" y="6302"/>
                </a:lnTo>
                <a:lnTo>
                  <a:pt x="15428" y="6302"/>
                </a:lnTo>
                <a:lnTo>
                  <a:pt x="15720" y="6254"/>
                </a:lnTo>
                <a:lnTo>
                  <a:pt x="15963" y="6205"/>
                </a:lnTo>
                <a:lnTo>
                  <a:pt x="16158" y="6132"/>
                </a:lnTo>
                <a:lnTo>
                  <a:pt x="16328" y="6010"/>
                </a:lnTo>
                <a:lnTo>
                  <a:pt x="16450" y="5889"/>
                </a:lnTo>
                <a:lnTo>
                  <a:pt x="16571" y="5743"/>
                </a:lnTo>
                <a:lnTo>
                  <a:pt x="16669" y="5572"/>
                </a:lnTo>
                <a:lnTo>
                  <a:pt x="16766" y="5402"/>
                </a:lnTo>
                <a:lnTo>
                  <a:pt x="16815" y="5207"/>
                </a:lnTo>
                <a:lnTo>
                  <a:pt x="17179" y="4842"/>
                </a:lnTo>
                <a:close/>
                <a:moveTo>
                  <a:pt x="9174" y="5937"/>
                </a:moveTo>
                <a:lnTo>
                  <a:pt x="9296" y="5986"/>
                </a:lnTo>
                <a:lnTo>
                  <a:pt x="9417" y="6059"/>
                </a:lnTo>
                <a:lnTo>
                  <a:pt x="9515" y="6181"/>
                </a:lnTo>
                <a:lnTo>
                  <a:pt x="9588" y="6351"/>
                </a:lnTo>
                <a:lnTo>
                  <a:pt x="9612" y="6521"/>
                </a:lnTo>
                <a:lnTo>
                  <a:pt x="9612" y="6692"/>
                </a:lnTo>
                <a:lnTo>
                  <a:pt x="9612" y="6911"/>
                </a:lnTo>
                <a:lnTo>
                  <a:pt x="9588" y="7105"/>
                </a:lnTo>
                <a:lnTo>
                  <a:pt x="9515" y="7300"/>
                </a:lnTo>
                <a:lnTo>
                  <a:pt x="9442" y="7470"/>
                </a:lnTo>
                <a:lnTo>
                  <a:pt x="9320" y="7592"/>
                </a:lnTo>
                <a:lnTo>
                  <a:pt x="9247" y="7665"/>
                </a:lnTo>
                <a:lnTo>
                  <a:pt x="9174" y="7689"/>
                </a:lnTo>
                <a:lnTo>
                  <a:pt x="9077" y="7714"/>
                </a:lnTo>
                <a:lnTo>
                  <a:pt x="8834" y="7714"/>
                </a:lnTo>
                <a:lnTo>
                  <a:pt x="8736" y="7689"/>
                </a:lnTo>
                <a:lnTo>
                  <a:pt x="8615" y="7641"/>
                </a:lnTo>
                <a:lnTo>
                  <a:pt x="8517" y="7568"/>
                </a:lnTo>
                <a:lnTo>
                  <a:pt x="8444" y="7495"/>
                </a:lnTo>
                <a:lnTo>
                  <a:pt x="8371" y="7422"/>
                </a:lnTo>
                <a:lnTo>
                  <a:pt x="8323" y="7349"/>
                </a:lnTo>
                <a:lnTo>
                  <a:pt x="8298" y="7251"/>
                </a:lnTo>
                <a:lnTo>
                  <a:pt x="8274" y="7057"/>
                </a:lnTo>
                <a:lnTo>
                  <a:pt x="8250" y="6862"/>
                </a:lnTo>
                <a:lnTo>
                  <a:pt x="8274" y="6692"/>
                </a:lnTo>
                <a:lnTo>
                  <a:pt x="8323" y="6302"/>
                </a:lnTo>
                <a:lnTo>
                  <a:pt x="8371" y="6108"/>
                </a:lnTo>
                <a:lnTo>
                  <a:pt x="8396" y="6035"/>
                </a:lnTo>
                <a:lnTo>
                  <a:pt x="8444" y="5962"/>
                </a:lnTo>
                <a:lnTo>
                  <a:pt x="8542" y="5986"/>
                </a:lnTo>
                <a:lnTo>
                  <a:pt x="8858" y="5937"/>
                </a:lnTo>
                <a:close/>
                <a:moveTo>
                  <a:pt x="8493" y="0"/>
                </a:moveTo>
                <a:lnTo>
                  <a:pt x="7958" y="49"/>
                </a:lnTo>
                <a:lnTo>
                  <a:pt x="7422" y="122"/>
                </a:lnTo>
                <a:lnTo>
                  <a:pt x="7179" y="195"/>
                </a:lnTo>
                <a:lnTo>
                  <a:pt x="6936" y="268"/>
                </a:lnTo>
                <a:lnTo>
                  <a:pt x="6692" y="365"/>
                </a:lnTo>
                <a:lnTo>
                  <a:pt x="6449" y="487"/>
                </a:lnTo>
                <a:lnTo>
                  <a:pt x="6303" y="584"/>
                </a:lnTo>
                <a:lnTo>
                  <a:pt x="6157" y="706"/>
                </a:lnTo>
                <a:lnTo>
                  <a:pt x="6035" y="852"/>
                </a:lnTo>
                <a:lnTo>
                  <a:pt x="5938" y="1022"/>
                </a:lnTo>
                <a:lnTo>
                  <a:pt x="5841" y="1193"/>
                </a:lnTo>
                <a:lnTo>
                  <a:pt x="5792" y="1387"/>
                </a:lnTo>
                <a:lnTo>
                  <a:pt x="5792" y="1558"/>
                </a:lnTo>
                <a:lnTo>
                  <a:pt x="5841" y="1728"/>
                </a:lnTo>
                <a:lnTo>
                  <a:pt x="4332" y="1704"/>
                </a:lnTo>
                <a:lnTo>
                  <a:pt x="3188" y="1655"/>
                </a:lnTo>
                <a:lnTo>
                  <a:pt x="2045" y="1606"/>
                </a:lnTo>
                <a:lnTo>
                  <a:pt x="853" y="1606"/>
                </a:lnTo>
                <a:lnTo>
                  <a:pt x="609" y="1631"/>
                </a:lnTo>
                <a:lnTo>
                  <a:pt x="366" y="1679"/>
                </a:lnTo>
                <a:lnTo>
                  <a:pt x="147" y="1752"/>
                </a:lnTo>
                <a:lnTo>
                  <a:pt x="74" y="1801"/>
                </a:lnTo>
                <a:lnTo>
                  <a:pt x="50" y="1825"/>
                </a:lnTo>
                <a:lnTo>
                  <a:pt x="1" y="1923"/>
                </a:lnTo>
                <a:lnTo>
                  <a:pt x="1" y="2020"/>
                </a:lnTo>
                <a:lnTo>
                  <a:pt x="50" y="2117"/>
                </a:lnTo>
                <a:lnTo>
                  <a:pt x="25" y="2336"/>
                </a:lnTo>
                <a:lnTo>
                  <a:pt x="25" y="2580"/>
                </a:lnTo>
                <a:lnTo>
                  <a:pt x="25" y="3042"/>
                </a:lnTo>
                <a:lnTo>
                  <a:pt x="1" y="3869"/>
                </a:lnTo>
                <a:lnTo>
                  <a:pt x="1" y="4258"/>
                </a:lnTo>
                <a:lnTo>
                  <a:pt x="25" y="4672"/>
                </a:lnTo>
                <a:lnTo>
                  <a:pt x="50" y="4988"/>
                </a:lnTo>
                <a:lnTo>
                  <a:pt x="98" y="5329"/>
                </a:lnTo>
                <a:lnTo>
                  <a:pt x="171" y="5645"/>
                </a:lnTo>
                <a:lnTo>
                  <a:pt x="269" y="5962"/>
                </a:lnTo>
                <a:lnTo>
                  <a:pt x="220" y="6010"/>
                </a:lnTo>
                <a:lnTo>
                  <a:pt x="220" y="6083"/>
                </a:lnTo>
                <a:lnTo>
                  <a:pt x="171" y="7251"/>
                </a:lnTo>
                <a:lnTo>
                  <a:pt x="147" y="8419"/>
                </a:lnTo>
                <a:lnTo>
                  <a:pt x="147" y="10731"/>
                </a:lnTo>
                <a:lnTo>
                  <a:pt x="147" y="11169"/>
                </a:lnTo>
                <a:lnTo>
                  <a:pt x="123" y="11582"/>
                </a:lnTo>
                <a:lnTo>
                  <a:pt x="50" y="12410"/>
                </a:lnTo>
                <a:lnTo>
                  <a:pt x="25" y="12775"/>
                </a:lnTo>
                <a:lnTo>
                  <a:pt x="25" y="13140"/>
                </a:lnTo>
                <a:lnTo>
                  <a:pt x="50" y="13310"/>
                </a:lnTo>
                <a:lnTo>
                  <a:pt x="98" y="13505"/>
                </a:lnTo>
                <a:lnTo>
                  <a:pt x="147" y="13675"/>
                </a:lnTo>
                <a:lnTo>
                  <a:pt x="220" y="13845"/>
                </a:lnTo>
                <a:lnTo>
                  <a:pt x="317" y="13991"/>
                </a:lnTo>
                <a:lnTo>
                  <a:pt x="415" y="14113"/>
                </a:lnTo>
                <a:lnTo>
                  <a:pt x="561" y="14210"/>
                </a:lnTo>
                <a:lnTo>
                  <a:pt x="707" y="14283"/>
                </a:lnTo>
                <a:lnTo>
                  <a:pt x="877" y="14356"/>
                </a:lnTo>
                <a:lnTo>
                  <a:pt x="1047" y="14405"/>
                </a:lnTo>
                <a:lnTo>
                  <a:pt x="1412" y="14454"/>
                </a:lnTo>
                <a:lnTo>
                  <a:pt x="1801" y="14478"/>
                </a:lnTo>
                <a:lnTo>
                  <a:pt x="2191" y="14454"/>
                </a:lnTo>
                <a:lnTo>
                  <a:pt x="2848" y="14405"/>
                </a:lnTo>
                <a:lnTo>
                  <a:pt x="3894" y="14332"/>
                </a:lnTo>
                <a:lnTo>
                  <a:pt x="4940" y="14308"/>
                </a:lnTo>
                <a:lnTo>
                  <a:pt x="7009" y="14235"/>
                </a:lnTo>
                <a:lnTo>
                  <a:pt x="9369" y="14210"/>
                </a:lnTo>
                <a:lnTo>
                  <a:pt x="11729" y="14235"/>
                </a:lnTo>
                <a:lnTo>
                  <a:pt x="12824" y="14283"/>
                </a:lnTo>
                <a:lnTo>
                  <a:pt x="13919" y="14332"/>
                </a:lnTo>
                <a:lnTo>
                  <a:pt x="15014" y="14356"/>
                </a:lnTo>
                <a:lnTo>
                  <a:pt x="16279" y="14356"/>
                </a:lnTo>
                <a:lnTo>
                  <a:pt x="16450" y="14332"/>
                </a:lnTo>
                <a:lnTo>
                  <a:pt x="16620" y="14283"/>
                </a:lnTo>
                <a:lnTo>
                  <a:pt x="16766" y="14235"/>
                </a:lnTo>
                <a:lnTo>
                  <a:pt x="16888" y="14162"/>
                </a:lnTo>
                <a:lnTo>
                  <a:pt x="17009" y="14089"/>
                </a:lnTo>
                <a:lnTo>
                  <a:pt x="17131" y="14016"/>
                </a:lnTo>
                <a:lnTo>
                  <a:pt x="17228" y="13918"/>
                </a:lnTo>
                <a:lnTo>
                  <a:pt x="17398" y="13675"/>
                </a:lnTo>
                <a:lnTo>
                  <a:pt x="17544" y="13407"/>
                </a:lnTo>
                <a:lnTo>
                  <a:pt x="17642" y="13091"/>
                </a:lnTo>
                <a:lnTo>
                  <a:pt x="17690" y="12750"/>
                </a:lnTo>
                <a:lnTo>
                  <a:pt x="17739" y="12337"/>
                </a:lnTo>
                <a:lnTo>
                  <a:pt x="17763" y="11631"/>
                </a:lnTo>
                <a:lnTo>
                  <a:pt x="17812" y="9733"/>
                </a:lnTo>
                <a:lnTo>
                  <a:pt x="17812" y="8760"/>
                </a:lnTo>
                <a:lnTo>
                  <a:pt x="17812" y="7860"/>
                </a:lnTo>
                <a:lnTo>
                  <a:pt x="17763" y="7154"/>
                </a:lnTo>
                <a:lnTo>
                  <a:pt x="17739" y="6911"/>
                </a:lnTo>
                <a:lnTo>
                  <a:pt x="17715" y="6765"/>
                </a:lnTo>
                <a:lnTo>
                  <a:pt x="17690" y="6692"/>
                </a:lnTo>
                <a:lnTo>
                  <a:pt x="17642" y="6643"/>
                </a:lnTo>
                <a:lnTo>
                  <a:pt x="17569" y="6619"/>
                </a:lnTo>
                <a:lnTo>
                  <a:pt x="17520" y="6619"/>
                </a:lnTo>
                <a:lnTo>
                  <a:pt x="17447" y="6643"/>
                </a:lnTo>
                <a:lnTo>
                  <a:pt x="17398" y="6667"/>
                </a:lnTo>
                <a:lnTo>
                  <a:pt x="17350" y="6692"/>
                </a:lnTo>
                <a:lnTo>
                  <a:pt x="17325" y="6740"/>
                </a:lnTo>
                <a:lnTo>
                  <a:pt x="17228" y="6765"/>
                </a:lnTo>
                <a:lnTo>
                  <a:pt x="17155" y="6813"/>
                </a:lnTo>
                <a:lnTo>
                  <a:pt x="16985" y="6959"/>
                </a:lnTo>
                <a:lnTo>
                  <a:pt x="16839" y="7130"/>
                </a:lnTo>
                <a:lnTo>
                  <a:pt x="16717" y="7276"/>
                </a:lnTo>
                <a:lnTo>
                  <a:pt x="16547" y="7495"/>
                </a:lnTo>
                <a:lnTo>
                  <a:pt x="16401" y="7762"/>
                </a:lnTo>
                <a:lnTo>
                  <a:pt x="16328" y="7908"/>
                </a:lnTo>
                <a:lnTo>
                  <a:pt x="16255" y="8054"/>
                </a:lnTo>
                <a:lnTo>
                  <a:pt x="16231" y="8176"/>
                </a:lnTo>
                <a:lnTo>
                  <a:pt x="16206" y="8322"/>
                </a:lnTo>
                <a:lnTo>
                  <a:pt x="16231" y="8371"/>
                </a:lnTo>
                <a:lnTo>
                  <a:pt x="16255" y="8395"/>
                </a:lnTo>
                <a:lnTo>
                  <a:pt x="16304" y="8395"/>
                </a:lnTo>
                <a:lnTo>
                  <a:pt x="16401" y="8346"/>
                </a:lnTo>
                <a:lnTo>
                  <a:pt x="16498" y="8273"/>
                </a:lnTo>
                <a:lnTo>
                  <a:pt x="16644" y="8103"/>
                </a:lnTo>
                <a:lnTo>
                  <a:pt x="16766" y="7884"/>
                </a:lnTo>
                <a:lnTo>
                  <a:pt x="16888" y="7689"/>
                </a:lnTo>
                <a:lnTo>
                  <a:pt x="17106" y="7373"/>
                </a:lnTo>
                <a:lnTo>
                  <a:pt x="17350" y="7057"/>
                </a:lnTo>
                <a:lnTo>
                  <a:pt x="17398" y="7762"/>
                </a:lnTo>
                <a:lnTo>
                  <a:pt x="17301" y="7787"/>
                </a:lnTo>
                <a:lnTo>
                  <a:pt x="17179" y="7811"/>
                </a:lnTo>
                <a:lnTo>
                  <a:pt x="17082" y="7884"/>
                </a:lnTo>
                <a:lnTo>
                  <a:pt x="16985" y="7957"/>
                </a:lnTo>
                <a:lnTo>
                  <a:pt x="16790" y="8152"/>
                </a:lnTo>
                <a:lnTo>
                  <a:pt x="16669" y="8322"/>
                </a:lnTo>
                <a:lnTo>
                  <a:pt x="16450" y="8590"/>
                </a:lnTo>
                <a:lnTo>
                  <a:pt x="16231" y="8882"/>
                </a:lnTo>
                <a:lnTo>
                  <a:pt x="16109" y="9101"/>
                </a:lnTo>
                <a:lnTo>
                  <a:pt x="16060" y="9198"/>
                </a:lnTo>
                <a:lnTo>
                  <a:pt x="16036" y="9271"/>
                </a:lnTo>
                <a:lnTo>
                  <a:pt x="16060" y="9320"/>
                </a:lnTo>
                <a:lnTo>
                  <a:pt x="16060" y="9393"/>
                </a:lnTo>
                <a:lnTo>
                  <a:pt x="16109" y="9417"/>
                </a:lnTo>
                <a:lnTo>
                  <a:pt x="16182" y="9417"/>
                </a:lnTo>
                <a:lnTo>
                  <a:pt x="16255" y="9368"/>
                </a:lnTo>
                <a:lnTo>
                  <a:pt x="16352" y="9271"/>
                </a:lnTo>
                <a:lnTo>
                  <a:pt x="16523" y="9028"/>
                </a:lnTo>
                <a:lnTo>
                  <a:pt x="16620" y="8882"/>
                </a:lnTo>
                <a:lnTo>
                  <a:pt x="16815" y="8638"/>
                </a:lnTo>
                <a:lnTo>
                  <a:pt x="16985" y="8419"/>
                </a:lnTo>
                <a:lnTo>
                  <a:pt x="17204" y="8200"/>
                </a:lnTo>
                <a:lnTo>
                  <a:pt x="17398" y="8006"/>
                </a:lnTo>
                <a:lnTo>
                  <a:pt x="17423" y="8468"/>
                </a:lnTo>
                <a:lnTo>
                  <a:pt x="17252" y="8565"/>
                </a:lnTo>
                <a:lnTo>
                  <a:pt x="17106" y="8687"/>
                </a:lnTo>
                <a:lnTo>
                  <a:pt x="16839" y="8955"/>
                </a:lnTo>
                <a:lnTo>
                  <a:pt x="16669" y="9149"/>
                </a:lnTo>
                <a:lnTo>
                  <a:pt x="16498" y="9368"/>
                </a:lnTo>
                <a:lnTo>
                  <a:pt x="16352" y="9587"/>
                </a:lnTo>
                <a:lnTo>
                  <a:pt x="16304" y="9709"/>
                </a:lnTo>
                <a:lnTo>
                  <a:pt x="16255" y="9831"/>
                </a:lnTo>
                <a:lnTo>
                  <a:pt x="16255" y="9879"/>
                </a:lnTo>
                <a:lnTo>
                  <a:pt x="16279" y="9904"/>
                </a:lnTo>
                <a:lnTo>
                  <a:pt x="16304" y="9928"/>
                </a:lnTo>
                <a:lnTo>
                  <a:pt x="16352" y="9928"/>
                </a:lnTo>
                <a:lnTo>
                  <a:pt x="16450" y="9879"/>
                </a:lnTo>
                <a:lnTo>
                  <a:pt x="16547" y="9806"/>
                </a:lnTo>
                <a:lnTo>
                  <a:pt x="16693" y="9660"/>
                </a:lnTo>
                <a:lnTo>
                  <a:pt x="16839" y="9514"/>
                </a:lnTo>
                <a:lnTo>
                  <a:pt x="16961" y="9320"/>
                </a:lnTo>
                <a:lnTo>
                  <a:pt x="17423" y="8784"/>
                </a:lnTo>
                <a:lnTo>
                  <a:pt x="17423" y="9076"/>
                </a:lnTo>
                <a:lnTo>
                  <a:pt x="17423" y="9101"/>
                </a:lnTo>
                <a:lnTo>
                  <a:pt x="17082" y="9441"/>
                </a:lnTo>
                <a:lnTo>
                  <a:pt x="16742" y="9806"/>
                </a:lnTo>
                <a:lnTo>
                  <a:pt x="16425" y="10123"/>
                </a:lnTo>
                <a:lnTo>
                  <a:pt x="16304" y="10293"/>
                </a:lnTo>
                <a:lnTo>
                  <a:pt x="16255" y="10366"/>
                </a:lnTo>
                <a:lnTo>
                  <a:pt x="16206" y="10463"/>
                </a:lnTo>
                <a:lnTo>
                  <a:pt x="16206" y="10512"/>
                </a:lnTo>
                <a:lnTo>
                  <a:pt x="16231" y="10536"/>
                </a:lnTo>
                <a:lnTo>
                  <a:pt x="16255" y="10561"/>
                </a:lnTo>
                <a:lnTo>
                  <a:pt x="16304" y="10561"/>
                </a:lnTo>
                <a:lnTo>
                  <a:pt x="16401" y="10512"/>
                </a:lnTo>
                <a:lnTo>
                  <a:pt x="16474" y="10463"/>
                </a:lnTo>
                <a:lnTo>
                  <a:pt x="16620" y="10293"/>
                </a:lnTo>
                <a:lnTo>
                  <a:pt x="16888" y="9977"/>
                </a:lnTo>
                <a:lnTo>
                  <a:pt x="17155" y="9612"/>
                </a:lnTo>
                <a:lnTo>
                  <a:pt x="17423" y="9222"/>
                </a:lnTo>
                <a:lnTo>
                  <a:pt x="17423" y="9928"/>
                </a:lnTo>
                <a:lnTo>
                  <a:pt x="17398" y="9928"/>
                </a:lnTo>
                <a:lnTo>
                  <a:pt x="16961" y="10293"/>
                </a:lnTo>
                <a:lnTo>
                  <a:pt x="16766" y="10488"/>
                </a:lnTo>
                <a:lnTo>
                  <a:pt x="16547" y="10682"/>
                </a:lnTo>
                <a:lnTo>
                  <a:pt x="16377" y="10853"/>
                </a:lnTo>
                <a:lnTo>
                  <a:pt x="16231" y="11047"/>
                </a:lnTo>
                <a:lnTo>
                  <a:pt x="16158" y="11145"/>
                </a:lnTo>
                <a:lnTo>
                  <a:pt x="16109" y="11266"/>
                </a:lnTo>
                <a:lnTo>
                  <a:pt x="16085" y="11388"/>
                </a:lnTo>
                <a:lnTo>
                  <a:pt x="16085" y="11485"/>
                </a:lnTo>
                <a:lnTo>
                  <a:pt x="16133" y="11534"/>
                </a:lnTo>
                <a:lnTo>
                  <a:pt x="16206" y="11558"/>
                </a:lnTo>
                <a:lnTo>
                  <a:pt x="16304" y="11509"/>
                </a:lnTo>
                <a:lnTo>
                  <a:pt x="16377" y="11461"/>
                </a:lnTo>
                <a:lnTo>
                  <a:pt x="16547" y="11291"/>
                </a:lnTo>
                <a:lnTo>
                  <a:pt x="16669" y="11096"/>
                </a:lnTo>
                <a:lnTo>
                  <a:pt x="16790" y="10926"/>
                </a:lnTo>
                <a:lnTo>
                  <a:pt x="17423" y="10196"/>
                </a:lnTo>
                <a:lnTo>
                  <a:pt x="17423" y="10755"/>
                </a:lnTo>
                <a:lnTo>
                  <a:pt x="17033" y="11096"/>
                </a:lnTo>
                <a:lnTo>
                  <a:pt x="16669" y="11436"/>
                </a:lnTo>
                <a:lnTo>
                  <a:pt x="16498" y="11607"/>
                </a:lnTo>
                <a:lnTo>
                  <a:pt x="16352" y="11777"/>
                </a:lnTo>
                <a:lnTo>
                  <a:pt x="16231" y="11972"/>
                </a:lnTo>
                <a:lnTo>
                  <a:pt x="16182" y="12093"/>
                </a:lnTo>
                <a:lnTo>
                  <a:pt x="16158" y="12191"/>
                </a:lnTo>
                <a:lnTo>
                  <a:pt x="16158" y="12239"/>
                </a:lnTo>
                <a:lnTo>
                  <a:pt x="16182" y="12288"/>
                </a:lnTo>
                <a:lnTo>
                  <a:pt x="16279" y="12288"/>
                </a:lnTo>
                <a:lnTo>
                  <a:pt x="16352" y="12239"/>
                </a:lnTo>
                <a:lnTo>
                  <a:pt x="16450" y="12166"/>
                </a:lnTo>
                <a:lnTo>
                  <a:pt x="16596" y="11996"/>
                </a:lnTo>
                <a:lnTo>
                  <a:pt x="16888" y="11655"/>
                </a:lnTo>
                <a:lnTo>
                  <a:pt x="17423" y="10999"/>
                </a:lnTo>
                <a:lnTo>
                  <a:pt x="17398" y="11485"/>
                </a:lnTo>
                <a:lnTo>
                  <a:pt x="17301" y="11582"/>
                </a:lnTo>
                <a:lnTo>
                  <a:pt x="17204" y="11680"/>
                </a:lnTo>
                <a:lnTo>
                  <a:pt x="17009" y="11899"/>
                </a:lnTo>
                <a:lnTo>
                  <a:pt x="16863" y="12045"/>
                </a:lnTo>
                <a:lnTo>
                  <a:pt x="16693" y="12191"/>
                </a:lnTo>
                <a:lnTo>
                  <a:pt x="16328" y="12410"/>
                </a:lnTo>
                <a:lnTo>
                  <a:pt x="16158" y="12556"/>
                </a:lnTo>
                <a:lnTo>
                  <a:pt x="15914" y="12750"/>
                </a:lnTo>
                <a:lnTo>
                  <a:pt x="15817" y="12848"/>
                </a:lnTo>
                <a:lnTo>
                  <a:pt x="15768" y="12969"/>
                </a:lnTo>
                <a:lnTo>
                  <a:pt x="15744" y="13018"/>
                </a:lnTo>
                <a:lnTo>
                  <a:pt x="15744" y="13067"/>
                </a:lnTo>
                <a:lnTo>
                  <a:pt x="15768" y="13115"/>
                </a:lnTo>
                <a:lnTo>
                  <a:pt x="15817" y="13164"/>
                </a:lnTo>
                <a:lnTo>
                  <a:pt x="15866" y="13213"/>
                </a:lnTo>
                <a:lnTo>
                  <a:pt x="15939" y="13188"/>
                </a:lnTo>
                <a:lnTo>
                  <a:pt x="16012" y="13164"/>
                </a:lnTo>
                <a:lnTo>
                  <a:pt x="16085" y="13140"/>
                </a:lnTo>
                <a:lnTo>
                  <a:pt x="16377" y="12872"/>
                </a:lnTo>
                <a:lnTo>
                  <a:pt x="16693" y="12653"/>
                </a:lnTo>
                <a:lnTo>
                  <a:pt x="17058" y="12361"/>
                </a:lnTo>
                <a:lnTo>
                  <a:pt x="17228" y="12191"/>
                </a:lnTo>
                <a:lnTo>
                  <a:pt x="17398" y="12020"/>
                </a:lnTo>
                <a:lnTo>
                  <a:pt x="17374" y="12312"/>
                </a:lnTo>
                <a:lnTo>
                  <a:pt x="17228" y="12385"/>
                </a:lnTo>
                <a:lnTo>
                  <a:pt x="17082" y="12507"/>
                </a:lnTo>
                <a:lnTo>
                  <a:pt x="16815" y="12726"/>
                </a:lnTo>
                <a:lnTo>
                  <a:pt x="16620" y="12921"/>
                </a:lnTo>
                <a:lnTo>
                  <a:pt x="16401" y="13115"/>
                </a:lnTo>
                <a:lnTo>
                  <a:pt x="16182" y="13359"/>
                </a:lnTo>
                <a:lnTo>
                  <a:pt x="16109" y="13456"/>
                </a:lnTo>
                <a:lnTo>
                  <a:pt x="16036" y="13578"/>
                </a:lnTo>
                <a:lnTo>
                  <a:pt x="16036" y="13626"/>
                </a:lnTo>
                <a:lnTo>
                  <a:pt x="16036" y="13675"/>
                </a:lnTo>
                <a:lnTo>
                  <a:pt x="16085" y="13699"/>
                </a:lnTo>
                <a:lnTo>
                  <a:pt x="16133" y="13699"/>
                </a:lnTo>
                <a:lnTo>
                  <a:pt x="16255" y="13651"/>
                </a:lnTo>
                <a:lnTo>
                  <a:pt x="16352" y="13602"/>
                </a:lnTo>
                <a:lnTo>
                  <a:pt x="16547" y="13432"/>
                </a:lnTo>
                <a:lnTo>
                  <a:pt x="16888" y="13067"/>
                </a:lnTo>
                <a:lnTo>
                  <a:pt x="17301" y="12677"/>
                </a:lnTo>
                <a:lnTo>
                  <a:pt x="17350" y="12629"/>
                </a:lnTo>
                <a:lnTo>
                  <a:pt x="17350" y="12629"/>
                </a:lnTo>
                <a:lnTo>
                  <a:pt x="17301" y="12969"/>
                </a:lnTo>
                <a:lnTo>
                  <a:pt x="17204" y="13286"/>
                </a:lnTo>
                <a:lnTo>
                  <a:pt x="17131" y="13456"/>
                </a:lnTo>
                <a:lnTo>
                  <a:pt x="17033" y="13578"/>
                </a:lnTo>
                <a:lnTo>
                  <a:pt x="16936" y="13699"/>
                </a:lnTo>
                <a:lnTo>
                  <a:pt x="16815" y="13797"/>
                </a:lnTo>
                <a:lnTo>
                  <a:pt x="16669" y="13894"/>
                </a:lnTo>
                <a:lnTo>
                  <a:pt x="16474" y="13967"/>
                </a:lnTo>
                <a:lnTo>
                  <a:pt x="16279" y="13991"/>
                </a:lnTo>
                <a:lnTo>
                  <a:pt x="15671" y="13991"/>
                </a:lnTo>
                <a:lnTo>
                  <a:pt x="15282" y="13943"/>
                </a:lnTo>
                <a:lnTo>
                  <a:pt x="14162" y="13894"/>
                </a:lnTo>
                <a:lnTo>
                  <a:pt x="13043" y="13821"/>
                </a:lnTo>
                <a:lnTo>
                  <a:pt x="11924" y="13797"/>
                </a:lnTo>
                <a:lnTo>
                  <a:pt x="10780" y="13772"/>
                </a:lnTo>
                <a:lnTo>
                  <a:pt x="8517" y="13772"/>
                </a:lnTo>
                <a:lnTo>
                  <a:pt x="6279" y="13797"/>
                </a:lnTo>
                <a:lnTo>
                  <a:pt x="4016" y="13870"/>
                </a:lnTo>
                <a:lnTo>
                  <a:pt x="3651" y="13894"/>
                </a:lnTo>
                <a:lnTo>
                  <a:pt x="3237" y="13943"/>
                </a:lnTo>
                <a:lnTo>
                  <a:pt x="2410" y="14016"/>
                </a:lnTo>
                <a:lnTo>
                  <a:pt x="1996" y="14040"/>
                </a:lnTo>
                <a:lnTo>
                  <a:pt x="1582" y="14016"/>
                </a:lnTo>
                <a:lnTo>
                  <a:pt x="1193" y="13943"/>
                </a:lnTo>
                <a:lnTo>
                  <a:pt x="1023" y="13894"/>
                </a:lnTo>
                <a:lnTo>
                  <a:pt x="828" y="13821"/>
                </a:lnTo>
                <a:lnTo>
                  <a:pt x="755" y="13772"/>
                </a:lnTo>
                <a:lnTo>
                  <a:pt x="682" y="13699"/>
                </a:lnTo>
                <a:lnTo>
                  <a:pt x="609" y="13626"/>
                </a:lnTo>
                <a:lnTo>
                  <a:pt x="561" y="13529"/>
                </a:lnTo>
                <a:lnTo>
                  <a:pt x="512" y="13334"/>
                </a:lnTo>
                <a:lnTo>
                  <a:pt x="488" y="13115"/>
                </a:lnTo>
                <a:lnTo>
                  <a:pt x="463" y="12896"/>
                </a:lnTo>
                <a:lnTo>
                  <a:pt x="488" y="12677"/>
                </a:lnTo>
                <a:lnTo>
                  <a:pt x="536" y="12288"/>
                </a:lnTo>
                <a:lnTo>
                  <a:pt x="585" y="11412"/>
                </a:lnTo>
                <a:lnTo>
                  <a:pt x="609" y="10561"/>
                </a:lnTo>
                <a:lnTo>
                  <a:pt x="609" y="9563"/>
                </a:lnTo>
                <a:lnTo>
                  <a:pt x="634" y="8565"/>
                </a:lnTo>
                <a:lnTo>
                  <a:pt x="634" y="7543"/>
                </a:lnTo>
                <a:lnTo>
                  <a:pt x="609" y="6546"/>
                </a:lnTo>
                <a:lnTo>
                  <a:pt x="731" y="6667"/>
                </a:lnTo>
                <a:lnTo>
                  <a:pt x="853" y="6765"/>
                </a:lnTo>
                <a:lnTo>
                  <a:pt x="999" y="6862"/>
                </a:lnTo>
                <a:lnTo>
                  <a:pt x="1144" y="6911"/>
                </a:lnTo>
                <a:lnTo>
                  <a:pt x="1315" y="6959"/>
                </a:lnTo>
                <a:lnTo>
                  <a:pt x="1485" y="6984"/>
                </a:lnTo>
                <a:lnTo>
                  <a:pt x="1290" y="7154"/>
                </a:lnTo>
                <a:lnTo>
                  <a:pt x="1193" y="7227"/>
                </a:lnTo>
                <a:lnTo>
                  <a:pt x="1096" y="7324"/>
                </a:lnTo>
                <a:lnTo>
                  <a:pt x="1047" y="7373"/>
                </a:lnTo>
                <a:lnTo>
                  <a:pt x="1023" y="7446"/>
                </a:lnTo>
                <a:lnTo>
                  <a:pt x="1047" y="7495"/>
                </a:lnTo>
                <a:lnTo>
                  <a:pt x="1096" y="7543"/>
                </a:lnTo>
                <a:lnTo>
                  <a:pt x="1169" y="7592"/>
                </a:lnTo>
                <a:lnTo>
                  <a:pt x="1217" y="7592"/>
                </a:lnTo>
                <a:lnTo>
                  <a:pt x="1242" y="7568"/>
                </a:lnTo>
                <a:lnTo>
                  <a:pt x="1363" y="7470"/>
                </a:lnTo>
                <a:lnTo>
                  <a:pt x="1509" y="7349"/>
                </a:lnTo>
                <a:lnTo>
                  <a:pt x="1704" y="7154"/>
                </a:lnTo>
                <a:lnTo>
                  <a:pt x="1826" y="7008"/>
                </a:lnTo>
                <a:lnTo>
                  <a:pt x="2020" y="7032"/>
                </a:lnTo>
                <a:lnTo>
                  <a:pt x="2264" y="7032"/>
                </a:lnTo>
                <a:lnTo>
                  <a:pt x="2093" y="7154"/>
                </a:lnTo>
                <a:lnTo>
                  <a:pt x="1850" y="7349"/>
                </a:lnTo>
                <a:lnTo>
                  <a:pt x="1753" y="7446"/>
                </a:lnTo>
                <a:lnTo>
                  <a:pt x="1680" y="7543"/>
                </a:lnTo>
                <a:lnTo>
                  <a:pt x="1655" y="7641"/>
                </a:lnTo>
                <a:lnTo>
                  <a:pt x="1680" y="7714"/>
                </a:lnTo>
                <a:lnTo>
                  <a:pt x="1753" y="7738"/>
                </a:lnTo>
                <a:lnTo>
                  <a:pt x="1850" y="7714"/>
                </a:lnTo>
                <a:lnTo>
                  <a:pt x="1947" y="7665"/>
                </a:lnTo>
                <a:lnTo>
                  <a:pt x="2045" y="7568"/>
                </a:lnTo>
                <a:lnTo>
                  <a:pt x="2239" y="7373"/>
                </a:lnTo>
                <a:lnTo>
                  <a:pt x="2410" y="7203"/>
                </a:lnTo>
                <a:lnTo>
                  <a:pt x="2580" y="7032"/>
                </a:lnTo>
                <a:lnTo>
                  <a:pt x="2775" y="7032"/>
                </a:lnTo>
                <a:lnTo>
                  <a:pt x="2726" y="7081"/>
                </a:lnTo>
                <a:lnTo>
                  <a:pt x="2483" y="7276"/>
                </a:lnTo>
                <a:lnTo>
                  <a:pt x="2361" y="7397"/>
                </a:lnTo>
                <a:lnTo>
                  <a:pt x="2288" y="7519"/>
                </a:lnTo>
                <a:lnTo>
                  <a:pt x="2264" y="7568"/>
                </a:lnTo>
                <a:lnTo>
                  <a:pt x="2264" y="7641"/>
                </a:lnTo>
                <a:lnTo>
                  <a:pt x="2288" y="7689"/>
                </a:lnTo>
                <a:lnTo>
                  <a:pt x="2312" y="7738"/>
                </a:lnTo>
                <a:lnTo>
                  <a:pt x="2361" y="7762"/>
                </a:lnTo>
                <a:lnTo>
                  <a:pt x="2410" y="7787"/>
                </a:lnTo>
                <a:lnTo>
                  <a:pt x="2458" y="7787"/>
                </a:lnTo>
                <a:lnTo>
                  <a:pt x="2531" y="7762"/>
                </a:lnTo>
                <a:lnTo>
                  <a:pt x="2653" y="7665"/>
                </a:lnTo>
                <a:lnTo>
                  <a:pt x="2848" y="7470"/>
                </a:lnTo>
                <a:lnTo>
                  <a:pt x="3042" y="7251"/>
                </a:lnTo>
                <a:lnTo>
                  <a:pt x="3140" y="7154"/>
                </a:lnTo>
                <a:lnTo>
                  <a:pt x="3188" y="7057"/>
                </a:lnTo>
                <a:lnTo>
                  <a:pt x="3505" y="7057"/>
                </a:lnTo>
                <a:lnTo>
                  <a:pt x="3261" y="7203"/>
                </a:lnTo>
                <a:lnTo>
                  <a:pt x="3067" y="7349"/>
                </a:lnTo>
                <a:lnTo>
                  <a:pt x="2969" y="7446"/>
                </a:lnTo>
                <a:lnTo>
                  <a:pt x="2921" y="7543"/>
                </a:lnTo>
                <a:lnTo>
                  <a:pt x="2896" y="7616"/>
                </a:lnTo>
                <a:lnTo>
                  <a:pt x="2896" y="7665"/>
                </a:lnTo>
                <a:lnTo>
                  <a:pt x="2921" y="7714"/>
                </a:lnTo>
                <a:lnTo>
                  <a:pt x="2945" y="7738"/>
                </a:lnTo>
                <a:lnTo>
                  <a:pt x="2994" y="7762"/>
                </a:lnTo>
                <a:lnTo>
                  <a:pt x="3042" y="7787"/>
                </a:lnTo>
                <a:lnTo>
                  <a:pt x="3091" y="7762"/>
                </a:lnTo>
                <a:lnTo>
                  <a:pt x="3164" y="7738"/>
                </a:lnTo>
                <a:lnTo>
                  <a:pt x="3310" y="7568"/>
                </a:lnTo>
                <a:lnTo>
                  <a:pt x="3456" y="7397"/>
                </a:lnTo>
                <a:lnTo>
                  <a:pt x="3748" y="7057"/>
                </a:lnTo>
                <a:lnTo>
                  <a:pt x="4186" y="7057"/>
                </a:lnTo>
                <a:lnTo>
                  <a:pt x="4040" y="7154"/>
                </a:lnTo>
                <a:lnTo>
                  <a:pt x="3870" y="7324"/>
                </a:lnTo>
                <a:lnTo>
                  <a:pt x="3724" y="7495"/>
                </a:lnTo>
                <a:lnTo>
                  <a:pt x="3699" y="7568"/>
                </a:lnTo>
                <a:lnTo>
                  <a:pt x="3699" y="7616"/>
                </a:lnTo>
                <a:lnTo>
                  <a:pt x="3724" y="7665"/>
                </a:lnTo>
                <a:lnTo>
                  <a:pt x="3772" y="7714"/>
                </a:lnTo>
                <a:lnTo>
                  <a:pt x="3845" y="7738"/>
                </a:lnTo>
                <a:lnTo>
                  <a:pt x="3894" y="7738"/>
                </a:lnTo>
                <a:lnTo>
                  <a:pt x="3967" y="7714"/>
                </a:lnTo>
                <a:lnTo>
                  <a:pt x="4016" y="7665"/>
                </a:lnTo>
                <a:lnTo>
                  <a:pt x="4137" y="7495"/>
                </a:lnTo>
                <a:lnTo>
                  <a:pt x="4259" y="7324"/>
                </a:lnTo>
                <a:lnTo>
                  <a:pt x="4332" y="7203"/>
                </a:lnTo>
                <a:lnTo>
                  <a:pt x="4381" y="7057"/>
                </a:lnTo>
                <a:lnTo>
                  <a:pt x="4624" y="7057"/>
                </a:lnTo>
                <a:lnTo>
                  <a:pt x="4502" y="7154"/>
                </a:lnTo>
                <a:lnTo>
                  <a:pt x="4405" y="7300"/>
                </a:lnTo>
                <a:lnTo>
                  <a:pt x="4332" y="7422"/>
                </a:lnTo>
                <a:lnTo>
                  <a:pt x="4259" y="7543"/>
                </a:lnTo>
                <a:lnTo>
                  <a:pt x="4259" y="7616"/>
                </a:lnTo>
                <a:lnTo>
                  <a:pt x="4283" y="7665"/>
                </a:lnTo>
                <a:lnTo>
                  <a:pt x="4308" y="7714"/>
                </a:lnTo>
                <a:lnTo>
                  <a:pt x="4356" y="7762"/>
                </a:lnTo>
                <a:lnTo>
                  <a:pt x="4405" y="7787"/>
                </a:lnTo>
                <a:lnTo>
                  <a:pt x="4454" y="7787"/>
                </a:lnTo>
                <a:lnTo>
                  <a:pt x="4527" y="7762"/>
                </a:lnTo>
                <a:lnTo>
                  <a:pt x="4575" y="7738"/>
                </a:lnTo>
                <a:lnTo>
                  <a:pt x="4600" y="7689"/>
                </a:lnTo>
                <a:lnTo>
                  <a:pt x="4746" y="7495"/>
                </a:lnTo>
                <a:lnTo>
                  <a:pt x="4867" y="7300"/>
                </a:lnTo>
                <a:lnTo>
                  <a:pt x="4965" y="7178"/>
                </a:lnTo>
                <a:lnTo>
                  <a:pt x="5038" y="7032"/>
                </a:lnTo>
                <a:lnTo>
                  <a:pt x="5354" y="7032"/>
                </a:lnTo>
                <a:lnTo>
                  <a:pt x="5208" y="7178"/>
                </a:lnTo>
                <a:lnTo>
                  <a:pt x="5062" y="7373"/>
                </a:lnTo>
                <a:lnTo>
                  <a:pt x="4989" y="7470"/>
                </a:lnTo>
                <a:lnTo>
                  <a:pt x="4940" y="7592"/>
                </a:lnTo>
                <a:lnTo>
                  <a:pt x="4940" y="7641"/>
                </a:lnTo>
                <a:lnTo>
                  <a:pt x="4940" y="7665"/>
                </a:lnTo>
                <a:lnTo>
                  <a:pt x="4989" y="7762"/>
                </a:lnTo>
                <a:lnTo>
                  <a:pt x="5086" y="7787"/>
                </a:lnTo>
                <a:lnTo>
                  <a:pt x="5135" y="7787"/>
                </a:lnTo>
                <a:lnTo>
                  <a:pt x="5159" y="7762"/>
                </a:lnTo>
                <a:lnTo>
                  <a:pt x="5257" y="7689"/>
                </a:lnTo>
                <a:lnTo>
                  <a:pt x="5330" y="7616"/>
                </a:lnTo>
                <a:lnTo>
                  <a:pt x="5451" y="7422"/>
                </a:lnTo>
                <a:lnTo>
                  <a:pt x="5670" y="7032"/>
                </a:lnTo>
                <a:lnTo>
                  <a:pt x="6011" y="7032"/>
                </a:lnTo>
                <a:lnTo>
                  <a:pt x="5889" y="7130"/>
                </a:lnTo>
                <a:lnTo>
                  <a:pt x="5719" y="7300"/>
                </a:lnTo>
                <a:lnTo>
                  <a:pt x="5573" y="7495"/>
                </a:lnTo>
                <a:lnTo>
                  <a:pt x="5549" y="7568"/>
                </a:lnTo>
                <a:lnTo>
                  <a:pt x="5573" y="7616"/>
                </a:lnTo>
                <a:lnTo>
                  <a:pt x="5597" y="7665"/>
                </a:lnTo>
                <a:lnTo>
                  <a:pt x="5646" y="7714"/>
                </a:lnTo>
                <a:lnTo>
                  <a:pt x="5695" y="7738"/>
                </a:lnTo>
                <a:lnTo>
                  <a:pt x="5743" y="7738"/>
                </a:lnTo>
                <a:lnTo>
                  <a:pt x="5816" y="7714"/>
                </a:lnTo>
                <a:lnTo>
                  <a:pt x="5865" y="7665"/>
                </a:lnTo>
                <a:lnTo>
                  <a:pt x="6060" y="7349"/>
                </a:lnTo>
                <a:lnTo>
                  <a:pt x="6157" y="7178"/>
                </a:lnTo>
                <a:lnTo>
                  <a:pt x="6230" y="7032"/>
                </a:lnTo>
                <a:lnTo>
                  <a:pt x="6936" y="7008"/>
                </a:lnTo>
                <a:lnTo>
                  <a:pt x="6936" y="7008"/>
                </a:lnTo>
                <a:lnTo>
                  <a:pt x="6765" y="7154"/>
                </a:lnTo>
                <a:lnTo>
                  <a:pt x="6619" y="7276"/>
                </a:lnTo>
                <a:lnTo>
                  <a:pt x="6449" y="7422"/>
                </a:lnTo>
                <a:lnTo>
                  <a:pt x="6303" y="7592"/>
                </a:lnTo>
                <a:lnTo>
                  <a:pt x="6279" y="7641"/>
                </a:lnTo>
                <a:lnTo>
                  <a:pt x="6254" y="7714"/>
                </a:lnTo>
                <a:lnTo>
                  <a:pt x="6279" y="7762"/>
                </a:lnTo>
                <a:lnTo>
                  <a:pt x="6303" y="7811"/>
                </a:lnTo>
                <a:lnTo>
                  <a:pt x="6352" y="7835"/>
                </a:lnTo>
                <a:lnTo>
                  <a:pt x="6400" y="7860"/>
                </a:lnTo>
                <a:lnTo>
                  <a:pt x="6473" y="7835"/>
                </a:lnTo>
                <a:lnTo>
                  <a:pt x="6522" y="7811"/>
                </a:lnTo>
                <a:lnTo>
                  <a:pt x="6790" y="7470"/>
                </a:lnTo>
                <a:lnTo>
                  <a:pt x="6911" y="7251"/>
                </a:lnTo>
                <a:lnTo>
                  <a:pt x="7009" y="7032"/>
                </a:lnTo>
                <a:lnTo>
                  <a:pt x="7009" y="7008"/>
                </a:lnTo>
                <a:lnTo>
                  <a:pt x="7398" y="7008"/>
                </a:lnTo>
                <a:lnTo>
                  <a:pt x="7252" y="7130"/>
                </a:lnTo>
                <a:lnTo>
                  <a:pt x="7106" y="7276"/>
                </a:lnTo>
                <a:lnTo>
                  <a:pt x="6984" y="7446"/>
                </a:lnTo>
                <a:lnTo>
                  <a:pt x="6887" y="7616"/>
                </a:lnTo>
                <a:lnTo>
                  <a:pt x="6863" y="7689"/>
                </a:lnTo>
                <a:lnTo>
                  <a:pt x="6887" y="7738"/>
                </a:lnTo>
                <a:lnTo>
                  <a:pt x="6911" y="7787"/>
                </a:lnTo>
                <a:lnTo>
                  <a:pt x="6960" y="7835"/>
                </a:lnTo>
                <a:lnTo>
                  <a:pt x="7009" y="7860"/>
                </a:lnTo>
                <a:lnTo>
                  <a:pt x="7057" y="7860"/>
                </a:lnTo>
                <a:lnTo>
                  <a:pt x="7130" y="7835"/>
                </a:lnTo>
                <a:lnTo>
                  <a:pt x="7179" y="7787"/>
                </a:lnTo>
                <a:lnTo>
                  <a:pt x="7398" y="7397"/>
                </a:lnTo>
                <a:lnTo>
                  <a:pt x="7617" y="7008"/>
                </a:lnTo>
                <a:lnTo>
                  <a:pt x="7812" y="7008"/>
                </a:lnTo>
                <a:lnTo>
                  <a:pt x="7812" y="7081"/>
                </a:lnTo>
                <a:lnTo>
                  <a:pt x="7690" y="7251"/>
                </a:lnTo>
                <a:lnTo>
                  <a:pt x="7568" y="7446"/>
                </a:lnTo>
                <a:lnTo>
                  <a:pt x="7520" y="7568"/>
                </a:lnTo>
                <a:lnTo>
                  <a:pt x="7471" y="7665"/>
                </a:lnTo>
                <a:lnTo>
                  <a:pt x="7471" y="7762"/>
                </a:lnTo>
                <a:lnTo>
                  <a:pt x="7495" y="7811"/>
                </a:lnTo>
                <a:lnTo>
                  <a:pt x="7544" y="7860"/>
                </a:lnTo>
                <a:lnTo>
                  <a:pt x="7593" y="7884"/>
                </a:lnTo>
                <a:lnTo>
                  <a:pt x="7666" y="7908"/>
                </a:lnTo>
                <a:lnTo>
                  <a:pt x="7739" y="7884"/>
                </a:lnTo>
                <a:lnTo>
                  <a:pt x="7787" y="7835"/>
                </a:lnTo>
                <a:lnTo>
                  <a:pt x="7836" y="7762"/>
                </a:lnTo>
                <a:lnTo>
                  <a:pt x="7933" y="7519"/>
                </a:lnTo>
                <a:lnTo>
                  <a:pt x="8031" y="7665"/>
                </a:lnTo>
                <a:lnTo>
                  <a:pt x="8152" y="7835"/>
                </a:lnTo>
                <a:lnTo>
                  <a:pt x="8274" y="7957"/>
                </a:lnTo>
                <a:lnTo>
                  <a:pt x="8444" y="8054"/>
                </a:lnTo>
                <a:lnTo>
                  <a:pt x="8615" y="8127"/>
                </a:lnTo>
                <a:lnTo>
                  <a:pt x="8785" y="8176"/>
                </a:lnTo>
                <a:lnTo>
                  <a:pt x="9004" y="8200"/>
                </a:lnTo>
                <a:lnTo>
                  <a:pt x="9198" y="8152"/>
                </a:lnTo>
                <a:lnTo>
                  <a:pt x="9393" y="8079"/>
                </a:lnTo>
                <a:lnTo>
                  <a:pt x="9563" y="7981"/>
                </a:lnTo>
                <a:lnTo>
                  <a:pt x="9709" y="7860"/>
                </a:lnTo>
                <a:lnTo>
                  <a:pt x="9807" y="7714"/>
                </a:lnTo>
                <a:lnTo>
                  <a:pt x="9904" y="7543"/>
                </a:lnTo>
                <a:lnTo>
                  <a:pt x="9977" y="7373"/>
                </a:lnTo>
                <a:lnTo>
                  <a:pt x="10026" y="7178"/>
                </a:lnTo>
                <a:lnTo>
                  <a:pt x="10050" y="6984"/>
                </a:lnTo>
                <a:lnTo>
                  <a:pt x="10415" y="7032"/>
                </a:lnTo>
                <a:lnTo>
                  <a:pt x="10293" y="7130"/>
                </a:lnTo>
                <a:lnTo>
                  <a:pt x="10172" y="7227"/>
                </a:lnTo>
                <a:lnTo>
                  <a:pt x="10026" y="7397"/>
                </a:lnTo>
                <a:lnTo>
                  <a:pt x="9928" y="7616"/>
                </a:lnTo>
                <a:lnTo>
                  <a:pt x="9904" y="7665"/>
                </a:lnTo>
                <a:lnTo>
                  <a:pt x="9928" y="7738"/>
                </a:lnTo>
                <a:lnTo>
                  <a:pt x="9977" y="7762"/>
                </a:lnTo>
                <a:lnTo>
                  <a:pt x="10026" y="7811"/>
                </a:lnTo>
                <a:lnTo>
                  <a:pt x="10099" y="7811"/>
                </a:lnTo>
                <a:lnTo>
                  <a:pt x="10147" y="7787"/>
                </a:lnTo>
                <a:lnTo>
                  <a:pt x="10220" y="7762"/>
                </a:lnTo>
                <a:lnTo>
                  <a:pt x="10245" y="7689"/>
                </a:lnTo>
                <a:lnTo>
                  <a:pt x="10342" y="7519"/>
                </a:lnTo>
                <a:lnTo>
                  <a:pt x="10439" y="7349"/>
                </a:lnTo>
                <a:lnTo>
                  <a:pt x="10488" y="7203"/>
                </a:lnTo>
                <a:lnTo>
                  <a:pt x="10512" y="7057"/>
                </a:lnTo>
                <a:lnTo>
                  <a:pt x="11048" y="7057"/>
                </a:lnTo>
                <a:lnTo>
                  <a:pt x="10926" y="7178"/>
                </a:lnTo>
                <a:lnTo>
                  <a:pt x="10829" y="7300"/>
                </a:lnTo>
                <a:lnTo>
                  <a:pt x="10756" y="7446"/>
                </a:lnTo>
                <a:lnTo>
                  <a:pt x="10683" y="7592"/>
                </a:lnTo>
                <a:lnTo>
                  <a:pt x="10683" y="7641"/>
                </a:lnTo>
                <a:lnTo>
                  <a:pt x="10683" y="7665"/>
                </a:lnTo>
                <a:lnTo>
                  <a:pt x="10707" y="7714"/>
                </a:lnTo>
                <a:lnTo>
                  <a:pt x="10756" y="7714"/>
                </a:lnTo>
                <a:lnTo>
                  <a:pt x="10829" y="7738"/>
                </a:lnTo>
                <a:lnTo>
                  <a:pt x="10877" y="7714"/>
                </a:lnTo>
                <a:lnTo>
                  <a:pt x="10902" y="7689"/>
                </a:lnTo>
                <a:lnTo>
                  <a:pt x="10999" y="7543"/>
                </a:lnTo>
                <a:lnTo>
                  <a:pt x="11096" y="7373"/>
                </a:lnTo>
                <a:lnTo>
                  <a:pt x="11267" y="7057"/>
                </a:lnTo>
                <a:lnTo>
                  <a:pt x="11534" y="7032"/>
                </a:lnTo>
                <a:lnTo>
                  <a:pt x="11340" y="7300"/>
                </a:lnTo>
                <a:lnTo>
                  <a:pt x="11242" y="7446"/>
                </a:lnTo>
                <a:lnTo>
                  <a:pt x="11169" y="7592"/>
                </a:lnTo>
                <a:lnTo>
                  <a:pt x="11169" y="7665"/>
                </a:lnTo>
                <a:lnTo>
                  <a:pt x="11194" y="7714"/>
                </a:lnTo>
                <a:lnTo>
                  <a:pt x="11218" y="7762"/>
                </a:lnTo>
                <a:lnTo>
                  <a:pt x="11267" y="7787"/>
                </a:lnTo>
                <a:lnTo>
                  <a:pt x="11388" y="7787"/>
                </a:lnTo>
                <a:lnTo>
                  <a:pt x="11437" y="7762"/>
                </a:lnTo>
                <a:lnTo>
                  <a:pt x="11461" y="7714"/>
                </a:lnTo>
                <a:lnTo>
                  <a:pt x="11632" y="7373"/>
                </a:lnTo>
                <a:lnTo>
                  <a:pt x="11778" y="7032"/>
                </a:lnTo>
                <a:lnTo>
                  <a:pt x="12191" y="7032"/>
                </a:lnTo>
                <a:lnTo>
                  <a:pt x="12021" y="7227"/>
                </a:lnTo>
                <a:lnTo>
                  <a:pt x="11948" y="7349"/>
                </a:lnTo>
                <a:lnTo>
                  <a:pt x="11875" y="7470"/>
                </a:lnTo>
                <a:lnTo>
                  <a:pt x="11851" y="7592"/>
                </a:lnTo>
                <a:lnTo>
                  <a:pt x="11851" y="7641"/>
                </a:lnTo>
                <a:lnTo>
                  <a:pt x="11875" y="7714"/>
                </a:lnTo>
                <a:lnTo>
                  <a:pt x="11924" y="7738"/>
                </a:lnTo>
                <a:lnTo>
                  <a:pt x="11972" y="7762"/>
                </a:lnTo>
                <a:lnTo>
                  <a:pt x="12021" y="7738"/>
                </a:lnTo>
                <a:lnTo>
                  <a:pt x="12070" y="7689"/>
                </a:lnTo>
                <a:lnTo>
                  <a:pt x="12143" y="7592"/>
                </a:lnTo>
                <a:lnTo>
                  <a:pt x="12240" y="7349"/>
                </a:lnTo>
                <a:lnTo>
                  <a:pt x="12386" y="7032"/>
                </a:lnTo>
                <a:lnTo>
                  <a:pt x="12775" y="7008"/>
                </a:lnTo>
                <a:lnTo>
                  <a:pt x="12654" y="7130"/>
                </a:lnTo>
                <a:lnTo>
                  <a:pt x="12556" y="7276"/>
                </a:lnTo>
                <a:lnTo>
                  <a:pt x="12459" y="7397"/>
                </a:lnTo>
                <a:lnTo>
                  <a:pt x="12386" y="7568"/>
                </a:lnTo>
                <a:lnTo>
                  <a:pt x="12386" y="7616"/>
                </a:lnTo>
                <a:lnTo>
                  <a:pt x="12410" y="7665"/>
                </a:lnTo>
                <a:lnTo>
                  <a:pt x="12435" y="7689"/>
                </a:lnTo>
                <a:lnTo>
                  <a:pt x="12483" y="7714"/>
                </a:lnTo>
                <a:lnTo>
                  <a:pt x="12581" y="7714"/>
                </a:lnTo>
                <a:lnTo>
                  <a:pt x="12605" y="7689"/>
                </a:lnTo>
                <a:lnTo>
                  <a:pt x="12654" y="7641"/>
                </a:lnTo>
                <a:lnTo>
                  <a:pt x="12702" y="7470"/>
                </a:lnTo>
                <a:lnTo>
                  <a:pt x="12775" y="7300"/>
                </a:lnTo>
                <a:lnTo>
                  <a:pt x="12970" y="7008"/>
                </a:lnTo>
                <a:lnTo>
                  <a:pt x="13384" y="7008"/>
                </a:lnTo>
                <a:lnTo>
                  <a:pt x="13165" y="7276"/>
                </a:lnTo>
                <a:lnTo>
                  <a:pt x="12994" y="7568"/>
                </a:lnTo>
                <a:lnTo>
                  <a:pt x="12970" y="7641"/>
                </a:lnTo>
                <a:lnTo>
                  <a:pt x="12994" y="7714"/>
                </a:lnTo>
                <a:lnTo>
                  <a:pt x="13043" y="7762"/>
                </a:lnTo>
                <a:lnTo>
                  <a:pt x="13116" y="7787"/>
                </a:lnTo>
                <a:lnTo>
                  <a:pt x="13189" y="7762"/>
                </a:lnTo>
                <a:lnTo>
                  <a:pt x="13238" y="7714"/>
                </a:lnTo>
                <a:lnTo>
                  <a:pt x="13408" y="7373"/>
                </a:lnTo>
                <a:lnTo>
                  <a:pt x="13578" y="7008"/>
                </a:lnTo>
                <a:lnTo>
                  <a:pt x="13919" y="7008"/>
                </a:lnTo>
                <a:lnTo>
                  <a:pt x="13676" y="7300"/>
                </a:lnTo>
                <a:lnTo>
                  <a:pt x="13457" y="7592"/>
                </a:lnTo>
                <a:lnTo>
                  <a:pt x="13432" y="7665"/>
                </a:lnTo>
                <a:lnTo>
                  <a:pt x="13432" y="7714"/>
                </a:lnTo>
                <a:lnTo>
                  <a:pt x="13457" y="7738"/>
                </a:lnTo>
                <a:lnTo>
                  <a:pt x="13505" y="7787"/>
                </a:lnTo>
                <a:lnTo>
                  <a:pt x="13554" y="7811"/>
                </a:lnTo>
                <a:lnTo>
                  <a:pt x="13603" y="7811"/>
                </a:lnTo>
                <a:lnTo>
                  <a:pt x="13651" y="7787"/>
                </a:lnTo>
                <a:lnTo>
                  <a:pt x="13700" y="7738"/>
                </a:lnTo>
                <a:lnTo>
                  <a:pt x="13943" y="7397"/>
                </a:lnTo>
                <a:lnTo>
                  <a:pt x="14041" y="7203"/>
                </a:lnTo>
                <a:lnTo>
                  <a:pt x="14089" y="7008"/>
                </a:lnTo>
                <a:lnTo>
                  <a:pt x="14357" y="7032"/>
                </a:lnTo>
                <a:lnTo>
                  <a:pt x="14211" y="7178"/>
                </a:lnTo>
                <a:lnTo>
                  <a:pt x="14065" y="7349"/>
                </a:lnTo>
                <a:lnTo>
                  <a:pt x="13943" y="7519"/>
                </a:lnTo>
                <a:lnTo>
                  <a:pt x="13846" y="7714"/>
                </a:lnTo>
                <a:lnTo>
                  <a:pt x="13846" y="7787"/>
                </a:lnTo>
                <a:lnTo>
                  <a:pt x="13846" y="7860"/>
                </a:lnTo>
                <a:lnTo>
                  <a:pt x="13895" y="7884"/>
                </a:lnTo>
                <a:lnTo>
                  <a:pt x="13943" y="7908"/>
                </a:lnTo>
                <a:lnTo>
                  <a:pt x="14016" y="7933"/>
                </a:lnTo>
                <a:lnTo>
                  <a:pt x="14065" y="7908"/>
                </a:lnTo>
                <a:lnTo>
                  <a:pt x="14138" y="7860"/>
                </a:lnTo>
                <a:lnTo>
                  <a:pt x="14162" y="7811"/>
                </a:lnTo>
                <a:lnTo>
                  <a:pt x="14260" y="7616"/>
                </a:lnTo>
                <a:lnTo>
                  <a:pt x="14357" y="7446"/>
                </a:lnTo>
                <a:lnTo>
                  <a:pt x="14576" y="7105"/>
                </a:lnTo>
                <a:lnTo>
                  <a:pt x="14576" y="7081"/>
                </a:lnTo>
                <a:lnTo>
                  <a:pt x="14576" y="7032"/>
                </a:lnTo>
                <a:lnTo>
                  <a:pt x="15014" y="7057"/>
                </a:lnTo>
                <a:lnTo>
                  <a:pt x="14795" y="7203"/>
                </a:lnTo>
                <a:lnTo>
                  <a:pt x="14625" y="7397"/>
                </a:lnTo>
                <a:lnTo>
                  <a:pt x="14552" y="7495"/>
                </a:lnTo>
                <a:lnTo>
                  <a:pt x="14479" y="7616"/>
                </a:lnTo>
                <a:lnTo>
                  <a:pt x="14454" y="7738"/>
                </a:lnTo>
                <a:lnTo>
                  <a:pt x="14430" y="7860"/>
                </a:lnTo>
                <a:lnTo>
                  <a:pt x="14430" y="7908"/>
                </a:lnTo>
                <a:lnTo>
                  <a:pt x="14454" y="7957"/>
                </a:lnTo>
                <a:lnTo>
                  <a:pt x="14503" y="7981"/>
                </a:lnTo>
                <a:lnTo>
                  <a:pt x="14552" y="8006"/>
                </a:lnTo>
                <a:lnTo>
                  <a:pt x="14649" y="8006"/>
                </a:lnTo>
                <a:lnTo>
                  <a:pt x="14673" y="7981"/>
                </a:lnTo>
                <a:lnTo>
                  <a:pt x="14722" y="7933"/>
                </a:lnTo>
                <a:lnTo>
                  <a:pt x="14819" y="7689"/>
                </a:lnTo>
                <a:lnTo>
                  <a:pt x="14941" y="7470"/>
                </a:lnTo>
                <a:lnTo>
                  <a:pt x="15160" y="7057"/>
                </a:lnTo>
                <a:lnTo>
                  <a:pt x="15720" y="7032"/>
                </a:lnTo>
                <a:lnTo>
                  <a:pt x="15622" y="7130"/>
                </a:lnTo>
                <a:lnTo>
                  <a:pt x="15476" y="7251"/>
                </a:lnTo>
                <a:lnTo>
                  <a:pt x="15379" y="7397"/>
                </a:lnTo>
                <a:lnTo>
                  <a:pt x="15282" y="7543"/>
                </a:lnTo>
                <a:lnTo>
                  <a:pt x="15209" y="7714"/>
                </a:lnTo>
                <a:lnTo>
                  <a:pt x="15184" y="7787"/>
                </a:lnTo>
                <a:lnTo>
                  <a:pt x="15209" y="7860"/>
                </a:lnTo>
                <a:lnTo>
                  <a:pt x="15257" y="7908"/>
                </a:lnTo>
                <a:lnTo>
                  <a:pt x="15330" y="7933"/>
                </a:lnTo>
                <a:lnTo>
                  <a:pt x="15403" y="7957"/>
                </a:lnTo>
                <a:lnTo>
                  <a:pt x="15452" y="7957"/>
                </a:lnTo>
                <a:lnTo>
                  <a:pt x="15525" y="7933"/>
                </a:lnTo>
                <a:lnTo>
                  <a:pt x="15574" y="7860"/>
                </a:lnTo>
                <a:lnTo>
                  <a:pt x="15647" y="7714"/>
                </a:lnTo>
                <a:lnTo>
                  <a:pt x="15744" y="7568"/>
                </a:lnTo>
                <a:lnTo>
                  <a:pt x="15963" y="7300"/>
                </a:lnTo>
                <a:lnTo>
                  <a:pt x="16060" y="7154"/>
                </a:lnTo>
                <a:lnTo>
                  <a:pt x="16133" y="7081"/>
                </a:lnTo>
                <a:lnTo>
                  <a:pt x="16158" y="6984"/>
                </a:lnTo>
                <a:lnTo>
                  <a:pt x="16450" y="6935"/>
                </a:lnTo>
                <a:lnTo>
                  <a:pt x="16693" y="6838"/>
                </a:lnTo>
                <a:lnTo>
                  <a:pt x="16474" y="7008"/>
                </a:lnTo>
                <a:lnTo>
                  <a:pt x="16279" y="7178"/>
                </a:lnTo>
                <a:lnTo>
                  <a:pt x="16158" y="7300"/>
                </a:lnTo>
                <a:lnTo>
                  <a:pt x="16036" y="7446"/>
                </a:lnTo>
                <a:lnTo>
                  <a:pt x="15939" y="7592"/>
                </a:lnTo>
                <a:lnTo>
                  <a:pt x="15866" y="7762"/>
                </a:lnTo>
                <a:lnTo>
                  <a:pt x="15866" y="7835"/>
                </a:lnTo>
                <a:lnTo>
                  <a:pt x="15890" y="7884"/>
                </a:lnTo>
                <a:lnTo>
                  <a:pt x="15914" y="7933"/>
                </a:lnTo>
                <a:lnTo>
                  <a:pt x="15963" y="7957"/>
                </a:lnTo>
                <a:lnTo>
                  <a:pt x="16085" y="7957"/>
                </a:lnTo>
                <a:lnTo>
                  <a:pt x="16133" y="7933"/>
                </a:lnTo>
                <a:lnTo>
                  <a:pt x="16182" y="7884"/>
                </a:lnTo>
                <a:lnTo>
                  <a:pt x="16352" y="7616"/>
                </a:lnTo>
                <a:lnTo>
                  <a:pt x="16547" y="7373"/>
                </a:lnTo>
                <a:lnTo>
                  <a:pt x="16766" y="7105"/>
                </a:lnTo>
                <a:lnTo>
                  <a:pt x="16863" y="6984"/>
                </a:lnTo>
                <a:lnTo>
                  <a:pt x="16936" y="6838"/>
                </a:lnTo>
                <a:lnTo>
                  <a:pt x="16961" y="6813"/>
                </a:lnTo>
                <a:lnTo>
                  <a:pt x="16936" y="6789"/>
                </a:lnTo>
                <a:lnTo>
                  <a:pt x="16912" y="6740"/>
                </a:lnTo>
                <a:lnTo>
                  <a:pt x="17082" y="6643"/>
                </a:lnTo>
                <a:lnTo>
                  <a:pt x="17252" y="6497"/>
                </a:lnTo>
                <a:lnTo>
                  <a:pt x="17374" y="6327"/>
                </a:lnTo>
                <a:lnTo>
                  <a:pt x="17496" y="6156"/>
                </a:lnTo>
                <a:lnTo>
                  <a:pt x="17593" y="5962"/>
                </a:lnTo>
                <a:lnTo>
                  <a:pt x="17642" y="5743"/>
                </a:lnTo>
                <a:lnTo>
                  <a:pt x="17690" y="5499"/>
                </a:lnTo>
                <a:lnTo>
                  <a:pt x="17690" y="5256"/>
                </a:lnTo>
                <a:lnTo>
                  <a:pt x="17690" y="4842"/>
                </a:lnTo>
                <a:lnTo>
                  <a:pt x="17666" y="4429"/>
                </a:lnTo>
                <a:lnTo>
                  <a:pt x="17642" y="3991"/>
                </a:lnTo>
                <a:lnTo>
                  <a:pt x="17642" y="3577"/>
                </a:lnTo>
                <a:lnTo>
                  <a:pt x="17690" y="2945"/>
                </a:lnTo>
                <a:lnTo>
                  <a:pt x="17690" y="2628"/>
                </a:lnTo>
                <a:lnTo>
                  <a:pt x="17642" y="2312"/>
                </a:lnTo>
                <a:lnTo>
                  <a:pt x="17690" y="2239"/>
                </a:lnTo>
                <a:lnTo>
                  <a:pt x="17739" y="2166"/>
                </a:lnTo>
                <a:lnTo>
                  <a:pt x="17763" y="2069"/>
                </a:lnTo>
                <a:lnTo>
                  <a:pt x="17715" y="1971"/>
                </a:lnTo>
                <a:lnTo>
                  <a:pt x="17666" y="1898"/>
                </a:lnTo>
                <a:lnTo>
                  <a:pt x="17569" y="1850"/>
                </a:lnTo>
                <a:lnTo>
                  <a:pt x="17423" y="1825"/>
                </a:lnTo>
                <a:lnTo>
                  <a:pt x="17252" y="1801"/>
                </a:lnTo>
                <a:lnTo>
                  <a:pt x="16912" y="1801"/>
                </a:lnTo>
                <a:lnTo>
                  <a:pt x="16571" y="1825"/>
                </a:lnTo>
                <a:lnTo>
                  <a:pt x="16279" y="1850"/>
                </a:lnTo>
                <a:lnTo>
                  <a:pt x="14649" y="1850"/>
                </a:lnTo>
                <a:lnTo>
                  <a:pt x="14089" y="1874"/>
                </a:lnTo>
                <a:lnTo>
                  <a:pt x="13530" y="1923"/>
                </a:lnTo>
                <a:lnTo>
                  <a:pt x="12946" y="1898"/>
                </a:lnTo>
                <a:lnTo>
                  <a:pt x="12362" y="1898"/>
                </a:lnTo>
                <a:lnTo>
                  <a:pt x="11802" y="1850"/>
                </a:lnTo>
                <a:lnTo>
                  <a:pt x="11778" y="1533"/>
                </a:lnTo>
                <a:lnTo>
                  <a:pt x="11729" y="1266"/>
                </a:lnTo>
                <a:lnTo>
                  <a:pt x="11632" y="1022"/>
                </a:lnTo>
                <a:lnTo>
                  <a:pt x="11486" y="803"/>
                </a:lnTo>
                <a:lnTo>
                  <a:pt x="11315" y="633"/>
                </a:lnTo>
                <a:lnTo>
                  <a:pt x="11121" y="463"/>
                </a:lnTo>
                <a:lnTo>
                  <a:pt x="10902" y="341"/>
                </a:lnTo>
                <a:lnTo>
                  <a:pt x="10658" y="244"/>
                </a:lnTo>
                <a:lnTo>
                  <a:pt x="10415" y="171"/>
                </a:lnTo>
                <a:lnTo>
                  <a:pt x="10147" y="98"/>
                </a:lnTo>
                <a:lnTo>
                  <a:pt x="9855" y="49"/>
                </a:lnTo>
                <a:lnTo>
                  <a:pt x="9588" y="25"/>
                </a:lnTo>
                <a:lnTo>
                  <a:pt x="900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2"/>
          <p:cNvSpPr/>
          <p:nvPr/>
        </p:nvSpPr>
        <p:spPr>
          <a:xfrm>
            <a:off x="2640621" y="3259436"/>
            <a:ext cx="351516" cy="354707"/>
          </a:xfrm>
          <a:custGeom>
            <a:avLst/>
            <a:gdLst/>
            <a:ahLst/>
            <a:cxnLst/>
            <a:rect l="l" t="t" r="r" b="b"/>
            <a:pathLst>
              <a:path w="16084" h="16230" extrusionOk="0">
                <a:moveTo>
                  <a:pt x="9538" y="1095"/>
                </a:moveTo>
                <a:lnTo>
                  <a:pt x="9441" y="1120"/>
                </a:lnTo>
                <a:lnTo>
                  <a:pt x="9344" y="1144"/>
                </a:lnTo>
                <a:lnTo>
                  <a:pt x="9246" y="1217"/>
                </a:lnTo>
                <a:lnTo>
                  <a:pt x="9198" y="1290"/>
                </a:lnTo>
                <a:lnTo>
                  <a:pt x="9149" y="1412"/>
                </a:lnTo>
                <a:lnTo>
                  <a:pt x="9149" y="1509"/>
                </a:lnTo>
                <a:lnTo>
                  <a:pt x="9149" y="1606"/>
                </a:lnTo>
                <a:lnTo>
                  <a:pt x="9198" y="1704"/>
                </a:lnTo>
                <a:lnTo>
                  <a:pt x="9246" y="1801"/>
                </a:lnTo>
                <a:lnTo>
                  <a:pt x="9344" y="1850"/>
                </a:lnTo>
                <a:lnTo>
                  <a:pt x="9441" y="1898"/>
                </a:lnTo>
                <a:lnTo>
                  <a:pt x="9514" y="1923"/>
                </a:lnTo>
                <a:lnTo>
                  <a:pt x="9563" y="1923"/>
                </a:lnTo>
                <a:lnTo>
                  <a:pt x="9709" y="1898"/>
                </a:lnTo>
                <a:lnTo>
                  <a:pt x="9830" y="1825"/>
                </a:lnTo>
                <a:lnTo>
                  <a:pt x="9903" y="1704"/>
                </a:lnTo>
                <a:lnTo>
                  <a:pt x="9952" y="1606"/>
                </a:lnTo>
                <a:lnTo>
                  <a:pt x="9976" y="1485"/>
                </a:lnTo>
                <a:lnTo>
                  <a:pt x="9952" y="1363"/>
                </a:lnTo>
                <a:lnTo>
                  <a:pt x="9879" y="1266"/>
                </a:lnTo>
                <a:lnTo>
                  <a:pt x="9782" y="1168"/>
                </a:lnTo>
                <a:lnTo>
                  <a:pt x="9660" y="1120"/>
                </a:lnTo>
                <a:lnTo>
                  <a:pt x="9538" y="1095"/>
                </a:lnTo>
                <a:close/>
                <a:moveTo>
                  <a:pt x="10804" y="1582"/>
                </a:moveTo>
                <a:lnTo>
                  <a:pt x="10731" y="1606"/>
                </a:lnTo>
                <a:lnTo>
                  <a:pt x="10658" y="1631"/>
                </a:lnTo>
                <a:lnTo>
                  <a:pt x="10585" y="1655"/>
                </a:lnTo>
                <a:lnTo>
                  <a:pt x="10512" y="1704"/>
                </a:lnTo>
                <a:lnTo>
                  <a:pt x="10463" y="1777"/>
                </a:lnTo>
                <a:lnTo>
                  <a:pt x="10439" y="1850"/>
                </a:lnTo>
                <a:lnTo>
                  <a:pt x="10414" y="1923"/>
                </a:lnTo>
                <a:lnTo>
                  <a:pt x="10390" y="1996"/>
                </a:lnTo>
                <a:lnTo>
                  <a:pt x="10414" y="2069"/>
                </a:lnTo>
                <a:lnTo>
                  <a:pt x="10439" y="2142"/>
                </a:lnTo>
                <a:lnTo>
                  <a:pt x="10463" y="2215"/>
                </a:lnTo>
                <a:lnTo>
                  <a:pt x="10512" y="2288"/>
                </a:lnTo>
                <a:lnTo>
                  <a:pt x="10585" y="2336"/>
                </a:lnTo>
                <a:lnTo>
                  <a:pt x="10658" y="2361"/>
                </a:lnTo>
                <a:lnTo>
                  <a:pt x="10731" y="2385"/>
                </a:lnTo>
                <a:lnTo>
                  <a:pt x="10804" y="2409"/>
                </a:lnTo>
                <a:lnTo>
                  <a:pt x="10877" y="2385"/>
                </a:lnTo>
                <a:lnTo>
                  <a:pt x="10950" y="2361"/>
                </a:lnTo>
                <a:lnTo>
                  <a:pt x="11023" y="2336"/>
                </a:lnTo>
                <a:lnTo>
                  <a:pt x="11096" y="2288"/>
                </a:lnTo>
                <a:lnTo>
                  <a:pt x="11144" y="2215"/>
                </a:lnTo>
                <a:lnTo>
                  <a:pt x="11169" y="2142"/>
                </a:lnTo>
                <a:lnTo>
                  <a:pt x="11193" y="2069"/>
                </a:lnTo>
                <a:lnTo>
                  <a:pt x="11217" y="1996"/>
                </a:lnTo>
                <a:lnTo>
                  <a:pt x="11193" y="1923"/>
                </a:lnTo>
                <a:lnTo>
                  <a:pt x="11169" y="1850"/>
                </a:lnTo>
                <a:lnTo>
                  <a:pt x="11144" y="1777"/>
                </a:lnTo>
                <a:lnTo>
                  <a:pt x="11096" y="1704"/>
                </a:lnTo>
                <a:lnTo>
                  <a:pt x="11023" y="1655"/>
                </a:lnTo>
                <a:lnTo>
                  <a:pt x="10950" y="1631"/>
                </a:lnTo>
                <a:lnTo>
                  <a:pt x="10877" y="1606"/>
                </a:lnTo>
                <a:lnTo>
                  <a:pt x="10804" y="1582"/>
                </a:lnTo>
                <a:close/>
                <a:moveTo>
                  <a:pt x="11899" y="2166"/>
                </a:moveTo>
                <a:lnTo>
                  <a:pt x="11826" y="2190"/>
                </a:lnTo>
                <a:lnTo>
                  <a:pt x="11728" y="2215"/>
                </a:lnTo>
                <a:lnTo>
                  <a:pt x="11655" y="2239"/>
                </a:lnTo>
                <a:lnTo>
                  <a:pt x="11607" y="2288"/>
                </a:lnTo>
                <a:lnTo>
                  <a:pt x="11558" y="2361"/>
                </a:lnTo>
                <a:lnTo>
                  <a:pt x="11534" y="2434"/>
                </a:lnTo>
                <a:lnTo>
                  <a:pt x="11509" y="2580"/>
                </a:lnTo>
                <a:lnTo>
                  <a:pt x="11534" y="2726"/>
                </a:lnTo>
                <a:lnTo>
                  <a:pt x="11558" y="2799"/>
                </a:lnTo>
                <a:lnTo>
                  <a:pt x="11607" y="2872"/>
                </a:lnTo>
                <a:lnTo>
                  <a:pt x="11655" y="2920"/>
                </a:lnTo>
                <a:lnTo>
                  <a:pt x="11728" y="2945"/>
                </a:lnTo>
                <a:lnTo>
                  <a:pt x="11826" y="2969"/>
                </a:lnTo>
                <a:lnTo>
                  <a:pt x="11899" y="2993"/>
                </a:lnTo>
                <a:lnTo>
                  <a:pt x="11996" y="2969"/>
                </a:lnTo>
                <a:lnTo>
                  <a:pt x="12069" y="2945"/>
                </a:lnTo>
                <a:lnTo>
                  <a:pt x="12142" y="2920"/>
                </a:lnTo>
                <a:lnTo>
                  <a:pt x="12215" y="2872"/>
                </a:lnTo>
                <a:lnTo>
                  <a:pt x="12239" y="2799"/>
                </a:lnTo>
                <a:lnTo>
                  <a:pt x="12288" y="2726"/>
                </a:lnTo>
                <a:lnTo>
                  <a:pt x="12312" y="2580"/>
                </a:lnTo>
                <a:lnTo>
                  <a:pt x="12288" y="2434"/>
                </a:lnTo>
                <a:lnTo>
                  <a:pt x="12239" y="2361"/>
                </a:lnTo>
                <a:lnTo>
                  <a:pt x="12215" y="2288"/>
                </a:lnTo>
                <a:lnTo>
                  <a:pt x="12142" y="2239"/>
                </a:lnTo>
                <a:lnTo>
                  <a:pt x="12069" y="2215"/>
                </a:lnTo>
                <a:lnTo>
                  <a:pt x="11996" y="2190"/>
                </a:lnTo>
                <a:lnTo>
                  <a:pt x="11899" y="2166"/>
                </a:lnTo>
                <a:close/>
                <a:moveTo>
                  <a:pt x="9757" y="2409"/>
                </a:moveTo>
                <a:lnTo>
                  <a:pt x="9660" y="2434"/>
                </a:lnTo>
                <a:lnTo>
                  <a:pt x="9563" y="2458"/>
                </a:lnTo>
                <a:lnTo>
                  <a:pt x="9490" y="2507"/>
                </a:lnTo>
                <a:lnTo>
                  <a:pt x="9417" y="2580"/>
                </a:lnTo>
                <a:lnTo>
                  <a:pt x="9368" y="2653"/>
                </a:lnTo>
                <a:lnTo>
                  <a:pt x="9344" y="2750"/>
                </a:lnTo>
                <a:lnTo>
                  <a:pt x="9319" y="2847"/>
                </a:lnTo>
                <a:lnTo>
                  <a:pt x="9344" y="2945"/>
                </a:lnTo>
                <a:lnTo>
                  <a:pt x="9392" y="3042"/>
                </a:lnTo>
                <a:lnTo>
                  <a:pt x="9465" y="3139"/>
                </a:lnTo>
                <a:lnTo>
                  <a:pt x="9538" y="3188"/>
                </a:lnTo>
                <a:lnTo>
                  <a:pt x="9636" y="3237"/>
                </a:lnTo>
                <a:lnTo>
                  <a:pt x="9757" y="3261"/>
                </a:lnTo>
                <a:lnTo>
                  <a:pt x="9855" y="3237"/>
                </a:lnTo>
                <a:lnTo>
                  <a:pt x="9976" y="3188"/>
                </a:lnTo>
                <a:lnTo>
                  <a:pt x="10049" y="3139"/>
                </a:lnTo>
                <a:lnTo>
                  <a:pt x="10074" y="3115"/>
                </a:lnTo>
                <a:lnTo>
                  <a:pt x="10122" y="3066"/>
                </a:lnTo>
                <a:lnTo>
                  <a:pt x="10171" y="2969"/>
                </a:lnTo>
                <a:lnTo>
                  <a:pt x="10220" y="2847"/>
                </a:lnTo>
                <a:lnTo>
                  <a:pt x="10220" y="2774"/>
                </a:lnTo>
                <a:lnTo>
                  <a:pt x="10220" y="2701"/>
                </a:lnTo>
                <a:lnTo>
                  <a:pt x="10171" y="2628"/>
                </a:lnTo>
                <a:lnTo>
                  <a:pt x="10147" y="2555"/>
                </a:lnTo>
                <a:lnTo>
                  <a:pt x="10074" y="2507"/>
                </a:lnTo>
                <a:lnTo>
                  <a:pt x="10001" y="2458"/>
                </a:lnTo>
                <a:lnTo>
                  <a:pt x="9879" y="2434"/>
                </a:lnTo>
                <a:lnTo>
                  <a:pt x="9757" y="2409"/>
                </a:lnTo>
                <a:close/>
                <a:moveTo>
                  <a:pt x="10950" y="2750"/>
                </a:moveTo>
                <a:lnTo>
                  <a:pt x="10877" y="2774"/>
                </a:lnTo>
                <a:lnTo>
                  <a:pt x="10804" y="2823"/>
                </a:lnTo>
                <a:lnTo>
                  <a:pt x="10755" y="2872"/>
                </a:lnTo>
                <a:lnTo>
                  <a:pt x="10706" y="2920"/>
                </a:lnTo>
                <a:lnTo>
                  <a:pt x="10658" y="2993"/>
                </a:lnTo>
                <a:lnTo>
                  <a:pt x="10633" y="3066"/>
                </a:lnTo>
                <a:lnTo>
                  <a:pt x="10633" y="3139"/>
                </a:lnTo>
                <a:lnTo>
                  <a:pt x="10633" y="3212"/>
                </a:lnTo>
                <a:lnTo>
                  <a:pt x="10658" y="3285"/>
                </a:lnTo>
                <a:lnTo>
                  <a:pt x="10706" y="3358"/>
                </a:lnTo>
                <a:lnTo>
                  <a:pt x="10755" y="3407"/>
                </a:lnTo>
                <a:lnTo>
                  <a:pt x="10804" y="3456"/>
                </a:lnTo>
                <a:lnTo>
                  <a:pt x="10877" y="3504"/>
                </a:lnTo>
                <a:lnTo>
                  <a:pt x="10950" y="3529"/>
                </a:lnTo>
                <a:lnTo>
                  <a:pt x="11120" y="3529"/>
                </a:lnTo>
                <a:lnTo>
                  <a:pt x="11193" y="3504"/>
                </a:lnTo>
                <a:lnTo>
                  <a:pt x="11242" y="3456"/>
                </a:lnTo>
                <a:lnTo>
                  <a:pt x="11315" y="3407"/>
                </a:lnTo>
                <a:lnTo>
                  <a:pt x="11363" y="3358"/>
                </a:lnTo>
                <a:lnTo>
                  <a:pt x="11388" y="3285"/>
                </a:lnTo>
                <a:lnTo>
                  <a:pt x="11412" y="3212"/>
                </a:lnTo>
                <a:lnTo>
                  <a:pt x="11436" y="3139"/>
                </a:lnTo>
                <a:lnTo>
                  <a:pt x="11412" y="3066"/>
                </a:lnTo>
                <a:lnTo>
                  <a:pt x="11388" y="2993"/>
                </a:lnTo>
                <a:lnTo>
                  <a:pt x="11363" y="2920"/>
                </a:lnTo>
                <a:lnTo>
                  <a:pt x="11315" y="2872"/>
                </a:lnTo>
                <a:lnTo>
                  <a:pt x="11242" y="2823"/>
                </a:lnTo>
                <a:lnTo>
                  <a:pt x="11193" y="2774"/>
                </a:lnTo>
                <a:lnTo>
                  <a:pt x="11120" y="2750"/>
                </a:lnTo>
                <a:close/>
                <a:moveTo>
                  <a:pt x="9855" y="3626"/>
                </a:moveTo>
                <a:lnTo>
                  <a:pt x="9757" y="3650"/>
                </a:lnTo>
                <a:lnTo>
                  <a:pt x="9709" y="3699"/>
                </a:lnTo>
                <a:lnTo>
                  <a:pt x="9636" y="3748"/>
                </a:lnTo>
                <a:lnTo>
                  <a:pt x="9587" y="3796"/>
                </a:lnTo>
                <a:lnTo>
                  <a:pt x="9563" y="3869"/>
                </a:lnTo>
                <a:lnTo>
                  <a:pt x="9538" y="3942"/>
                </a:lnTo>
                <a:lnTo>
                  <a:pt x="9514" y="4040"/>
                </a:lnTo>
                <a:lnTo>
                  <a:pt x="9538" y="4113"/>
                </a:lnTo>
                <a:lnTo>
                  <a:pt x="9563" y="4186"/>
                </a:lnTo>
                <a:lnTo>
                  <a:pt x="9587" y="4259"/>
                </a:lnTo>
                <a:lnTo>
                  <a:pt x="9636" y="4307"/>
                </a:lnTo>
                <a:lnTo>
                  <a:pt x="9709" y="4356"/>
                </a:lnTo>
                <a:lnTo>
                  <a:pt x="9757" y="4405"/>
                </a:lnTo>
                <a:lnTo>
                  <a:pt x="9855" y="4429"/>
                </a:lnTo>
                <a:lnTo>
                  <a:pt x="10001" y="4429"/>
                </a:lnTo>
                <a:lnTo>
                  <a:pt x="10074" y="4405"/>
                </a:lnTo>
                <a:lnTo>
                  <a:pt x="10147" y="4356"/>
                </a:lnTo>
                <a:lnTo>
                  <a:pt x="10220" y="4307"/>
                </a:lnTo>
                <a:lnTo>
                  <a:pt x="10268" y="4259"/>
                </a:lnTo>
                <a:lnTo>
                  <a:pt x="10293" y="4186"/>
                </a:lnTo>
                <a:lnTo>
                  <a:pt x="10317" y="4113"/>
                </a:lnTo>
                <a:lnTo>
                  <a:pt x="10341" y="4040"/>
                </a:lnTo>
                <a:lnTo>
                  <a:pt x="10317" y="3942"/>
                </a:lnTo>
                <a:lnTo>
                  <a:pt x="10293" y="3869"/>
                </a:lnTo>
                <a:lnTo>
                  <a:pt x="10268" y="3796"/>
                </a:lnTo>
                <a:lnTo>
                  <a:pt x="10220" y="3748"/>
                </a:lnTo>
                <a:lnTo>
                  <a:pt x="10147" y="3699"/>
                </a:lnTo>
                <a:lnTo>
                  <a:pt x="10074" y="3650"/>
                </a:lnTo>
                <a:lnTo>
                  <a:pt x="10001" y="3626"/>
                </a:lnTo>
                <a:close/>
                <a:moveTo>
                  <a:pt x="8784" y="341"/>
                </a:moveTo>
                <a:lnTo>
                  <a:pt x="8881" y="390"/>
                </a:lnTo>
                <a:lnTo>
                  <a:pt x="9003" y="414"/>
                </a:lnTo>
                <a:lnTo>
                  <a:pt x="9271" y="438"/>
                </a:lnTo>
                <a:lnTo>
                  <a:pt x="9538" y="463"/>
                </a:lnTo>
                <a:lnTo>
                  <a:pt x="9782" y="511"/>
                </a:lnTo>
                <a:lnTo>
                  <a:pt x="10171" y="584"/>
                </a:lnTo>
                <a:lnTo>
                  <a:pt x="10512" y="706"/>
                </a:lnTo>
                <a:lnTo>
                  <a:pt x="10877" y="852"/>
                </a:lnTo>
                <a:lnTo>
                  <a:pt x="11217" y="1022"/>
                </a:lnTo>
                <a:lnTo>
                  <a:pt x="11582" y="1217"/>
                </a:lnTo>
                <a:lnTo>
                  <a:pt x="11899" y="1460"/>
                </a:lnTo>
                <a:lnTo>
                  <a:pt x="12191" y="1704"/>
                </a:lnTo>
                <a:lnTo>
                  <a:pt x="12483" y="1971"/>
                </a:lnTo>
                <a:lnTo>
                  <a:pt x="12726" y="2263"/>
                </a:lnTo>
                <a:lnTo>
                  <a:pt x="12994" y="2555"/>
                </a:lnTo>
                <a:lnTo>
                  <a:pt x="13480" y="3188"/>
                </a:lnTo>
                <a:lnTo>
                  <a:pt x="13261" y="3358"/>
                </a:lnTo>
                <a:lnTo>
                  <a:pt x="13042" y="3529"/>
                </a:lnTo>
                <a:lnTo>
                  <a:pt x="12556" y="3821"/>
                </a:lnTo>
                <a:lnTo>
                  <a:pt x="12580" y="3723"/>
                </a:lnTo>
                <a:lnTo>
                  <a:pt x="12580" y="3626"/>
                </a:lnTo>
                <a:lnTo>
                  <a:pt x="12556" y="3553"/>
                </a:lnTo>
                <a:lnTo>
                  <a:pt x="12507" y="3480"/>
                </a:lnTo>
                <a:lnTo>
                  <a:pt x="12458" y="3431"/>
                </a:lnTo>
                <a:lnTo>
                  <a:pt x="12410" y="3383"/>
                </a:lnTo>
                <a:lnTo>
                  <a:pt x="12337" y="3334"/>
                </a:lnTo>
                <a:lnTo>
                  <a:pt x="12239" y="3310"/>
                </a:lnTo>
                <a:lnTo>
                  <a:pt x="12093" y="3310"/>
                </a:lnTo>
                <a:lnTo>
                  <a:pt x="11996" y="3334"/>
                </a:lnTo>
                <a:lnTo>
                  <a:pt x="11923" y="3383"/>
                </a:lnTo>
                <a:lnTo>
                  <a:pt x="11874" y="3431"/>
                </a:lnTo>
                <a:lnTo>
                  <a:pt x="11826" y="3480"/>
                </a:lnTo>
                <a:lnTo>
                  <a:pt x="11777" y="3553"/>
                </a:lnTo>
                <a:lnTo>
                  <a:pt x="11753" y="3626"/>
                </a:lnTo>
                <a:lnTo>
                  <a:pt x="11753" y="3723"/>
                </a:lnTo>
                <a:lnTo>
                  <a:pt x="11777" y="3845"/>
                </a:lnTo>
                <a:lnTo>
                  <a:pt x="11826" y="3967"/>
                </a:lnTo>
                <a:lnTo>
                  <a:pt x="11923" y="4064"/>
                </a:lnTo>
                <a:lnTo>
                  <a:pt x="12045" y="4113"/>
                </a:lnTo>
                <a:lnTo>
                  <a:pt x="11388" y="4453"/>
                </a:lnTo>
                <a:lnTo>
                  <a:pt x="11412" y="4380"/>
                </a:lnTo>
                <a:lnTo>
                  <a:pt x="11412" y="4283"/>
                </a:lnTo>
                <a:lnTo>
                  <a:pt x="11388" y="4210"/>
                </a:lnTo>
                <a:lnTo>
                  <a:pt x="11363" y="4137"/>
                </a:lnTo>
                <a:lnTo>
                  <a:pt x="11266" y="4040"/>
                </a:lnTo>
                <a:lnTo>
                  <a:pt x="11169" y="3967"/>
                </a:lnTo>
                <a:lnTo>
                  <a:pt x="11023" y="3942"/>
                </a:lnTo>
                <a:lnTo>
                  <a:pt x="10901" y="3942"/>
                </a:lnTo>
                <a:lnTo>
                  <a:pt x="10804" y="3991"/>
                </a:lnTo>
                <a:lnTo>
                  <a:pt x="10706" y="4040"/>
                </a:lnTo>
                <a:lnTo>
                  <a:pt x="10682" y="4088"/>
                </a:lnTo>
                <a:lnTo>
                  <a:pt x="10658" y="4113"/>
                </a:lnTo>
                <a:lnTo>
                  <a:pt x="10633" y="4161"/>
                </a:lnTo>
                <a:lnTo>
                  <a:pt x="10585" y="4259"/>
                </a:lnTo>
                <a:lnTo>
                  <a:pt x="10585" y="4332"/>
                </a:lnTo>
                <a:lnTo>
                  <a:pt x="10585" y="4405"/>
                </a:lnTo>
                <a:lnTo>
                  <a:pt x="10609" y="4526"/>
                </a:lnTo>
                <a:lnTo>
                  <a:pt x="10706" y="4623"/>
                </a:lnTo>
                <a:lnTo>
                  <a:pt x="10779" y="4696"/>
                </a:lnTo>
                <a:lnTo>
                  <a:pt x="10901" y="4745"/>
                </a:lnTo>
                <a:lnTo>
                  <a:pt x="10463" y="5037"/>
                </a:lnTo>
                <a:lnTo>
                  <a:pt x="10049" y="5329"/>
                </a:lnTo>
                <a:lnTo>
                  <a:pt x="10074" y="5207"/>
                </a:lnTo>
                <a:lnTo>
                  <a:pt x="10049" y="5110"/>
                </a:lnTo>
                <a:lnTo>
                  <a:pt x="10025" y="5013"/>
                </a:lnTo>
                <a:lnTo>
                  <a:pt x="9952" y="4915"/>
                </a:lnTo>
                <a:lnTo>
                  <a:pt x="9879" y="4867"/>
                </a:lnTo>
                <a:lnTo>
                  <a:pt x="9782" y="4818"/>
                </a:lnTo>
                <a:lnTo>
                  <a:pt x="9587" y="4818"/>
                </a:lnTo>
                <a:lnTo>
                  <a:pt x="9490" y="4842"/>
                </a:lnTo>
                <a:lnTo>
                  <a:pt x="9417" y="4891"/>
                </a:lnTo>
                <a:lnTo>
                  <a:pt x="9344" y="4964"/>
                </a:lnTo>
                <a:lnTo>
                  <a:pt x="9295" y="5037"/>
                </a:lnTo>
                <a:lnTo>
                  <a:pt x="9271" y="5110"/>
                </a:lnTo>
                <a:lnTo>
                  <a:pt x="9246" y="5207"/>
                </a:lnTo>
                <a:lnTo>
                  <a:pt x="9246" y="5232"/>
                </a:lnTo>
                <a:lnTo>
                  <a:pt x="9271" y="5378"/>
                </a:lnTo>
                <a:lnTo>
                  <a:pt x="9344" y="5475"/>
                </a:lnTo>
                <a:lnTo>
                  <a:pt x="9417" y="5572"/>
                </a:lnTo>
                <a:lnTo>
                  <a:pt x="9538" y="5621"/>
                </a:lnTo>
                <a:lnTo>
                  <a:pt x="9611" y="5645"/>
                </a:lnTo>
                <a:lnTo>
                  <a:pt x="9246" y="5864"/>
                </a:lnTo>
                <a:lnTo>
                  <a:pt x="8881" y="6059"/>
                </a:lnTo>
                <a:lnTo>
                  <a:pt x="8906" y="5791"/>
                </a:lnTo>
                <a:lnTo>
                  <a:pt x="8881" y="5524"/>
                </a:lnTo>
                <a:lnTo>
                  <a:pt x="8857" y="4988"/>
                </a:lnTo>
                <a:lnTo>
                  <a:pt x="8857" y="4721"/>
                </a:lnTo>
                <a:lnTo>
                  <a:pt x="8906" y="4721"/>
                </a:lnTo>
                <a:lnTo>
                  <a:pt x="8954" y="4696"/>
                </a:lnTo>
                <a:lnTo>
                  <a:pt x="9003" y="4648"/>
                </a:lnTo>
                <a:lnTo>
                  <a:pt x="9052" y="4599"/>
                </a:lnTo>
                <a:lnTo>
                  <a:pt x="9076" y="4502"/>
                </a:lnTo>
                <a:lnTo>
                  <a:pt x="9076" y="4405"/>
                </a:lnTo>
                <a:lnTo>
                  <a:pt x="9027" y="4332"/>
                </a:lnTo>
                <a:lnTo>
                  <a:pt x="8979" y="4283"/>
                </a:lnTo>
                <a:lnTo>
                  <a:pt x="8930" y="4234"/>
                </a:lnTo>
                <a:lnTo>
                  <a:pt x="8857" y="4234"/>
                </a:lnTo>
                <a:lnTo>
                  <a:pt x="8857" y="3748"/>
                </a:lnTo>
                <a:lnTo>
                  <a:pt x="8979" y="3748"/>
                </a:lnTo>
                <a:lnTo>
                  <a:pt x="9076" y="3699"/>
                </a:lnTo>
                <a:lnTo>
                  <a:pt x="9149" y="3626"/>
                </a:lnTo>
                <a:lnTo>
                  <a:pt x="9198" y="3529"/>
                </a:lnTo>
                <a:lnTo>
                  <a:pt x="9198" y="3431"/>
                </a:lnTo>
                <a:lnTo>
                  <a:pt x="9173" y="3334"/>
                </a:lnTo>
                <a:lnTo>
                  <a:pt x="9125" y="3237"/>
                </a:lnTo>
                <a:lnTo>
                  <a:pt x="9052" y="3188"/>
                </a:lnTo>
                <a:lnTo>
                  <a:pt x="8979" y="3139"/>
                </a:lnTo>
                <a:lnTo>
                  <a:pt x="8881" y="3139"/>
                </a:lnTo>
                <a:lnTo>
                  <a:pt x="8881" y="2726"/>
                </a:lnTo>
                <a:lnTo>
                  <a:pt x="8833" y="2288"/>
                </a:lnTo>
                <a:lnTo>
                  <a:pt x="8906" y="2312"/>
                </a:lnTo>
                <a:lnTo>
                  <a:pt x="8979" y="2312"/>
                </a:lnTo>
                <a:lnTo>
                  <a:pt x="9027" y="2288"/>
                </a:lnTo>
                <a:lnTo>
                  <a:pt x="9100" y="2263"/>
                </a:lnTo>
                <a:lnTo>
                  <a:pt x="9125" y="2190"/>
                </a:lnTo>
                <a:lnTo>
                  <a:pt x="9149" y="2117"/>
                </a:lnTo>
                <a:lnTo>
                  <a:pt x="9149" y="2044"/>
                </a:lnTo>
                <a:lnTo>
                  <a:pt x="9125" y="1971"/>
                </a:lnTo>
                <a:lnTo>
                  <a:pt x="9076" y="1923"/>
                </a:lnTo>
                <a:lnTo>
                  <a:pt x="9027" y="1874"/>
                </a:lnTo>
                <a:lnTo>
                  <a:pt x="8979" y="1850"/>
                </a:lnTo>
                <a:lnTo>
                  <a:pt x="8833" y="1850"/>
                </a:lnTo>
                <a:lnTo>
                  <a:pt x="8784" y="1874"/>
                </a:lnTo>
                <a:lnTo>
                  <a:pt x="8760" y="1655"/>
                </a:lnTo>
                <a:lnTo>
                  <a:pt x="8735" y="1314"/>
                </a:lnTo>
                <a:lnTo>
                  <a:pt x="8735" y="998"/>
                </a:lnTo>
                <a:lnTo>
                  <a:pt x="8784" y="341"/>
                </a:lnTo>
                <a:close/>
                <a:moveTo>
                  <a:pt x="8638" y="0"/>
                </a:moveTo>
                <a:lnTo>
                  <a:pt x="8565" y="25"/>
                </a:lnTo>
                <a:lnTo>
                  <a:pt x="8516" y="73"/>
                </a:lnTo>
                <a:lnTo>
                  <a:pt x="8443" y="219"/>
                </a:lnTo>
                <a:lnTo>
                  <a:pt x="8395" y="365"/>
                </a:lnTo>
                <a:lnTo>
                  <a:pt x="8346" y="511"/>
                </a:lnTo>
                <a:lnTo>
                  <a:pt x="8346" y="682"/>
                </a:lnTo>
                <a:lnTo>
                  <a:pt x="8322" y="1022"/>
                </a:lnTo>
                <a:lnTo>
                  <a:pt x="8346" y="1339"/>
                </a:lnTo>
                <a:lnTo>
                  <a:pt x="8395" y="2117"/>
                </a:lnTo>
                <a:lnTo>
                  <a:pt x="8443" y="2896"/>
                </a:lnTo>
                <a:lnTo>
                  <a:pt x="8443" y="3334"/>
                </a:lnTo>
                <a:lnTo>
                  <a:pt x="8443" y="3772"/>
                </a:lnTo>
                <a:lnTo>
                  <a:pt x="8395" y="4648"/>
                </a:lnTo>
                <a:lnTo>
                  <a:pt x="8419" y="5475"/>
                </a:lnTo>
                <a:lnTo>
                  <a:pt x="8443" y="5889"/>
                </a:lnTo>
                <a:lnTo>
                  <a:pt x="8419" y="6302"/>
                </a:lnTo>
                <a:lnTo>
                  <a:pt x="8370" y="6400"/>
                </a:lnTo>
                <a:lnTo>
                  <a:pt x="8395" y="6473"/>
                </a:lnTo>
                <a:lnTo>
                  <a:pt x="8443" y="6546"/>
                </a:lnTo>
                <a:lnTo>
                  <a:pt x="8468" y="6570"/>
                </a:lnTo>
                <a:lnTo>
                  <a:pt x="8541" y="6570"/>
                </a:lnTo>
                <a:lnTo>
                  <a:pt x="8589" y="6594"/>
                </a:lnTo>
                <a:lnTo>
                  <a:pt x="8662" y="6594"/>
                </a:lnTo>
                <a:lnTo>
                  <a:pt x="8735" y="6570"/>
                </a:lnTo>
                <a:lnTo>
                  <a:pt x="8784" y="6521"/>
                </a:lnTo>
                <a:lnTo>
                  <a:pt x="8979" y="6473"/>
                </a:lnTo>
                <a:lnTo>
                  <a:pt x="9149" y="6424"/>
                </a:lnTo>
                <a:lnTo>
                  <a:pt x="9490" y="6254"/>
                </a:lnTo>
                <a:lnTo>
                  <a:pt x="9806" y="6059"/>
                </a:lnTo>
                <a:lnTo>
                  <a:pt x="10122" y="5840"/>
                </a:lnTo>
                <a:lnTo>
                  <a:pt x="10731" y="5378"/>
                </a:lnTo>
                <a:lnTo>
                  <a:pt x="11023" y="5159"/>
                </a:lnTo>
                <a:lnTo>
                  <a:pt x="11339" y="4964"/>
                </a:lnTo>
                <a:lnTo>
                  <a:pt x="11996" y="4599"/>
                </a:lnTo>
                <a:lnTo>
                  <a:pt x="12702" y="4234"/>
                </a:lnTo>
                <a:lnTo>
                  <a:pt x="13018" y="4040"/>
                </a:lnTo>
                <a:lnTo>
                  <a:pt x="13358" y="3821"/>
                </a:lnTo>
                <a:lnTo>
                  <a:pt x="13650" y="3577"/>
                </a:lnTo>
                <a:lnTo>
                  <a:pt x="13942" y="3310"/>
                </a:lnTo>
                <a:lnTo>
                  <a:pt x="13967" y="3261"/>
                </a:lnTo>
                <a:lnTo>
                  <a:pt x="13991" y="3188"/>
                </a:lnTo>
                <a:lnTo>
                  <a:pt x="13991" y="3139"/>
                </a:lnTo>
                <a:lnTo>
                  <a:pt x="13967" y="3091"/>
                </a:lnTo>
                <a:lnTo>
                  <a:pt x="13894" y="2993"/>
                </a:lnTo>
                <a:lnTo>
                  <a:pt x="13845" y="2969"/>
                </a:lnTo>
                <a:lnTo>
                  <a:pt x="13796" y="2945"/>
                </a:lnTo>
                <a:lnTo>
                  <a:pt x="13602" y="2604"/>
                </a:lnTo>
                <a:lnTo>
                  <a:pt x="13358" y="2288"/>
                </a:lnTo>
                <a:lnTo>
                  <a:pt x="13115" y="1996"/>
                </a:lnTo>
                <a:lnTo>
                  <a:pt x="12823" y="1704"/>
                </a:lnTo>
                <a:lnTo>
                  <a:pt x="12507" y="1436"/>
                </a:lnTo>
                <a:lnTo>
                  <a:pt x="12191" y="1168"/>
                </a:lnTo>
                <a:lnTo>
                  <a:pt x="11874" y="949"/>
                </a:lnTo>
                <a:lnTo>
                  <a:pt x="11558" y="755"/>
                </a:lnTo>
                <a:lnTo>
                  <a:pt x="11193" y="560"/>
                </a:lnTo>
                <a:lnTo>
                  <a:pt x="10804" y="390"/>
                </a:lnTo>
                <a:lnTo>
                  <a:pt x="10439" y="268"/>
                </a:lnTo>
                <a:lnTo>
                  <a:pt x="10025" y="146"/>
                </a:lnTo>
                <a:lnTo>
                  <a:pt x="9733" y="73"/>
                </a:lnTo>
                <a:lnTo>
                  <a:pt x="9392" y="25"/>
                </a:lnTo>
                <a:lnTo>
                  <a:pt x="9222" y="0"/>
                </a:lnTo>
                <a:lnTo>
                  <a:pt x="9052" y="0"/>
                </a:lnTo>
                <a:lnTo>
                  <a:pt x="8906" y="49"/>
                </a:lnTo>
                <a:lnTo>
                  <a:pt x="8760" y="98"/>
                </a:lnTo>
                <a:lnTo>
                  <a:pt x="8711" y="25"/>
                </a:lnTo>
                <a:lnTo>
                  <a:pt x="8638" y="0"/>
                </a:lnTo>
                <a:close/>
                <a:moveTo>
                  <a:pt x="11169" y="6278"/>
                </a:moveTo>
                <a:lnTo>
                  <a:pt x="11144" y="6521"/>
                </a:lnTo>
                <a:lnTo>
                  <a:pt x="11144" y="6765"/>
                </a:lnTo>
                <a:lnTo>
                  <a:pt x="11144" y="7300"/>
                </a:lnTo>
                <a:lnTo>
                  <a:pt x="10147" y="7276"/>
                </a:lnTo>
                <a:lnTo>
                  <a:pt x="9855" y="7251"/>
                </a:lnTo>
                <a:lnTo>
                  <a:pt x="10195" y="7032"/>
                </a:lnTo>
                <a:lnTo>
                  <a:pt x="10536" y="6789"/>
                </a:lnTo>
                <a:lnTo>
                  <a:pt x="11169" y="6278"/>
                </a:lnTo>
                <a:close/>
                <a:moveTo>
                  <a:pt x="11826" y="5767"/>
                </a:moveTo>
                <a:lnTo>
                  <a:pt x="11801" y="6010"/>
                </a:lnTo>
                <a:lnTo>
                  <a:pt x="11801" y="6229"/>
                </a:lnTo>
                <a:lnTo>
                  <a:pt x="11753" y="6765"/>
                </a:lnTo>
                <a:lnTo>
                  <a:pt x="11753" y="7057"/>
                </a:lnTo>
                <a:lnTo>
                  <a:pt x="11753" y="7324"/>
                </a:lnTo>
                <a:lnTo>
                  <a:pt x="11436" y="7324"/>
                </a:lnTo>
                <a:lnTo>
                  <a:pt x="11436" y="7081"/>
                </a:lnTo>
                <a:lnTo>
                  <a:pt x="11388" y="6838"/>
                </a:lnTo>
                <a:lnTo>
                  <a:pt x="11363" y="6497"/>
                </a:lnTo>
                <a:lnTo>
                  <a:pt x="11315" y="6327"/>
                </a:lnTo>
                <a:lnTo>
                  <a:pt x="11266" y="6181"/>
                </a:lnTo>
                <a:lnTo>
                  <a:pt x="11461" y="6035"/>
                </a:lnTo>
                <a:lnTo>
                  <a:pt x="11826" y="5767"/>
                </a:lnTo>
                <a:close/>
                <a:moveTo>
                  <a:pt x="12507" y="5329"/>
                </a:moveTo>
                <a:lnTo>
                  <a:pt x="12507" y="5743"/>
                </a:lnTo>
                <a:lnTo>
                  <a:pt x="12507" y="6132"/>
                </a:lnTo>
                <a:lnTo>
                  <a:pt x="12458" y="6716"/>
                </a:lnTo>
                <a:lnTo>
                  <a:pt x="12434" y="7324"/>
                </a:lnTo>
                <a:lnTo>
                  <a:pt x="12166" y="7324"/>
                </a:lnTo>
                <a:lnTo>
                  <a:pt x="12166" y="7008"/>
                </a:lnTo>
                <a:lnTo>
                  <a:pt x="12166" y="6716"/>
                </a:lnTo>
                <a:lnTo>
                  <a:pt x="12166" y="6108"/>
                </a:lnTo>
                <a:lnTo>
                  <a:pt x="12166" y="5840"/>
                </a:lnTo>
                <a:lnTo>
                  <a:pt x="12142" y="5718"/>
                </a:lnTo>
                <a:lnTo>
                  <a:pt x="12118" y="5572"/>
                </a:lnTo>
                <a:lnTo>
                  <a:pt x="12507" y="5329"/>
                </a:lnTo>
                <a:close/>
                <a:moveTo>
                  <a:pt x="13261" y="4915"/>
                </a:moveTo>
                <a:lnTo>
                  <a:pt x="13285" y="5159"/>
                </a:lnTo>
                <a:lnTo>
                  <a:pt x="13310" y="5426"/>
                </a:lnTo>
                <a:lnTo>
                  <a:pt x="13358" y="5937"/>
                </a:lnTo>
                <a:lnTo>
                  <a:pt x="13383" y="6643"/>
                </a:lnTo>
                <a:lnTo>
                  <a:pt x="13407" y="6984"/>
                </a:lnTo>
                <a:lnTo>
                  <a:pt x="13456" y="7324"/>
                </a:lnTo>
                <a:lnTo>
                  <a:pt x="12945" y="7324"/>
                </a:lnTo>
                <a:lnTo>
                  <a:pt x="12921" y="7251"/>
                </a:lnTo>
                <a:lnTo>
                  <a:pt x="12872" y="7203"/>
                </a:lnTo>
                <a:lnTo>
                  <a:pt x="12872" y="6667"/>
                </a:lnTo>
                <a:lnTo>
                  <a:pt x="12896" y="6132"/>
                </a:lnTo>
                <a:lnTo>
                  <a:pt x="12921" y="5913"/>
                </a:lnTo>
                <a:lnTo>
                  <a:pt x="12896" y="5645"/>
                </a:lnTo>
                <a:lnTo>
                  <a:pt x="12872" y="5402"/>
                </a:lnTo>
                <a:lnTo>
                  <a:pt x="12823" y="5280"/>
                </a:lnTo>
                <a:lnTo>
                  <a:pt x="12775" y="5183"/>
                </a:lnTo>
                <a:lnTo>
                  <a:pt x="13261" y="4915"/>
                </a:lnTo>
                <a:close/>
                <a:moveTo>
                  <a:pt x="14088" y="4502"/>
                </a:moveTo>
                <a:lnTo>
                  <a:pt x="14040" y="4672"/>
                </a:lnTo>
                <a:lnTo>
                  <a:pt x="14015" y="4842"/>
                </a:lnTo>
                <a:lnTo>
                  <a:pt x="14015" y="5037"/>
                </a:lnTo>
                <a:lnTo>
                  <a:pt x="14040" y="5232"/>
                </a:lnTo>
                <a:lnTo>
                  <a:pt x="14064" y="5597"/>
                </a:lnTo>
                <a:lnTo>
                  <a:pt x="14088" y="5937"/>
                </a:lnTo>
                <a:lnTo>
                  <a:pt x="14088" y="6278"/>
                </a:lnTo>
                <a:lnTo>
                  <a:pt x="14064" y="6643"/>
                </a:lnTo>
                <a:lnTo>
                  <a:pt x="14064" y="6984"/>
                </a:lnTo>
                <a:lnTo>
                  <a:pt x="14088" y="7154"/>
                </a:lnTo>
                <a:lnTo>
                  <a:pt x="14113" y="7324"/>
                </a:lnTo>
                <a:lnTo>
                  <a:pt x="13748" y="7324"/>
                </a:lnTo>
                <a:lnTo>
                  <a:pt x="13796" y="6984"/>
                </a:lnTo>
                <a:lnTo>
                  <a:pt x="13796" y="6619"/>
                </a:lnTo>
                <a:lnTo>
                  <a:pt x="13748" y="5937"/>
                </a:lnTo>
                <a:lnTo>
                  <a:pt x="13723" y="5645"/>
                </a:lnTo>
                <a:lnTo>
                  <a:pt x="13699" y="5353"/>
                </a:lnTo>
                <a:lnTo>
                  <a:pt x="13650" y="5037"/>
                </a:lnTo>
                <a:lnTo>
                  <a:pt x="13553" y="4769"/>
                </a:lnTo>
                <a:lnTo>
                  <a:pt x="14088" y="4502"/>
                </a:lnTo>
                <a:close/>
                <a:moveTo>
                  <a:pt x="14964" y="4113"/>
                </a:moveTo>
                <a:lnTo>
                  <a:pt x="14940" y="4137"/>
                </a:lnTo>
                <a:lnTo>
                  <a:pt x="14891" y="4526"/>
                </a:lnTo>
                <a:lnTo>
                  <a:pt x="14891" y="4915"/>
                </a:lnTo>
                <a:lnTo>
                  <a:pt x="14891" y="5694"/>
                </a:lnTo>
                <a:lnTo>
                  <a:pt x="14867" y="6083"/>
                </a:lnTo>
                <a:lnTo>
                  <a:pt x="14843" y="6497"/>
                </a:lnTo>
                <a:lnTo>
                  <a:pt x="14818" y="6911"/>
                </a:lnTo>
                <a:lnTo>
                  <a:pt x="14818" y="7324"/>
                </a:lnTo>
                <a:lnTo>
                  <a:pt x="14551" y="7324"/>
                </a:lnTo>
                <a:lnTo>
                  <a:pt x="14551" y="7300"/>
                </a:lnTo>
                <a:lnTo>
                  <a:pt x="14502" y="7130"/>
                </a:lnTo>
                <a:lnTo>
                  <a:pt x="14502" y="6959"/>
                </a:lnTo>
                <a:lnTo>
                  <a:pt x="14502" y="6619"/>
                </a:lnTo>
                <a:lnTo>
                  <a:pt x="14526" y="5937"/>
                </a:lnTo>
                <a:lnTo>
                  <a:pt x="14526" y="5718"/>
                </a:lnTo>
                <a:lnTo>
                  <a:pt x="14502" y="5524"/>
                </a:lnTo>
                <a:lnTo>
                  <a:pt x="14453" y="5086"/>
                </a:lnTo>
                <a:lnTo>
                  <a:pt x="14429" y="4721"/>
                </a:lnTo>
                <a:lnTo>
                  <a:pt x="14429" y="4550"/>
                </a:lnTo>
                <a:lnTo>
                  <a:pt x="14356" y="4380"/>
                </a:lnTo>
                <a:lnTo>
                  <a:pt x="14964" y="4113"/>
                </a:lnTo>
                <a:close/>
                <a:moveTo>
                  <a:pt x="15329" y="5013"/>
                </a:moveTo>
                <a:lnTo>
                  <a:pt x="15354" y="5134"/>
                </a:lnTo>
                <a:lnTo>
                  <a:pt x="15500" y="5670"/>
                </a:lnTo>
                <a:lnTo>
                  <a:pt x="15597" y="6229"/>
                </a:lnTo>
                <a:lnTo>
                  <a:pt x="15621" y="6497"/>
                </a:lnTo>
                <a:lnTo>
                  <a:pt x="15621" y="6765"/>
                </a:lnTo>
                <a:lnTo>
                  <a:pt x="15597" y="7057"/>
                </a:lnTo>
                <a:lnTo>
                  <a:pt x="15573" y="7324"/>
                </a:lnTo>
                <a:lnTo>
                  <a:pt x="15402" y="7300"/>
                </a:lnTo>
                <a:lnTo>
                  <a:pt x="15208" y="7300"/>
                </a:lnTo>
                <a:lnTo>
                  <a:pt x="15256" y="7130"/>
                </a:lnTo>
                <a:lnTo>
                  <a:pt x="15281" y="6959"/>
                </a:lnTo>
                <a:lnTo>
                  <a:pt x="15305" y="6594"/>
                </a:lnTo>
                <a:lnTo>
                  <a:pt x="15329" y="5864"/>
                </a:lnTo>
                <a:lnTo>
                  <a:pt x="15329" y="5013"/>
                </a:lnTo>
                <a:close/>
                <a:moveTo>
                  <a:pt x="14940" y="3529"/>
                </a:moveTo>
                <a:lnTo>
                  <a:pt x="14891" y="3553"/>
                </a:lnTo>
                <a:lnTo>
                  <a:pt x="14843" y="3553"/>
                </a:lnTo>
                <a:lnTo>
                  <a:pt x="14843" y="3602"/>
                </a:lnTo>
                <a:lnTo>
                  <a:pt x="14794" y="3626"/>
                </a:lnTo>
                <a:lnTo>
                  <a:pt x="13918" y="4015"/>
                </a:lnTo>
                <a:lnTo>
                  <a:pt x="13067" y="4453"/>
                </a:lnTo>
                <a:lnTo>
                  <a:pt x="12239" y="4915"/>
                </a:lnTo>
                <a:lnTo>
                  <a:pt x="11826" y="5159"/>
                </a:lnTo>
                <a:lnTo>
                  <a:pt x="11436" y="5426"/>
                </a:lnTo>
                <a:lnTo>
                  <a:pt x="11071" y="5694"/>
                </a:lnTo>
                <a:lnTo>
                  <a:pt x="10706" y="5962"/>
                </a:lnTo>
                <a:lnTo>
                  <a:pt x="10001" y="6521"/>
                </a:lnTo>
                <a:lnTo>
                  <a:pt x="9636" y="6765"/>
                </a:lnTo>
                <a:lnTo>
                  <a:pt x="9246" y="7008"/>
                </a:lnTo>
                <a:lnTo>
                  <a:pt x="8833" y="7178"/>
                </a:lnTo>
                <a:lnTo>
                  <a:pt x="8638" y="7276"/>
                </a:lnTo>
                <a:lnTo>
                  <a:pt x="8419" y="7324"/>
                </a:lnTo>
                <a:lnTo>
                  <a:pt x="8346" y="7349"/>
                </a:lnTo>
                <a:lnTo>
                  <a:pt x="8297" y="7397"/>
                </a:lnTo>
                <a:lnTo>
                  <a:pt x="8273" y="7446"/>
                </a:lnTo>
                <a:lnTo>
                  <a:pt x="8249" y="7519"/>
                </a:lnTo>
                <a:lnTo>
                  <a:pt x="8249" y="7568"/>
                </a:lnTo>
                <a:lnTo>
                  <a:pt x="8273" y="7641"/>
                </a:lnTo>
                <a:lnTo>
                  <a:pt x="8297" y="7689"/>
                </a:lnTo>
                <a:lnTo>
                  <a:pt x="8346" y="7738"/>
                </a:lnTo>
                <a:lnTo>
                  <a:pt x="8468" y="7787"/>
                </a:lnTo>
                <a:lnTo>
                  <a:pt x="8614" y="7762"/>
                </a:lnTo>
                <a:lnTo>
                  <a:pt x="8687" y="7738"/>
                </a:lnTo>
                <a:lnTo>
                  <a:pt x="8833" y="7714"/>
                </a:lnTo>
                <a:lnTo>
                  <a:pt x="8979" y="7738"/>
                </a:lnTo>
                <a:lnTo>
                  <a:pt x="9149" y="7714"/>
                </a:lnTo>
                <a:lnTo>
                  <a:pt x="9660" y="7738"/>
                </a:lnTo>
                <a:lnTo>
                  <a:pt x="10147" y="7762"/>
                </a:lnTo>
                <a:lnTo>
                  <a:pt x="11169" y="7811"/>
                </a:lnTo>
                <a:lnTo>
                  <a:pt x="12166" y="7835"/>
                </a:lnTo>
                <a:lnTo>
                  <a:pt x="13164" y="7811"/>
                </a:lnTo>
                <a:lnTo>
                  <a:pt x="14186" y="7835"/>
                </a:lnTo>
                <a:lnTo>
                  <a:pt x="14599" y="7860"/>
                </a:lnTo>
                <a:lnTo>
                  <a:pt x="15086" y="7908"/>
                </a:lnTo>
                <a:lnTo>
                  <a:pt x="15329" y="7908"/>
                </a:lnTo>
                <a:lnTo>
                  <a:pt x="15548" y="7884"/>
                </a:lnTo>
                <a:lnTo>
                  <a:pt x="15767" y="7860"/>
                </a:lnTo>
                <a:lnTo>
                  <a:pt x="15962" y="7787"/>
                </a:lnTo>
                <a:lnTo>
                  <a:pt x="16011" y="7738"/>
                </a:lnTo>
                <a:lnTo>
                  <a:pt x="16059" y="7665"/>
                </a:lnTo>
                <a:lnTo>
                  <a:pt x="16059" y="7592"/>
                </a:lnTo>
                <a:lnTo>
                  <a:pt x="16035" y="7519"/>
                </a:lnTo>
                <a:lnTo>
                  <a:pt x="16084" y="6959"/>
                </a:lnTo>
                <a:lnTo>
                  <a:pt x="16084" y="6424"/>
                </a:lnTo>
                <a:lnTo>
                  <a:pt x="16011" y="5864"/>
                </a:lnTo>
                <a:lnTo>
                  <a:pt x="15913" y="5329"/>
                </a:lnTo>
                <a:lnTo>
                  <a:pt x="15792" y="4867"/>
                </a:lnTo>
                <a:lnTo>
                  <a:pt x="15694" y="4575"/>
                </a:lnTo>
                <a:lnTo>
                  <a:pt x="15597" y="4307"/>
                </a:lnTo>
                <a:lnTo>
                  <a:pt x="15451" y="4040"/>
                </a:lnTo>
                <a:lnTo>
                  <a:pt x="15305" y="3821"/>
                </a:lnTo>
                <a:lnTo>
                  <a:pt x="15232" y="3723"/>
                </a:lnTo>
                <a:lnTo>
                  <a:pt x="15135" y="3650"/>
                </a:lnTo>
                <a:lnTo>
                  <a:pt x="15037" y="3577"/>
                </a:lnTo>
                <a:lnTo>
                  <a:pt x="14940" y="3529"/>
                </a:lnTo>
                <a:close/>
                <a:moveTo>
                  <a:pt x="7324" y="1168"/>
                </a:moveTo>
                <a:lnTo>
                  <a:pt x="7300" y="1363"/>
                </a:lnTo>
                <a:lnTo>
                  <a:pt x="7275" y="1582"/>
                </a:lnTo>
                <a:lnTo>
                  <a:pt x="7300" y="1971"/>
                </a:lnTo>
                <a:lnTo>
                  <a:pt x="7348" y="2653"/>
                </a:lnTo>
                <a:lnTo>
                  <a:pt x="7373" y="2993"/>
                </a:lnTo>
                <a:lnTo>
                  <a:pt x="7397" y="3334"/>
                </a:lnTo>
                <a:lnTo>
                  <a:pt x="7397" y="4794"/>
                </a:lnTo>
                <a:lnTo>
                  <a:pt x="7397" y="6254"/>
                </a:lnTo>
                <a:lnTo>
                  <a:pt x="7397" y="6789"/>
                </a:lnTo>
                <a:lnTo>
                  <a:pt x="7373" y="7324"/>
                </a:lnTo>
                <a:lnTo>
                  <a:pt x="7397" y="7884"/>
                </a:lnTo>
                <a:lnTo>
                  <a:pt x="7446" y="8127"/>
                </a:lnTo>
                <a:lnTo>
                  <a:pt x="7494" y="8395"/>
                </a:lnTo>
                <a:lnTo>
                  <a:pt x="7470" y="8444"/>
                </a:lnTo>
                <a:lnTo>
                  <a:pt x="7519" y="8492"/>
                </a:lnTo>
                <a:lnTo>
                  <a:pt x="7567" y="8565"/>
                </a:lnTo>
                <a:lnTo>
                  <a:pt x="7640" y="8614"/>
                </a:lnTo>
                <a:lnTo>
                  <a:pt x="7786" y="8614"/>
                </a:lnTo>
                <a:lnTo>
                  <a:pt x="8078" y="8663"/>
                </a:lnTo>
                <a:lnTo>
                  <a:pt x="9003" y="8663"/>
                </a:lnTo>
                <a:lnTo>
                  <a:pt x="9952" y="8736"/>
                </a:lnTo>
                <a:lnTo>
                  <a:pt x="10414" y="8760"/>
                </a:lnTo>
                <a:lnTo>
                  <a:pt x="10901" y="8784"/>
                </a:lnTo>
                <a:lnTo>
                  <a:pt x="11899" y="8760"/>
                </a:lnTo>
                <a:lnTo>
                  <a:pt x="12872" y="8736"/>
                </a:lnTo>
                <a:lnTo>
                  <a:pt x="13869" y="8711"/>
                </a:lnTo>
                <a:lnTo>
                  <a:pt x="14867" y="8736"/>
                </a:lnTo>
                <a:lnTo>
                  <a:pt x="14794" y="9052"/>
                </a:lnTo>
                <a:lnTo>
                  <a:pt x="14721" y="9368"/>
                </a:lnTo>
                <a:lnTo>
                  <a:pt x="14697" y="9685"/>
                </a:lnTo>
                <a:lnTo>
                  <a:pt x="14672" y="10025"/>
                </a:lnTo>
                <a:lnTo>
                  <a:pt x="14648" y="10293"/>
                </a:lnTo>
                <a:lnTo>
                  <a:pt x="14599" y="10536"/>
                </a:lnTo>
                <a:lnTo>
                  <a:pt x="14526" y="10780"/>
                </a:lnTo>
                <a:lnTo>
                  <a:pt x="14453" y="11023"/>
                </a:lnTo>
                <a:lnTo>
                  <a:pt x="14356" y="11266"/>
                </a:lnTo>
                <a:lnTo>
                  <a:pt x="14234" y="11485"/>
                </a:lnTo>
                <a:lnTo>
                  <a:pt x="13967" y="11923"/>
                </a:lnTo>
                <a:lnTo>
                  <a:pt x="13699" y="12337"/>
                </a:lnTo>
                <a:lnTo>
                  <a:pt x="13383" y="12750"/>
                </a:lnTo>
                <a:lnTo>
                  <a:pt x="12775" y="13529"/>
                </a:lnTo>
                <a:lnTo>
                  <a:pt x="12580" y="13748"/>
                </a:lnTo>
                <a:lnTo>
                  <a:pt x="12385" y="13943"/>
                </a:lnTo>
                <a:lnTo>
                  <a:pt x="12166" y="14113"/>
                </a:lnTo>
                <a:lnTo>
                  <a:pt x="11947" y="14283"/>
                </a:lnTo>
                <a:lnTo>
                  <a:pt x="11485" y="14575"/>
                </a:lnTo>
                <a:lnTo>
                  <a:pt x="10998" y="14819"/>
                </a:lnTo>
                <a:lnTo>
                  <a:pt x="10536" y="15062"/>
                </a:lnTo>
                <a:lnTo>
                  <a:pt x="10074" y="15257"/>
                </a:lnTo>
                <a:lnTo>
                  <a:pt x="9587" y="15403"/>
                </a:lnTo>
                <a:lnTo>
                  <a:pt x="9100" y="15549"/>
                </a:lnTo>
                <a:lnTo>
                  <a:pt x="8614" y="15646"/>
                </a:lnTo>
                <a:lnTo>
                  <a:pt x="8127" y="15695"/>
                </a:lnTo>
                <a:lnTo>
                  <a:pt x="7616" y="15719"/>
                </a:lnTo>
                <a:lnTo>
                  <a:pt x="7105" y="15695"/>
                </a:lnTo>
                <a:lnTo>
                  <a:pt x="6618" y="15622"/>
                </a:lnTo>
                <a:lnTo>
                  <a:pt x="6132" y="15524"/>
                </a:lnTo>
                <a:lnTo>
                  <a:pt x="5669" y="15378"/>
                </a:lnTo>
                <a:lnTo>
                  <a:pt x="5207" y="15184"/>
                </a:lnTo>
                <a:lnTo>
                  <a:pt x="4745" y="14989"/>
                </a:lnTo>
                <a:lnTo>
                  <a:pt x="4331" y="14746"/>
                </a:lnTo>
                <a:lnTo>
                  <a:pt x="3893" y="14502"/>
                </a:lnTo>
                <a:lnTo>
                  <a:pt x="3504" y="14235"/>
                </a:lnTo>
                <a:lnTo>
                  <a:pt x="3090" y="13943"/>
                </a:lnTo>
                <a:lnTo>
                  <a:pt x="2725" y="13626"/>
                </a:lnTo>
                <a:lnTo>
                  <a:pt x="2360" y="13310"/>
                </a:lnTo>
                <a:lnTo>
                  <a:pt x="2020" y="12945"/>
                </a:lnTo>
                <a:lnTo>
                  <a:pt x="1728" y="12580"/>
                </a:lnTo>
                <a:lnTo>
                  <a:pt x="1436" y="12191"/>
                </a:lnTo>
                <a:lnTo>
                  <a:pt x="1192" y="11777"/>
                </a:lnTo>
                <a:lnTo>
                  <a:pt x="973" y="11339"/>
                </a:lnTo>
                <a:lnTo>
                  <a:pt x="803" y="10901"/>
                </a:lnTo>
                <a:lnTo>
                  <a:pt x="657" y="10463"/>
                </a:lnTo>
                <a:lnTo>
                  <a:pt x="560" y="10001"/>
                </a:lnTo>
                <a:lnTo>
                  <a:pt x="487" y="9539"/>
                </a:lnTo>
                <a:lnTo>
                  <a:pt x="462" y="9076"/>
                </a:lnTo>
                <a:lnTo>
                  <a:pt x="438" y="8614"/>
                </a:lnTo>
                <a:lnTo>
                  <a:pt x="462" y="8152"/>
                </a:lnTo>
                <a:lnTo>
                  <a:pt x="511" y="7689"/>
                </a:lnTo>
                <a:lnTo>
                  <a:pt x="560" y="7251"/>
                </a:lnTo>
                <a:lnTo>
                  <a:pt x="633" y="6789"/>
                </a:lnTo>
                <a:lnTo>
                  <a:pt x="754" y="6327"/>
                </a:lnTo>
                <a:lnTo>
                  <a:pt x="876" y="5864"/>
                </a:lnTo>
                <a:lnTo>
                  <a:pt x="1022" y="5426"/>
                </a:lnTo>
                <a:lnTo>
                  <a:pt x="1192" y="4988"/>
                </a:lnTo>
                <a:lnTo>
                  <a:pt x="1411" y="4575"/>
                </a:lnTo>
                <a:lnTo>
                  <a:pt x="1655" y="4210"/>
                </a:lnTo>
                <a:lnTo>
                  <a:pt x="1947" y="3821"/>
                </a:lnTo>
                <a:lnTo>
                  <a:pt x="2263" y="3456"/>
                </a:lnTo>
                <a:lnTo>
                  <a:pt x="2604" y="3139"/>
                </a:lnTo>
                <a:lnTo>
                  <a:pt x="2969" y="2823"/>
                </a:lnTo>
                <a:lnTo>
                  <a:pt x="3358" y="2531"/>
                </a:lnTo>
                <a:lnTo>
                  <a:pt x="3772" y="2263"/>
                </a:lnTo>
                <a:lnTo>
                  <a:pt x="4185" y="1996"/>
                </a:lnTo>
                <a:lnTo>
                  <a:pt x="4575" y="1752"/>
                </a:lnTo>
                <a:lnTo>
                  <a:pt x="4891" y="1582"/>
                </a:lnTo>
                <a:lnTo>
                  <a:pt x="5231" y="1460"/>
                </a:lnTo>
                <a:lnTo>
                  <a:pt x="5572" y="1387"/>
                </a:lnTo>
                <a:lnTo>
                  <a:pt x="5913" y="1314"/>
                </a:lnTo>
                <a:lnTo>
                  <a:pt x="6253" y="1266"/>
                </a:lnTo>
                <a:lnTo>
                  <a:pt x="6618" y="1217"/>
                </a:lnTo>
                <a:lnTo>
                  <a:pt x="7324" y="1168"/>
                </a:lnTo>
                <a:close/>
                <a:moveTo>
                  <a:pt x="7592" y="755"/>
                </a:moveTo>
                <a:lnTo>
                  <a:pt x="7519" y="779"/>
                </a:lnTo>
                <a:lnTo>
                  <a:pt x="7470" y="828"/>
                </a:lnTo>
                <a:lnTo>
                  <a:pt x="7008" y="803"/>
                </a:lnTo>
                <a:lnTo>
                  <a:pt x="6545" y="828"/>
                </a:lnTo>
                <a:lnTo>
                  <a:pt x="6107" y="876"/>
                </a:lnTo>
                <a:lnTo>
                  <a:pt x="5669" y="974"/>
                </a:lnTo>
                <a:lnTo>
                  <a:pt x="5231" y="1095"/>
                </a:lnTo>
                <a:lnTo>
                  <a:pt x="4818" y="1241"/>
                </a:lnTo>
                <a:lnTo>
                  <a:pt x="4404" y="1412"/>
                </a:lnTo>
                <a:lnTo>
                  <a:pt x="3991" y="1606"/>
                </a:lnTo>
                <a:lnTo>
                  <a:pt x="3601" y="1850"/>
                </a:lnTo>
                <a:lnTo>
                  <a:pt x="3212" y="2093"/>
                </a:lnTo>
                <a:lnTo>
                  <a:pt x="2847" y="2361"/>
                </a:lnTo>
                <a:lnTo>
                  <a:pt x="2506" y="2653"/>
                </a:lnTo>
                <a:lnTo>
                  <a:pt x="2166" y="2969"/>
                </a:lnTo>
                <a:lnTo>
                  <a:pt x="1849" y="3285"/>
                </a:lnTo>
                <a:lnTo>
                  <a:pt x="1557" y="3626"/>
                </a:lnTo>
                <a:lnTo>
                  <a:pt x="1265" y="3991"/>
                </a:lnTo>
                <a:lnTo>
                  <a:pt x="1046" y="4332"/>
                </a:lnTo>
                <a:lnTo>
                  <a:pt x="852" y="4721"/>
                </a:lnTo>
                <a:lnTo>
                  <a:pt x="681" y="5110"/>
                </a:lnTo>
                <a:lnTo>
                  <a:pt x="535" y="5524"/>
                </a:lnTo>
                <a:lnTo>
                  <a:pt x="414" y="5962"/>
                </a:lnTo>
                <a:lnTo>
                  <a:pt x="292" y="6375"/>
                </a:lnTo>
                <a:lnTo>
                  <a:pt x="146" y="7203"/>
                </a:lnTo>
                <a:lnTo>
                  <a:pt x="73" y="7641"/>
                </a:lnTo>
                <a:lnTo>
                  <a:pt x="24" y="8054"/>
                </a:lnTo>
                <a:lnTo>
                  <a:pt x="0" y="8468"/>
                </a:lnTo>
                <a:lnTo>
                  <a:pt x="0" y="8906"/>
                </a:lnTo>
                <a:lnTo>
                  <a:pt x="24" y="9320"/>
                </a:lnTo>
                <a:lnTo>
                  <a:pt x="73" y="9733"/>
                </a:lnTo>
                <a:lnTo>
                  <a:pt x="122" y="10171"/>
                </a:lnTo>
                <a:lnTo>
                  <a:pt x="219" y="10585"/>
                </a:lnTo>
                <a:lnTo>
                  <a:pt x="341" y="11023"/>
                </a:lnTo>
                <a:lnTo>
                  <a:pt x="487" y="11437"/>
                </a:lnTo>
                <a:lnTo>
                  <a:pt x="681" y="11826"/>
                </a:lnTo>
                <a:lnTo>
                  <a:pt x="900" y="12215"/>
                </a:lnTo>
                <a:lnTo>
                  <a:pt x="1119" y="12604"/>
                </a:lnTo>
                <a:lnTo>
                  <a:pt x="1387" y="12969"/>
                </a:lnTo>
                <a:lnTo>
                  <a:pt x="1679" y="13310"/>
                </a:lnTo>
                <a:lnTo>
                  <a:pt x="1995" y="13626"/>
                </a:lnTo>
                <a:lnTo>
                  <a:pt x="2312" y="13943"/>
                </a:lnTo>
                <a:lnTo>
                  <a:pt x="2652" y="14235"/>
                </a:lnTo>
                <a:lnTo>
                  <a:pt x="3017" y="14527"/>
                </a:lnTo>
                <a:lnTo>
                  <a:pt x="3382" y="14770"/>
                </a:lnTo>
                <a:lnTo>
                  <a:pt x="3772" y="15013"/>
                </a:lnTo>
                <a:lnTo>
                  <a:pt x="4161" y="15232"/>
                </a:lnTo>
                <a:lnTo>
                  <a:pt x="4550" y="15451"/>
                </a:lnTo>
                <a:lnTo>
                  <a:pt x="4964" y="15622"/>
                </a:lnTo>
                <a:lnTo>
                  <a:pt x="5377" y="15792"/>
                </a:lnTo>
                <a:lnTo>
                  <a:pt x="5791" y="15938"/>
                </a:lnTo>
                <a:lnTo>
                  <a:pt x="6229" y="16060"/>
                </a:lnTo>
                <a:lnTo>
                  <a:pt x="6667" y="16133"/>
                </a:lnTo>
                <a:lnTo>
                  <a:pt x="7105" y="16206"/>
                </a:lnTo>
                <a:lnTo>
                  <a:pt x="7543" y="16230"/>
                </a:lnTo>
                <a:lnTo>
                  <a:pt x="8005" y="16230"/>
                </a:lnTo>
                <a:lnTo>
                  <a:pt x="8443" y="16206"/>
                </a:lnTo>
                <a:lnTo>
                  <a:pt x="8906" y="16157"/>
                </a:lnTo>
                <a:lnTo>
                  <a:pt x="9368" y="16035"/>
                </a:lnTo>
                <a:lnTo>
                  <a:pt x="9830" y="15914"/>
                </a:lnTo>
                <a:lnTo>
                  <a:pt x="10293" y="15743"/>
                </a:lnTo>
                <a:lnTo>
                  <a:pt x="10731" y="15573"/>
                </a:lnTo>
                <a:lnTo>
                  <a:pt x="11169" y="15354"/>
                </a:lnTo>
                <a:lnTo>
                  <a:pt x="11582" y="15135"/>
                </a:lnTo>
                <a:lnTo>
                  <a:pt x="11996" y="14892"/>
                </a:lnTo>
                <a:lnTo>
                  <a:pt x="12385" y="14624"/>
                </a:lnTo>
                <a:lnTo>
                  <a:pt x="12750" y="14332"/>
                </a:lnTo>
                <a:lnTo>
                  <a:pt x="13091" y="13991"/>
                </a:lnTo>
                <a:lnTo>
                  <a:pt x="13407" y="13626"/>
                </a:lnTo>
                <a:lnTo>
                  <a:pt x="13699" y="13237"/>
                </a:lnTo>
                <a:lnTo>
                  <a:pt x="13991" y="12848"/>
                </a:lnTo>
                <a:lnTo>
                  <a:pt x="14502" y="12069"/>
                </a:lnTo>
                <a:lnTo>
                  <a:pt x="14721" y="11680"/>
                </a:lnTo>
                <a:lnTo>
                  <a:pt x="14916" y="11291"/>
                </a:lnTo>
                <a:lnTo>
                  <a:pt x="15037" y="10877"/>
                </a:lnTo>
                <a:lnTo>
                  <a:pt x="15086" y="10658"/>
                </a:lnTo>
                <a:lnTo>
                  <a:pt x="15135" y="10439"/>
                </a:lnTo>
                <a:lnTo>
                  <a:pt x="15208" y="9563"/>
                </a:lnTo>
                <a:lnTo>
                  <a:pt x="15281" y="9149"/>
                </a:lnTo>
                <a:lnTo>
                  <a:pt x="15329" y="8930"/>
                </a:lnTo>
                <a:lnTo>
                  <a:pt x="15378" y="8711"/>
                </a:lnTo>
                <a:lnTo>
                  <a:pt x="15402" y="8687"/>
                </a:lnTo>
                <a:lnTo>
                  <a:pt x="15427" y="8638"/>
                </a:lnTo>
                <a:lnTo>
                  <a:pt x="15451" y="8565"/>
                </a:lnTo>
                <a:lnTo>
                  <a:pt x="15451" y="8492"/>
                </a:lnTo>
                <a:lnTo>
                  <a:pt x="15451" y="8419"/>
                </a:lnTo>
                <a:lnTo>
                  <a:pt x="15402" y="8371"/>
                </a:lnTo>
                <a:lnTo>
                  <a:pt x="15378" y="8322"/>
                </a:lnTo>
                <a:lnTo>
                  <a:pt x="15305" y="8273"/>
                </a:lnTo>
                <a:lnTo>
                  <a:pt x="15232" y="8249"/>
                </a:lnTo>
                <a:lnTo>
                  <a:pt x="14672" y="8225"/>
                </a:lnTo>
                <a:lnTo>
                  <a:pt x="14137" y="8225"/>
                </a:lnTo>
                <a:lnTo>
                  <a:pt x="13067" y="8249"/>
                </a:lnTo>
                <a:lnTo>
                  <a:pt x="11972" y="8273"/>
                </a:lnTo>
                <a:lnTo>
                  <a:pt x="10901" y="8298"/>
                </a:lnTo>
                <a:lnTo>
                  <a:pt x="10414" y="8273"/>
                </a:lnTo>
                <a:lnTo>
                  <a:pt x="9952" y="8249"/>
                </a:lnTo>
                <a:lnTo>
                  <a:pt x="9003" y="8200"/>
                </a:lnTo>
                <a:lnTo>
                  <a:pt x="8492" y="8152"/>
                </a:lnTo>
                <a:lnTo>
                  <a:pt x="8224" y="8127"/>
                </a:lnTo>
                <a:lnTo>
                  <a:pt x="7957" y="8152"/>
                </a:lnTo>
                <a:lnTo>
                  <a:pt x="7957" y="7738"/>
                </a:lnTo>
                <a:lnTo>
                  <a:pt x="7932" y="7300"/>
                </a:lnTo>
                <a:lnTo>
                  <a:pt x="7884" y="6448"/>
                </a:lnTo>
                <a:lnTo>
                  <a:pt x="7859" y="5086"/>
                </a:lnTo>
                <a:lnTo>
                  <a:pt x="7835" y="3699"/>
                </a:lnTo>
                <a:lnTo>
                  <a:pt x="7835" y="3042"/>
                </a:lnTo>
                <a:lnTo>
                  <a:pt x="7786" y="2385"/>
                </a:lnTo>
                <a:lnTo>
                  <a:pt x="7738" y="2093"/>
                </a:lnTo>
                <a:lnTo>
                  <a:pt x="7713" y="1728"/>
                </a:lnTo>
                <a:lnTo>
                  <a:pt x="7713" y="1533"/>
                </a:lnTo>
                <a:lnTo>
                  <a:pt x="7713" y="1363"/>
                </a:lnTo>
                <a:lnTo>
                  <a:pt x="7738" y="1193"/>
                </a:lnTo>
                <a:lnTo>
                  <a:pt x="7786" y="1071"/>
                </a:lnTo>
                <a:lnTo>
                  <a:pt x="7811" y="998"/>
                </a:lnTo>
                <a:lnTo>
                  <a:pt x="7811" y="925"/>
                </a:lnTo>
                <a:lnTo>
                  <a:pt x="7786" y="852"/>
                </a:lnTo>
                <a:lnTo>
                  <a:pt x="7738" y="803"/>
                </a:lnTo>
                <a:lnTo>
                  <a:pt x="7665" y="779"/>
                </a:lnTo>
                <a:lnTo>
                  <a:pt x="7592" y="75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3196312" y="3304106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2"/>
          <p:cNvSpPr/>
          <p:nvPr/>
        </p:nvSpPr>
        <p:spPr>
          <a:xfrm>
            <a:off x="3784982" y="3304106"/>
            <a:ext cx="396734" cy="292507"/>
          </a:xfrm>
          <a:custGeom>
            <a:avLst/>
            <a:gdLst/>
            <a:ahLst/>
            <a:cxnLst/>
            <a:rect l="l" t="t" r="r" b="b"/>
            <a:pathLst>
              <a:path w="18153" h="13384" extrusionOk="0">
                <a:moveTo>
                  <a:pt x="15865" y="1752"/>
                </a:moveTo>
                <a:lnTo>
                  <a:pt x="15962" y="1801"/>
                </a:lnTo>
                <a:lnTo>
                  <a:pt x="16230" y="1801"/>
                </a:lnTo>
                <a:lnTo>
                  <a:pt x="16279" y="1825"/>
                </a:lnTo>
                <a:lnTo>
                  <a:pt x="16303" y="1850"/>
                </a:lnTo>
                <a:lnTo>
                  <a:pt x="16327" y="1923"/>
                </a:lnTo>
                <a:lnTo>
                  <a:pt x="16303" y="1971"/>
                </a:lnTo>
                <a:lnTo>
                  <a:pt x="16279" y="2117"/>
                </a:lnTo>
                <a:lnTo>
                  <a:pt x="16230" y="2190"/>
                </a:lnTo>
                <a:lnTo>
                  <a:pt x="16157" y="2288"/>
                </a:lnTo>
                <a:lnTo>
                  <a:pt x="16084" y="2336"/>
                </a:lnTo>
                <a:lnTo>
                  <a:pt x="16011" y="2361"/>
                </a:lnTo>
                <a:lnTo>
                  <a:pt x="15938" y="2336"/>
                </a:lnTo>
                <a:lnTo>
                  <a:pt x="15865" y="2239"/>
                </a:lnTo>
                <a:lnTo>
                  <a:pt x="15792" y="2142"/>
                </a:lnTo>
                <a:lnTo>
                  <a:pt x="15768" y="2020"/>
                </a:lnTo>
                <a:lnTo>
                  <a:pt x="15768" y="1923"/>
                </a:lnTo>
                <a:lnTo>
                  <a:pt x="15841" y="1801"/>
                </a:lnTo>
                <a:lnTo>
                  <a:pt x="15865" y="1752"/>
                </a:lnTo>
                <a:close/>
                <a:moveTo>
                  <a:pt x="10925" y="4015"/>
                </a:moveTo>
                <a:lnTo>
                  <a:pt x="11023" y="4039"/>
                </a:lnTo>
                <a:lnTo>
                  <a:pt x="11071" y="4064"/>
                </a:lnTo>
                <a:lnTo>
                  <a:pt x="11096" y="4064"/>
                </a:lnTo>
                <a:lnTo>
                  <a:pt x="11096" y="4088"/>
                </a:lnTo>
                <a:lnTo>
                  <a:pt x="11120" y="4112"/>
                </a:lnTo>
                <a:lnTo>
                  <a:pt x="11120" y="4137"/>
                </a:lnTo>
                <a:lnTo>
                  <a:pt x="11120" y="4185"/>
                </a:lnTo>
                <a:lnTo>
                  <a:pt x="11120" y="4210"/>
                </a:lnTo>
                <a:lnTo>
                  <a:pt x="11096" y="4283"/>
                </a:lnTo>
                <a:lnTo>
                  <a:pt x="11023" y="4380"/>
                </a:lnTo>
                <a:lnTo>
                  <a:pt x="10998" y="4429"/>
                </a:lnTo>
                <a:lnTo>
                  <a:pt x="10950" y="4477"/>
                </a:lnTo>
                <a:lnTo>
                  <a:pt x="10901" y="4477"/>
                </a:lnTo>
                <a:lnTo>
                  <a:pt x="10901" y="4453"/>
                </a:lnTo>
                <a:lnTo>
                  <a:pt x="10877" y="4453"/>
                </a:lnTo>
                <a:lnTo>
                  <a:pt x="10828" y="4380"/>
                </a:lnTo>
                <a:lnTo>
                  <a:pt x="10779" y="4307"/>
                </a:lnTo>
                <a:lnTo>
                  <a:pt x="10779" y="4234"/>
                </a:lnTo>
                <a:lnTo>
                  <a:pt x="10779" y="4137"/>
                </a:lnTo>
                <a:lnTo>
                  <a:pt x="10828" y="4064"/>
                </a:lnTo>
                <a:lnTo>
                  <a:pt x="10901" y="4015"/>
                </a:lnTo>
                <a:close/>
                <a:moveTo>
                  <a:pt x="12507" y="5159"/>
                </a:moveTo>
                <a:lnTo>
                  <a:pt x="12580" y="5183"/>
                </a:lnTo>
                <a:lnTo>
                  <a:pt x="12629" y="5256"/>
                </a:lnTo>
                <a:lnTo>
                  <a:pt x="12677" y="5329"/>
                </a:lnTo>
                <a:lnTo>
                  <a:pt x="12677" y="5451"/>
                </a:lnTo>
                <a:lnTo>
                  <a:pt x="12653" y="5548"/>
                </a:lnTo>
                <a:lnTo>
                  <a:pt x="12604" y="5645"/>
                </a:lnTo>
                <a:lnTo>
                  <a:pt x="12556" y="5743"/>
                </a:lnTo>
                <a:lnTo>
                  <a:pt x="12507" y="5767"/>
                </a:lnTo>
                <a:lnTo>
                  <a:pt x="12458" y="5791"/>
                </a:lnTo>
                <a:lnTo>
                  <a:pt x="12337" y="5767"/>
                </a:lnTo>
                <a:lnTo>
                  <a:pt x="12239" y="5718"/>
                </a:lnTo>
                <a:lnTo>
                  <a:pt x="12166" y="5645"/>
                </a:lnTo>
                <a:lnTo>
                  <a:pt x="12142" y="5572"/>
                </a:lnTo>
                <a:lnTo>
                  <a:pt x="12142" y="5499"/>
                </a:lnTo>
                <a:lnTo>
                  <a:pt x="12166" y="5426"/>
                </a:lnTo>
                <a:lnTo>
                  <a:pt x="12191" y="5353"/>
                </a:lnTo>
                <a:lnTo>
                  <a:pt x="12264" y="5329"/>
                </a:lnTo>
                <a:lnTo>
                  <a:pt x="12312" y="5305"/>
                </a:lnTo>
                <a:lnTo>
                  <a:pt x="12337" y="5256"/>
                </a:lnTo>
                <a:lnTo>
                  <a:pt x="12361" y="5183"/>
                </a:lnTo>
                <a:lnTo>
                  <a:pt x="12410" y="5159"/>
                </a:lnTo>
                <a:close/>
                <a:moveTo>
                  <a:pt x="5499" y="6229"/>
                </a:moveTo>
                <a:lnTo>
                  <a:pt x="5597" y="6302"/>
                </a:lnTo>
                <a:lnTo>
                  <a:pt x="5694" y="6351"/>
                </a:lnTo>
                <a:lnTo>
                  <a:pt x="5743" y="6424"/>
                </a:lnTo>
                <a:lnTo>
                  <a:pt x="5767" y="6546"/>
                </a:lnTo>
                <a:lnTo>
                  <a:pt x="5743" y="6643"/>
                </a:lnTo>
                <a:lnTo>
                  <a:pt x="5670" y="6740"/>
                </a:lnTo>
                <a:lnTo>
                  <a:pt x="5621" y="6813"/>
                </a:lnTo>
                <a:lnTo>
                  <a:pt x="5524" y="6838"/>
                </a:lnTo>
                <a:lnTo>
                  <a:pt x="5475" y="6862"/>
                </a:lnTo>
                <a:lnTo>
                  <a:pt x="5426" y="6862"/>
                </a:lnTo>
                <a:lnTo>
                  <a:pt x="5329" y="6789"/>
                </a:lnTo>
                <a:lnTo>
                  <a:pt x="5280" y="6716"/>
                </a:lnTo>
                <a:lnTo>
                  <a:pt x="5280" y="6643"/>
                </a:lnTo>
                <a:lnTo>
                  <a:pt x="5280" y="6594"/>
                </a:lnTo>
                <a:lnTo>
                  <a:pt x="5305" y="6497"/>
                </a:lnTo>
                <a:lnTo>
                  <a:pt x="5353" y="6400"/>
                </a:lnTo>
                <a:lnTo>
                  <a:pt x="5475" y="6254"/>
                </a:lnTo>
                <a:lnTo>
                  <a:pt x="5499" y="6229"/>
                </a:lnTo>
                <a:close/>
                <a:moveTo>
                  <a:pt x="7568" y="7470"/>
                </a:moveTo>
                <a:lnTo>
                  <a:pt x="7616" y="7519"/>
                </a:lnTo>
                <a:lnTo>
                  <a:pt x="7689" y="7519"/>
                </a:lnTo>
                <a:lnTo>
                  <a:pt x="7835" y="7543"/>
                </a:lnTo>
                <a:lnTo>
                  <a:pt x="7908" y="7568"/>
                </a:lnTo>
                <a:lnTo>
                  <a:pt x="7957" y="7592"/>
                </a:lnTo>
                <a:lnTo>
                  <a:pt x="7957" y="7616"/>
                </a:lnTo>
                <a:lnTo>
                  <a:pt x="7957" y="7641"/>
                </a:lnTo>
                <a:lnTo>
                  <a:pt x="7957" y="7665"/>
                </a:lnTo>
                <a:lnTo>
                  <a:pt x="7908" y="7714"/>
                </a:lnTo>
                <a:lnTo>
                  <a:pt x="7908" y="7738"/>
                </a:lnTo>
                <a:lnTo>
                  <a:pt x="7811" y="7811"/>
                </a:lnTo>
                <a:lnTo>
                  <a:pt x="7787" y="7835"/>
                </a:lnTo>
                <a:lnTo>
                  <a:pt x="7714" y="7884"/>
                </a:lnTo>
                <a:lnTo>
                  <a:pt x="7641" y="7884"/>
                </a:lnTo>
                <a:lnTo>
                  <a:pt x="7641" y="7908"/>
                </a:lnTo>
                <a:lnTo>
                  <a:pt x="7592" y="7908"/>
                </a:lnTo>
                <a:lnTo>
                  <a:pt x="7543" y="7884"/>
                </a:lnTo>
                <a:lnTo>
                  <a:pt x="7519" y="7884"/>
                </a:lnTo>
                <a:lnTo>
                  <a:pt x="7495" y="7860"/>
                </a:lnTo>
                <a:lnTo>
                  <a:pt x="7495" y="7835"/>
                </a:lnTo>
                <a:lnTo>
                  <a:pt x="7470" y="7811"/>
                </a:lnTo>
                <a:lnTo>
                  <a:pt x="7422" y="7689"/>
                </a:lnTo>
                <a:lnTo>
                  <a:pt x="7397" y="7616"/>
                </a:lnTo>
                <a:lnTo>
                  <a:pt x="7422" y="7543"/>
                </a:lnTo>
                <a:lnTo>
                  <a:pt x="7495" y="7519"/>
                </a:lnTo>
                <a:lnTo>
                  <a:pt x="7568" y="7470"/>
                </a:lnTo>
                <a:close/>
                <a:moveTo>
                  <a:pt x="16011" y="1363"/>
                </a:moveTo>
                <a:lnTo>
                  <a:pt x="15889" y="1387"/>
                </a:lnTo>
                <a:lnTo>
                  <a:pt x="15768" y="1436"/>
                </a:lnTo>
                <a:lnTo>
                  <a:pt x="15646" y="1509"/>
                </a:lnTo>
                <a:lnTo>
                  <a:pt x="15573" y="1582"/>
                </a:lnTo>
                <a:lnTo>
                  <a:pt x="15500" y="1655"/>
                </a:lnTo>
                <a:lnTo>
                  <a:pt x="15476" y="1752"/>
                </a:lnTo>
                <a:lnTo>
                  <a:pt x="15427" y="1825"/>
                </a:lnTo>
                <a:lnTo>
                  <a:pt x="15403" y="2020"/>
                </a:lnTo>
                <a:lnTo>
                  <a:pt x="15451" y="2215"/>
                </a:lnTo>
                <a:lnTo>
                  <a:pt x="15500" y="2361"/>
                </a:lnTo>
                <a:lnTo>
                  <a:pt x="15330" y="2458"/>
                </a:lnTo>
                <a:lnTo>
                  <a:pt x="15159" y="2579"/>
                </a:lnTo>
                <a:lnTo>
                  <a:pt x="14989" y="2725"/>
                </a:lnTo>
                <a:lnTo>
                  <a:pt x="14843" y="2896"/>
                </a:lnTo>
                <a:lnTo>
                  <a:pt x="14283" y="3528"/>
                </a:lnTo>
                <a:lnTo>
                  <a:pt x="13918" y="3893"/>
                </a:lnTo>
                <a:lnTo>
                  <a:pt x="13529" y="4234"/>
                </a:lnTo>
                <a:lnTo>
                  <a:pt x="13140" y="4599"/>
                </a:lnTo>
                <a:lnTo>
                  <a:pt x="12775" y="4964"/>
                </a:lnTo>
                <a:lnTo>
                  <a:pt x="12677" y="4891"/>
                </a:lnTo>
                <a:lnTo>
                  <a:pt x="12556" y="4842"/>
                </a:lnTo>
                <a:lnTo>
                  <a:pt x="12507" y="4842"/>
                </a:lnTo>
                <a:lnTo>
                  <a:pt x="12434" y="4818"/>
                </a:lnTo>
                <a:lnTo>
                  <a:pt x="12264" y="4818"/>
                </a:lnTo>
                <a:lnTo>
                  <a:pt x="12191" y="4867"/>
                </a:lnTo>
                <a:lnTo>
                  <a:pt x="12020" y="4696"/>
                </a:lnTo>
                <a:lnTo>
                  <a:pt x="11826" y="4502"/>
                </a:lnTo>
                <a:lnTo>
                  <a:pt x="11655" y="4331"/>
                </a:lnTo>
                <a:lnTo>
                  <a:pt x="11582" y="4307"/>
                </a:lnTo>
                <a:lnTo>
                  <a:pt x="11582" y="4161"/>
                </a:lnTo>
                <a:lnTo>
                  <a:pt x="11582" y="4039"/>
                </a:lnTo>
                <a:lnTo>
                  <a:pt x="11534" y="3918"/>
                </a:lnTo>
                <a:lnTo>
                  <a:pt x="11485" y="3820"/>
                </a:lnTo>
                <a:lnTo>
                  <a:pt x="11388" y="3723"/>
                </a:lnTo>
                <a:lnTo>
                  <a:pt x="11242" y="3626"/>
                </a:lnTo>
                <a:lnTo>
                  <a:pt x="11169" y="3577"/>
                </a:lnTo>
                <a:lnTo>
                  <a:pt x="11120" y="3528"/>
                </a:lnTo>
                <a:lnTo>
                  <a:pt x="11047" y="3504"/>
                </a:lnTo>
                <a:lnTo>
                  <a:pt x="10974" y="3504"/>
                </a:lnTo>
                <a:lnTo>
                  <a:pt x="10828" y="3528"/>
                </a:lnTo>
                <a:lnTo>
                  <a:pt x="10682" y="3601"/>
                </a:lnTo>
                <a:lnTo>
                  <a:pt x="10536" y="3723"/>
                </a:lnTo>
                <a:lnTo>
                  <a:pt x="10439" y="3869"/>
                </a:lnTo>
                <a:lnTo>
                  <a:pt x="10341" y="4039"/>
                </a:lnTo>
                <a:lnTo>
                  <a:pt x="10317" y="4234"/>
                </a:lnTo>
                <a:lnTo>
                  <a:pt x="10317" y="4380"/>
                </a:lnTo>
                <a:lnTo>
                  <a:pt x="10171" y="4477"/>
                </a:lnTo>
                <a:lnTo>
                  <a:pt x="10025" y="4575"/>
                </a:lnTo>
                <a:lnTo>
                  <a:pt x="9879" y="4721"/>
                </a:lnTo>
                <a:lnTo>
                  <a:pt x="9733" y="4867"/>
                </a:lnTo>
                <a:lnTo>
                  <a:pt x="9490" y="5159"/>
                </a:lnTo>
                <a:lnTo>
                  <a:pt x="9319" y="5402"/>
                </a:lnTo>
                <a:lnTo>
                  <a:pt x="8954" y="5864"/>
                </a:lnTo>
                <a:lnTo>
                  <a:pt x="8614" y="6375"/>
                </a:lnTo>
                <a:lnTo>
                  <a:pt x="8298" y="6789"/>
                </a:lnTo>
                <a:lnTo>
                  <a:pt x="8152" y="7008"/>
                </a:lnTo>
                <a:lnTo>
                  <a:pt x="8030" y="7227"/>
                </a:lnTo>
                <a:lnTo>
                  <a:pt x="7908" y="7203"/>
                </a:lnTo>
                <a:lnTo>
                  <a:pt x="7787" y="7178"/>
                </a:lnTo>
                <a:lnTo>
                  <a:pt x="7738" y="7154"/>
                </a:lnTo>
                <a:lnTo>
                  <a:pt x="7616" y="7130"/>
                </a:lnTo>
                <a:lnTo>
                  <a:pt x="7470" y="7130"/>
                </a:lnTo>
                <a:lnTo>
                  <a:pt x="7349" y="7178"/>
                </a:lnTo>
                <a:lnTo>
                  <a:pt x="7227" y="7251"/>
                </a:lnTo>
                <a:lnTo>
                  <a:pt x="7178" y="7203"/>
                </a:lnTo>
                <a:lnTo>
                  <a:pt x="6935" y="7081"/>
                </a:lnTo>
                <a:lnTo>
                  <a:pt x="6692" y="6935"/>
                </a:lnTo>
                <a:lnTo>
                  <a:pt x="6448" y="6765"/>
                </a:lnTo>
                <a:lnTo>
                  <a:pt x="6327" y="6716"/>
                </a:lnTo>
                <a:lnTo>
                  <a:pt x="6205" y="6667"/>
                </a:lnTo>
                <a:lnTo>
                  <a:pt x="6229" y="6546"/>
                </a:lnTo>
                <a:lnTo>
                  <a:pt x="6205" y="6424"/>
                </a:lnTo>
                <a:lnTo>
                  <a:pt x="6181" y="6278"/>
                </a:lnTo>
                <a:lnTo>
                  <a:pt x="6132" y="6181"/>
                </a:lnTo>
                <a:lnTo>
                  <a:pt x="6059" y="6059"/>
                </a:lnTo>
                <a:lnTo>
                  <a:pt x="5986" y="5962"/>
                </a:lnTo>
                <a:lnTo>
                  <a:pt x="5889" y="5889"/>
                </a:lnTo>
                <a:lnTo>
                  <a:pt x="5767" y="5840"/>
                </a:lnTo>
                <a:lnTo>
                  <a:pt x="5694" y="5816"/>
                </a:lnTo>
                <a:lnTo>
                  <a:pt x="5621" y="5791"/>
                </a:lnTo>
                <a:lnTo>
                  <a:pt x="5475" y="5791"/>
                </a:lnTo>
                <a:lnTo>
                  <a:pt x="5329" y="5840"/>
                </a:lnTo>
                <a:lnTo>
                  <a:pt x="5207" y="5913"/>
                </a:lnTo>
                <a:lnTo>
                  <a:pt x="5086" y="6010"/>
                </a:lnTo>
                <a:lnTo>
                  <a:pt x="4964" y="6156"/>
                </a:lnTo>
                <a:lnTo>
                  <a:pt x="4891" y="6302"/>
                </a:lnTo>
                <a:lnTo>
                  <a:pt x="4818" y="6473"/>
                </a:lnTo>
                <a:lnTo>
                  <a:pt x="4818" y="6570"/>
                </a:lnTo>
                <a:lnTo>
                  <a:pt x="4818" y="6692"/>
                </a:lnTo>
                <a:lnTo>
                  <a:pt x="4769" y="6716"/>
                </a:lnTo>
                <a:lnTo>
                  <a:pt x="3918" y="7714"/>
                </a:lnTo>
                <a:lnTo>
                  <a:pt x="3504" y="8225"/>
                </a:lnTo>
                <a:lnTo>
                  <a:pt x="3090" y="8760"/>
                </a:lnTo>
                <a:lnTo>
                  <a:pt x="2677" y="9271"/>
                </a:lnTo>
                <a:lnTo>
                  <a:pt x="2214" y="9782"/>
                </a:lnTo>
                <a:lnTo>
                  <a:pt x="2044" y="9952"/>
                </a:lnTo>
                <a:lnTo>
                  <a:pt x="1874" y="10147"/>
                </a:lnTo>
                <a:lnTo>
                  <a:pt x="1801" y="10244"/>
                </a:lnTo>
                <a:lnTo>
                  <a:pt x="1752" y="10366"/>
                </a:lnTo>
                <a:lnTo>
                  <a:pt x="1703" y="10488"/>
                </a:lnTo>
                <a:lnTo>
                  <a:pt x="1703" y="10609"/>
                </a:lnTo>
                <a:lnTo>
                  <a:pt x="1728" y="10682"/>
                </a:lnTo>
                <a:lnTo>
                  <a:pt x="1776" y="10731"/>
                </a:lnTo>
                <a:lnTo>
                  <a:pt x="1849" y="10755"/>
                </a:lnTo>
                <a:lnTo>
                  <a:pt x="1922" y="10731"/>
                </a:lnTo>
                <a:lnTo>
                  <a:pt x="2020" y="10682"/>
                </a:lnTo>
                <a:lnTo>
                  <a:pt x="2117" y="10633"/>
                </a:lnTo>
                <a:lnTo>
                  <a:pt x="2263" y="10463"/>
                </a:lnTo>
                <a:lnTo>
                  <a:pt x="2579" y="10123"/>
                </a:lnTo>
                <a:lnTo>
                  <a:pt x="2969" y="9733"/>
                </a:lnTo>
                <a:lnTo>
                  <a:pt x="3163" y="9514"/>
                </a:lnTo>
                <a:lnTo>
                  <a:pt x="3334" y="9295"/>
                </a:lnTo>
                <a:lnTo>
                  <a:pt x="3747" y="8760"/>
                </a:lnTo>
                <a:lnTo>
                  <a:pt x="4185" y="8225"/>
                </a:lnTo>
                <a:lnTo>
                  <a:pt x="4648" y="7714"/>
                </a:lnTo>
                <a:lnTo>
                  <a:pt x="5086" y="7203"/>
                </a:lnTo>
                <a:lnTo>
                  <a:pt x="5159" y="7251"/>
                </a:lnTo>
                <a:lnTo>
                  <a:pt x="5280" y="7300"/>
                </a:lnTo>
                <a:lnTo>
                  <a:pt x="5378" y="7324"/>
                </a:lnTo>
                <a:lnTo>
                  <a:pt x="5499" y="7324"/>
                </a:lnTo>
                <a:lnTo>
                  <a:pt x="5645" y="7300"/>
                </a:lnTo>
                <a:lnTo>
                  <a:pt x="5791" y="7251"/>
                </a:lnTo>
                <a:lnTo>
                  <a:pt x="5913" y="7154"/>
                </a:lnTo>
                <a:lnTo>
                  <a:pt x="6010" y="7057"/>
                </a:lnTo>
                <a:lnTo>
                  <a:pt x="6205" y="7178"/>
                </a:lnTo>
                <a:lnTo>
                  <a:pt x="6400" y="7300"/>
                </a:lnTo>
                <a:lnTo>
                  <a:pt x="6716" y="7519"/>
                </a:lnTo>
                <a:lnTo>
                  <a:pt x="6862" y="7616"/>
                </a:lnTo>
                <a:lnTo>
                  <a:pt x="7032" y="7689"/>
                </a:lnTo>
                <a:lnTo>
                  <a:pt x="7057" y="7811"/>
                </a:lnTo>
                <a:lnTo>
                  <a:pt x="7105" y="7933"/>
                </a:lnTo>
                <a:lnTo>
                  <a:pt x="7154" y="8030"/>
                </a:lnTo>
                <a:lnTo>
                  <a:pt x="7227" y="8127"/>
                </a:lnTo>
                <a:lnTo>
                  <a:pt x="7324" y="8176"/>
                </a:lnTo>
                <a:lnTo>
                  <a:pt x="7397" y="8225"/>
                </a:lnTo>
                <a:lnTo>
                  <a:pt x="7495" y="8273"/>
                </a:lnTo>
                <a:lnTo>
                  <a:pt x="7714" y="8273"/>
                </a:lnTo>
                <a:lnTo>
                  <a:pt x="7835" y="8225"/>
                </a:lnTo>
                <a:lnTo>
                  <a:pt x="8006" y="8127"/>
                </a:lnTo>
                <a:lnTo>
                  <a:pt x="8152" y="8006"/>
                </a:lnTo>
                <a:lnTo>
                  <a:pt x="8225" y="7908"/>
                </a:lnTo>
                <a:lnTo>
                  <a:pt x="8273" y="7835"/>
                </a:lnTo>
                <a:lnTo>
                  <a:pt x="8298" y="7738"/>
                </a:lnTo>
                <a:lnTo>
                  <a:pt x="8322" y="7641"/>
                </a:lnTo>
                <a:lnTo>
                  <a:pt x="8322" y="7543"/>
                </a:lnTo>
                <a:lnTo>
                  <a:pt x="8298" y="7470"/>
                </a:lnTo>
                <a:lnTo>
                  <a:pt x="8468" y="7300"/>
                </a:lnTo>
                <a:lnTo>
                  <a:pt x="8614" y="7130"/>
                </a:lnTo>
                <a:lnTo>
                  <a:pt x="8906" y="6740"/>
                </a:lnTo>
                <a:lnTo>
                  <a:pt x="9173" y="6327"/>
                </a:lnTo>
                <a:lnTo>
                  <a:pt x="9417" y="5962"/>
                </a:lnTo>
                <a:lnTo>
                  <a:pt x="9782" y="5499"/>
                </a:lnTo>
                <a:lnTo>
                  <a:pt x="10195" y="5086"/>
                </a:lnTo>
                <a:lnTo>
                  <a:pt x="10268" y="5013"/>
                </a:lnTo>
                <a:lnTo>
                  <a:pt x="10366" y="4940"/>
                </a:lnTo>
                <a:lnTo>
                  <a:pt x="10585" y="4818"/>
                </a:lnTo>
                <a:lnTo>
                  <a:pt x="10706" y="4891"/>
                </a:lnTo>
                <a:lnTo>
                  <a:pt x="10828" y="4915"/>
                </a:lnTo>
                <a:lnTo>
                  <a:pt x="10950" y="4940"/>
                </a:lnTo>
                <a:lnTo>
                  <a:pt x="11096" y="4915"/>
                </a:lnTo>
                <a:lnTo>
                  <a:pt x="11193" y="4867"/>
                </a:lnTo>
                <a:lnTo>
                  <a:pt x="11266" y="4794"/>
                </a:lnTo>
                <a:lnTo>
                  <a:pt x="11363" y="4721"/>
                </a:lnTo>
                <a:lnTo>
                  <a:pt x="11436" y="4648"/>
                </a:lnTo>
                <a:lnTo>
                  <a:pt x="11704" y="4964"/>
                </a:lnTo>
                <a:lnTo>
                  <a:pt x="11874" y="5183"/>
                </a:lnTo>
                <a:lnTo>
                  <a:pt x="11801" y="5305"/>
                </a:lnTo>
                <a:lnTo>
                  <a:pt x="11777" y="5426"/>
                </a:lnTo>
                <a:lnTo>
                  <a:pt x="11753" y="5548"/>
                </a:lnTo>
                <a:lnTo>
                  <a:pt x="11777" y="5694"/>
                </a:lnTo>
                <a:lnTo>
                  <a:pt x="11826" y="5816"/>
                </a:lnTo>
                <a:lnTo>
                  <a:pt x="11899" y="5913"/>
                </a:lnTo>
                <a:lnTo>
                  <a:pt x="12020" y="6010"/>
                </a:lnTo>
                <a:lnTo>
                  <a:pt x="12142" y="6059"/>
                </a:lnTo>
                <a:lnTo>
                  <a:pt x="12264" y="6108"/>
                </a:lnTo>
                <a:lnTo>
                  <a:pt x="12410" y="6108"/>
                </a:lnTo>
                <a:lnTo>
                  <a:pt x="12531" y="6083"/>
                </a:lnTo>
                <a:lnTo>
                  <a:pt x="12653" y="6035"/>
                </a:lnTo>
                <a:lnTo>
                  <a:pt x="12726" y="5986"/>
                </a:lnTo>
                <a:lnTo>
                  <a:pt x="12799" y="5913"/>
                </a:lnTo>
                <a:lnTo>
                  <a:pt x="12872" y="5840"/>
                </a:lnTo>
                <a:lnTo>
                  <a:pt x="12921" y="5743"/>
                </a:lnTo>
                <a:lnTo>
                  <a:pt x="12969" y="5548"/>
                </a:lnTo>
                <a:lnTo>
                  <a:pt x="12969" y="5329"/>
                </a:lnTo>
                <a:lnTo>
                  <a:pt x="12969" y="5280"/>
                </a:lnTo>
                <a:lnTo>
                  <a:pt x="13042" y="5256"/>
                </a:lnTo>
                <a:lnTo>
                  <a:pt x="13383" y="4915"/>
                </a:lnTo>
                <a:lnTo>
                  <a:pt x="13748" y="4575"/>
                </a:lnTo>
                <a:lnTo>
                  <a:pt x="14454" y="3942"/>
                </a:lnTo>
                <a:lnTo>
                  <a:pt x="15111" y="3309"/>
                </a:lnTo>
                <a:lnTo>
                  <a:pt x="15768" y="2677"/>
                </a:lnTo>
                <a:lnTo>
                  <a:pt x="15792" y="2652"/>
                </a:lnTo>
                <a:lnTo>
                  <a:pt x="15914" y="2701"/>
                </a:lnTo>
                <a:lnTo>
                  <a:pt x="16157" y="2701"/>
                </a:lnTo>
                <a:lnTo>
                  <a:pt x="16279" y="2652"/>
                </a:lnTo>
                <a:lnTo>
                  <a:pt x="16376" y="2579"/>
                </a:lnTo>
                <a:lnTo>
                  <a:pt x="16449" y="2506"/>
                </a:lnTo>
                <a:lnTo>
                  <a:pt x="16522" y="2409"/>
                </a:lnTo>
                <a:lnTo>
                  <a:pt x="16595" y="2312"/>
                </a:lnTo>
                <a:lnTo>
                  <a:pt x="16643" y="2215"/>
                </a:lnTo>
                <a:lnTo>
                  <a:pt x="16668" y="2093"/>
                </a:lnTo>
                <a:lnTo>
                  <a:pt x="16692" y="1996"/>
                </a:lnTo>
                <a:lnTo>
                  <a:pt x="16692" y="1874"/>
                </a:lnTo>
                <a:lnTo>
                  <a:pt x="16668" y="1777"/>
                </a:lnTo>
                <a:lnTo>
                  <a:pt x="16643" y="1679"/>
                </a:lnTo>
                <a:lnTo>
                  <a:pt x="16570" y="1606"/>
                </a:lnTo>
                <a:lnTo>
                  <a:pt x="16522" y="1533"/>
                </a:lnTo>
                <a:lnTo>
                  <a:pt x="16424" y="1460"/>
                </a:lnTo>
                <a:lnTo>
                  <a:pt x="16352" y="1436"/>
                </a:lnTo>
                <a:lnTo>
                  <a:pt x="16254" y="1412"/>
                </a:lnTo>
                <a:lnTo>
                  <a:pt x="16157" y="1387"/>
                </a:lnTo>
                <a:lnTo>
                  <a:pt x="16011" y="1363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0" y="317"/>
                </a:lnTo>
                <a:lnTo>
                  <a:pt x="0" y="438"/>
                </a:lnTo>
                <a:lnTo>
                  <a:pt x="0" y="584"/>
                </a:lnTo>
                <a:lnTo>
                  <a:pt x="25" y="876"/>
                </a:lnTo>
                <a:lnTo>
                  <a:pt x="49" y="1120"/>
                </a:lnTo>
                <a:lnTo>
                  <a:pt x="49" y="1947"/>
                </a:lnTo>
                <a:lnTo>
                  <a:pt x="25" y="2774"/>
                </a:lnTo>
                <a:lnTo>
                  <a:pt x="49" y="3601"/>
                </a:lnTo>
                <a:lnTo>
                  <a:pt x="25" y="4429"/>
                </a:lnTo>
                <a:lnTo>
                  <a:pt x="0" y="6108"/>
                </a:lnTo>
                <a:lnTo>
                  <a:pt x="0" y="6984"/>
                </a:lnTo>
                <a:lnTo>
                  <a:pt x="0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71" y="13067"/>
                </a:lnTo>
                <a:lnTo>
                  <a:pt x="195" y="13188"/>
                </a:lnTo>
                <a:lnTo>
                  <a:pt x="268" y="13261"/>
                </a:lnTo>
                <a:lnTo>
                  <a:pt x="317" y="13310"/>
                </a:lnTo>
                <a:lnTo>
                  <a:pt x="390" y="13310"/>
                </a:lnTo>
                <a:lnTo>
                  <a:pt x="900" y="13383"/>
                </a:lnTo>
                <a:lnTo>
                  <a:pt x="1898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25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41" y="13067"/>
                </a:lnTo>
                <a:lnTo>
                  <a:pt x="17276" y="13091"/>
                </a:lnTo>
                <a:lnTo>
                  <a:pt x="17544" y="13140"/>
                </a:lnTo>
                <a:lnTo>
                  <a:pt x="17811" y="13164"/>
                </a:lnTo>
                <a:lnTo>
                  <a:pt x="17933" y="13164"/>
                </a:lnTo>
                <a:lnTo>
                  <a:pt x="18030" y="13115"/>
                </a:lnTo>
                <a:lnTo>
                  <a:pt x="18103" y="13042"/>
                </a:lnTo>
                <a:lnTo>
                  <a:pt x="18152" y="12945"/>
                </a:lnTo>
                <a:lnTo>
                  <a:pt x="18152" y="12848"/>
                </a:lnTo>
                <a:lnTo>
                  <a:pt x="18128" y="12750"/>
                </a:lnTo>
                <a:lnTo>
                  <a:pt x="18055" y="12677"/>
                </a:lnTo>
                <a:lnTo>
                  <a:pt x="17957" y="12629"/>
                </a:lnTo>
                <a:lnTo>
                  <a:pt x="17495" y="12556"/>
                </a:lnTo>
                <a:lnTo>
                  <a:pt x="17008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34" y="12580"/>
                </a:lnTo>
                <a:lnTo>
                  <a:pt x="10414" y="12604"/>
                </a:lnTo>
                <a:lnTo>
                  <a:pt x="9271" y="12629"/>
                </a:lnTo>
                <a:lnTo>
                  <a:pt x="7032" y="12604"/>
                </a:lnTo>
                <a:lnTo>
                  <a:pt x="5913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1" y="11169"/>
                </a:lnTo>
                <a:lnTo>
                  <a:pt x="608" y="9490"/>
                </a:lnTo>
                <a:lnTo>
                  <a:pt x="535" y="7787"/>
                </a:lnTo>
                <a:lnTo>
                  <a:pt x="535" y="6959"/>
                </a:lnTo>
                <a:lnTo>
                  <a:pt x="535" y="6108"/>
                </a:lnTo>
                <a:lnTo>
                  <a:pt x="560" y="4356"/>
                </a:lnTo>
                <a:lnTo>
                  <a:pt x="560" y="2579"/>
                </a:lnTo>
                <a:lnTo>
                  <a:pt x="560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5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4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4383224" y="3275389"/>
            <a:ext cx="382353" cy="335037"/>
          </a:xfrm>
          <a:custGeom>
            <a:avLst/>
            <a:gdLst/>
            <a:ahLst/>
            <a:cxnLst/>
            <a:rect l="l" t="t" r="r" b="b"/>
            <a:pathLst>
              <a:path w="17495" h="15330" extrusionOk="0">
                <a:moveTo>
                  <a:pt x="4648" y="1412"/>
                </a:moveTo>
                <a:lnTo>
                  <a:pt x="4526" y="1485"/>
                </a:lnTo>
                <a:lnTo>
                  <a:pt x="4429" y="1558"/>
                </a:lnTo>
                <a:lnTo>
                  <a:pt x="4258" y="1728"/>
                </a:lnTo>
                <a:lnTo>
                  <a:pt x="4185" y="1825"/>
                </a:lnTo>
                <a:lnTo>
                  <a:pt x="4112" y="1947"/>
                </a:lnTo>
                <a:lnTo>
                  <a:pt x="3869" y="1947"/>
                </a:lnTo>
                <a:lnTo>
                  <a:pt x="3893" y="1898"/>
                </a:lnTo>
                <a:lnTo>
                  <a:pt x="4015" y="1679"/>
                </a:lnTo>
                <a:lnTo>
                  <a:pt x="4088" y="1436"/>
                </a:lnTo>
                <a:lnTo>
                  <a:pt x="4088" y="1412"/>
                </a:lnTo>
                <a:close/>
                <a:moveTo>
                  <a:pt x="4939" y="1412"/>
                </a:moveTo>
                <a:lnTo>
                  <a:pt x="4867" y="1509"/>
                </a:lnTo>
                <a:lnTo>
                  <a:pt x="4818" y="1631"/>
                </a:lnTo>
                <a:lnTo>
                  <a:pt x="4794" y="1752"/>
                </a:lnTo>
                <a:lnTo>
                  <a:pt x="4769" y="1898"/>
                </a:lnTo>
                <a:lnTo>
                  <a:pt x="4769" y="1947"/>
                </a:lnTo>
                <a:lnTo>
                  <a:pt x="4380" y="1947"/>
                </a:lnTo>
                <a:lnTo>
                  <a:pt x="4404" y="1898"/>
                </a:lnTo>
                <a:lnTo>
                  <a:pt x="4526" y="1679"/>
                </a:lnTo>
                <a:lnTo>
                  <a:pt x="4672" y="1436"/>
                </a:lnTo>
                <a:lnTo>
                  <a:pt x="4672" y="1412"/>
                </a:lnTo>
                <a:close/>
                <a:moveTo>
                  <a:pt x="5815" y="1387"/>
                </a:moveTo>
                <a:lnTo>
                  <a:pt x="5645" y="1558"/>
                </a:lnTo>
                <a:lnTo>
                  <a:pt x="5475" y="1704"/>
                </a:lnTo>
                <a:lnTo>
                  <a:pt x="5402" y="1825"/>
                </a:lnTo>
                <a:lnTo>
                  <a:pt x="5304" y="1947"/>
                </a:lnTo>
                <a:lnTo>
                  <a:pt x="5037" y="1947"/>
                </a:lnTo>
                <a:lnTo>
                  <a:pt x="5037" y="1898"/>
                </a:lnTo>
                <a:lnTo>
                  <a:pt x="5061" y="1777"/>
                </a:lnTo>
                <a:lnTo>
                  <a:pt x="5085" y="1631"/>
                </a:lnTo>
                <a:lnTo>
                  <a:pt x="5183" y="1387"/>
                </a:lnTo>
                <a:close/>
                <a:moveTo>
                  <a:pt x="3407" y="1412"/>
                </a:moveTo>
                <a:lnTo>
                  <a:pt x="3285" y="1533"/>
                </a:lnTo>
                <a:lnTo>
                  <a:pt x="3188" y="1679"/>
                </a:lnTo>
                <a:lnTo>
                  <a:pt x="3090" y="1825"/>
                </a:lnTo>
                <a:lnTo>
                  <a:pt x="3042" y="1971"/>
                </a:lnTo>
                <a:lnTo>
                  <a:pt x="2774" y="1971"/>
                </a:lnTo>
                <a:lnTo>
                  <a:pt x="2847" y="1801"/>
                </a:lnTo>
                <a:lnTo>
                  <a:pt x="3042" y="1412"/>
                </a:lnTo>
                <a:close/>
                <a:moveTo>
                  <a:pt x="4039" y="1412"/>
                </a:moveTo>
                <a:lnTo>
                  <a:pt x="3966" y="1509"/>
                </a:lnTo>
                <a:lnTo>
                  <a:pt x="3893" y="1606"/>
                </a:lnTo>
                <a:lnTo>
                  <a:pt x="3747" y="1801"/>
                </a:lnTo>
                <a:lnTo>
                  <a:pt x="3626" y="1947"/>
                </a:lnTo>
                <a:lnTo>
                  <a:pt x="3334" y="1971"/>
                </a:lnTo>
                <a:lnTo>
                  <a:pt x="3455" y="1679"/>
                </a:lnTo>
                <a:lnTo>
                  <a:pt x="3601" y="1412"/>
                </a:lnTo>
                <a:close/>
                <a:moveTo>
                  <a:pt x="2239" y="1412"/>
                </a:moveTo>
                <a:lnTo>
                  <a:pt x="2068" y="1533"/>
                </a:lnTo>
                <a:lnTo>
                  <a:pt x="1947" y="1679"/>
                </a:lnTo>
                <a:lnTo>
                  <a:pt x="1801" y="1825"/>
                </a:lnTo>
                <a:lnTo>
                  <a:pt x="1679" y="1971"/>
                </a:lnTo>
                <a:lnTo>
                  <a:pt x="1509" y="1996"/>
                </a:lnTo>
                <a:lnTo>
                  <a:pt x="1655" y="1704"/>
                </a:lnTo>
                <a:lnTo>
                  <a:pt x="1849" y="1436"/>
                </a:lnTo>
                <a:lnTo>
                  <a:pt x="2166" y="1412"/>
                </a:lnTo>
                <a:close/>
                <a:moveTo>
                  <a:pt x="2896" y="1412"/>
                </a:moveTo>
                <a:lnTo>
                  <a:pt x="2774" y="1558"/>
                </a:lnTo>
                <a:lnTo>
                  <a:pt x="2677" y="1704"/>
                </a:lnTo>
                <a:lnTo>
                  <a:pt x="2579" y="1850"/>
                </a:lnTo>
                <a:lnTo>
                  <a:pt x="2506" y="1996"/>
                </a:lnTo>
                <a:lnTo>
                  <a:pt x="2214" y="1971"/>
                </a:lnTo>
                <a:lnTo>
                  <a:pt x="1995" y="1971"/>
                </a:lnTo>
                <a:lnTo>
                  <a:pt x="2239" y="1679"/>
                </a:lnTo>
                <a:lnTo>
                  <a:pt x="2482" y="1412"/>
                </a:lnTo>
                <a:close/>
                <a:moveTo>
                  <a:pt x="7056" y="1387"/>
                </a:moveTo>
                <a:lnTo>
                  <a:pt x="6935" y="1558"/>
                </a:lnTo>
                <a:lnTo>
                  <a:pt x="6667" y="1898"/>
                </a:lnTo>
                <a:lnTo>
                  <a:pt x="6594" y="1996"/>
                </a:lnTo>
                <a:lnTo>
                  <a:pt x="6278" y="1971"/>
                </a:lnTo>
                <a:lnTo>
                  <a:pt x="6302" y="1898"/>
                </a:lnTo>
                <a:lnTo>
                  <a:pt x="6594" y="1436"/>
                </a:lnTo>
                <a:lnTo>
                  <a:pt x="6570" y="1412"/>
                </a:lnTo>
                <a:lnTo>
                  <a:pt x="6545" y="1412"/>
                </a:lnTo>
                <a:lnTo>
                  <a:pt x="6351" y="1582"/>
                </a:lnTo>
                <a:lnTo>
                  <a:pt x="6156" y="1777"/>
                </a:lnTo>
                <a:lnTo>
                  <a:pt x="6083" y="1874"/>
                </a:lnTo>
                <a:lnTo>
                  <a:pt x="6010" y="1971"/>
                </a:lnTo>
                <a:lnTo>
                  <a:pt x="5596" y="1971"/>
                </a:lnTo>
                <a:lnTo>
                  <a:pt x="5694" y="1801"/>
                </a:lnTo>
                <a:lnTo>
                  <a:pt x="5840" y="1606"/>
                </a:lnTo>
                <a:lnTo>
                  <a:pt x="5986" y="1387"/>
                </a:lnTo>
                <a:close/>
                <a:moveTo>
                  <a:pt x="7665" y="1387"/>
                </a:moveTo>
                <a:lnTo>
                  <a:pt x="7519" y="1509"/>
                </a:lnTo>
                <a:lnTo>
                  <a:pt x="7373" y="1655"/>
                </a:lnTo>
                <a:lnTo>
                  <a:pt x="7251" y="1825"/>
                </a:lnTo>
                <a:lnTo>
                  <a:pt x="7154" y="1996"/>
                </a:lnTo>
                <a:lnTo>
                  <a:pt x="6910" y="1996"/>
                </a:lnTo>
                <a:lnTo>
                  <a:pt x="7056" y="1777"/>
                </a:lnTo>
                <a:lnTo>
                  <a:pt x="7348" y="1387"/>
                </a:lnTo>
                <a:close/>
                <a:moveTo>
                  <a:pt x="15135" y="1412"/>
                </a:moveTo>
                <a:lnTo>
                  <a:pt x="15281" y="1436"/>
                </a:lnTo>
                <a:lnTo>
                  <a:pt x="15524" y="1436"/>
                </a:lnTo>
                <a:lnTo>
                  <a:pt x="15475" y="1509"/>
                </a:lnTo>
                <a:lnTo>
                  <a:pt x="15232" y="1728"/>
                </a:lnTo>
                <a:lnTo>
                  <a:pt x="15135" y="1874"/>
                </a:lnTo>
                <a:lnTo>
                  <a:pt x="15037" y="1996"/>
                </a:lnTo>
                <a:lnTo>
                  <a:pt x="14697" y="1996"/>
                </a:lnTo>
                <a:lnTo>
                  <a:pt x="14794" y="1898"/>
                </a:lnTo>
                <a:lnTo>
                  <a:pt x="14989" y="1655"/>
                </a:lnTo>
                <a:lnTo>
                  <a:pt x="15135" y="1412"/>
                </a:lnTo>
                <a:close/>
                <a:moveTo>
                  <a:pt x="15865" y="1436"/>
                </a:moveTo>
                <a:lnTo>
                  <a:pt x="16254" y="1460"/>
                </a:lnTo>
                <a:lnTo>
                  <a:pt x="16278" y="1460"/>
                </a:lnTo>
                <a:lnTo>
                  <a:pt x="16157" y="1606"/>
                </a:lnTo>
                <a:lnTo>
                  <a:pt x="16035" y="1801"/>
                </a:lnTo>
                <a:lnTo>
                  <a:pt x="15913" y="1996"/>
                </a:lnTo>
                <a:lnTo>
                  <a:pt x="15427" y="1996"/>
                </a:lnTo>
                <a:lnTo>
                  <a:pt x="15646" y="1728"/>
                </a:lnTo>
                <a:lnTo>
                  <a:pt x="15865" y="1436"/>
                </a:lnTo>
                <a:close/>
                <a:moveTo>
                  <a:pt x="8176" y="1387"/>
                </a:moveTo>
                <a:lnTo>
                  <a:pt x="8030" y="1533"/>
                </a:lnTo>
                <a:lnTo>
                  <a:pt x="7884" y="1679"/>
                </a:lnTo>
                <a:lnTo>
                  <a:pt x="7665" y="2020"/>
                </a:lnTo>
                <a:lnTo>
                  <a:pt x="7494" y="2020"/>
                </a:lnTo>
                <a:lnTo>
                  <a:pt x="7640" y="1704"/>
                </a:lnTo>
                <a:lnTo>
                  <a:pt x="7786" y="1387"/>
                </a:lnTo>
                <a:close/>
                <a:moveTo>
                  <a:pt x="8687" y="1387"/>
                </a:moveTo>
                <a:lnTo>
                  <a:pt x="8638" y="1436"/>
                </a:lnTo>
                <a:lnTo>
                  <a:pt x="8419" y="1679"/>
                </a:lnTo>
                <a:lnTo>
                  <a:pt x="8322" y="1825"/>
                </a:lnTo>
                <a:lnTo>
                  <a:pt x="8224" y="1971"/>
                </a:lnTo>
                <a:lnTo>
                  <a:pt x="8224" y="2020"/>
                </a:lnTo>
                <a:lnTo>
                  <a:pt x="8005" y="2020"/>
                </a:lnTo>
                <a:lnTo>
                  <a:pt x="8200" y="1704"/>
                </a:lnTo>
                <a:lnTo>
                  <a:pt x="8273" y="1558"/>
                </a:lnTo>
                <a:lnTo>
                  <a:pt x="8346" y="1387"/>
                </a:lnTo>
                <a:close/>
                <a:moveTo>
                  <a:pt x="9441" y="1387"/>
                </a:moveTo>
                <a:lnTo>
                  <a:pt x="9271" y="1558"/>
                </a:lnTo>
                <a:lnTo>
                  <a:pt x="9125" y="1752"/>
                </a:lnTo>
                <a:lnTo>
                  <a:pt x="9027" y="1874"/>
                </a:lnTo>
                <a:lnTo>
                  <a:pt x="8930" y="2020"/>
                </a:lnTo>
                <a:lnTo>
                  <a:pt x="8468" y="2020"/>
                </a:lnTo>
                <a:lnTo>
                  <a:pt x="8565" y="1923"/>
                </a:lnTo>
                <a:lnTo>
                  <a:pt x="8833" y="1631"/>
                </a:lnTo>
                <a:lnTo>
                  <a:pt x="8954" y="1509"/>
                </a:lnTo>
                <a:lnTo>
                  <a:pt x="9076" y="1387"/>
                </a:lnTo>
                <a:close/>
                <a:moveTo>
                  <a:pt x="10220" y="1363"/>
                </a:moveTo>
                <a:lnTo>
                  <a:pt x="10074" y="1436"/>
                </a:lnTo>
                <a:lnTo>
                  <a:pt x="9952" y="1558"/>
                </a:lnTo>
                <a:lnTo>
                  <a:pt x="9757" y="1801"/>
                </a:lnTo>
                <a:lnTo>
                  <a:pt x="9587" y="2020"/>
                </a:lnTo>
                <a:lnTo>
                  <a:pt x="9271" y="2020"/>
                </a:lnTo>
                <a:lnTo>
                  <a:pt x="9368" y="1874"/>
                </a:lnTo>
                <a:lnTo>
                  <a:pt x="9514" y="1631"/>
                </a:lnTo>
                <a:lnTo>
                  <a:pt x="9587" y="1509"/>
                </a:lnTo>
                <a:lnTo>
                  <a:pt x="9636" y="1387"/>
                </a:lnTo>
                <a:lnTo>
                  <a:pt x="10220" y="1363"/>
                </a:lnTo>
                <a:close/>
                <a:moveTo>
                  <a:pt x="11436" y="1339"/>
                </a:moveTo>
                <a:lnTo>
                  <a:pt x="11290" y="1558"/>
                </a:lnTo>
                <a:lnTo>
                  <a:pt x="11120" y="1777"/>
                </a:lnTo>
                <a:lnTo>
                  <a:pt x="11047" y="1898"/>
                </a:lnTo>
                <a:lnTo>
                  <a:pt x="10998" y="2020"/>
                </a:lnTo>
                <a:lnTo>
                  <a:pt x="10609" y="2020"/>
                </a:lnTo>
                <a:lnTo>
                  <a:pt x="10755" y="1874"/>
                </a:lnTo>
                <a:lnTo>
                  <a:pt x="10877" y="1728"/>
                </a:lnTo>
                <a:lnTo>
                  <a:pt x="10950" y="1582"/>
                </a:lnTo>
                <a:lnTo>
                  <a:pt x="11023" y="1412"/>
                </a:lnTo>
                <a:lnTo>
                  <a:pt x="10998" y="1363"/>
                </a:lnTo>
                <a:lnTo>
                  <a:pt x="10950" y="1363"/>
                </a:lnTo>
                <a:lnTo>
                  <a:pt x="10585" y="1679"/>
                </a:lnTo>
                <a:lnTo>
                  <a:pt x="10244" y="2020"/>
                </a:lnTo>
                <a:lnTo>
                  <a:pt x="9830" y="2020"/>
                </a:lnTo>
                <a:lnTo>
                  <a:pt x="9952" y="1850"/>
                </a:lnTo>
                <a:lnTo>
                  <a:pt x="10074" y="1704"/>
                </a:lnTo>
                <a:lnTo>
                  <a:pt x="10195" y="1533"/>
                </a:lnTo>
                <a:lnTo>
                  <a:pt x="10317" y="1363"/>
                </a:lnTo>
                <a:lnTo>
                  <a:pt x="11436" y="1339"/>
                </a:lnTo>
                <a:close/>
                <a:moveTo>
                  <a:pt x="11996" y="1339"/>
                </a:moveTo>
                <a:lnTo>
                  <a:pt x="11874" y="1485"/>
                </a:lnTo>
                <a:lnTo>
                  <a:pt x="11777" y="1655"/>
                </a:lnTo>
                <a:lnTo>
                  <a:pt x="11704" y="1850"/>
                </a:lnTo>
                <a:lnTo>
                  <a:pt x="11680" y="2020"/>
                </a:lnTo>
                <a:lnTo>
                  <a:pt x="11290" y="2020"/>
                </a:lnTo>
                <a:lnTo>
                  <a:pt x="11388" y="1850"/>
                </a:lnTo>
                <a:lnTo>
                  <a:pt x="11485" y="1679"/>
                </a:lnTo>
                <a:lnTo>
                  <a:pt x="11558" y="1509"/>
                </a:lnTo>
                <a:lnTo>
                  <a:pt x="11631" y="1339"/>
                </a:lnTo>
                <a:close/>
                <a:moveTo>
                  <a:pt x="12993" y="1314"/>
                </a:moveTo>
                <a:lnTo>
                  <a:pt x="12823" y="1485"/>
                </a:lnTo>
                <a:lnTo>
                  <a:pt x="12653" y="1655"/>
                </a:lnTo>
                <a:lnTo>
                  <a:pt x="12507" y="1801"/>
                </a:lnTo>
                <a:lnTo>
                  <a:pt x="12434" y="1898"/>
                </a:lnTo>
                <a:lnTo>
                  <a:pt x="12385" y="2020"/>
                </a:lnTo>
                <a:lnTo>
                  <a:pt x="11972" y="2020"/>
                </a:lnTo>
                <a:lnTo>
                  <a:pt x="12045" y="1801"/>
                </a:lnTo>
                <a:lnTo>
                  <a:pt x="12166" y="1582"/>
                </a:lnTo>
                <a:lnTo>
                  <a:pt x="12312" y="1314"/>
                </a:lnTo>
                <a:close/>
                <a:moveTo>
                  <a:pt x="13115" y="1314"/>
                </a:moveTo>
                <a:lnTo>
                  <a:pt x="13602" y="1339"/>
                </a:lnTo>
                <a:lnTo>
                  <a:pt x="13407" y="1582"/>
                </a:lnTo>
                <a:lnTo>
                  <a:pt x="13261" y="1777"/>
                </a:lnTo>
                <a:lnTo>
                  <a:pt x="13188" y="1898"/>
                </a:lnTo>
                <a:lnTo>
                  <a:pt x="13139" y="2020"/>
                </a:lnTo>
                <a:lnTo>
                  <a:pt x="12677" y="2020"/>
                </a:lnTo>
                <a:lnTo>
                  <a:pt x="12775" y="1825"/>
                </a:lnTo>
                <a:lnTo>
                  <a:pt x="13115" y="1314"/>
                </a:lnTo>
                <a:close/>
                <a:moveTo>
                  <a:pt x="13796" y="1339"/>
                </a:moveTo>
                <a:lnTo>
                  <a:pt x="14137" y="1363"/>
                </a:lnTo>
                <a:lnTo>
                  <a:pt x="13894" y="1631"/>
                </a:lnTo>
                <a:lnTo>
                  <a:pt x="13748" y="1801"/>
                </a:lnTo>
                <a:lnTo>
                  <a:pt x="13699" y="1898"/>
                </a:lnTo>
                <a:lnTo>
                  <a:pt x="13675" y="2020"/>
                </a:lnTo>
                <a:lnTo>
                  <a:pt x="13431" y="2020"/>
                </a:lnTo>
                <a:lnTo>
                  <a:pt x="13553" y="1752"/>
                </a:lnTo>
                <a:lnTo>
                  <a:pt x="13796" y="1339"/>
                </a:lnTo>
                <a:close/>
                <a:moveTo>
                  <a:pt x="14259" y="1387"/>
                </a:moveTo>
                <a:lnTo>
                  <a:pt x="15013" y="1412"/>
                </a:lnTo>
                <a:lnTo>
                  <a:pt x="14794" y="1606"/>
                </a:lnTo>
                <a:lnTo>
                  <a:pt x="14599" y="1801"/>
                </a:lnTo>
                <a:lnTo>
                  <a:pt x="14502" y="1898"/>
                </a:lnTo>
                <a:lnTo>
                  <a:pt x="14405" y="2020"/>
                </a:lnTo>
                <a:lnTo>
                  <a:pt x="13918" y="2020"/>
                </a:lnTo>
                <a:lnTo>
                  <a:pt x="14015" y="1850"/>
                </a:lnTo>
                <a:lnTo>
                  <a:pt x="14088" y="1704"/>
                </a:lnTo>
                <a:lnTo>
                  <a:pt x="14259" y="1387"/>
                </a:lnTo>
                <a:close/>
                <a:moveTo>
                  <a:pt x="16643" y="1412"/>
                </a:moveTo>
                <a:lnTo>
                  <a:pt x="16789" y="1436"/>
                </a:lnTo>
                <a:lnTo>
                  <a:pt x="16838" y="1460"/>
                </a:lnTo>
                <a:lnTo>
                  <a:pt x="16911" y="1485"/>
                </a:lnTo>
                <a:lnTo>
                  <a:pt x="16643" y="1679"/>
                </a:lnTo>
                <a:lnTo>
                  <a:pt x="16424" y="1898"/>
                </a:lnTo>
                <a:lnTo>
                  <a:pt x="16278" y="2044"/>
                </a:lnTo>
                <a:lnTo>
                  <a:pt x="16230" y="2020"/>
                </a:lnTo>
                <a:lnTo>
                  <a:pt x="16157" y="1996"/>
                </a:lnTo>
                <a:lnTo>
                  <a:pt x="16303" y="1728"/>
                </a:lnTo>
                <a:lnTo>
                  <a:pt x="16497" y="1436"/>
                </a:lnTo>
                <a:lnTo>
                  <a:pt x="16643" y="1412"/>
                </a:lnTo>
                <a:close/>
                <a:moveTo>
                  <a:pt x="389" y="1387"/>
                </a:moveTo>
                <a:lnTo>
                  <a:pt x="657" y="1436"/>
                </a:lnTo>
                <a:lnTo>
                  <a:pt x="973" y="1460"/>
                </a:lnTo>
                <a:lnTo>
                  <a:pt x="803" y="1606"/>
                </a:lnTo>
                <a:lnTo>
                  <a:pt x="657" y="1752"/>
                </a:lnTo>
                <a:lnTo>
                  <a:pt x="535" y="1923"/>
                </a:lnTo>
                <a:lnTo>
                  <a:pt x="487" y="1996"/>
                </a:lnTo>
                <a:lnTo>
                  <a:pt x="438" y="2069"/>
                </a:lnTo>
                <a:lnTo>
                  <a:pt x="438" y="1679"/>
                </a:lnTo>
                <a:lnTo>
                  <a:pt x="389" y="1387"/>
                </a:lnTo>
                <a:close/>
                <a:moveTo>
                  <a:pt x="1655" y="1436"/>
                </a:moveTo>
                <a:lnTo>
                  <a:pt x="1509" y="1558"/>
                </a:lnTo>
                <a:lnTo>
                  <a:pt x="1363" y="1728"/>
                </a:lnTo>
                <a:lnTo>
                  <a:pt x="1241" y="1898"/>
                </a:lnTo>
                <a:lnTo>
                  <a:pt x="1168" y="2093"/>
                </a:lnTo>
                <a:lnTo>
                  <a:pt x="1144" y="2093"/>
                </a:lnTo>
                <a:lnTo>
                  <a:pt x="1095" y="2142"/>
                </a:lnTo>
                <a:lnTo>
                  <a:pt x="1071" y="2190"/>
                </a:lnTo>
                <a:lnTo>
                  <a:pt x="1071" y="2239"/>
                </a:lnTo>
                <a:lnTo>
                  <a:pt x="1071" y="2288"/>
                </a:lnTo>
                <a:lnTo>
                  <a:pt x="1071" y="2409"/>
                </a:lnTo>
                <a:lnTo>
                  <a:pt x="1046" y="2409"/>
                </a:lnTo>
                <a:lnTo>
                  <a:pt x="925" y="2458"/>
                </a:lnTo>
                <a:lnTo>
                  <a:pt x="827" y="2531"/>
                </a:lnTo>
                <a:lnTo>
                  <a:pt x="633" y="2726"/>
                </a:lnTo>
                <a:lnTo>
                  <a:pt x="462" y="2872"/>
                </a:lnTo>
                <a:lnTo>
                  <a:pt x="462" y="2677"/>
                </a:lnTo>
                <a:lnTo>
                  <a:pt x="438" y="2263"/>
                </a:lnTo>
                <a:lnTo>
                  <a:pt x="462" y="2263"/>
                </a:lnTo>
                <a:lnTo>
                  <a:pt x="608" y="2215"/>
                </a:lnTo>
                <a:lnTo>
                  <a:pt x="657" y="2166"/>
                </a:lnTo>
                <a:lnTo>
                  <a:pt x="730" y="2117"/>
                </a:lnTo>
                <a:lnTo>
                  <a:pt x="973" y="1850"/>
                </a:lnTo>
                <a:lnTo>
                  <a:pt x="1168" y="1655"/>
                </a:lnTo>
                <a:lnTo>
                  <a:pt x="1387" y="1460"/>
                </a:lnTo>
                <a:lnTo>
                  <a:pt x="1655" y="1436"/>
                </a:lnTo>
                <a:close/>
                <a:moveTo>
                  <a:pt x="16935" y="1631"/>
                </a:moveTo>
                <a:lnTo>
                  <a:pt x="16960" y="1947"/>
                </a:lnTo>
                <a:lnTo>
                  <a:pt x="16960" y="2239"/>
                </a:lnTo>
                <a:lnTo>
                  <a:pt x="16935" y="2847"/>
                </a:lnTo>
                <a:lnTo>
                  <a:pt x="16814" y="2920"/>
                </a:lnTo>
                <a:lnTo>
                  <a:pt x="16692" y="2993"/>
                </a:lnTo>
                <a:lnTo>
                  <a:pt x="16473" y="3188"/>
                </a:lnTo>
                <a:lnTo>
                  <a:pt x="16376" y="3310"/>
                </a:lnTo>
                <a:lnTo>
                  <a:pt x="16424" y="2872"/>
                </a:lnTo>
                <a:lnTo>
                  <a:pt x="16619" y="2726"/>
                </a:lnTo>
                <a:lnTo>
                  <a:pt x="16765" y="2628"/>
                </a:lnTo>
                <a:lnTo>
                  <a:pt x="16838" y="2580"/>
                </a:lnTo>
                <a:lnTo>
                  <a:pt x="16911" y="2507"/>
                </a:lnTo>
                <a:lnTo>
                  <a:pt x="16911" y="2482"/>
                </a:lnTo>
                <a:lnTo>
                  <a:pt x="16911" y="2434"/>
                </a:lnTo>
                <a:lnTo>
                  <a:pt x="16887" y="2409"/>
                </a:lnTo>
                <a:lnTo>
                  <a:pt x="16838" y="2385"/>
                </a:lnTo>
                <a:lnTo>
                  <a:pt x="16765" y="2409"/>
                </a:lnTo>
                <a:lnTo>
                  <a:pt x="16692" y="2458"/>
                </a:lnTo>
                <a:lnTo>
                  <a:pt x="16570" y="2580"/>
                </a:lnTo>
                <a:lnTo>
                  <a:pt x="16400" y="2701"/>
                </a:lnTo>
                <a:lnTo>
                  <a:pt x="16376" y="2555"/>
                </a:lnTo>
                <a:lnTo>
                  <a:pt x="16327" y="2434"/>
                </a:lnTo>
                <a:lnTo>
                  <a:pt x="16424" y="2361"/>
                </a:lnTo>
                <a:lnTo>
                  <a:pt x="16497" y="2239"/>
                </a:lnTo>
                <a:lnTo>
                  <a:pt x="16643" y="2020"/>
                </a:lnTo>
                <a:lnTo>
                  <a:pt x="16935" y="1631"/>
                </a:lnTo>
                <a:close/>
                <a:moveTo>
                  <a:pt x="1022" y="2896"/>
                </a:moveTo>
                <a:lnTo>
                  <a:pt x="998" y="3237"/>
                </a:lnTo>
                <a:lnTo>
                  <a:pt x="900" y="3310"/>
                </a:lnTo>
                <a:lnTo>
                  <a:pt x="803" y="3407"/>
                </a:lnTo>
                <a:lnTo>
                  <a:pt x="657" y="3675"/>
                </a:lnTo>
                <a:lnTo>
                  <a:pt x="511" y="3966"/>
                </a:lnTo>
                <a:lnTo>
                  <a:pt x="487" y="3310"/>
                </a:lnTo>
                <a:lnTo>
                  <a:pt x="608" y="3261"/>
                </a:lnTo>
                <a:lnTo>
                  <a:pt x="706" y="3188"/>
                </a:lnTo>
                <a:lnTo>
                  <a:pt x="900" y="3018"/>
                </a:lnTo>
                <a:lnTo>
                  <a:pt x="1022" y="2896"/>
                </a:lnTo>
                <a:close/>
                <a:moveTo>
                  <a:pt x="16935" y="3139"/>
                </a:moveTo>
                <a:lnTo>
                  <a:pt x="16935" y="3504"/>
                </a:lnTo>
                <a:lnTo>
                  <a:pt x="16789" y="3577"/>
                </a:lnTo>
                <a:lnTo>
                  <a:pt x="16668" y="3675"/>
                </a:lnTo>
                <a:lnTo>
                  <a:pt x="16449" y="3893"/>
                </a:lnTo>
                <a:lnTo>
                  <a:pt x="16376" y="3991"/>
                </a:lnTo>
                <a:lnTo>
                  <a:pt x="16376" y="3723"/>
                </a:lnTo>
                <a:lnTo>
                  <a:pt x="16400" y="3675"/>
                </a:lnTo>
                <a:lnTo>
                  <a:pt x="16619" y="3407"/>
                </a:lnTo>
                <a:lnTo>
                  <a:pt x="16741" y="3310"/>
                </a:lnTo>
                <a:lnTo>
                  <a:pt x="16838" y="3212"/>
                </a:lnTo>
                <a:lnTo>
                  <a:pt x="16935" y="3139"/>
                </a:lnTo>
                <a:close/>
                <a:moveTo>
                  <a:pt x="16935" y="3723"/>
                </a:moveTo>
                <a:lnTo>
                  <a:pt x="16935" y="4258"/>
                </a:lnTo>
                <a:lnTo>
                  <a:pt x="16546" y="4599"/>
                </a:lnTo>
                <a:lnTo>
                  <a:pt x="16424" y="4721"/>
                </a:lnTo>
                <a:lnTo>
                  <a:pt x="16400" y="4429"/>
                </a:lnTo>
                <a:lnTo>
                  <a:pt x="16522" y="4210"/>
                </a:lnTo>
                <a:lnTo>
                  <a:pt x="16643" y="4015"/>
                </a:lnTo>
                <a:lnTo>
                  <a:pt x="16935" y="3723"/>
                </a:lnTo>
                <a:close/>
                <a:moveTo>
                  <a:pt x="998" y="3553"/>
                </a:moveTo>
                <a:lnTo>
                  <a:pt x="973" y="4210"/>
                </a:lnTo>
                <a:lnTo>
                  <a:pt x="949" y="4234"/>
                </a:lnTo>
                <a:lnTo>
                  <a:pt x="803" y="4429"/>
                </a:lnTo>
                <a:lnTo>
                  <a:pt x="657" y="4623"/>
                </a:lnTo>
                <a:lnTo>
                  <a:pt x="535" y="4769"/>
                </a:lnTo>
                <a:lnTo>
                  <a:pt x="535" y="4234"/>
                </a:lnTo>
                <a:lnTo>
                  <a:pt x="681" y="4039"/>
                </a:lnTo>
                <a:lnTo>
                  <a:pt x="803" y="3845"/>
                </a:lnTo>
                <a:lnTo>
                  <a:pt x="998" y="3553"/>
                </a:lnTo>
                <a:close/>
                <a:moveTo>
                  <a:pt x="16935" y="4599"/>
                </a:moveTo>
                <a:lnTo>
                  <a:pt x="16911" y="5256"/>
                </a:lnTo>
                <a:lnTo>
                  <a:pt x="16668" y="5426"/>
                </a:lnTo>
                <a:lnTo>
                  <a:pt x="16570" y="5524"/>
                </a:lnTo>
                <a:lnTo>
                  <a:pt x="16449" y="5621"/>
                </a:lnTo>
                <a:lnTo>
                  <a:pt x="16424" y="5670"/>
                </a:lnTo>
                <a:lnTo>
                  <a:pt x="16424" y="5207"/>
                </a:lnTo>
                <a:lnTo>
                  <a:pt x="16570" y="5037"/>
                </a:lnTo>
                <a:lnTo>
                  <a:pt x="16692" y="4891"/>
                </a:lnTo>
                <a:lnTo>
                  <a:pt x="16814" y="4745"/>
                </a:lnTo>
                <a:lnTo>
                  <a:pt x="16935" y="4599"/>
                </a:lnTo>
                <a:close/>
                <a:moveTo>
                  <a:pt x="973" y="4696"/>
                </a:moveTo>
                <a:lnTo>
                  <a:pt x="973" y="5280"/>
                </a:lnTo>
                <a:lnTo>
                  <a:pt x="730" y="5475"/>
                </a:lnTo>
                <a:lnTo>
                  <a:pt x="633" y="5597"/>
                </a:lnTo>
                <a:lnTo>
                  <a:pt x="535" y="5718"/>
                </a:lnTo>
                <a:lnTo>
                  <a:pt x="535" y="5159"/>
                </a:lnTo>
                <a:lnTo>
                  <a:pt x="584" y="5134"/>
                </a:lnTo>
                <a:lnTo>
                  <a:pt x="754" y="4964"/>
                </a:lnTo>
                <a:lnTo>
                  <a:pt x="900" y="4794"/>
                </a:lnTo>
                <a:lnTo>
                  <a:pt x="973" y="4696"/>
                </a:lnTo>
                <a:close/>
                <a:moveTo>
                  <a:pt x="16911" y="5378"/>
                </a:moveTo>
                <a:lnTo>
                  <a:pt x="16911" y="5962"/>
                </a:lnTo>
                <a:lnTo>
                  <a:pt x="16911" y="6132"/>
                </a:lnTo>
                <a:lnTo>
                  <a:pt x="16789" y="6181"/>
                </a:lnTo>
                <a:lnTo>
                  <a:pt x="16643" y="6278"/>
                </a:lnTo>
                <a:lnTo>
                  <a:pt x="16424" y="6473"/>
                </a:lnTo>
                <a:lnTo>
                  <a:pt x="16424" y="6108"/>
                </a:lnTo>
                <a:lnTo>
                  <a:pt x="16570" y="5937"/>
                </a:lnTo>
                <a:lnTo>
                  <a:pt x="16911" y="5378"/>
                </a:lnTo>
                <a:close/>
                <a:moveTo>
                  <a:pt x="973" y="5670"/>
                </a:moveTo>
                <a:lnTo>
                  <a:pt x="973" y="6156"/>
                </a:lnTo>
                <a:lnTo>
                  <a:pt x="876" y="6229"/>
                </a:lnTo>
                <a:lnTo>
                  <a:pt x="779" y="6278"/>
                </a:lnTo>
                <a:lnTo>
                  <a:pt x="633" y="6448"/>
                </a:lnTo>
                <a:lnTo>
                  <a:pt x="511" y="6619"/>
                </a:lnTo>
                <a:lnTo>
                  <a:pt x="511" y="6181"/>
                </a:lnTo>
                <a:lnTo>
                  <a:pt x="973" y="5670"/>
                </a:lnTo>
                <a:close/>
                <a:moveTo>
                  <a:pt x="16911" y="6351"/>
                </a:moveTo>
                <a:lnTo>
                  <a:pt x="16911" y="6765"/>
                </a:lnTo>
                <a:lnTo>
                  <a:pt x="16668" y="6935"/>
                </a:lnTo>
                <a:lnTo>
                  <a:pt x="16570" y="7032"/>
                </a:lnTo>
                <a:lnTo>
                  <a:pt x="16449" y="7130"/>
                </a:lnTo>
                <a:lnTo>
                  <a:pt x="16400" y="7203"/>
                </a:lnTo>
                <a:lnTo>
                  <a:pt x="16400" y="6838"/>
                </a:lnTo>
                <a:lnTo>
                  <a:pt x="16424" y="6813"/>
                </a:lnTo>
                <a:lnTo>
                  <a:pt x="16643" y="6594"/>
                </a:lnTo>
                <a:lnTo>
                  <a:pt x="16911" y="6351"/>
                </a:lnTo>
                <a:close/>
                <a:moveTo>
                  <a:pt x="949" y="6619"/>
                </a:moveTo>
                <a:lnTo>
                  <a:pt x="949" y="6789"/>
                </a:lnTo>
                <a:lnTo>
                  <a:pt x="949" y="7178"/>
                </a:lnTo>
                <a:lnTo>
                  <a:pt x="827" y="7227"/>
                </a:lnTo>
                <a:lnTo>
                  <a:pt x="706" y="7324"/>
                </a:lnTo>
                <a:lnTo>
                  <a:pt x="584" y="7446"/>
                </a:lnTo>
                <a:lnTo>
                  <a:pt x="487" y="7568"/>
                </a:lnTo>
                <a:lnTo>
                  <a:pt x="487" y="7130"/>
                </a:lnTo>
                <a:lnTo>
                  <a:pt x="584" y="7057"/>
                </a:lnTo>
                <a:lnTo>
                  <a:pt x="681" y="6959"/>
                </a:lnTo>
                <a:lnTo>
                  <a:pt x="852" y="6740"/>
                </a:lnTo>
                <a:lnTo>
                  <a:pt x="949" y="6619"/>
                </a:lnTo>
                <a:close/>
                <a:moveTo>
                  <a:pt x="16911" y="6886"/>
                </a:moveTo>
                <a:lnTo>
                  <a:pt x="16935" y="7519"/>
                </a:lnTo>
                <a:lnTo>
                  <a:pt x="16814" y="7616"/>
                </a:lnTo>
                <a:lnTo>
                  <a:pt x="16668" y="7714"/>
                </a:lnTo>
                <a:lnTo>
                  <a:pt x="16546" y="7835"/>
                </a:lnTo>
                <a:lnTo>
                  <a:pt x="16449" y="7957"/>
                </a:lnTo>
                <a:lnTo>
                  <a:pt x="16376" y="8030"/>
                </a:lnTo>
                <a:lnTo>
                  <a:pt x="16376" y="7665"/>
                </a:lnTo>
                <a:lnTo>
                  <a:pt x="16522" y="7495"/>
                </a:lnTo>
                <a:lnTo>
                  <a:pt x="16619" y="7324"/>
                </a:lnTo>
                <a:lnTo>
                  <a:pt x="16789" y="7105"/>
                </a:lnTo>
                <a:lnTo>
                  <a:pt x="16911" y="6886"/>
                </a:lnTo>
                <a:close/>
                <a:moveTo>
                  <a:pt x="949" y="7422"/>
                </a:moveTo>
                <a:lnTo>
                  <a:pt x="973" y="8006"/>
                </a:lnTo>
                <a:lnTo>
                  <a:pt x="852" y="8054"/>
                </a:lnTo>
                <a:lnTo>
                  <a:pt x="754" y="8103"/>
                </a:lnTo>
                <a:lnTo>
                  <a:pt x="560" y="8273"/>
                </a:lnTo>
                <a:lnTo>
                  <a:pt x="462" y="8371"/>
                </a:lnTo>
                <a:lnTo>
                  <a:pt x="462" y="7957"/>
                </a:lnTo>
                <a:lnTo>
                  <a:pt x="535" y="7957"/>
                </a:lnTo>
                <a:lnTo>
                  <a:pt x="584" y="7933"/>
                </a:lnTo>
                <a:lnTo>
                  <a:pt x="608" y="7884"/>
                </a:lnTo>
                <a:lnTo>
                  <a:pt x="730" y="7714"/>
                </a:lnTo>
                <a:lnTo>
                  <a:pt x="852" y="7543"/>
                </a:lnTo>
                <a:lnTo>
                  <a:pt x="949" y="7422"/>
                </a:lnTo>
                <a:close/>
                <a:moveTo>
                  <a:pt x="16935" y="7714"/>
                </a:moveTo>
                <a:lnTo>
                  <a:pt x="16935" y="8419"/>
                </a:lnTo>
                <a:lnTo>
                  <a:pt x="16716" y="8541"/>
                </a:lnTo>
                <a:lnTo>
                  <a:pt x="16497" y="8711"/>
                </a:lnTo>
                <a:lnTo>
                  <a:pt x="16351" y="8857"/>
                </a:lnTo>
                <a:lnTo>
                  <a:pt x="16376" y="8444"/>
                </a:lnTo>
                <a:lnTo>
                  <a:pt x="16449" y="8371"/>
                </a:lnTo>
                <a:lnTo>
                  <a:pt x="16522" y="8273"/>
                </a:lnTo>
                <a:lnTo>
                  <a:pt x="16668" y="8079"/>
                </a:lnTo>
                <a:lnTo>
                  <a:pt x="16862" y="7835"/>
                </a:lnTo>
                <a:lnTo>
                  <a:pt x="16935" y="7714"/>
                </a:lnTo>
                <a:close/>
                <a:moveTo>
                  <a:pt x="13042" y="3869"/>
                </a:moveTo>
                <a:lnTo>
                  <a:pt x="12872" y="3893"/>
                </a:lnTo>
                <a:lnTo>
                  <a:pt x="12702" y="3918"/>
                </a:lnTo>
                <a:lnTo>
                  <a:pt x="12239" y="3966"/>
                </a:lnTo>
                <a:lnTo>
                  <a:pt x="11777" y="3991"/>
                </a:lnTo>
                <a:lnTo>
                  <a:pt x="11388" y="3991"/>
                </a:lnTo>
                <a:lnTo>
                  <a:pt x="10974" y="3966"/>
                </a:lnTo>
                <a:lnTo>
                  <a:pt x="10755" y="3966"/>
                </a:lnTo>
                <a:lnTo>
                  <a:pt x="10560" y="4015"/>
                </a:lnTo>
                <a:lnTo>
                  <a:pt x="10366" y="4064"/>
                </a:lnTo>
                <a:lnTo>
                  <a:pt x="10220" y="4137"/>
                </a:lnTo>
                <a:lnTo>
                  <a:pt x="10171" y="4185"/>
                </a:lnTo>
                <a:lnTo>
                  <a:pt x="10122" y="4258"/>
                </a:lnTo>
                <a:lnTo>
                  <a:pt x="10147" y="4331"/>
                </a:lnTo>
                <a:lnTo>
                  <a:pt x="10171" y="4404"/>
                </a:lnTo>
                <a:lnTo>
                  <a:pt x="10341" y="4502"/>
                </a:lnTo>
                <a:lnTo>
                  <a:pt x="10536" y="4575"/>
                </a:lnTo>
                <a:lnTo>
                  <a:pt x="10731" y="4599"/>
                </a:lnTo>
                <a:lnTo>
                  <a:pt x="10950" y="4623"/>
                </a:lnTo>
                <a:lnTo>
                  <a:pt x="12142" y="4623"/>
                </a:lnTo>
                <a:lnTo>
                  <a:pt x="12580" y="4599"/>
                </a:lnTo>
                <a:lnTo>
                  <a:pt x="12458" y="4745"/>
                </a:lnTo>
                <a:lnTo>
                  <a:pt x="12312" y="4867"/>
                </a:lnTo>
                <a:lnTo>
                  <a:pt x="12020" y="5110"/>
                </a:lnTo>
                <a:lnTo>
                  <a:pt x="11461" y="5548"/>
                </a:lnTo>
                <a:lnTo>
                  <a:pt x="10901" y="5986"/>
                </a:lnTo>
                <a:lnTo>
                  <a:pt x="10633" y="6205"/>
                </a:lnTo>
                <a:lnTo>
                  <a:pt x="10366" y="6473"/>
                </a:lnTo>
                <a:lnTo>
                  <a:pt x="9879" y="7008"/>
                </a:lnTo>
                <a:lnTo>
                  <a:pt x="9392" y="7568"/>
                </a:lnTo>
                <a:lnTo>
                  <a:pt x="9149" y="7835"/>
                </a:lnTo>
                <a:lnTo>
                  <a:pt x="8881" y="8079"/>
                </a:lnTo>
                <a:lnTo>
                  <a:pt x="8760" y="7957"/>
                </a:lnTo>
                <a:lnTo>
                  <a:pt x="8614" y="7860"/>
                </a:lnTo>
                <a:lnTo>
                  <a:pt x="8346" y="7665"/>
                </a:lnTo>
                <a:lnTo>
                  <a:pt x="7957" y="7324"/>
                </a:lnTo>
                <a:lnTo>
                  <a:pt x="7567" y="6959"/>
                </a:lnTo>
                <a:lnTo>
                  <a:pt x="7300" y="6692"/>
                </a:lnTo>
                <a:lnTo>
                  <a:pt x="7008" y="6424"/>
                </a:lnTo>
                <a:lnTo>
                  <a:pt x="6837" y="6302"/>
                </a:lnTo>
                <a:lnTo>
                  <a:pt x="6667" y="6205"/>
                </a:lnTo>
                <a:lnTo>
                  <a:pt x="6497" y="6132"/>
                </a:lnTo>
                <a:lnTo>
                  <a:pt x="6302" y="6083"/>
                </a:lnTo>
                <a:lnTo>
                  <a:pt x="6253" y="6059"/>
                </a:lnTo>
                <a:lnTo>
                  <a:pt x="6107" y="6059"/>
                </a:lnTo>
                <a:lnTo>
                  <a:pt x="6034" y="6108"/>
                </a:lnTo>
                <a:lnTo>
                  <a:pt x="5864" y="6205"/>
                </a:lnTo>
                <a:lnTo>
                  <a:pt x="5718" y="6351"/>
                </a:lnTo>
                <a:lnTo>
                  <a:pt x="5450" y="6643"/>
                </a:lnTo>
                <a:lnTo>
                  <a:pt x="5207" y="6984"/>
                </a:lnTo>
                <a:lnTo>
                  <a:pt x="4964" y="7300"/>
                </a:lnTo>
                <a:lnTo>
                  <a:pt x="4818" y="7519"/>
                </a:lnTo>
                <a:lnTo>
                  <a:pt x="4623" y="7714"/>
                </a:lnTo>
                <a:lnTo>
                  <a:pt x="4258" y="8079"/>
                </a:lnTo>
                <a:lnTo>
                  <a:pt x="3918" y="8468"/>
                </a:lnTo>
                <a:lnTo>
                  <a:pt x="3747" y="8687"/>
                </a:lnTo>
                <a:lnTo>
                  <a:pt x="3626" y="8906"/>
                </a:lnTo>
                <a:lnTo>
                  <a:pt x="3601" y="8955"/>
                </a:lnTo>
                <a:lnTo>
                  <a:pt x="3601" y="9003"/>
                </a:lnTo>
                <a:lnTo>
                  <a:pt x="3626" y="9052"/>
                </a:lnTo>
                <a:lnTo>
                  <a:pt x="3650" y="9101"/>
                </a:lnTo>
                <a:lnTo>
                  <a:pt x="3699" y="9125"/>
                </a:lnTo>
                <a:lnTo>
                  <a:pt x="3747" y="9149"/>
                </a:lnTo>
                <a:lnTo>
                  <a:pt x="3796" y="9149"/>
                </a:lnTo>
                <a:lnTo>
                  <a:pt x="3869" y="9125"/>
                </a:lnTo>
                <a:lnTo>
                  <a:pt x="4064" y="9028"/>
                </a:lnTo>
                <a:lnTo>
                  <a:pt x="4283" y="8857"/>
                </a:lnTo>
                <a:lnTo>
                  <a:pt x="4477" y="8687"/>
                </a:lnTo>
                <a:lnTo>
                  <a:pt x="4672" y="8492"/>
                </a:lnTo>
                <a:lnTo>
                  <a:pt x="5037" y="8103"/>
                </a:lnTo>
                <a:lnTo>
                  <a:pt x="5353" y="7689"/>
                </a:lnTo>
                <a:lnTo>
                  <a:pt x="5669" y="7276"/>
                </a:lnTo>
                <a:lnTo>
                  <a:pt x="6010" y="6838"/>
                </a:lnTo>
                <a:lnTo>
                  <a:pt x="6156" y="6716"/>
                </a:lnTo>
                <a:lnTo>
                  <a:pt x="6302" y="6594"/>
                </a:lnTo>
                <a:lnTo>
                  <a:pt x="6594" y="6838"/>
                </a:lnTo>
                <a:lnTo>
                  <a:pt x="6910" y="7105"/>
                </a:lnTo>
                <a:lnTo>
                  <a:pt x="7470" y="7665"/>
                </a:lnTo>
                <a:lnTo>
                  <a:pt x="7762" y="7933"/>
                </a:lnTo>
                <a:lnTo>
                  <a:pt x="8078" y="8249"/>
                </a:lnTo>
                <a:lnTo>
                  <a:pt x="8249" y="8395"/>
                </a:lnTo>
                <a:lnTo>
                  <a:pt x="8443" y="8492"/>
                </a:lnTo>
                <a:lnTo>
                  <a:pt x="8614" y="8565"/>
                </a:lnTo>
                <a:lnTo>
                  <a:pt x="8808" y="8590"/>
                </a:lnTo>
                <a:lnTo>
                  <a:pt x="8906" y="8565"/>
                </a:lnTo>
                <a:lnTo>
                  <a:pt x="8979" y="8590"/>
                </a:lnTo>
                <a:lnTo>
                  <a:pt x="9076" y="8541"/>
                </a:lnTo>
                <a:lnTo>
                  <a:pt x="9392" y="8298"/>
                </a:lnTo>
                <a:lnTo>
                  <a:pt x="9684" y="8006"/>
                </a:lnTo>
                <a:lnTo>
                  <a:pt x="10244" y="7422"/>
                </a:lnTo>
                <a:lnTo>
                  <a:pt x="10779" y="6838"/>
                </a:lnTo>
                <a:lnTo>
                  <a:pt x="11071" y="6570"/>
                </a:lnTo>
                <a:lnTo>
                  <a:pt x="11388" y="6302"/>
                </a:lnTo>
                <a:lnTo>
                  <a:pt x="11996" y="5840"/>
                </a:lnTo>
                <a:lnTo>
                  <a:pt x="12604" y="5353"/>
                </a:lnTo>
                <a:lnTo>
                  <a:pt x="12847" y="5134"/>
                </a:lnTo>
                <a:lnTo>
                  <a:pt x="13066" y="4915"/>
                </a:lnTo>
                <a:lnTo>
                  <a:pt x="13139" y="5743"/>
                </a:lnTo>
                <a:lnTo>
                  <a:pt x="13115" y="6059"/>
                </a:lnTo>
                <a:lnTo>
                  <a:pt x="13091" y="6448"/>
                </a:lnTo>
                <a:lnTo>
                  <a:pt x="13091" y="6643"/>
                </a:lnTo>
                <a:lnTo>
                  <a:pt x="13115" y="6813"/>
                </a:lnTo>
                <a:lnTo>
                  <a:pt x="13164" y="6984"/>
                </a:lnTo>
                <a:lnTo>
                  <a:pt x="13261" y="7105"/>
                </a:lnTo>
                <a:lnTo>
                  <a:pt x="13310" y="7130"/>
                </a:lnTo>
                <a:lnTo>
                  <a:pt x="13383" y="7154"/>
                </a:lnTo>
                <a:lnTo>
                  <a:pt x="13456" y="7154"/>
                </a:lnTo>
                <a:lnTo>
                  <a:pt x="13504" y="7130"/>
                </a:lnTo>
                <a:lnTo>
                  <a:pt x="13626" y="7032"/>
                </a:lnTo>
                <a:lnTo>
                  <a:pt x="13699" y="6886"/>
                </a:lnTo>
                <a:lnTo>
                  <a:pt x="13723" y="6716"/>
                </a:lnTo>
                <a:lnTo>
                  <a:pt x="13748" y="6546"/>
                </a:lnTo>
                <a:lnTo>
                  <a:pt x="13723" y="6181"/>
                </a:lnTo>
                <a:lnTo>
                  <a:pt x="13699" y="5889"/>
                </a:lnTo>
                <a:lnTo>
                  <a:pt x="13675" y="5086"/>
                </a:lnTo>
                <a:lnTo>
                  <a:pt x="13650" y="4672"/>
                </a:lnTo>
                <a:lnTo>
                  <a:pt x="13602" y="4477"/>
                </a:lnTo>
                <a:lnTo>
                  <a:pt x="13529" y="4307"/>
                </a:lnTo>
                <a:lnTo>
                  <a:pt x="13504" y="4258"/>
                </a:lnTo>
                <a:lnTo>
                  <a:pt x="13456" y="4210"/>
                </a:lnTo>
                <a:lnTo>
                  <a:pt x="13456" y="4137"/>
                </a:lnTo>
                <a:lnTo>
                  <a:pt x="13456" y="4064"/>
                </a:lnTo>
                <a:lnTo>
                  <a:pt x="13407" y="4015"/>
                </a:lnTo>
                <a:lnTo>
                  <a:pt x="13358" y="3966"/>
                </a:lnTo>
                <a:lnTo>
                  <a:pt x="13285" y="3918"/>
                </a:lnTo>
                <a:lnTo>
                  <a:pt x="13188" y="3893"/>
                </a:lnTo>
                <a:lnTo>
                  <a:pt x="13042" y="3869"/>
                </a:lnTo>
                <a:close/>
                <a:moveTo>
                  <a:pt x="973" y="8298"/>
                </a:moveTo>
                <a:lnTo>
                  <a:pt x="998" y="8882"/>
                </a:lnTo>
                <a:lnTo>
                  <a:pt x="925" y="8906"/>
                </a:lnTo>
                <a:lnTo>
                  <a:pt x="827" y="8979"/>
                </a:lnTo>
                <a:lnTo>
                  <a:pt x="730" y="9052"/>
                </a:lnTo>
                <a:lnTo>
                  <a:pt x="487" y="9320"/>
                </a:lnTo>
                <a:lnTo>
                  <a:pt x="487" y="8955"/>
                </a:lnTo>
                <a:lnTo>
                  <a:pt x="560" y="8906"/>
                </a:lnTo>
                <a:lnTo>
                  <a:pt x="608" y="8809"/>
                </a:lnTo>
                <a:lnTo>
                  <a:pt x="803" y="8541"/>
                </a:lnTo>
                <a:lnTo>
                  <a:pt x="973" y="8298"/>
                </a:lnTo>
                <a:close/>
                <a:moveTo>
                  <a:pt x="16935" y="8541"/>
                </a:moveTo>
                <a:lnTo>
                  <a:pt x="16935" y="8979"/>
                </a:lnTo>
                <a:lnTo>
                  <a:pt x="16960" y="9247"/>
                </a:lnTo>
                <a:lnTo>
                  <a:pt x="16716" y="9393"/>
                </a:lnTo>
                <a:lnTo>
                  <a:pt x="16497" y="9539"/>
                </a:lnTo>
                <a:lnTo>
                  <a:pt x="16376" y="9660"/>
                </a:lnTo>
                <a:lnTo>
                  <a:pt x="16376" y="9198"/>
                </a:lnTo>
                <a:lnTo>
                  <a:pt x="16424" y="9149"/>
                </a:lnTo>
                <a:lnTo>
                  <a:pt x="16497" y="9076"/>
                </a:lnTo>
                <a:lnTo>
                  <a:pt x="16595" y="8930"/>
                </a:lnTo>
                <a:lnTo>
                  <a:pt x="16935" y="8541"/>
                </a:lnTo>
                <a:close/>
                <a:moveTo>
                  <a:pt x="998" y="9076"/>
                </a:moveTo>
                <a:lnTo>
                  <a:pt x="1022" y="9685"/>
                </a:lnTo>
                <a:lnTo>
                  <a:pt x="925" y="9709"/>
                </a:lnTo>
                <a:lnTo>
                  <a:pt x="827" y="9782"/>
                </a:lnTo>
                <a:lnTo>
                  <a:pt x="657" y="9904"/>
                </a:lnTo>
                <a:lnTo>
                  <a:pt x="535" y="10025"/>
                </a:lnTo>
                <a:lnTo>
                  <a:pt x="511" y="9636"/>
                </a:lnTo>
                <a:lnTo>
                  <a:pt x="584" y="9587"/>
                </a:lnTo>
                <a:lnTo>
                  <a:pt x="852" y="9247"/>
                </a:lnTo>
                <a:lnTo>
                  <a:pt x="998" y="9076"/>
                </a:lnTo>
                <a:close/>
                <a:moveTo>
                  <a:pt x="16960" y="9368"/>
                </a:moveTo>
                <a:lnTo>
                  <a:pt x="16935" y="9806"/>
                </a:lnTo>
                <a:lnTo>
                  <a:pt x="16741" y="9928"/>
                </a:lnTo>
                <a:lnTo>
                  <a:pt x="16546" y="10074"/>
                </a:lnTo>
                <a:lnTo>
                  <a:pt x="16400" y="10196"/>
                </a:lnTo>
                <a:lnTo>
                  <a:pt x="16376" y="9952"/>
                </a:lnTo>
                <a:lnTo>
                  <a:pt x="16449" y="9855"/>
                </a:lnTo>
                <a:lnTo>
                  <a:pt x="16668" y="9636"/>
                </a:lnTo>
                <a:lnTo>
                  <a:pt x="16960" y="9368"/>
                </a:lnTo>
                <a:close/>
                <a:moveTo>
                  <a:pt x="16935" y="10001"/>
                </a:moveTo>
                <a:lnTo>
                  <a:pt x="16935" y="10342"/>
                </a:lnTo>
                <a:lnTo>
                  <a:pt x="16814" y="10415"/>
                </a:lnTo>
                <a:lnTo>
                  <a:pt x="16668" y="10488"/>
                </a:lnTo>
                <a:lnTo>
                  <a:pt x="16424" y="10682"/>
                </a:lnTo>
                <a:lnTo>
                  <a:pt x="16400" y="10488"/>
                </a:lnTo>
                <a:lnTo>
                  <a:pt x="16546" y="10342"/>
                </a:lnTo>
                <a:lnTo>
                  <a:pt x="16692" y="10220"/>
                </a:lnTo>
                <a:lnTo>
                  <a:pt x="16935" y="10001"/>
                </a:lnTo>
                <a:close/>
                <a:moveTo>
                  <a:pt x="1046" y="10050"/>
                </a:moveTo>
                <a:lnTo>
                  <a:pt x="1046" y="10415"/>
                </a:lnTo>
                <a:lnTo>
                  <a:pt x="949" y="10463"/>
                </a:lnTo>
                <a:lnTo>
                  <a:pt x="852" y="10512"/>
                </a:lnTo>
                <a:lnTo>
                  <a:pt x="681" y="10682"/>
                </a:lnTo>
                <a:lnTo>
                  <a:pt x="584" y="10755"/>
                </a:lnTo>
                <a:lnTo>
                  <a:pt x="560" y="10536"/>
                </a:lnTo>
                <a:lnTo>
                  <a:pt x="657" y="10463"/>
                </a:lnTo>
                <a:lnTo>
                  <a:pt x="730" y="10390"/>
                </a:lnTo>
                <a:lnTo>
                  <a:pt x="876" y="10220"/>
                </a:lnTo>
                <a:lnTo>
                  <a:pt x="1046" y="10050"/>
                </a:lnTo>
                <a:close/>
                <a:moveTo>
                  <a:pt x="4185" y="2385"/>
                </a:moveTo>
                <a:lnTo>
                  <a:pt x="5158" y="2409"/>
                </a:lnTo>
                <a:lnTo>
                  <a:pt x="6132" y="2434"/>
                </a:lnTo>
                <a:lnTo>
                  <a:pt x="7129" y="2458"/>
                </a:lnTo>
                <a:lnTo>
                  <a:pt x="8103" y="2482"/>
                </a:lnTo>
                <a:lnTo>
                  <a:pt x="15938" y="2482"/>
                </a:lnTo>
                <a:lnTo>
                  <a:pt x="15938" y="2823"/>
                </a:lnTo>
                <a:lnTo>
                  <a:pt x="15913" y="3164"/>
                </a:lnTo>
                <a:lnTo>
                  <a:pt x="15889" y="3529"/>
                </a:lnTo>
                <a:lnTo>
                  <a:pt x="15913" y="3869"/>
                </a:lnTo>
                <a:lnTo>
                  <a:pt x="15938" y="5013"/>
                </a:lnTo>
                <a:lnTo>
                  <a:pt x="15938" y="5597"/>
                </a:lnTo>
                <a:lnTo>
                  <a:pt x="15938" y="6181"/>
                </a:lnTo>
                <a:lnTo>
                  <a:pt x="15913" y="7300"/>
                </a:lnTo>
                <a:lnTo>
                  <a:pt x="15889" y="8419"/>
                </a:lnTo>
                <a:lnTo>
                  <a:pt x="15889" y="9539"/>
                </a:lnTo>
                <a:lnTo>
                  <a:pt x="15913" y="10123"/>
                </a:lnTo>
                <a:lnTo>
                  <a:pt x="15938" y="10682"/>
                </a:lnTo>
                <a:lnTo>
                  <a:pt x="14161" y="10634"/>
                </a:lnTo>
                <a:lnTo>
                  <a:pt x="13285" y="10609"/>
                </a:lnTo>
                <a:lnTo>
                  <a:pt x="12385" y="10609"/>
                </a:lnTo>
                <a:lnTo>
                  <a:pt x="11315" y="10585"/>
                </a:lnTo>
                <a:lnTo>
                  <a:pt x="10220" y="10561"/>
                </a:lnTo>
                <a:lnTo>
                  <a:pt x="9149" y="10536"/>
                </a:lnTo>
                <a:lnTo>
                  <a:pt x="8614" y="10536"/>
                </a:lnTo>
                <a:lnTo>
                  <a:pt x="8054" y="10561"/>
                </a:lnTo>
                <a:lnTo>
                  <a:pt x="7056" y="10609"/>
                </a:lnTo>
                <a:lnTo>
                  <a:pt x="6059" y="10609"/>
                </a:lnTo>
                <a:lnTo>
                  <a:pt x="5037" y="10634"/>
                </a:lnTo>
                <a:lnTo>
                  <a:pt x="4039" y="10658"/>
                </a:lnTo>
                <a:lnTo>
                  <a:pt x="3334" y="10707"/>
                </a:lnTo>
                <a:lnTo>
                  <a:pt x="2604" y="10755"/>
                </a:lnTo>
                <a:lnTo>
                  <a:pt x="2068" y="10731"/>
                </a:lnTo>
                <a:lnTo>
                  <a:pt x="1533" y="10707"/>
                </a:lnTo>
                <a:lnTo>
                  <a:pt x="1460" y="8833"/>
                </a:lnTo>
                <a:lnTo>
                  <a:pt x="1436" y="7908"/>
                </a:lnTo>
                <a:lnTo>
                  <a:pt x="1411" y="6959"/>
                </a:lnTo>
                <a:lnTo>
                  <a:pt x="1460" y="5840"/>
                </a:lnTo>
                <a:lnTo>
                  <a:pt x="1509" y="4672"/>
                </a:lnTo>
                <a:lnTo>
                  <a:pt x="1533" y="3529"/>
                </a:lnTo>
                <a:lnTo>
                  <a:pt x="1509" y="2945"/>
                </a:lnTo>
                <a:lnTo>
                  <a:pt x="1484" y="2385"/>
                </a:lnTo>
                <a:lnTo>
                  <a:pt x="1703" y="2385"/>
                </a:lnTo>
                <a:lnTo>
                  <a:pt x="1947" y="2409"/>
                </a:lnTo>
                <a:lnTo>
                  <a:pt x="2409" y="2434"/>
                </a:lnTo>
                <a:lnTo>
                  <a:pt x="3285" y="2409"/>
                </a:lnTo>
                <a:lnTo>
                  <a:pt x="4185" y="2385"/>
                </a:lnTo>
                <a:close/>
                <a:moveTo>
                  <a:pt x="12288" y="11096"/>
                </a:moveTo>
                <a:lnTo>
                  <a:pt x="12531" y="11120"/>
                </a:lnTo>
                <a:lnTo>
                  <a:pt x="12434" y="11193"/>
                </a:lnTo>
                <a:lnTo>
                  <a:pt x="12191" y="11364"/>
                </a:lnTo>
                <a:lnTo>
                  <a:pt x="12118" y="11437"/>
                </a:lnTo>
                <a:lnTo>
                  <a:pt x="11874" y="11437"/>
                </a:lnTo>
                <a:lnTo>
                  <a:pt x="11923" y="11388"/>
                </a:lnTo>
                <a:lnTo>
                  <a:pt x="12118" y="11242"/>
                </a:lnTo>
                <a:lnTo>
                  <a:pt x="12288" y="11096"/>
                </a:lnTo>
                <a:close/>
                <a:moveTo>
                  <a:pt x="11290" y="11072"/>
                </a:moveTo>
                <a:lnTo>
                  <a:pt x="11972" y="11096"/>
                </a:lnTo>
                <a:lnTo>
                  <a:pt x="11753" y="11193"/>
                </a:lnTo>
                <a:lnTo>
                  <a:pt x="11534" y="11339"/>
                </a:lnTo>
                <a:lnTo>
                  <a:pt x="11388" y="11437"/>
                </a:lnTo>
                <a:lnTo>
                  <a:pt x="10877" y="11461"/>
                </a:lnTo>
                <a:lnTo>
                  <a:pt x="10925" y="11412"/>
                </a:lnTo>
                <a:lnTo>
                  <a:pt x="11120" y="11242"/>
                </a:lnTo>
                <a:lnTo>
                  <a:pt x="11217" y="11169"/>
                </a:lnTo>
                <a:lnTo>
                  <a:pt x="11290" y="11072"/>
                </a:lnTo>
                <a:close/>
                <a:moveTo>
                  <a:pt x="13115" y="11120"/>
                </a:moveTo>
                <a:lnTo>
                  <a:pt x="12920" y="11291"/>
                </a:lnTo>
                <a:lnTo>
                  <a:pt x="12775" y="11461"/>
                </a:lnTo>
                <a:lnTo>
                  <a:pt x="12604" y="11461"/>
                </a:lnTo>
                <a:lnTo>
                  <a:pt x="12945" y="11120"/>
                </a:lnTo>
                <a:close/>
                <a:moveTo>
                  <a:pt x="1509" y="11145"/>
                </a:moveTo>
                <a:lnTo>
                  <a:pt x="1776" y="11218"/>
                </a:lnTo>
                <a:lnTo>
                  <a:pt x="2044" y="11266"/>
                </a:lnTo>
                <a:lnTo>
                  <a:pt x="1849" y="11388"/>
                </a:lnTo>
                <a:lnTo>
                  <a:pt x="1679" y="11510"/>
                </a:lnTo>
                <a:lnTo>
                  <a:pt x="1095" y="11510"/>
                </a:lnTo>
                <a:lnTo>
                  <a:pt x="1241" y="11364"/>
                </a:lnTo>
                <a:lnTo>
                  <a:pt x="1387" y="11266"/>
                </a:lnTo>
                <a:lnTo>
                  <a:pt x="1509" y="11145"/>
                </a:lnTo>
                <a:close/>
                <a:moveTo>
                  <a:pt x="13504" y="11145"/>
                </a:moveTo>
                <a:lnTo>
                  <a:pt x="14234" y="11169"/>
                </a:lnTo>
                <a:lnTo>
                  <a:pt x="14088" y="11242"/>
                </a:lnTo>
                <a:lnTo>
                  <a:pt x="13942" y="11315"/>
                </a:lnTo>
                <a:lnTo>
                  <a:pt x="13821" y="11412"/>
                </a:lnTo>
                <a:lnTo>
                  <a:pt x="13723" y="11510"/>
                </a:lnTo>
                <a:lnTo>
                  <a:pt x="13139" y="11485"/>
                </a:lnTo>
                <a:lnTo>
                  <a:pt x="13285" y="11339"/>
                </a:lnTo>
                <a:lnTo>
                  <a:pt x="13504" y="11145"/>
                </a:lnTo>
                <a:close/>
                <a:moveTo>
                  <a:pt x="16960" y="10999"/>
                </a:moveTo>
                <a:lnTo>
                  <a:pt x="17008" y="11485"/>
                </a:lnTo>
                <a:lnTo>
                  <a:pt x="16935" y="11461"/>
                </a:lnTo>
                <a:lnTo>
                  <a:pt x="16887" y="11461"/>
                </a:lnTo>
                <a:lnTo>
                  <a:pt x="16570" y="11510"/>
                </a:lnTo>
                <a:lnTo>
                  <a:pt x="16765" y="11242"/>
                </a:lnTo>
                <a:lnTo>
                  <a:pt x="16960" y="10999"/>
                </a:lnTo>
                <a:close/>
                <a:moveTo>
                  <a:pt x="15037" y="11169"/>
                </a:moveTo>
                <a:lnTo>
                  <a:pt x="14818" y="11339"/>
                </a:lnTo>
                <a:lnTo>
                  <a:pt x="14697" y="11461"/>
                </a:lnTo>
                <a:lnTo>
                  <a:pt x="14624" y="11558"/>
                </a:lnTo>
                <a:lnTo>
                  <a:pt x="14259" y="11558"/>
                </a:lnTo>
                <a:lnTo>
                  <a:pt x="14551" y="11364"/>
                </a:lnTo>
                <a:lnTo>
                  <a:pt x="14697" y="11266"/>
                </a:lnTo>
                <a:lnTo>
                  <a:pt x="14818" y="11169"/>
                </a:lnTo>
                <a:close/>
                <a:moveTo>
                  <a:pt x="15962" y="11193"/>
                </a:moveTo>
                <a:lnTo>
                  <a:pt x="15913" y="11242"/>
                </a:lnTo>
                <a:lnTo>
                  <a:pt x="15743" y="11388"/>
                </a:lnTo>
                <a:lnTo>
                  <a:pt x="15621" y="11558"/>
                </a:lnTo>
                <a:lnTo>
                  <a:pt x="15037" y="11558"/>
                </a:lnTo>
                <a:lnTo>
                  <a:pt x="15183" y="11412"/>
                </a:lnTo>
                <a:lnTo>
                  <a:pt x="15329" y="11291"/>
                </a:lnTo>
                <a:lnTo>
                  <a:pt x="15500" y="11193"/>
                </a:lnTo>
                <a:close/>
                <a:moveTo>
                  <a:pt x="16935" y="10366"/>
                </a:moveTo>
                <a:lnTo>
                  <a:pt x="16960" y="10853"/>
                </a:lnTo>
                <a:lnTo>
                  <a:pt x="16765" y="10974"/>
                </a:lnTo>
                <a:lnTo>
                  <a:pt x="16570" y="11120"/>
                </a:lnTo>
                <a:lnTo>
                  <a:pt x="16400" y="11315"/>
                </a:lnTo>
                <a:lnTo>
                  <a:pt x="16230" y="11534"/>
                </a:lnTo>
                <a:lnTo>
                  <a:pt x="15962" y="11558"/>
                </a:lnTo>
                <a:lnTo>
                  <a:pt x="16084" y="11412"/>
                </a:lnTo>
                <a:lnTo>
                  <a:pt x="16181" y="11315"/>
                </a:lnTo>
                <a:lnTo>
                  <a:pt x="16230" y="11266"/>
                </a:lnTo>
                <a:lnTo>
                  <a:pt x="16278" y="11193"/>
                </a:lnTo>
                <a:lnTo>
                  <a:pt x="16376" y="11169"/>
                </a:lnTo>
                <a:lnTo>
                  <a:pt x="16449" y="11096"/>
                </a:lnTo>
                <a:lnTo>
                  <a:pt x="16497" y="11023"/>
                </a:lnTo>
                <a:lnTo>
                  <a:pt x="16497" y="10926"/>
                </a:lnTo>
                <a:lnTo>
                  <a:pt x="16570" y="10877"/>
                </a:lnTo>
                <a:lnTo>
                  <a:pt x="16789" y="10634"/>
                </a:lnTo>
                <a:lnTo>
                  <a:pt x="16887" y="10512"/>
                </a:lnTo>
                <a:lnTo>
                  <a:pt x="16935" y="10366"/>
                </a:lnTo>
                <a:close/>
                <a:moveTo>
                  <a:pt x="1071" y="10780"/>
                </a:moveTo>
                <a:lnTo>
                  <a:pt x="1071" y="10828"/>
                </a:lnTo>
                <a:lnTo>
                  <a:pt x="1071" y="10901"/>
                </a:lnTo>
                <a:lnTo>
                  <a:pt x="1119" y="10974"/>
                </a:lnTo>
                <a:lnTo>
                  <a:pt x="1144" y="10999"/>
                </a:lnTo>
                <a:lnTo>
                  <a:pt x="1192" y="11047"/>
                </a:lnTo>
                <a:lnTo>
                  <a:pt x="1022" y="11169"/>
                </a:lnTo>
                <a:lnTo>
                  <a:pt x="827" y="11339"/>
                </a:lnTo>
                <a:lnTo>
                  <a:pt x="730" y="11461"/>
                </a:lnTo>
                <a:lnTo>
                  <a:pt x="657" y="11558"/>
                </a:lnTo>
                <a:lnTo>
                  <a:pt x="608" y="11583"/>
                </a:lnTo>
                <a:lnTo>
                  <a:pt x="608" y="11266"/>
                </a:lnTo>
                <a:lnTo>
                  <a:pt x="681" y="11193"/>
                </a:lnTo>
                <a:lnTo>
                  <a:pt x="754" y="11120"/>
                </a:lnTo>
                <a:lnTo>
                  <a:pt x="949" y="10901"/>
                </a:lnTo>
                <a:lnTo>
                  <a:pt x="1071" y="10780"/>
                </a:lnTo>
                <a:close/>
                <a:moveTo>
                  <a:pt x="2750" y="11266"/>
                </a:moveTo>
                <a:lnTo>
                  <a:pt x="2604" y="11412"/>
                </a:lnTo>
                <a:lnTo>
                  <a:pt x="2458" y="11583"/>
                </a:lnTo>
                <a:lnTo>
                  <a:pt x="2117" y="11534"/>
                </a:lnTo>
                <a:lnTo>
                  <a:pt x="2141" y="11510"/>
                </a:lnTo>
                <a:lnTo>
                  <a:pt x="2287" y="11388"/>
                </a:lnTo>
                <a:lnTo>
                  <a:pt x="2385" y="11266"/>
                </a:lnTo>
                <a:close/>
                <a:moveTo>
                  <a:pt x="8176" y="11072"/>
                </a:moveTo>
                <a:lnTo>
                  <a:pt x="8127" y="11120"/>
                </a:lnTo>
                <a:lnTo>
                  <a:pt x="7884" y="11339"/>
                </a:lnTo>
                <a:lnTo>
                  <a:pt x="7665" y="11583"/>
                </a:lnTo>
                <a:lnTo>
                  <a:pt x="7251" y="11583"/>
                </a:lnTo>
                <a:lnTo>
                  <a:pt x="7373" y="11461"/>
                </a:lnTo>
                <a:lnTo>
                  <a:pt x="7738" y="11096"/>
                </a:lnTo>
                <a:lnTo>
                  <a:pt x="8176" y="11072"/>
                </a:lnTo>
                <a:close/>
                <a:moveTo>
                  <a:pt x="9125" y="11047"/>
                </a:moveTo>
                <a:lnTo>
                  <a:pt x="8979" y="11145"/>
                </a:lnTo>
                <a:lnTo>
                  <a:pt x="8735" y="11339"/>
                </a:lnTo>
                <a:lnTo>
                  <a:pt x="8614" y="11461"/>
                </a:lnTo>
                <a:lnTo>
                  <a:pt x="8541" y="11583"/>
                </a:lnTo>
                <a:lnTo>
                  <a:pt x="8030" y="11583"/>
                </a:lnTo>
                <a:lnTo>
                  <a:pt x="8224" y="11388"/>
                </a:lnTo>
                <a:lnTo>
                  <a:pt x="8468" y="11169"/>
                </a:lnTo>
                <a:lnTo>
                  <a:pt x="8614" y="11072"/>
                </a:lnTo>
                <a:lnTo>
                  <a:pt x="9125" y="11047"/>
                </a:lnTo>
                <a:close/>
                <a:moveTo>
                  <a:pt x="10317" y="11047"/>
                </a:moveTo>
                <a:lnTo>
                  <a:pt x="10828" y="11072"/>
                </a:lnTo>
                <a:lnTo>
                  <a:pt x="10731" y="11120"/>
                </a:lnTo>
                <a:lnTo>
                  <a:pt x="10512" y="11315"/>
                </a:lnTo>
                <a:lnTo>
                  <a:pt x="10414" y="11412"/>
                </a:lnTo>
                <a:lnTo>
                  <a:pt x="10341" y="11534"/>
                </a:lnTo>
                <a:lnTo>
                  <a:pt x="9733" y="11583"/>
                </a:lnTo>
                <a:lnTo>
                  <a:pt x="10001" y="11315"/>
                </a:lnTo>
                <a:lnTo>
                  <a:pt x="10317" y="11072"/>
                </a:lnTo>
                <a:lnTo>
                  <a:pt x="10317" y="11047"/>
                </a:lnTo>
                <a:close/>
                <a:moveTo>
                  <a:pt x="7446" y="11096"/>
                </a:moveTo>
                <a:lnTo>
                  <a:pt x="7227" y="11242"/>
                </a:lnTo>
                <a:lnTo>
                  <a:pt x="7032" y="11388"/>
                </a:lnTo>
                <a:lnTo>
                  <a:pt x="6935" y="11485"/>
                </a:lnTo>
                <a:lnTo>
                  <a:pt x="6862" y="11583"/>
                </a:lnTo>
                <a:lnTo>
                  <a:pt x="6618" y="11607"/>
                </a:lnTo>
                <a:lnTo>
                  <a:pt x="6156" y="11607"/>
                </a:lnTo>
                <a:lnTo>
                  <a:pt x="6424" y="11388"/>
                </a:lnTo>
                <a:lnTo>
                  <a:pt x="6594" y="11266"/>
                </a:lnTo>
                <a:lnTo>
                  <a:pt x="6667" y="11193"/>
                </a:lnTo>
                <a:lnTo>
                  <a:pt x="6740" y="11120"/>
                </a:lnTo>
                <a:lnTo>
                  <a:pt x="7446" y="11096"/>
                </a:lnTo>
                <a:close/>
                <a:moveTo>
                  <a:pt x="10122" y="11047"/>
                </a:moveTo>
                <a:lnTo>
                  <a:pt x="9928" y="11169"/>
                </a:lnTo>
                <a:lnTo>
                  <a:pt x="9733" y="11291"/>
                </a:lnTo>
                <a:lnTo>
                  <a:pt x="9563" y="11437"/>
                </a:lnTo>
                <a:lnTo>
                  <a:pt x="9392" y="11607"/>
                </a:lnTo>
                <a:lnTo>
                  <a:pt x="8906" y="11607"/>
                </a:lnTo>
                <a:lnTo>
                  <a:pt x="9149" y="11364"/>
                </a:lnTo>
                <a:lnTo>
                  <a:pt x="9490" y="11047"/>
                </a:lnTo>
                <a:close/>
                <a:moveTo>
                  <a:pt x="3650" y="11193"/>
                </a:moveTo>
                <a:lnTo>
                  <a:pt x="3382" y="11364"/>
                </a:lnTo>
                <a:lnTo>
                  <a:pt x="3261" y="11485"/>
                </a:lnTo>
                <a:lnTo>
                  <a:pt x="3139" y="11631"/>
                </a:lnTo>
                <a:lnTo>
                  <a:pt x="2798" y="11607"/>
                </a:lnTo>
                <a:lnTo>
                  <a:pt x="3066" y="11242"/>
                </a:lnTo>
                <a:lnTo>
                  <a:pt x="3650" y="11193"/>
                </a:lnTo>
                <a:close/>
                <a:moveTo>
                  <a:pt x="4331" y="11145"/>
                </a:moveTo>
                <a:lnTo>
                  <a:pt x="4112" y="11315"/>
                </a:lnTo>
                <a:lnTo>
                  <a:pt x="3966" y="11461"/>
                </a:lnTo>
                <a:lnTo>
                  <a:pt x="3869" y="11558"/>
                </a:lnTo>
                <a:lnTo>
                  <a:pt x="3772" y="11656"/>
                </a:lnTo>
                <a:lnTo>
                  <a:pt x="3407" y="11656"/>
                </a:lnTo>
                <a:lnTo>
                  <a:pt x="3577" y="11485"/>
                </a:lnTo>
                <a:lnTo>
                  <a:pt x="3699" y="11339"/>
                </a:lnTo>
                <a:lnTo>
                  <a:pt x="3820" y="11169"/>
                </a:lnTo>
                <a:lnTo>
                  <a:pt x="4331" y="11145"/>
                </a:lnTo>
                <a:close/>
                <a:moveTo>
                  <a:pt x="6375" y="11120"/>
                </a:moveTo>
                <a:lnTo>
                  <a:pt x="6205" y="11242"/>
                </a:lnTo>
                <a:lnTo>
                  <a:pt x="5986" y="11412"/>
                </a:lnTo>
                <a:lnTo>
                  <a:pt x="5888" y="11510"/>
                </a:lnTo>
                <a:lnTo>
                  <a:pt x="5815" y="11631"/>
                </a:lnTo>
                <a:lnTo>
                  <a:pt x="5037" y="11656"/>
                </a:lnTo>
                <a:lnTo>
                  <a:pt x="5353" y="11339"/>
                </a:lnTo>
                <a:lnTo>
                  <a:pt x="5572" y="11169"/>
                </a:lnTo>
                <a:lnTo>
                  <a:pt x="5596" y="11120"/>
                </a:lnTo>
                <a:close/>
                <a:moveTo>
                  <a:pt x="5134" y="11145"/>
                </a:moveTo>
                <a:lnTo>
                  <a:pt x="4964" y="11291"/>
                </a:lnTo>
                <a:lnTo>
                  <a:pt x="4794" y="11461"/>
                </a:lnTo>
                <a:lnTo>
                  <a:pt x="4769" y="11510"/>
                </a:lnTo>
                <a:lnTo>
                  <a:pt x="4769" y="11583"/>
                </a:lnTo>
                <a:lnTo>
                  <a:pt x="4769" y="11631"/>
                </a:lnTo>
                <a:lnTo>
                  <a:pt x="4794" y="11656"/>
                </a:lnTo>
                <a:lnTo>
                  <a:pt x="4137" y="11680"/>
                </a:lnTo>
                <a:lnTo>
                  <a:pt x="4137" y="11680"/>
                </a:lnTo>
                <a:lnTo>
                  <a:pt x="4258" y="11510"/>
                </a:lnTo>
                <a:lnTo>
                  <a:pt x="4404" y="11388"/>
                </a:lnTo>
                <a:lnTo>
                  <a:pt x="4575" y="11266"/>
                </a:lnTo>
                <a:lnTo>
                  <a:pt x="4672" y="11218"/>
                </a:lnTo>
                <a:lnTo>
                  <a:pt x="4721" y="11145"/>
                </a:lnTo>
                <a:close/>
                <a:moveTo>
                  <a:pt x="8541" y="0"/>
                </a:moveTo>
                <a:lnTo>
                  <a:pt x="8468" y="49"/>
                </a:lnTo>
                <a:lnTo>
                  <a:pt x="8395" y="146"/>
                </a:lnTo>
                <a:lnTo>
                  <a:pt x="8370" y="244"/>
                </a:lnTo>
                <a:lnTo>
                  <a:pt x="8346" y="463"/>
                </a:lnTo>
                <a:lnTo>
                  <a:pt x="8370" y="706"/>
                </a:lnTo>
                <a:lnTo>
                  <a:pt x="8419" y="949"/>
                </a:lnTo>
                <a:lnTo>
                  <a:pt x="4842" y="974"/>
                </a:lnTo>
                <a:lnTo>
                  <a:pt x="2555" y="998"/>
                </a:lnTo>
                <a:lnTo>
                  <a:pt x="1411" y="1022"/>
                </a:lnTo>
                <a:lnTo>
                  <a:pt x="827" y="1022"/>
                </a:lnTo>
                <a:lnTo>
                  <a:pt x="511" y="1047"/>
                </a:lnTo>
                <a:lnTo>
                  <a:pt x="243" y="1120"/>
                </a:lnTo>
                <a:lnTo>
                  <a:pt x="195" y="1144"/>
                </a:lnTo>
                <a:lnTo>
                  <a:pt x="170" y="1193"/>
                </a:lnTo>
                <a:lnTo>
                  <a:pt x="146" y="1241"/>
                </a:lnTo>
                <a:lnTo>
                  <a:pt x="170" y="1290"/>
                </a:lnTo>
                <a:lnTo>
                  <a:pt x="146" y="1314"/>
                </a:lnTo>
                <a:lnTo>
                  <a:pt x="73" y="1509"/>
                </a:lnTo>
                <a:lnTo>
                  <a:pt x="24" y="1704"/>
                </a:lnTo>
                <a:lnTo>
                  <a:pt x="0" y="1923"/>
                </a:lnTo>
                <a:lnTo>
                  <a:pt x="0" y="2142"/>
                </a:lnTo>
                <a:lnTo>
                  <a:pt x="24" y="2580"/>
                </a:lnTo>
                <a:lnTo>
                  <a:pt x="73" y="2993"/>
                </a:lnTo>
                <a:lnTo>
                  <a:pt x="97" y="3626"/>
                </a:lnTo>
                <a:lnTo>
                  <a:pt x="122" y="4234"/>
                </a:lnTo>
                <a:lnTo>
                  <a:pt x="122" y="5475"/>
                </a:lnTo>
                <a:lnTo>
                  <a:pt x="97" y="6302"/>
                </a:lnTo>
                <a:lnTo>
                  <a:pt x="73" y="7130"/>
                </a:lnTo>
                <a:lnTo>
                  <a:pt x="49" y="7957"/>
                </a:lnTo>
                <a:lnTo>
                  <a:pt x="49" y="8784"/>
                </a:lnTo>
                <a:lnTo>
                  <a:pt x="73" y="9563"/>
                </a:lnTo>
                <a:lnTo>
                  <a:pt x="97" y="10317"/>
                </a:lnTo>
                <a:lnTo>
                  <a:pt x="146" y="11072"/>
                </a:lnTo>
                <a:lnTo>
                  <a:pt x="170" y="11850"/>
                </a:lnTo>
                <a:lnTo>
                  <a:pt x="195" y="11923"/>
                </a:lnTo>
                <a:lnTo>
                  <a:pt x="219" y="11972"/>
                </a:lnTo>
                <a:lnTo>
                  <a:pt x="268" y="12020"/>
                </a:lnTo>
                <a:lnTo>
                  <a:pt x="316" y="12045"/>
                </a:lnTo>
                <a:lnTo>
                  <a:pt x="438" y="12045"/>
                </a:lnTo>
                <a:lnTo>
                  <a:pt x="511" y="12020"/>
                </a:lnTo>
                <a:lnTo>
                  <a:pt x="560" y="11996"/>
                </a:lnTo>
                <a:lnTo>
                  <a:pt x="560" y="11972"/>
                </a:lnTo>
                <a:lnTo>
                  <a:pt x="681" y="11923"/>
                </a:lnTo>
                <a:lnTo>
                  <a:pt x="803" y="11899"/>
                </a:lnTo>
                <a:lnTo>
                  <a:pt x="949" y="11874"/>
                </a:lnTo>
                <a:lnTo>
                  <a:pt x="1119" y="11874"/>
                </a:lnTo>
                <a:lnTo>
                  <a:pt x="1436" y="11899"/>
                </a:lnTo>
                <a:lnTo>
                  <a:pt x="1679" y="11923"/>
                </a:lnTo>
                <a:lnTo>
                  <a:pt x="2360" y="11972"/>
                </a:lnTo>
                <a:lnTo>
                  <a:pt x="3042" y="12045"/>
                </a:lnTo>
                <a:lnTo>
                  <a:pt x="3747" y="12093"/>
                </a:lnTo>
                <a:lnTo>
                  <a:pt x="4477" y="12118"/>
                </a:lnTo>
                <a:lnTo>
                  <a:pt x="4404" y="12215"/>
                </a:lnTo>
                <a:lnTo>
                  <a:pt x="4307" y="12337"/>
                </a:lnTo>
                <a:lnTo>
                  <a:pt x="4161" y="12580"/>
                </a:lnTo>
                <a:lnTo>
                  <a:pt x="3991" y="13018"/>
                </a:lnTo>
                <a:lnTo>
                  <a:pt x="3845" y="13334"/>
                </a:lnTo>
                <a:lnTo>
                  <a:pt x="3674" y="13651"/>
                </a:lnTo>
                <a:lnTo>
                  <a:pt x="3358" y="14283"/>
                </a:lnTo>
                <a:lnTo>
                  <a:pt x="3236" y="14502"/>
                </a:lnTo>
                <a:lnTo>
                  <a:pt x="3139" y="14746"/>
                </a:lnTo>
                <a:lnTo>
                  <a:pt x="3090" y="14843"/>
                </a:lnTo>
                <a:lnTo>
                  <a:pt x="3090" y="14965"/>
                </a:lnTo>
                <a:lnTo>
                  <a:pt x="3090" y="15086"/>
                </a:lnTo>
                <a:lnTo>
                  <a:pt x="3139" y="15232"/>
                </a:lnTo>
                <a:lnTo>
                  <a:pt x="3188" y="15281"/>
                </a:lnTo>
                <a:lnTo>
                  <a:pt x="3236" y="15305"/>
                </a:lnTo>
                <a:lnTo>
                  <a:pt x="3309" y="15330"/>
                </a:lnTo>
                <a:lnTo>
                  <a:pt x="3382" y="15305"/>
                </a:lnTo>
                <a:lnTo>
                  <a:pt x="3480" y="15281"/>
                </a:lnTo>
                <a:lnTo>
                  <a:pt x="3553" y="15208"/>
                </a:lnTo>
                <a:lnTo>
                  <a:pt x="3601" y="15159"/>
                </a:lnTo>
                <a:lnTo>
                  <a:pt x="3650" y="15086"/>
                </a:lnTo>
                <a:lnTo>
                  <a:pt x="3747" y="14916"/>
                </a:lnTo>
                <a:lnTo>
                  <a:pt x="3820" y="14721"/>
                </a:lnTo>
                <a:lnTo>
                  <a:pt x="4088" y="14210"/>
                </a:lnTo>
                <a:lnTo>
                  <a:pt x="4331" y="13699"/>
                </a:lnTo>
                <a:lnTo>
                  <a:pt x="4526" y="13237"/>
                </a:lnTo>
                <a:lnTo>
                  <a:pt x="4721" y="12750"/>
                </a:lnTo>
                <a:lnTo>
                  <a:pt x="4867" y="12434"/>
                </a:lnTo>
                <a:lnTo>
                  <a:pt x="4939" y="12264"/>
                </a:lnTo>
                <a:lnTo>
                  <a:pt x="4988" y="12118"/>
                </a:lnTo>
                <a:lnTo>
                  <a:pt x="6180" y="12045"/>
                </a:lnTo>
                <a:lnTo>
                  <a:pt x="7348" y="11996"/>
                </a:lnTo>
                <a:lnTo>
                  <a:pt x="7932" y="11996"/>
                </a:lnTo>
                <a:lnTo>
                  <a:pt x="8516" y="12020"/>
                </a:lnTo>
                <a:lnTo>
                  <a:pt x="9684" y="12020"/>
                </a:lnTo>
                <a:lnTo>
                  <a:pt x="10341" y="11996"/>
                </a:lnTo>
                <a:lnTo>
                  <a:pt x="10998" y="11947"/>
                </a:lnTo>
                <a:lnTo>
                  <a:pt x="11631" y="11874"/>
                </a:lnTo>
                <a:lnTo>
                  <a:pt x="12337" y="11874"/>
                </a:lnTo>
                <a:lnTo>
                  <a:pt x="12337" y="11996"/>
                </a:lnTo>
                <a:lnTo>
                  <a:pt x="12434" y="12410"/>
                </a:lnTo>
                <a:lnTo>
                  <a:pt x="12580" y="12799"/>
                </a:lnTo>
                <a:lnTo>
                  <a:pt x="12775" y="13188"/>
                </a:lnTo>
                <a:lnTo>
                  <a:pt x="12969" y="13578"/>
                </a:lnTo>
                <a:lnTo>
                  <a:pt x="13188" y="13943"/>
                </a:lnTo>
                <a:lnTo>
                  <a:pt x="13431" y="14308"/>
                </a:lnTo>
                <a:lnTo>
                  <a:pt x="13918" y="15013"/>
                </a:lnTo>
                <a:lnTo>
                  <a:pt x="14015" y="15111"/>
                </a:lnTo>
                <a:lnTo>
                  <a:pt x="14137" y="15159"/>
                </a:lnTo>
                <a:lnTo>
                  <a:pt x="14259" y="15135"/>
                </a:lnTo>
                <a:lnTo>
                  <a:pt x="14356" y="15111"/>
                </a:lnTo>
                <a:lnTo>
                  <a:pt x="14453" y="15038"/>
                </a:lnTo>
                <a:lnTo>
                  <a:pt x="14502" y="14940"/>
                </a:lnTo>
                <a:lnTo>
                  <a:pt x="14502" y="14819"/>
                </a:lnTo>
                <a:lnTo>
                  <a:pt x="14478" y="14770"/>
                </a:lnTo>
                <a:lnTo>
                  <a:pt x="14453" y="14697"/>
                </a:lnTo>
                <a:lnTo>
                  <a:pt x="13991" y="14040"/>
                </a:lnTo>
                <a:lnTo>
                  <a:pt x="13577" y="13359"/>
                </a:lnTo>
                <a:lnTo>
                  <a:pt x="13383" y="12994"/>
                </a:lnTo>
                <a:lnTo>
                  <a:pt x="13188" y="12653"/>
                </a:lnTo>
                <a:lnTo>
                  <a:pt x="13042" y="12288"/>
                </a:lnTo>
                <a:lnTo>
                  <a:pt x="12872" y="11899"/>
                </a:lnTo>
                <a:lnTo>
                  <a:pt x="13918" y="11947"/>
                </a:lnTo>
                <a:lnTo>
                  <a:pt x="14940" y="11996"/>
                </a:lnTo>
                <a:lnTo>
                  <a:pt x="15451" y="11996"/>
                </a:lnTo>
                <a:lnTo>
                  <a:pt x="15986" y="11972"/>
                </a:lnTo>
                <a:lnTo>
                  <a:pt x="16497" y="11947"/>
                </a:lnTo>
                <a:lnTo>
                  <a:pt x="17008" y="11899"/>
                </a:lnTo>
                <a:lnTo>
                  <a:pt x="17057" y="11874"/>
                </a:lnTo>
                <a:lnTo>
                  <a:pt x="17106" y="11947"/>
                </a:lnTo>
                <a:lnTo>
                  <a:pt x="17154" y="11996"/>
                </a:lnTo>
                <a:lnTo>
                  <a:pt x="17325" y="11996"/>
                </a:lnTo>
                <a:lnTo>
                  <a:pt x="17398" y="11947"/>
                </a:lnTo>
                <a:lnTo>
                  <a:pt x="17446" y="11899"/>
                </a:lnTo>
                <a:lnTo>
                  <a:pt x="17495" y="11802"/>
                </a:lnTo>
                <a:lnTo>
                  <a:pt x="17495" y="11704"/>
                </a:lnTo>
                <a:lnTo>
                  <a:pt x="17446" y="11339"/>
                </a:lnTo>
                <a:lnTo>
                  <a:pt x="17398" y="10950"/>
                </a:lnTo>
                <a:lnTo>
                  <a:pt x="17373" y="10171"/>
                </a:lnTo>
                <a:lnTo>
                  <a:pt x="17398" y="9393"/>
                </a:lnTo>
                <a:lnTo>
                  <a:pt x="17373" y="8614"/>
                </a:lnTo>
                <a:lnTo>
                  <a:pt x="17373" y="7008"/>
                </a:lnTo>
                <a:lnTo>
                  <a:pt x="17349" y="5402"/>
                </a:lnTo>
                <a:lnTo>
                  <a:pt x="17349" y="2507"/>
                </a:lnTo>
                <a:lnTo>
                  <a:pt x="17373" y="2239"/>
                </a:lnTo>
                <a:lnTo>
                  <a:pt x="17373" y="1898"/>
                </a:lnTo>
                <a:lnTo>
                  <a:pt x="17349" y="1728"/>
                </a:lnTo>
                <a:lnTo>
                  <a:pt x="17325" y="1558"/>
                </a:lnTo>
                <a:lnTo>
                  <a:pt x="17276" y="1436"/>
                </a:lnTo>
                <a:lnTo>
                  <a:pt x="17203" y="1314"/>
                </a:lnTo>
                <a:lnTo>
                  <a:pt x="17203" y="1241"/>
                </a:lnTo>
                <a:lnTo>
                  <a:pt x="17203" y="1193"/>
                </a:lnTo>
                <a:lnTo>
                  <a:pt x="17179" y="1144"/>
                </a:lnTo>
                <a:lnTo>
                  <a:pt x="17154" y="1095"/>
                </a:lnTo>
                <a:lnTo>
                  <a:pt x="17033" y="1047"/>
                </a:lnTo>
                <a:lnTo>
                  <a:pt x="16911" y="998"/>
                </a:lnTo>
                <a:lnTo>
                  <a:pt x="16789" y="974"/>
                </a:lnTo>
                <a:lnTo>
                  <a:pt x="16643" y="974"/>
                </a:lnTo>
                <a:lnTo>
                  <a:pt x="16351" y="998"/>
                </a:lnTo>
                <a:lnTo>
                  <a:pt x="16108" y="998"/>
                </a:lnTo>
                <a:lnTo>
                  <a:pt x="15062" y="974"/>
                </a:lnTo>
                <a:lnTo>
                  <a:pt x="14015" y="925"/>
                </a:lnTo>
                <a:lnTo>
                  <a:pt x="13456" y="901"/>
                </a:lnTo>
                <a:lnTo>
                  <a:pt x="12872" y="876"/>
                </a:lnTo>
                <a:lnTo>
                  <a:pt x="11704" y="901"/>
                </a:lnTo>
                <a:lnTo>
                  <a:pt x="9392" y="949"/>
                </a:lnTo>
                <a:lnTo>
                  <a:pt x="8930" y="949"/>
                </a:lnTo>
                <a:lnTo>
                  <a:pt x="8954" y="852"/>
                </a:lnTo>
                <a:lnTo>
                  <a:pt x="8954" y="779"/>
                </a:lnTo>
                <a:lnTo>
                  <a:pt x="8954" y="706"/>
                </a:lnTo>
                <a:lnTo>
                  <a:pt x="8906" y="609"/>
                </a:lnTo>
                <a:lnTo>
                  <a:pt x="8881" y="584"/>
                </a:lnTo>
                <a:lnTo>
                  <a:pt x="8857" y="463"/>
                </a:lnTo>
                <a:lnTo>
                  <a:pt x="8833" y="244"/>
                </a:lnTo>
                <a:lnTo>
                  <a:pt x="8808" y="146"/>
                </a:lnTo>
                <a:lnTo>
                  <a:pt x="8735" y="49"/>
                </a:lnTo>
                <a:lnTo>
                  <a:pt x="866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22"/>
          <p:cNvSpPr/>
          <p:nvPr/>
        </p:nvSpPr>
        <p:spPr>
          <a:xfrm>
            <a:off x="4951132" y="3234980"/>
            <a:ext cx="419616" cy="422785"/>
          </a:xfrm>
          <a:custGeom>
            <a:avLst/>
            <a:gdLst/>
            <a:ahLst/>
            <a:cxnLst/>
            <a:rect l="l" t="t" r="r" b="b"/>
            <a:pathLst>
              <a:path w="19200" h="19345" extrusionOk="0">
                <a:moveTo>
                  <a:pt x="15987" y="3382"/>
                </a:moveTo>
                <a:lnTo>
                  <a:pt x="16133" y="3528"/>
                </a:lnTo>
                <a:lnTo>
                  <a:pt x="15914" y="3577"/>
                </a:lnTo>
                <a:lnTo>
                  <a:pt x="15720" y="3601"/>
                </a:lnTo>
                <a:lnTo>
                  <a:pt x="15306" y="3626"/>
                </a:lnTo>
                <a:lnTo>
                  <a:pt x="15379" y="3601"/>
                </a:lnTo>
                <a:lnTo>
                  <a:pt x="15695" y="3504"/>
                </a:lnTo>
                <a:lnTo>
                  <a:pt x="15987" y="3382"/>
                </a:lnTo>
                <a:close/>
                <a:moveTo>
                  <a:pt x="10707" y="2628"/>
                </a:moveTo>
                <a:lnTo>
                  <a:pt x="10804" y="2652"/>
                </a:lnTo>
                <a:lnTo>
                  <a:pt x="10877" y="2677"/>
                </a:lnTo>
                <a:lnTo>
                  <a:pt x="10902" y="2701"/>
                </a:lnTo>
                <a:lnTo>
                  <a:pt x="10926" y="2750"/>
                </a:lnTo>
                <a:lnTo>
                  <a:pt x="10950" y="2798"/>
                </a:lnTo>
                <a:lnTo>
                  <a:pt x="10926" y="2847"/>
                </a:lnTo>
                <a:lnTo>
                  <a:pt x="10877" y="2969"/>
                </a:lnTo>
                <a:lnTo>
                  <a:pt x="10804" y="3090"/>
                </a:lnTo>
                <a:lnTo>
                  <a:pt x="10707" y="3188"/>
                </a:lnTo>
                <a:lnTo>
                  <a:pt x="10537" y="3358"/>
                </a:lnTo>
                <a:lnTo>
                  <a:pt x="10172" y="3650"/>
                </a:lnTo>
                <a:lnTo>
                  <a:pt x="9758" y="3893"/>
                </a:lnTo>
                <a:lnTo>
                  <a:pt x="9320" y="4112"/>
                </a:lnTo>
                <a:lnTo>
                  <a:pt x="8882" y="4258"/>
                </a:lnTo>
                <a:lnTo>
                  <a:pt x="8785" y="4283"/>
                </a:lnTo>
                <a:lnTo>
                  <a:pt x="8736" y="4258"/>
                </a:lnTo>
                <a:lnTo>
                  <a:pt x="8688" y="4210"/>
                </a:lnTo>
                <a:lnTo>
                  <a:pt x="8688" y="4161"/>
                </a:lnTo>
                <a:lnTo>
                  <a:pt x="8688" y="4015"/>
                </a:lnTo>
                <a:lnTo>
                  <a:pt x="8712" y="3869"/>
                </a:lnTo>
                <a:lnTo>
                  <a:pt x="8712" y="3577"/>
                </a:lnTo>
                <a:lnTo>
                  <a:pt x="8688" y="3285"/>
                </a:lnTo>
                <a:lnTo>
                  <a:pt x="8663" y="3236"/>
                </a:lnTo>
                <a:lnTo>
                  <a:pt x="8615" y="3212"/>
                </a:lnTo>
                <a:lnTo>
                  <a:pt x="8517" y="3163"/>
                </a:lnTo>
                <a:lnTo>
                  <a:pt x="8396" y="3139"/>
                </a:lnTo>
                <a:lnTo>
                  <a:pt x="8250" y="3090"/>
                </a:lnTo>
                <a:lnTo>
                  <a:pt x="8128" y="3017"/>
                </a:lnTo>
                <a:lnTo>
                  <a:pt x="8079" y="2944"/>
                </a:lnTo>
                <a:lnTo>
                  <a:pt x="8031" y="2896"/>
                </a:lnTo>
                <a:lnTo>
                  <a:pt x="8590" y="2774"/>
                </a:lnTo>
                <a:lnTo>
                  <a:pt x="8858" y="2725"/>
                </a:lnTo>
                <a:lnTo>
                  <a:pt x="9150" y="2677"/>
                </a:lnTo>
                <a:lnTo>
                  <a:pt x="9369" y="2652"/>
                </a:lnTo>
                <a:lnTo>
                  <a:pt x="10002" y="2652"/>
                </a:lnTo>
                <a:lnTo>
                  <a:pt x="10367" y="2628"/>
                </a:lnTo>
                <a:close/>
                <a:moveTo>
                  <a:pt x="10440" y="2360"/>
                </a:moveTo>
                <a:lnTo>
                  <a:pt x="10172" y="2385"/>
                </a:lnTo>
                <a:lnTo>
                  <a:pt x="9223" y="2385"/>
                </a:lnTo>
                <a:lnTo>
                  <a:pt x="8809" y="2433"/>
                </a:lnTo>
                <a:lnTo>
                  <a:pt x="8420" y="2482"/>
                </a:lnTo>
                <a:lnTo>
                  <a:pt x="8006" y="2579"/>
                </a:lnTo>
                <a:lnTo>
                  <a:pt x="7982" y="2579"/>
                </a:lnTo>
                <a:lnTo>
                  <a:pt x="7885" y="2604"/>
                </a:lnTo>
                <a:lnTo>
                  <a:pt x="7812" y="2652"/>
                </a:lnTo>
                <a:lnTo>
                  <a:pt x="7763" y="2701"/>
                </a:lnTo>
                <a:lnTo>
                  <a:pt x="7739" y="2774"/>
                </a:lnTo>
                <a:lnTo>
                  <a:pt x="7714" y="2847"/>
                </a:lnTo>
                <a:lnTo>
                  <a:pt x="7739" y="2944"/>
                </a:lnTo>
                <a:lnTo>
                  <a:pt x="7763" y="3017"/>
                </a:lnTo>
                <a:lnTo>
                  <a:pt x="7812" y="3115"/>
                </a:lnTo>
                <a:lnTo>
                  <a:pt x="7860" y="3188"/>
                </a:lnTo>
                <a:lnTo>
                  <a:pt x="8006" y="3334"/>
                </a:lnTo>
                <a:lnTo>
                  <a:pt x="8177" y="3431"/>
                </a:lnTo>
                <a:lnTo>
                  <a:pt x="8347" y="3480"/>
                </a:lnTo>
                <a:lnTo>
                  <a:pt x="8347" y="3845"/>
                </a:lnTo>
                <a:lnTo>
                  <a:pt x="8323" y="4015"/>
                </a:lnTo>
                <a:lnTo>
                  <a:pt x="8347" y="4210"/>
                </a:lnTo>
                <a:lnTo>
                  <a:pt x="8371" y="4356"/>
                </a:lnTo>
                <a:lnTo>
                  <a:pt x="8396" y="4429"/>
                </a:lnTo>
                <a:lnTo>
                  <a:pt x="8444" y="4502"/>
                </a:lnTo>
                <a:lnTo>
                  <a:pt x="8493" y="4550"/>
                </a:lnTo>
                <a:lnTo>
                  <a:pt x="8566" y="4575"/>
                </a:lnTo>
                <a:lnTo>
                  <a:pt x="8639" y="4599"/>
                </a:lnTo>
                <a:lnTo>
                  <a:pt x="8736" y="4623"/>
                </a:lnTo>
                <a:lnTo>
                  <a:pt x="8882" y="4623"/>
                </a:lnTo>
                <a:lnTo>
                  <a:pt x="9004" y="4599"/>
                </a:lnTo>
                <a:lnTo>
                  <a:pt x="9272" y="4502"/>
                </a:lnTo>
                <a:lnTo>
                  <a:pt x="9515" y="4380"/>
                </a:lnTo>
                <a:lnTo>
                  <a:pt x="9758" y="4234"/>
                </a:lnTo>
                <a:lnTo>
                  <a:pt x="10075" y="4064"/>
                </a:lnTo>
                <a:lnTo>
                  <a:pt x="10367" y="3869"/>
                </a:lnTo>
                <a:lnTo>
                  <a:pt x="10659" y="3650"/>
                </a:lnTo>
                <a:lnTo>
                  <a:pt x="10950" y="3431"/>
                </a:lnTo>
                <a:lnTo>
                  <a:pt x="11072" y="3261"/>
                </a:lnTo>
                <a:lnTo>
                  <a:pt x="11169" y="3090"/>
                </a:lnTo>
                <a:lnTo>
                  <a:pt x="11242" y="2920"/>
                </a:lnTo>
                <a:lnTo>
                  <a:pt x="11242" y="2774"/>
                </a:lnTo>
                <a:lnTo>
                  <a:pt x="11194" y="2628"/>
                </a:lnTo>
                <a:lnTo>
                  <a:pt x="11145" y="2579"/>
                </a:lnTo>
                <a:lnTo>
                  <a:pt x="11096" y="2506"/>
                </a:lnTo>
                <a:lnTo>
                  <a:pt x="10926" y="2433"/>
                </a:lnTo>
                <a:lnTo>
                  <a:pt x="10707" y="2385"/>
                </a:lnTo>
                <a:lnTo>
                  <a:pt x="10440" y="2360"/>
                </a:lnTo>
                <a:close/>
                <a:moveTo>
                  <a:pt x="11486" y="5037"/>
                </a:moveTo>
                <a:lnTo>
                  <a:pt x="11510" y="5061"/>
                </a:lnTo>
                <a:lnTo>
                  <a:pt x="11607" y="5134"/>
                </a:lnTo>
                <a:lnTo>
                  <a:pt x="11656" y="5232"/>
                </a:lnTo>
                <a:lnTo>
                  <a:pt x="11656" y="5329"/>
                </a:lnTo>
                <a:lnTo>
                  <a:pt x="11607" y="5426"/>
                </a:lnTo>
                <a:lnTo>
                  <a:pt x="11559" y="5499"/>
                </a:lnTo>
                <a:lnTo>
                  <a:pt x="11486" y="5548"/>
                </a:lnTo>
                <a:lnTo>
                  <a:pt x="11413" y="5572"/>
                </a:lnTo>
                <a:lnTo>
                  <a:pt x="11340" y="5572"/>
                </a:lnTo>
                <a:lnTo>
                  <a:pt x="11413" y="5280"/>
                </a:lnTo>
                <a:lnTo>
                  <a:pt x="11437" y="5159"/>
                </a:lnTo>
                <a:lnTo>
                  <a:pt x="11486" y="5037"/>
                </a:lnTo>
                <a:close/>
                <a:moveTo>
                  <a:pt x="11486" y="4672"/>
                </a:moveTo>
                <a:lnTo>
                  <a:pt x="11364" y="4721"/>
                </a:lnTo>
                <a:lnTo>
                  <a:pt x="11242" y="4818"/>
                </a:lnTo>
                <a:lnTo>
                  <a:pt x="11145" y="4940"/>
                </a:lnTo>
                <a:lnTo>
                  <a:pt x="11096" y="5086"/>
                </a:lnTo>
                <a:lnTo>
                  <a:pt x="11048" y="5256"/>
                </a:lnTo>
                <a:lnTo>
                  <a:pt x="11023" y="5426"/>
                </a:lnTo>
                <a:lnTo>
                  <a:pt x="10975" y="5499"/>
                </a:lnTo>
                <a:lnTo>
                  <a:pt x="10926" y="5572"/>
                </a:lnTo>
                <a:lnTo>
                  <a:pt x="10902" y="5645"/>
                </a:lnTo>
                <a:lnTo>
                  <a:pt x="10877" y="5742"/>
                </a:lnTo>
                <a:lnTo>
                  <a:pt x="10902" y="5815"/>
                </a:lnTo>
                <a:lnTo>
                  <a:pt x="10975" y="5864"/>
                </a:lnTo>
                <a:lnTo>
                  <a:pt x="11121" y="5937"/>
                </a:lnTo>
                <a:lnTo>
                  <a:pt x="11242" y="5961"/>
                </a:lnTo>
                <a:lnTo>
                  <a:pt x="11388" y="5961"/>
                </a:lnTo>
                <a:lnTo>
                  <a:pt x="11510" y="5937"/>
                </a:lnTo>
                <a:lnTo>
                  <a:pt x="11632" y="5913"/>
                </a:lnTo>
                <a:lnTo>
                  <a:pt x="11753" y="5840"/>
                </a:lnTo>
                <a:lnTo>
                  <a:pt x="11875" y="5742"/>
                </a:lnTo>
                <a:lnTo>
                  <a:pt x="11948" y="5621"/>
                </a:lnTo>
                <a:lnTo>
                  <a:pt x="12021" y="5499"/>
                </a:lnTo>
                <a:lnTo>
                  <a:pt x="12070" y="5378"/>
                </a:lnTo>
                <a:lnTo>
                  <a:pt x="12070" y="5256"/>
                </a:lnTo>
                <a:lnTo>
                  <a:pt x="12045" y="5110"/>
                </a:lnTo>
                <a:lnTo>
                  <a:pt x="11997" y="5013"/>
                </a:lnTo>
                <a:lnTo>
                  <a:pt x="11924" y="4891"/>
                </a:lnTo>
                <a:lnTo>
                  <a:pt x="11851" y="4794"/>
                </a:lnTo>
                <a:lnTo>
                  <a:pt x="11729" y="4721"/>
                </a:lnTo>
                <a:lnTo>
                  <a:pt x="11656" y="4696"/>
                </a:lnTo>
                <a:lnTo>
                  <a:pt x="11607" y="4696"/>
                </a:lnTo>
                <a:lnTo>
                  <a:pt x="11559" y="4672"/>
                </a:lnTo>
                <a:close/>
                <a:moveTo>
                  <a:pt x="14479" y="3991"/>
                </a:moveTo>
                <a:lnTo>
                  <a:pt x="15063" y="4064"/>
                </a:lnTo>
                <a:lnTo>
                  <a:pt x="15574" y="4064"/>
                </a:lnTo>
                <a:lnTo>
                  <a:pt x="15184" y="4234"/>
                </a:lnTo>
                <a:lnTo>
                  <a:pt x="14260" y="4599"/>
                </a:lnTo>
                <a:lnTo>
                  <a:pt x="13797" y="4818"/>
                </a:lnTo>
                <a:lnTo>
                  <a:pt x="13578" y="4940"/>
                </a:lnTo>
                <a:lnTo>
                  <a:pt x="13384" y="5061"/>
                </a:lnTo>
                <a:lnTo>
                  <a:pt x="13359" y="5086"/>
                </a:lnTo>
                <a:lnTo>
                  <a:pt x="13359" y="5134"/>
                </a:lnTo>
                <a:lnTo>
                  <a:pt x="13384" y="5159"/>
                </a:lnTo>
                <a:lnTo>
                  <a:pt x="13627" y="5159"/>
                </a:lnTo>
                <a:lnTo>
                  <a:pt x="13870" y="5110"/>
                </a:lnTo>
                <a:lnTo>
                  <a:pt x="14089" y="5061"/>
                </a:lnTo>
                <a:lnTo>
                  <a:pt x="14308" y="4988"/>
                </a:lnTo>
                <a:lnTo>
                  <a:pt x="14746" y="4818"/>
                </a:lnTo>
                <a:lnTo>
                  <a:pt x="15184" y="4648"/>
                </a:lnTo>
                <a:lnTo>
                  <a:pt x="16109" y="4283"/>
                </a:lnTo>
                <a:lnTo>
                  <a:pt x="16377" y="4185"/>
                </a:lnTo>
                <a:lnTo>
                  <a:pt x="16644" y="4088"/>
                </a:lnTo>
                <a:lnTo>
                  <a:pt x="17034" y="4623"/>
                </a:lnTo>
                <a:lnTo>
                  <a:pt x="16790" y="4696"/>
                </a:lnTo>
                <a:lnTo>
                  <a:pt x="16255" y="4842"/>
                </a:lnTo>
                <a:lnTo>
                  <a:pt x="15720" y="4964"/>
                </a:lnTo>
                <a:lnTo>
                  <a:pt x="15282" y="5061"/>
                </a:lnTo>
                <a:lnTo>
                  <a:pt x="15014" y="5110"/>
                </a:lnTo>
                <a:lnTo>
                  <a:pt x="14771" y="5207"/>
                </a:lnTo>
                <a:lnTo>
                  <a:pt x="14552" y="5305"/>
                </a:lnTo>
                <a:lnTo>
                  <a:pt x="14333" y="5426"/>
                </a:lnTo>
                <a:lnTo>
                  <a:pt x="14162" y="5572"/>
                </a:lnTo>
                <a:lnTo>
                  <a:pt x="14114" y="5669"/>
                </a:lnTo>
                <a:lnTo>
                  <a:pt x="14041" y="5767"/>
                </a:lnTo>
                <a:lnTo>
                  <a:pt x="14065" y="5815"/>
                </a:lnTo>
                <a:lnTo>
                  <a:pt x="14065" y="5840"/>
                </a:lnTo>
                <a:lnTo>
                  <a:pt x="14114" y="5840"/>
                </a:lnTo>
                <a:lnTo>
                  <a:pt x="14552" y="5694"/>
                </a:lnTo>
                <a:lnTo>
                  <a:pt x="15014" y="5572"/>
                </a:lnTo>
                <a:lnTo>
                  <a:pt x="15476" y="5426"/>
                </a:lnTo>
                <a:lnTo>
                  <a:pt x="15939" y="5329"/>
                </a:lnTo>
                <a:lnTo>
                  <a:pt x="16596" y="5232"/>
                </a:lnTo>
                <a:lnTo>
                  <a:pt x="16985" y="5134"/>
                </a:lnTo>
                <a:lnTo>
                  <a:pt x="17155" y="5086"/>
                </a:lnTo>
                <a:lnTo>
                  <a:pt x="17301" y="5013"/>
                </a:lnTo>
                <a:lnTo>
                  <a:pt x="17569" y="5451"/>
                </a:lnTo>
                <a:lnTo>
                  <a:pt x="14284" y="6740"/>
                </a:lnTo>
                <a:lnTo>
                  <a:pt x="14162" y="6667"/>
                </a:lnTo>
                <a:lnTo>
                  <a:pt x="13992" y="6594"/>
                </a:lnTo>
                <a:lnTo>
                  <a:pt x="13700" y="6399"/>
                </a:lnTo>
                <a:lnTo>
                  <a:pt x="13530" y="6302"/>
                </a:lnTo>
                <a:lnTo>
                  <a:pt x="13384" y="6253"/>
                </a:lnTo>
                <a:lnTo>
                  <a:pt x="13213" y="6253"/>
                </a:lnTo>
                <a:lnTo>
                  <a:pt x="13043" y="6278"/>
                </a:lnTo>
                <a:lnTo>
                  <a:pt x="12921" y="6351"/>
                </a:lnTo>
                <a:lnTo>
                  <a:pt x="12800" y="6424"/>
                </a:lnTo>
                <a:lnTo>
                  <a:pt x="12581" y="6594"/>
                </a:lnTo>
                <a:lnTo>
                  <a:pt x="12386" y="6789"/>
                </a:lnTo>
                <a:lnTo>
                  <a:pt x="12167" y="6983"/>
                </a:lnTo>
                <a:lnTo>
                  <a:pt x="11972" y="7081"/>
                </a:lnTo>
                <a:lnTo>
                  <a:pt x="11875" y="7129"/>
                </a:lnTo>
                <a:lnTo>
                  <a:pt x="11778" y="7154"/>
                </a:lnTo>
                <a:lnTo>
                  <a:pt x="11680" y="7154"/>
                </a:lnTo>
                <a:lnTo>
                  <a:pt x="11583" y="7129"/>
                </a:lnTo>
                <a:lnTo>
                  <a:pt x="11486" y="7105"/>
                </a:lnTo>
                <a:lnTo>
                  <a:pt x="11364" y="7056"/>
                </a:lnTo>
                <a:lnTo>
                  <a:pt x="11291" y="7008"/>
                </a:lnTo>
                <a:lnTo>
                  <a:pt x="11291" y="6935"/>
                </a:lnTo>
                <a:lnTo>
                  <a:pt x="11291" y="6886"/>
                </a:lnTo>
                <a:lnTo>
                  <a:pt x="11340" y="6837"/>
                </a:lnTo>
                <a:lnTo>
                  <a:pt x="11461" y="6740"/>
                </a:lnTo>
                <a:lnTo>
                  <a:pt x="11583" y="6691"/>
                </a:lnTo>
                <a:lnTo>
                  <a:pt x="11753" y="6618"/>
                </a:lnTo>
                <a:lnTo>
                  <a:pt x="11899" y="6545"/>
                </a:lnTo>
                <a:lnTo>
                  <a:pt x="12240" y="6424"/>
                </a:lnTo>
                <a:lnTo>
                  <a:pt x="12313" y="6375"/>
                </a:lnTo>
                <a:lnTo>
                  <a:pt x="12362" y="6326"/>
                </a:lnTo>
                <a:lnTo>
                  <a:pt x="12362" y="6278"/>
                </a:lnTo>
                <a:lnTo>
                  <a:pt x="12362" y="6205"/>
                </a:lnTo>
                <a:lnTo>
                  <a:pt x="12337" y="6059"/>
                </a:lnTo>
                <a:lnTo>
                  <a:pt x="12337" y="6010"/>
                </a:lnTo>
                <a:lnTo>
                  <a:pt x="12362" y="5937"/>
                </a:lnTo>
                <a:lnTo>
                  <a:pt x="12435" y="5840"/>
                </a:lnTo>
                <a:lnTo>
                  <a:pt x="12508" y="5742"/>
                </a:lnTo>
                <a:lnTo>
                  <a:pt x="12702" y="5597"/>
                </a:lnTo>
                <a:lnTo>
                  <a:pt x="12897" y="5426"/>
                </a:lnTo>
                <a:lnTo>
                  <a:pt x="12970" y="5329"/>
                </a:lnTo>
                <a:lnTo>
                  <a:pt x="13043" y="5207"/>
                </a:lnTo>
                <a:lnTo>
                  <a:pt x="13043" y="5134"/>
                </a:lnTo>
                <a:lnTo>
                  <a:pt x="13067" y="5061"/>
                </a:lnTo>
                <a:lnTo>
                  <a:pt x="13043" y="4915"/>
                </a:lnTo>
                <a:lnTo>
                  <a:pt x="13019" y="4769"/>
                </a:lnTo>
                <a:lnTo>
                  <a:pt x="13043" y="4623"/>
                </a:lnTo>
                <a:lnTo>
                  <a:pt x="13067" y="4526"/>
                </a:lnTo>
                <a:lnTo>
                  <a:pt x="13140" y="4429"/>
                </a:lnTo>
                <a:lnTo>
                  <a:pt x="13457" y="4380"/>
                </a:lnTo>
                <a:lnTo>
                  <a:pt x="13773" y="4283"/>
                </a:lnTo>
                <a:lnTo>
                  <a:pt x="14089" y="4161"/>
                </a:lnTo>
                <a:lnTo>
                  <a:pt x="14406" y="4039"/>
                </a:lnTo>
                <a:lnTo>
                  <a:pt x="14479" y="3991"/>
                </a:lnTo>
                <a:close/>
                <a:moveTo>
                  <a:pt x="17739" y="5767"/>
                </a:moveTo>
                <a:lnTo>
                  <a:pt x="18007" y="6326"/>
                </a:lnTo>
                <a:lnTo>
                  <a:pt x="17739" y="6399"/>
                </a:lnTo>
                <a:lnTo>
                  <a:pt x="17496" y="6497"/>
                </a:lnTo>
                <a:lnTo>
                  <a:pt x="17034" y="6691"/>
                </a:lnTo>
                <a:lnTo>
                  <a:pt x="16255" y="6983"/>
                </a:lnTo>
                <a:lnTo>
                  <a:pt x="15452" y="7251"/>
                </a:lnTo>
                <a:lnTo>
                  <a:pt x="15330" y="7154"/>
                </a:lnTo>
                <a:lnTo>
                  <a:pt x="15160" y="7056"/>
                </a:lnTo>
                <a:lnTo>
                  <a:pt x="14941" y="6959"/>
                </a:lnTo>
                <a:lnTo>
                  <a:pt x="14698" y="6862"/>
                </a:lnTo>
                <a:lnTo>
                  <a:pt x="15063" y="6789"/>
                </a:lnTo>
                <a:lnTo>
                  <a:pt x="15428" y="6691"/>
                </a:lnTo>
                <a:lnTo>
                  <a:pt x="16133" y="6448"/>
                </a:lnTo>
                <a:lnTo>
                  <a:pt x="16596" y="6253"/>
                </a:lnTo>
                <a:lnTo>
                  <a:pt x="17082" y="6059"/>
                </a:lnTo>
                <a:lnTo>
                  <a:pt x="17545" y="5864"/>
                </a:lnTo>
                <a:lnTo>
                  <a:pt x="17739" y="5767"/>
                </a:lnTo>
                <a:close/>
                <a:moveTo>
                  <a:pt x="13311" y="6618"/>
                </a:moveTo>
                <a:lnTo>
                  <a:pt x="13408" y="6643"/>
                </a:lnTo>
                <a:lnTo>
                  <a:pt x="13627" y="6716"/>
                </a:lnTo>
                <a:lnTo>
                  <a:pt x="13822" y="6813"/>
                </a:lnTo>
                <a:lnTo>
                  <a:pt x="14016" y="6935"/>
                </a:lnTo>
                <a:lnTo>
                  <a:pt x="14235" y="7032"/>
                </a:lnTo>
                <a:lnTo>
                  <a:pt x="14430" y="7105"/>
                </a:lnTo>
                <a:lnTo>
                  <a:pt x="14965" y="7275"/>
                </a:lnTo>
                <a:lnTo>
                  <a:pt x="15136" y="7373"/>
                </a:lnTo>
                <a:lnTo>
                  <a:pt x="15038" y="7397"/>
                </a:lnTo>
                <a:lnTo>
                  <a:pt x="15014" y="7421"/>
                </a:lnTo>
                <a:lnTo>
                  <a:pt x="15014" y="7446"/>
                </a:lnTo>
                <a:lnTo>
                  <a:pt x="15014" y="7470"/>
                </a:lnTo>
                <a:lnTo>
                  <a:pt x="15038" y="7494"/>
                </a:lnTo>
                <a:lnTo>
                  <a:pt x="15257" y="7543"/>
                </a:lnTo>
                <a:lnTo>
                  <a:pt x="15160" y="7616"/>
                </a:lnTo>
                <a:lnTo>
                  <a:pt x="15014" y="7665"/>
                </a:lnTo>
                <a:lnTo>
                  <a:pt x="14819" y="7713"/>
                </a:lnTo>
                <a:lnTo>
                  <a:pt x="14625" y="7689"/>
                </a:lnTo>
                <a:lnTo>
                  <a:pt x="14406" y="7665"/>
                </a:lnTo>
                <a:lnTo>
                  <a:pt x="14016" y="7567"/>
                </a:lnTo>
                <a:lnTo>
                  <a:pt x="13627" y="7446"/>
                </a:lnTo>
                <a:lnTo>
                  <a:pt x="13238" y="7324"/>
                </a:lnTo>
                <a:lnTo>
                  <a:pt x="12994" y="7251"/>
                </a:lnTo>
                <a:lnTo>
                  <a:pt x="12727" y="7202"/>
                </a:lnTo>
                <a:lnTo>
                  <a:pt x="12459" y="7178"/>
                </a:lnTo>
                <a:lnTo>
                  <a:pt x="12191" y="7178"/>
                </a:lnTo>
                <a:lnTo>
                  <a:pt x="12532" y="7032"/>
                </a:lnTo>
                <a:lnTo>
                  <a:pt x="12702" y="6910"/>
                </a:lnTo>
                <a:lnTo>
                  <a:pt x="12824" y="6789"/>
                </a:lnTo>
                <a:lnTo>
                  <a:pt x="12921" y="6716"/>
                </a:lnTo>
                <a:lnTo>
                  <a:pt x="13019" y="6667"/>
                </a:lnTo>
                <a:lnTo>
                  <a:pt x="13116" y="6643"/>
                </a:lnTo>
                <a:lnTo>
                  <a:pt x="13213" y="6618"/>
                </a:lnTo>
                <a:close/>
                <a:moveTo>
                  <a:pt x="18323" y="7227"/>
                </a:moveTo>
                <a:lnTo>
                  <a:pt x="18445" y="7665"/>
                </a:lnTo>
                <a:lnTo>
                  <a:pt x="18518" y="8103"/>
                </a:lnTo>
                <a:lnTo>
                  <a:pt x="18056" y="8224"/>
                </a:lnTo>
                <a:lnTo>
                  <a:pt x="17885" y="8127"/>
                </a:lnTo>
                <a:lnTo>
                  <a:pt x="17715" y="8005"/>
                </a:lnTo>
                <a:lnTo>
                  <a:pt x="17399" y="7762"/>
                </a:lnTo>
                <a:lnTo>
                  <a:pt x="17666" y="7665"/>
                </a:lnTo>
                <a:lnTo>
                  <a:pt x="17910" y="7543"/>
                </a:lnTo>
                <a:lnTo>
                  <a:pt x="18153" y="7397"/>
                </a:lnTo>
                <a:lnTo>
                  <a:pt x="18226" y="7324"/>
                </a:lnTo>
                <a:lnTo>
                  <a:pt x="18323" y="7227"/>
                </a:lnTo>
                <a:close/>
                <a:moveTo>
                  <a:pt x="17155" y="8030"/>
                </a:moveTo>
                <a:lnTo>
                  <a:pt x="17326" y="8103"/>
                </a:lnTo>
                <a:lnTo>
                  <a:pt x="17520" y="8273"/>
                </a:lnTo>
                <a:lnTo>
                  <a:pt x="17545" y="8297"/>
                </a:lnTo>
                <a:lnTo>
                  <a:pt x="17326" y="8200"/>
                </a:lnTo>
                <a:lnTo>
                  <a:pt x="17228" y="8151"/>
                </a:lnTo>
                <a:lnTo>
                  <a:pt x="17131" y="8078"/>
                </a:lnTo>
                <a:lnTo>
                  <a:pt x="17082" y="8054"/>
                </a:lnTo>
                <a:lnTo>
                  <a:pt x="17082" y="8030"/>
                </a:lnTo>
                <a:close/>
                <a:moveTo>
                  <a:pt x="16790" y="7981"/>
                </a:moveTo>
                <a:lnTo>
                  <a:pt x="16790" y="8054"/>
                </a:lnTo>
                <a:lnTo>
                  <a:pt x="16790" y="8151"/>
                </a:lnTo>
                <a:lnTo>
                  <a:pt x="16815" y="8224"/>
                </a:lnTo>
                <a:lnTo>
                  <a:pt x="16863" y="8273"/>
                </a:lnTo>
                <a:lnTo>
                  <a:pt x="16961" y="8395"/>
                </a:lnTo>
                <a:lnTo>
                  <a:pt x="17131" y="8468"/>
                </a:lnTo>
                <a:lnTo>
                  <a:pt x="17155" y="8492"/>
                </a:lnTo>
                <a:lnTo>
                  <a:pt x="16839" y="8589"/>
                </a:lnTo>
                <a:lnTo>
                  <a:pt x="16328" y="8711"/>
                </a:lnTo>
                <a:lnTo>
                  <a:pt x="16206" y="8468"/>
                </a:lnTo>
                <a:lnTo>
                  <a:pt x="16109" y="8224"/>
                </a:lnTo>
                <a:lnTo>
                  <a:pt x="16450" y="8103"/>
                </a:lnTo>
                <a:lnTo>
                  <a:pt x="16790" y="7981"/>
                </a:lnTo>
                <a:close/>
                <a:moveTo>
                  <a:pt x="15695" y="8322"/>
                </a:moveTo>
                <a:lnTo>
                  <a:pt x="15744" y="8370"/>
                </a:lnTo>
                <a:lnTo>
                  <a:pt x="15793" y="8443"/>
                </a:lnTo>
                <a:lnTo>
                  <a:pt x="15890" y="8614"/>
                </a:lnTo>
                <a:lnTo>
                  <a:pt x="15939" y="8784"/>
                </a:lnTo>
                <a:lnTo>
                  <a:pt x="15744" y="8833"/>
                </a:lnTo>
                <a:lnTo>
                  <a:pt x="15671" y="8662"/>
                </a:lnTo>
                <a:lnTo>
                  <a:pt x="15598" y="8468"/>
                </a:lnTo>
                <a:lnTo>
                  <a:pt x="15574" y="8395"/>
                </a:lnTo>
                <a:lnTo>
                  <a:pt x="15574" y="8346"/>
                </a:lnTo>
                <a:lnTo>
                  <a:pt x="15695" y="8322"/>
                </a:lnTo>
                <a:close/>
                <a:moveTo>
                  <a:pt x="17520" y="8784"/>
                </a:moveTo>
                <a:lnTo>
                  <a:pt x="17520" y="8906"/>
                </a:lnTo>
                <a:lnTo>
                  <a:pt x="17472" y="8979"/>
                </a:lnTo>
                <a:lnTo>
                  <a:pt x="17423" y="9052"/>
                </a:lnTo>
                <a:lnTo>
                  <a:pt x="17326" y="9100"/>
                </a:lnTo>
                <a:lnTo>
                  <a:pt x="17228" y="9125"/>
                </a:lnTo>
                <a:lnTo>
                  <a:pt x="17009" y="9149"/>
                </a:lnTo>
                <a:lnTo>
                  <a:pt x="16839" y="9125"/>
                </a:lnTo>
                <a:lnTo>
                  <a:pt x="16693" y="9076"/>
                </a:lnTo>
                <a:lnTo>
                  <a:pt x="16571" y="9027"/>
                </a:lnTo>
                <a:lnTo>
                  <a:pt x="16766" y="8979"/>
                </a:lnTo>
                <a:lnTo>
                  <a:pt x="17520" y="8784"/>
                </a:lnTo>
                <a:close/>
                <a:moveTo>
                  <a:pt x="18591" y="8614"/>
                </a:moveTo>
                <a:lnTo>
                  <a:pt x="18640" y="9027"/>
                </a:lnTo>
                <a:lnTo>
                  <a:pt x="18615" y="9027"/>
                </a:lnTo>
                <a:lnTo>
                  <a:pt x="18396" y="9052"/>
                </a:lnTo>
                <a:lnTo>
                  <a:pt x="18153" y="9076"/>
                </a:lnTo>
                <a:lnTo>
                  <a:pt x="17715" y="9198"/>
                </a:lnTo>
                <a:lnTo>
                  <a:pt x="17764" y="9100"/>
                </a:lnTo>
                <a:lnTo>
                  <a:pt x="17812" y="8979"/>
                </a:lnTo>
                <a:lnTo>
                  <a:pt x="17837" y="8857"/>
                </a:lnTo>
                <a:lnTo>
                  <a:pt x="17812" y="8711"/>
                </a:lnTo>
                <a:lnTo>
                  <a:pt x="18202" y="8614"/>
                </a:lnTo>
                <a:close/>
                <a:moveTo>
                  <a:pt x="16133" y="9125"/>
                </a:moveTo>
                <a:lnTo>
                  <a:pt x="16231" y="9222"/>
                </a:lnTo>
                <a:lnTo>
                  <a:pt x="16352" y="9319"/>
                </a:lnTo>
                <a:lnTo>
                  <a:pt x="16498" y="9392"/>
                </a:lnTo>
                <a:lnTo>
                  <a:pt x="16644" y="9465"/>
                </a:lnTo>
                <a:lnTo>
                  <a:pt x="16839" y="9490"/>
                </a:lnTo>
                <a:lnTo>
                  <a:pt x="16596" y="9587"/>
                </a:lnTo>
                <a:lnTo>
                  <a:pt x="16596" y="9611"/>
                </a:lnTo>
                <a:lnTo>
                  <a:pt x="16352" y="9490"/>
                </a:lnTo>
                <a:lnTo>
                  <a:pt x="16158" y="9344"/>
                </a:lnTo>
                <a:lnTo>
                  <a:pt x="15963" y="9149"/>
                </a:lnTo>
                <a:lnTo>
                  <a:pt x="16133" y="9125"/>
                </a:lnTo>
                <a:close/>
                <a:moveTo>
                  <a:pt x="18640" y="9368"/>
                </a:moveTo>
                <a:lnTo>
                  <a:pt x="18640" y="10001"/>
                </a:lnTo>
                <a:lnTo>
                  <a:pt x="18591" y="10025"/>
                </a:lnTo>
                <a:lnTo>
                  <a:pt x="18275" y="10122"/>
                </a:lnTo>
                <a:lnTo>
                  <a:pt x="17983" y="10244"/>
                </a:lnTo>
                <a:lnTo>
                  <a:pt x="17569" y="10366"/>
                </a:lnTo>
                <a:lnTo>
                  <a:pt x="17155" y="10463"/>
                </a:lnTo>
                <a:lnTo>
                  <a:pt x="17180" y="10317"/>
                </a:lnTo>
                <a:lnTo>
                  <a:pt x="17155" y="10147"/>
                </a:lnTo>
                <a:lnTo>
                  <a:pt x="17107" y="10001"/>
                </a:lnTo>
                <a:lnTo>
                  <a:pt x="17009" y="9903"/>
                </a:lnTo>
                <a:lnTo>
                  <a:pt x="18640" y="9368"/>
                </a:lnTo>
                <a:close/>
                <a:moveTo>
                  <a:pt x="18591" y="10487"/>
                </a:moveTo>
                <a:lnTo>
                  <a:pt x="18494" y="11169"/>
                </a:lnTo>
                <a:lnTo>
                  <a:pt x="18469" y="11169"/>
                </a:lnTo>
                <a:lnTo>
                  <a:pt x="18177" y="11217"/>
                </a:lnTo>
                <a:lnTo>
                  <a:pt x="17885" y="11315"/>
                </a:lnTo>
                <a:lnTo>
                  <a:pt x="17301" y="11534"/>
                </a:lnTo>
                <a:lnTo>
                  <a:pt x="16839" y="11680"/>
                </a:lnTo>
                <a:lnTo>
                  <a:pt x="16377" y="11826"/>
                </a:lnTo>
                <a:lnTo>
                  <a:pt x="16401" y="11728"/>
                </a:lnTo>
                <a:lnTo>
                  <a:pt x="16425" y="11607"/>
                </a:lnTo>
                <a:lnTo>
                  <a:pt x="16523" y="11412"/>
                </a:lnTo>
                <a:lnTo>
                  <a:pt x="16644" y="11217"/>
                </a:lnTo>
                <a:lnTo>
                  <a:pt x="16766" y="11071"/>
                </a:lnTo>
                <a:lnTo>
                  <a:pt x="16839" y="10974"/>
                </a:lnTo>
                <a:lnTo>
                  <a:pt x="16936" y="10950"/>
                </a:lnTo>
                <a:lnTo>
                  <a:pt x="17593" y="10804"/>
                </a:lnTo>
                <a:lnTo>
                  <a:pt x="18250" y="10609"/>
                </a:lnTo>
                <a:lnTo>
                  <a:pt x="18421" y="10560"/>
                </a:lnTo>
                <a:lnTo>
                  <a:pt x="18591" y="10487"/>
                </a:lnTo>
                <a:close/>
                <a:moveTo>
                  <a:pt x="18396" y="11607"/>
                </a:moveTo>
                <a:lnTo>
                  <a:pt x="18299" y="11972"/>
                </a:lnTo>
                <a:lnTo>
                  <a:pt x="18202" y="12361"/>
                </a:lnTo>
                <a:lnTo>
                  <a:pt x="18007" y="12337"/>
                </a:lnTo>
                <a:lnTo>
                  <a:pt x="17788" y="12337"/>
                </a:lnTo>
                <a:lnTo>
                  <a:pt x="17739" y="12239"/>
                </a:lnTo>
                <a:lnTo>
                  <a:pt x="17666" y="12166"/>
                </a:lnTo>
                <a:lnTo>
                  <a:pt x="17618" y="12142"/>
                </a:lnTo>
                <a:lnTo>
                  <a:pt x="17472" y="12142"/>
                </a:lnTo>
                <a:lnTo>
                  <a:pt x="17399" y="12191"/>
                </a:lnTo>
                <a:lnTo>
                  <a:pt x="17350" y="12215"/>
                </a:lnTo>
                <a:lnTo>
                  <a:pt x="17180" y="12337"/>
                </a:lnTo>
                <a:lnTo>
                  <a:pt x="17058" y="12458"/>
                </a:lnTo>
                <a:lnTo>
                  <a:pt x="16961" y="12580"/>
                </a:lnTo>
                <a:lnTo>
                  <a:pt x="16742" y="12653"/>
                </a:lnTo>
                <a:lnTo>
                  <a:pt x="16425" y="12799"/>
                </a:lnTo>
                <a:lnTo>
                  <a:pt x="16425" y="12702"/>
                </a:lnTo>
                <a:lnTo>
                  <a:pt x="16401" y="12239"/>
                </a:lnTo>
                <a:lnTo>
                  <a:pt x="16961" y="12069"/>
                </a:lnTo>
                <a:lnTo>
                  <a:pt x="17569" y="11850"/>
                </a:lnTo>
                <a:lnTo>
                  <a:pt x="18202" y="11655"/>
                </a:lnTo>
                <a:lnTo>
                  <a:pt x="18396" y="11607"/>
                </a:lnTo>
                <a:close/>
                <a:moveTo>
                  <a:pt x="18056" y="12799"/>
                </a:moveTo>
                <a:lnTo>
                  <a:pt x="17861" y="13261"/>
                </a:lnTo>
                <a:lnTo>
                  <a:pt x="17666" y="13286"/>
                </a:lnTo>
                <a:lnTo>
                  <a:pt x="17739" y="13067"/>
                </a:lnTo>
                <a:lnTo>
                  <a:pt x="17812" y="12823"/>
                </a:lnTo>
                <a:lnTo>
                  <a:pt x="18056" y="12799"/>
                </a:lnTo>
                <a:close/>
                <a:moveTo>
                  <a:pt x="17423" y="12921"/>
                </a:moveTo>
                <a:lnTo>
                  <a:pt x="17350" y="13115"/>
                </a:lnTo>
                <a:lnTo>
                  <a:pt x="17301" y="13213"/>
                </a:lnTo>
                <a:lnTo>
                  <a:pt x="17228" y="13310"/>
                </a:lnTo>
                <a:lnTo>
                  <a:pt x="17204" y="13334"/>
                </a:lnTo>
                <a:lnTo>
                  <a:pt x="17204" y="13310"/>
                </a:lnTo>
                <a:lnTo>
                  <a:pt x="17131" y="13237"/>
                </a:lnTo>
                <a:lnTo>
                  <a:pt x="17107" y="13164"/>
                </a:lnTo>
                <a:lnTo>
                  <a:pt x="17107" y="13091"/>
                </a:lnTo>
                <a:lnTo>
                  <a:pt x="17107" y="13018"/>
                </a:lnTo>
                <a:lnTo>
                  <a:pt x="17423" y="12921"/>
                </a:lnTo>
                <a:close/>
                <a:moveTo>
                  <a:pt x="16790" y="13140"/>
                </a:moveTo>
                <a:lnTo>
                  <a:pt x="16815" y="13237"/>
                </a:lnTo>
                <a:lnTo>
                  <a:pt x="16839" y="13359"/>
                </a:lnTo>
                <a:lnTo>
                  <a:pt x="16888" y="13456"/>
                </a:lnTo>
                <a:lnTo>
                  <a:pt x="16961" y="13553"/>
                </a:lnTo>
                <a:lnTo>
                  <a:pt x="16498" y="13772"/>
                </a:lnTo>
                <a:lnTo>
                  <a:pt x="16206" y="13918"/>
                </a:lnTo>
                <a:lnTo>
                  <a:pt x="15890" y="14040"/>
                </a:lnTo>
                <a:lnTo>
                  <a:pt x="15257" y="14210"/>
                </a:lnTo>
                <a:lnTo>
                  <a:pt x="15257" y="14210"/>
                </a:lnTo>
                <a:lnTo>
                  <a:pt x="15428" y="13967"/>
                </a:lnTo>
                <a:lnTo>
                  <a:pt x="15598" y="13748"/>
                </a:lnTo>
                <a:lnTo>
                  <a:pt x="15841" y="13553"/>
                </a:lnTo>
                <a:lnTo>
                  <a:pt x="16377" y="13286"/>
                </a:lnTo>
                <a:lnTo>
                  <a:pt x="16790" y="13140"/>
                </a:lnTo>
                <a:close/>
                <a:moveTo>
                  <a:pt x="18153" y="6740"/>
                </a:moveTo>
                <a:lnTo>
                  <a:pt x="18250" y="6983"/>
                </a:lnTo>
                <a:lnTo>
                  <a:pt x="18056" y="7008"/>
                </a:lnTo>
                <a:lnTo>
                  <a:pt x="17885" y="7056"/>
                </a:lnTo>
                <a:lnTo>
                  <a:pt x="17520" y="7227"/>
                </a:lnTo>
                <a:lnTo>
                  <a:pt x="17155" y="7397"/>
                </a:lnTo>
                <a:lnTo>
                  <a:pt x="16839" y="7543"/>
                </a:lnTo>
                <a:lnTo>
                  <a:pt x="16328" y="7713"/>
                </a:lnTo>
                <a:lnTo>
                  <a:pt x="16085" y="7811"/>
                </a:lnTo>
                <a:lnTo>
                  <a:pt x="15817" y="7908"/>
                </a:lnTo>
                <a:lnTo>
                  <a:pt x="15695" y="7859"/>
                </a:lnTo>
                <a:lnTo>
                  <a:pt x="15549" y="7835"/>
                </a:lnTo>
                <a:lnTo>
                  <a:pt x="15403" y="7859"/>
                </a:lnTo>
                <a:lnTo>
                  <a:pt x="15355" y="7908"/>
                </a:lnTo>
                <a:lnTo>
                  <a:pt x="15282" y="7932"/>
                </a:lnTo>
                <a:lnTo>
                  <a:pt x="15233" y="8030"/>
                </a:lnTo>
                <a:lnTo>
                  <a:pt x="15184" y="8151"/>
                </a:lnTo>
                <a:lnTo>
                  <a:pt x="15184" y="8273"/>
                </a:lnTo>
                <a:lnTo>
                  <a:pt x="15184" y="8395"/>
                </a:lnTo>
                <a:lnTo>
                  <a:pt x="15257" y="8638"/>
                </a:lnTo>
                <a:lnTo>
                  <a:pt x="15330" y="8857"/>
                </a:lnTo>
                <a:lnTo>
                  <a:pt x="15379" y="8930"/>
                </a:lnTo>
                <a:lnTo>
                  <a:pt x="15160" y="9003"/>
                </a:lnTo>
                <a:lnTo>
                  <a:pt x="14941" y="9100"/>
                </a:lnTo>
                <a:lnTo>
                  <a:pt x="14917" y="9125"/>
                </a:lnTo>
                <a:lnTo>
                  <a:pt x="14917" y="9149"/>
                </a:lnTo>
                <a:lnTo>
                  <a:pt x="14917" y="9173"/>
                </a:lnTo>
                <a:lnTo>
                  <a:pt x="14941" y="9198"/>
                </a:lnTo>
                <a:lnTo>
                  <a:pt x="15257" y="9222"/>
                </a:lnTo>
                <a:lnTo>
                  <a:pt x="15549" y="9222"/>
                </a:lnTo>
                <a:lnTo>
                  <a:pt x="15671" y="9368"/>
                </a:lnTo>
                <a:lnTo>
                  <a:pt x="15817" y="9514"/>
                </a:lnTo>
                <a:lnTo>
                  <a:pt x="15963" y="9660"/>
                </a:lnTo>
                <a:lnTo>
                  <a:pt x="16133" y="9782"/>
                </a:lnTo>
                <a:lnTo>
                  <a:pt x="15379" y="10074"/>
                </a:lnTo>
                <a:lnTo>
                  <a:pt x="15038" y="10244"/>
                </a:lnTo>
                <a:lnTo>
                  <a:pt x="14673" y="10439"/>
                </a:lnTo>
                <a:lnTo>
                  <a:pt x="14649" y="10487"/>
                </a:lnTo>
                <a:lnTo>
                  <a:pt x="14649" y="10536"/>
                </a:lnTo>
                <a:lnTo>
                  <a:pt x="14673" y="10585"/>
                </a:lnTo>
                <a:lnTo>
                  <a:pt x="14722" y="10585"/>
                </a:lnTo>
                <a:lnTo>
                  <a:pt x="14965" y="10560"/>
                </a:lnTo>
                <a:lnTo>
                  <a:pt x="15184" y="10536"/>
                </a:lnTo>
                <a:lnTo>
                  <a:pt x="15647" y="10390"/>
                </a:lnTo>
                <a:lnTo>
                  <a:pt x="16109" y="10244"/>
                </a:lnTo>
                <a:lnTo>
                  <a:pt x="16547" y="10074"/>
                </a:lnTo>
                <a:lnTo>
                  <a:pt x="16571" y="10049"/>
                </a:lnTo>
                <a:lnTo>
                  <a:pt x="16693" y="10171"/>
                </a:lnTo>
                <a:lnTo>
                  <a:pt x="16717" y="10220"/>
                </a:lnTo>
                <a:lnTo>
                  <a:pt x="16742" y="10293"/>
                </a:lnTo>
                <a:lnTo>
                  <a:pt x="16742" y="10366"/>
                </a:lnTo>
                <a:lnTo>
                  <a:pt x="16742" y="10439"/>
                </a:lnTo>
                <a:lnTo>
                  <a:pt x="16669" y="10585"/>
                </a:lnTo>
                <a:lnTo>
                  <a:pt x="16158" y="10706"/>
                </a:lnTo>
                <a:lnTo>
                  <a:pt x="15598" y="10804"/>
                </a:lnTo>
                <a:lnTo>
                  <a:pt x="15355" y="10877"/>
                </a:lnTo>
                <a:lnTo>
                  <a:pt x="15087" y="10974"/>
                </a:lnTo>
                <a:lnTo>
                  <a:pt x="14844" y="11096"/>
                </a:lnTo>
                <a:lnTo>
                  <a:pt x="14625" y="11217"/>
                </a:lnTo>
                <a:lnTo>
                  <a:pt x="14600" y="11266"/>
                </a:lnTo>
                <a:lnTo>
                  <a:pt x="14600" y="11315"/>
                </a:lnTo>
                <a:lnTo>
                  <a:pt x="14625" y="11363"/>
                </a:lnTo>
                <a:lnTo>
                  <a:pt x="14673" y="11363"/>
                </a:lnTo>
                <a:lnTo>
                  <a:pt x="15087" y="11339"/>
                </a:lnTo>
                <a:lnTo>
                  <a:pt x="15476" y="11266"/>
                </a:lnTo>
                <a:lnTo>
                  <a:pt x="16279" y="11096"/>
                </a:lnTo>
                <a:lnTo>
                  <a:pt x="16231" y="11193"/>
                </a:lnTo>
                <a:lnTo>
                  <a:pt x="16133" y="11388"/>
                </a:lnTo>
                <a:lnTo>
                  <a:pt x="16060" y="11558"/>
                </a:lnTo>
                <a:lnTo>
                  <a:pt x="16036" y="11728"/>
                </a:lnTo>
                <a:lnTo>
                  <a:pt x="16012" y="11923"/>
                </a:lnTo>
                <a:lnTo>
                  <a:pt x="15379" y="12069"/>
                </a:lnTo>
                <a:lnTo>
                  <a:pt x="15087" y="12142"/>
                </a:lnTo>
                <a:lnTo>
                  <a:pt x="14795" y="12264"/>
                </a:lnTo>
                <a:lnTo>
                  <a:pt x="14771" y="12288"/>
                </a:lnTo>
                <a:lnTo>
                  <a:pt x="14771" y="12312"/>
                </a:lnTo>
                <a:lnTo>
                  <a:pt x="14771" y="12337"/>
                </a:lnTo>
                <a:lnTo>
                  <a:pt x="14795" y="12361"/>
                </a:lnTo>
                <a:lnTo>
                  <a:pt x="14941" y="12410"/>
                </a:lnTo>
                <a:lnTo>
                  <a:pt x="15087" y="12434"/>
                </a:lnTo>
                <a:lnTo>
                  <a:pt x="15403" y="12434"/>
                </a:lnTo>
                <a:lnTo>
                  <a:pt x="15720" y="12410"/>
                </a:lnTo>
                <a:lnTo>
                  <a:pt x="16036" y="12337"/>
                </a:lnTo>
                <a:lnTo>
                  <a:pt x="16036" y="12556"/>
                </a:lnTo>
                <a:lnTo>
                  <a:pt x="16036" y="12702"/>
                </a:lnTo>
                <a:lnTo>
                  <a:pt x="16012" y="12823"/>
                </a:lnTo>
                <a:lnTo>
                  <a:pt x="15987" y="12945"/>
                </a:lnTo>
                <a:lnTo>
                  <a:pt x="15914" y="13018"/>
                </a:lnTo>
                <a:lnTo>
                  <a:pt x="15647" y="13164"/>
                </a:lnTo>
                <a:lnTo>
                  <a:pt x="15355" y="13261"/>
                </a:lnTo>
                <a:lnTo>
                  <a:pt x="15063" y="13383"/>
                </a:lnTo>
                <a:lnTo>
                  <a:pt x="14771" y="13505"/>
                </a:lnTo>
                <a:lnTo>
                  <a:pt x="14479" y="13651"/>
                </a:lnTo>
                <a:lnTo>
                  <a:pt x="14454" y="13699"/>
                </a:lnTo>
                <a:lnTo>
                  <a:pt x="14454" y="13723"/>
                </a:lnTo>
                <a:lnTo>
                  <a:pt x="14454" y="13772"/>
                </a:lnTo>
                <a:lnTo>
                  <a:pt x="14503" y="13796"/>
                </a:lnTo>
                <a:lnTo>
                  <a:pt x="14649" y="13821"/>
                </a:lnTo>
                <a:lnTo>
                  <a:pt x="14795" y="13845"/>
                </a:lnTo>
                <a:lnTo>
                  <a:pt x="14941" y="13821"/>
                </a:lnTo>
                <a:lnTo>
                  <a:pt x="15087" y="13821"/>
                </a:lnTo>
                <a:lnTo>
                  <a:pt x="14917" y="14040"/>
                </a:lnTo>
                <a:lnTo>
                  <a:pt x="14649" y="14332"/>
                </a:lnTo>
                <a:lnTo>
                  <a:pt x="14552" y="14405"/>
                </a:lnTo>
                <a:lnTo>
                  <a:pt x="14454" y="14429"/>
                </a:lnTo>
                <a:lnTo>
                  <a:pt x="14357" y="14429"/>
                </a:lnTo>
                <a:lnTo>
                  <a:pt x="14260" y="14380"/>
                </a:lnTo>
                <a:lnTo>
                  <a:pt x="14187" y="14332"/>
                </a:lnTo>
                <a:lnTo>
                  <a:pt x="14114" y="14259"/>
                </a:lnTo>
                <a:lnTo>
                  <a:pt x="13968" y="14088"/>
                </a:lnTo>
                <a:lnTo>
                  <a:pt x="13870" y="13967"/>
                </a:lnTo>
                <a:lnTo>
                  <a:pt x="13822" y="13821"/>
                </a:lnTo>
                <a:lnTo>
                  <a:pt x="13700" y="13553"/>
                </a:lnTo>
                <a:lnTo>
                  <a:pt x="13651" y="13261"/>
                </a:lnTo>
                <a:lnTo>
                  <a:pt x="13627" y="12969"/>
                </a:lnTo>
                <a:lnTo>
                  <a:pt x="13627" y="12653"/>
                </a:lnTo>
                <a:lnTo>
                  <a:pt x="13603" y="12361"/>
                </a:lnTo>
                <a:lnTo>
                  <a:pt x="13578" y="12215"/>
                </a:lnTo>
                <a:lnTo>
                  <a:pt x="13554" y="12069"/>
                </a:lnTo>
                <a:lnTo>
                  <a:pt x="13481" y="11947"/>
                </a:lnTo>
                <a:lnTo>
                  <a:pt x="13384" y="11801"/>
                </a:lnTo>
                <a:lnTo>
                  <a:pt x="13262" y="11631"/>
                </a:lnTo>
                <a:lnTo>
                  <a:pt x="13165" y="11461"/>
                </a:lnTo>
                <a:lnTo>
                  <a:pt x="13067" y="11266"/>
                </a:lnTo>
                <a:lnTo>
                  <a:pt x="13019" y="11047"/>
                </a:lnTo>
                <a:lnTo>
                  <a:pt x="12970" y="10901"/>
                </a:lnTo>
                <a:lnTo>
                  <a:pt x="12921" y="10755"/>
                </a:lnTo>
                <a:lnTo>
                  <a:pt x="12824" y="10633"/>
                </a:lnTo>
                <a:lnTo>
                  <a:pt x="12727" y="10512"/>
                </a:lnTo>
                <a:lnTo>
                  <a:pt x="12629" y="10439"/>
                </a:lnTo>
                <a:lnTo>
                  <a:pt x="12508" y="10390"/>
                </a:lnTo>
                <a:lnTo>
                  <a:pt x="12410" y="10341"/>
                </a:lnTo>
                <a:lnTo>
                  <a:pt x="12289" y="10317"/>
                </a:lnTo>
                <a:lnTo>
                  <a:pt x="11778" y="10317"/>
                </a:lnTo>
                <a:lnTo>
                  <a:pt x="11534" y="10293"/>
                </a:lnTo>
                <a:lnTo>
                  <a:pt x="11437" y="10268"/>
                </a:lnTo>
                <a:lnTo>
                  <a:pt x="11364" y="10220"/>
                </a:lnTo>
                <a:lnTo>
                  <a:pt x="11267" y="10171"/>
                </a:lnTo>
                <a:lnTo>
                  <a:pt x="11218" y="10122"/>
                </a:lnTo>
                <a:lnTo>
                  <a:pt x="11121" y="9976"/>
                </a:lnTo>
                <a:lnTo>
                  <a:pt x="11048" y="9806"/>
                </a:lnTo>
                <a:lnTo>
                  <a:pt x="11023" y="9611"/>
                </a:lnTo>
                <a:lnTo>
                  <a:pt x="11023" y="9417"/>
                </a:lnTo>
                <a:lnTo>
                  <a:pt x="11023" y="9198"/>
                </a:lnTo>
                <a:lnTo>
                  <a:pt x="11072" y="8906"/>
                </a:lnTo>
                <a:lnTo>
                  <a:pt x="11096" y="8589"/>
                </a:lnTo>
                <a:lnTo>
                  <a:pt x="11169" y="8297"/>
                </a:lnTo>
                <a:lnTo>
                  <a:pt x="11291" y="8030"/>
                </a:lnTo>
                <a:lnTo>
                  <a:pt x="11413" y="7859"/>
                </a:lnTo>
                <a:lnTo>
                  <a:pt x="11583" y="7713"/>
                </a:lnTo>
                <a:lnTo>
                  <a:pt x="11753" y="7616"/>
                </a:lnTo>
                <a:lnTo>
                  <a:pt x="11948" y="7567"/>
                </a:lnTo>
                <a:lnTo>
                  <a:pt x="12167" y="7519"/>
                </a:lnTo>
                <a:lnTo>
                  <a:pt x="12605" y="7519"/>
                </a:lnTo>
                <a:lnTo>
                  <a:pt x="12800" y="7543"/>
                </a:lnTo>
                <a:lnTo>
                  <a:pt x="13092" y="7592"/>
                </a:lnTo>
                <a:lnTo>
                  <a:pt x="13384" y="7689"/>
                </a:lnTo>
                <a:lnTo>
                  <a:pt x="13992" y="7859"/>
                </a:lnTo>
                <a:lnTo>
                  <a:pt x="14284" y="7932"/>
                </a:lnTo>
                <a:lnTo>
                  <a:pt x="14576" y="7957"/>
                </a:lnTo>
                <a:lnTo>
                  <a:pt x="15038" y="7957"/>
                </a:lnTo>
                <a:lnTo>
                  <a:pt x="15184" y="7908"/>
                </a:lnTo>
                <a:lnTo>
                  <a:pt x="15355" y="7835"/>
                </a:lnTo>
                <a:lnTo>
                  <a:pt x="15476" y="7762"/>
                </a:lnTo>
                <a:lnTo>
                  <a:pt x="15549" y="7665"/>
                </a:lnTo>
                <a:lnTo>
                  <a:pt x="15574" y="7543"/>
                </a:lnTo>
                <a:lnTo>
                  <a:pt x="15866" y="7519"/>
                </a:lnTo>
                <a:lnTo>
                  <a:pt x="16158" y="7446"/>
                </a:lnTo>
                <a:lnTo>
                  <a:pt x="16474" y="7348"/>
                </a:lnTo>
                <a:lnTo>
                  <a:pt x="16766" y="7227"/>
                </a:lnTo>
                <a:lnTo>
                  <a:pt x="17764" y="6837"/>
                </a:lnTo>
                <a:lnTo>
                  <a:pt x="18153" y="6740"/>
                </a:lnTo>
                <a:close/>
                <a:moveTo>
                  <a:pt x="6206" y="2725"/>
                </a:moveTo>
                <a:lnTo>
                  <a:pt x="6230" y="2774"/>
                </a:lnTo>
                <a:lnTo>
                  <a:pt x="6230" y="2847"/>
                </a:lnTo>
                <a:lnTo>
                  <a:pt x="6230" y="2944"/>
                </a:lnTo>
                <a:lnTo>
                  <a:pt x="6108" y="3236"/>
                </a:lnTo>
                <a:lnTo>
                  <a:pt x="6060" y="3382"/>
                </a:lnTo>
                <a:lnTo>
                  <a:pt x="6035" y="3528"/>
                </a:lnTo>
                <a:lnTo>
                  <a:pt x="6035" y="3601"/>
                </a:lnTo>
                <a:lnTo>
                  <a:pt x="6035" y="3699"/>
                </a:lnTo>
                <a:lnTo>
                  <a:pt x="6108" y="3845"/>
                </a:lnTo>
                <a:lnTo>
                  <a:pt x="6181" y="4015"/>
                </a:lnTo>
                <a:lnTo>
                  <a:pt x="6254" y="4161"/>
                </a:lnTo>
                <a:lnTo>
                  <a:pt x="6254" y="4210"/>
                </a:lnTo>
                <a:lnTo>
                  <a:pt x="6254" y="4234"/>
                </a:lnTo>
                <a:lnTo>
                  <a:pt x="6230" y="4234"/>
                </a:lnTo>
                <a:lnTo>
                  <a:pt x="6181" y="4258"/>
                </a:lnTo>
                <a:lnTo>
                  <a:pt x="6084" y="4234"/>
                </a:lnTo>
                <a:lnTo>
                  <a:pt x="5962" y="4185"/>
                </a:lnTo>
                <a:lnTo>
                  <a:pt x="5695" y="4064"/>
                </a:lnTo>
                <a:lnTo>
                  <a:pt x="5549" y="3966"/>
                </a:lnTo>
                <a:lnTo>
                  <a:pt x="5330" y="3820"/>
                </a:lnTo>
                <a:lnTo>
                  <a:pt x="5208" y="3772"/>
                </a:lnTo>
                <a:lnTo>
                  <a:pt x="5086" y="3747"/>
                </a:lnTo>
                <a:lnTo>
                  <a:pt x="4989" y="3747"/>
                </a:lnTo>
                <a:lnTo>
                  <a:pt x="4892" y="3772"/>
                </a:lnTo>
                <a:lnTo>
                  <a:pt x="4721" y="3845"/>
                </a:lnTo>
                <a:lnTo>
                  <a:pt x="4332" y="4039"/>
                </a:lnTo>
                <a:lnTo>
                  <a:pt x="3967" y="4210"/>
                </a:lnTo>
                <a:lnTo>
                  <a:pt x="3821" y="4258"/>
                </a:lnTo>
                <a:lnTo>
                  <a:pt x="3724" y="4331"/>
                </a:lnTo>
                <a:lnTo>
                  <a:pt x="3651" y="4429"/>
                </a:lnTo>
                <a:lnTo>
                  <a:pt x="3602" y="4526"/>
                </a:lnTo>
                <a:lnTo>
                  <a:pt x="3578" y="4623"/>
                </a:lnTo>
                <a:lnTo>
                  <a:pt x="3578" y="4721"/>
                </a:lnTo>
                <a:lnTo>
                  <a:pt x="3578" y="4818"/>
                </a:lnTo>
                <a:lnTo>
                  <a:pt x="3602" y="4915"/>
                </a:lnTo>
                <a:lnTo>
                  <a:pt x="3651" y="5013"/>
                </a:lnTo>
                <a:lnTo>
                  <a:pt x="3724" y="5086"/>
                </a:lnTo>
                <a:lnTo>
                  <a:pt x="3797" y="5159"/>
                </a:lnTo>
                <a:lnTo>
                  <a:pt x="3894" y="5232"/>
                </a:lnTo>
                <a:lnTo>
                  <a:pt x="3991" y="5256"/>
                </a:lnTo>
                <a:lnTo>
                  <a:pt x="4113" y="5280"/>
                </a:lnTo>
                <a:lnTo>
                  <a:pt x="4235" y="5280"/>
                </a:lnTo>
                <a:lnTo>
                  <a:pt x="4356" y="5256"/>
                </a:lnTo>
                <a:lnTo>
                  <a:pt x="4551" y="5183"/>
                </a:lnTo>
                <a:lnTo>
                  <a:pt x="4721" y="5086"/>
                </a:lnTo>
                <a:lnTo>
                  <a:pt x="5062" y="4891"/>
                </a:lnTo>
                <a:lnTo>
                  <a:pt x="5232" y="4842"/>
                </a:lnTo>
                <a:lnTo>
                  <a:pt x="5403" y="4818"/>
                </a:lnTo>
                <a:lnTo>
                  <a:pt x="5476" y="4842"/>
                </a:lnTo>
                <a:lnTo>
                  <a:pt x="5573" y="4867"/>
                </a:lnTo>
                <a:lnTo>
                  <a:pt x="5646" y="4915"/>
                </a:lnTo>
                <a:lnTo>
                  <a:pt x="5743" y="4988"/>
                </a:lnTo>
                <a:lnTo>
                  <a:pt x="5865" y="5134"/>
                </a:lnTo>
                <a:lnTo>
                  <a:pt x="5914" y="5256"/>
                </a:lnTo>
                <a:lnTo>
                  <a:pt x="5938" y="5353"/>
                </a:lnTo>
                <a:lnTo>
                  <a:pt x="5889" y="5451"/>
                </a:lnTo>
                <a:lnTo>
                  <a:pt x="5841" y="5524"/>
                </a:lnTo>
                <a:lnTo>
                  <a:pt x="5743" y="5597"/>
                </a:lnTo>
                <a:lnTo>
                  <a:pt x="5500" y="5718"/>
                </a:lnTo>
                <a:lnTo>
                  <a:pt x="5111" y="5888"/>
                </a:lnTo>
                <a:lnTo>
                  <a:pt x="4940" y="5986"/>
                </a:lnTo>
                <a:lnTo>
                  <a:pt x="4746" y="6107"/>
                </a:lnTo>
                <a:lnTo>
                  <a:pt x="4454" y="6351"/>
                </a:lnTo>
                <a:lnTo>
                  <a:pt x="4210" y="6618"/>
                </a:lnTo>
                <a:lnTo>
                  <a:pt x="3699" y="7178"/>
                </a:lnTo>
                <a:lnTo>
                  <a:pt x="3553" y="7324"/>
                </a:lnTo>
                <a:lnTo>
                  <a:pt x="3407" y="7421"/>
                </a:lnTo>
                <a:lnTo>
                  <a:pt x="3261" y="7519"/>
                </a:lnTo>
                <a:lnTo>
                  <a:pt x="3091" y="7592"/>
                </a:lnTo>
                <a:lnTo>
                  <a:pt x="2751" y="7738"/>
                </a:lnTo>
                <a:lnTo>
                  <a:pt x="2410" y="7859"/>
                </a:lnTo>
                <a:lnTo>
                  <a:pt x="2215" y="7957"/>
                </a:lnTo>
                <a:lnTo>
                  <a:pt x="1996" y="8054"/>
                </a:lnTo>
                <a:lnTo>
                  <a:pt x="1777" y="8200"/>
                </a:lnTo>
                <a:lnTo>
                  <a:pt x="1583" y="8370"/>
                </a:lnTo>
                <a:lnTo>
                  <a:pt x="1510" y="8468"/>
                </a:lnTo>
                <a:lnTo>
                  <a:pt x="1437" y="8565"/>
                </a:lnTo>
                <a:lnTo>
                  <a:pt x="1388" y="8687"/>
                </a:lnTo>
                <a:lnTo>
                  <a:pt x="1364" y="8784"/>
                </a:lnTo>
                <a:lnTo>
                  <a:pt x="1364" y="8881"/>
                </a:lnTo>
                <a:lnTo>
                  <a:pt x="1388" y="9003"/>
                </a:lnTo>
                <a:lnTo>
                  <a:pt x="1437" y="9100"/>
                </a:lnTo>
                <a:lnTo>
                  <a:pt x="1534" y="9222"/>
                </a:lnTo>
                <a:lnTo>
                  <a:pt x="1631" y="9295"/>
                </a:lnTo>
                <a:lnTo>
                  <a:pt x="1729" y="9319"/>
                </a:lnTo>
                <a:lnTo>
                  <a:pt x="1972" y="9392"/>
                </a:lnTo>
                <a:lnTo>
                  <a:pt x="2191" y="9441"/>
                </a:lnTo>
                <a:lnTo>
                  <a:pt x="2361" y="9538"/>
                </a:lnTo>
                <a:lnTo>
                  <a:pt x="2532" y="9660"/>
                </a:lnTo>
                <a:lnTo>
                  <a:pt x="2702" y="9830"/>
                </a:lnTo>
                <a:lnTo>
                  <a:pt x="2872" y="9976"/>
                </a:lnTo>
                <a:lnTo>
                  <a:pt x="3067" y="10074"/>
                </a:lnTo>
                <a:lnTo>
                  <a:pt x="3261" y="10147"/>
                </a:lnTo>
                <a:lnTo>
                  <a:pt x="3456" y="10195"/>
                </a:lnTo>
                <a:lnTo>
                  <a:pt x="3894" y="10293"/>
                </a:lnTo>
                <a:lnTo>
                  <a:pt x="4089" y="10317"/>
                </a:lnTo>
                <a:lnTo>
                  <a:pt x="4308" y="10390"/>
                </a:lnTo>
                <a:lnTo>
                  <a:pt x="4770" y="10536"/>
                </a:lnTo>
                <a:lnTo>
                  <a:pt x="5232" y="10755"/>
                </a:lnTo>
                <a:lnTo>
                  <a:pt x="6108" y="11217"/>
                </a:lnTo>
                <a:lnTo>
                  <a:pt x="6327" y="11339"/>
                </a:lnTo>
                <a:lnTo>
                  <a:pt x="6546" y="11485"/>
                </a:lnTo>
                <a:lnTo>
                  <a:pt x="6717" y="11680"/>
                </a:lnTo>
                <a:lnTo>
                  <a:pt x="6790" y="11777"/>
                </a:lnTo>
                <a:lnTo>
                  <a:pt x="6838" y="11899"/>
                </a:lnTo>
                <a:lnTo>
                  <a:pt x="6887" y="12045"/>
                </a:lnTo>
                <a:lnTo>
                  <a:pt x="6887" y="12191"/>
                </a:lnTo>
                <a:lnTo>
                  <a:pt x="6863" y="12337"/>
                </a:lnTo>
                <a:lnTo>
                  <a:pt x="6838" y="12483"/>
                </a:lnTo>
                <a:lnTo>
                  <a:pt x="6741" y="12750"/>
                </a:lnTo>
                <a:lnTo>
                  <a:pt x="6595" y="13018"/>
                </a:lnTo>
                <a:lnTo>
                  <a:pt x="6473" y="13237"/>
                </a:lnTo>
                <a:lnTo>
                  <a:pt x="6327" y="13456"/>
                </a:lnTo>
                <a:lnTo>
                  <a:pt x="6011" y="13869"/>
                </a:lnTo>
                <a:lnTo>
                  <a:pt x="5695" y="14283"/>
                </a:lnTo>
                <a:lnTo>
                  <a:pt x="5403" y="14697"/>
                </a:lnTo>
                <a:lnTo>
                  <a:pt x="5281" y="14891"/>
                </a:lnTo>
                <a:lnTo>
                  <a:pt x="5184" y="15110"/>
                </a:lnTo>
                <a:lnTo>
                  <a:pt x="5111" y="15329"/>
                </a:lnTo>
                <a:lnTo>
                  <a:pt x="5062" y="15548"/>
                </a:lnTo>
                <a:lnTo>
                  <a:pt x="5062" y="15840"/>
                </a:lnTo>
                <a:lnTo>
                  <a:pt x="5038" y="16011"/>
                </a:lnTo>
                <a:lnTo>
                  <a:pt x="5013" y="16157"/>
                </a:lnTo>
                <a:lnTo>
                  <a:pt x="4916" y="15889"/>
                </a:lnTo>
                <a:lnTo>
                  <a:pt x="4819" y="15621"/>
                </a:lnTo>
                <a:lnTo>
                  <a:pt x="4673" y="15062"/>
                </a:lnTo>
                <a:lnTo>
                  <a:pt x="4551" y="14478"/>
                </a:lnTo>
                <a:lnTo>
                  <a:pt x="4405" y="13918"/>
                </a:lnTo>
                <a:lnTo>
                  <a:pt x="4283" y="13578"/>
                </a:lnTo>
                <a:lnTo>
                  <a:pt x="4162" y="13237"/>
                </a:lnTo>
                <a:lnTo>
                  <a:pt x="3894" y="12580"/>
                </a:lnTo>
                <a:lnTo>
                  <a:pt x="3626" y="11923"/>
                </a:lnTo>
                <a:lnTo>
                  <a:pt x="3359" y="11242"/>
                </a:lnTo>
                <a:lnTo>
                  <a:pt x="3261" y="11023"/>
                </a:lnTo>
                <a:lnTo>
                  <a:pt x="3164" y="10804"/>
                </a:lnTo>
                <a:lnTo>
                  <a:pt x="3067" y="10609"/>
                </a:lnTo>
                <a:lnTo>
                  <a:pt x="2945" y="10414"/>
                </a:lnTo>
                <a:lnTo>
                  <a:pt x="2799" y="10244"/>
                </a:lnTo>
                <a:lnTo>
                  <a:pt x="2629" y="10074"/>
                </a:lnTo>
                <a:lnTo>
                  <a:pt x="2459" y="9903"/>
                </a:lnTo>
                <a:lnTo>
                  <a:pt x="2264" y="9757"/>
                </a:lnTo>
                <a:lnTo>
                  <a:pt x="2045" y="9611"/>
                </a:lnTo>
                <a:lnTo>
                  <a:pt x="1802" y="9465"/>
                </a:lnTo>
                <a:lnTo>
                  <a:pt x="1339" y="9222"/>
                </a:lnTo>
                <a:lnTo>
                  <a:pt x="1218" y="9125"/>
                </a:lnTo>
                <a:lnTo>
                  <a:pt x="1120" y="9052"/>
                </a:lnTo>
                <a:lnTo>
                  <a:pt x="974" y="8857"/>
                </a:lnTo>
                <a:lnTo>
                  <a:pt x="853" y="8662"/>
                </a:lnTo>
                <a:lnTo>
                  <a:pt x="731" y="8419"/>
                </a:lnTo>
                <a:lnTo>
                  <a:pt x="682" y="8346"/>
                </a:lnTo>
                <a:lnTo>
                  <a:pt x="804" y="7786"/>
                </a:lnTo>
                <a:lnTo>
                  <a:pt x="926" y="7227"/>
                </a:lnTo>
                <a:lnTo>
                  <a:pt x="1096" y="6691"/>
                </a:lnTo>
                <a:lnTo>
                  <a:pt x="1315" y="6156"/>
                </a:lnTo>
                <a:lnTo>
                  <a:pt x="1534" y="5621"/>
                </a:lnTo>
                <a:lnTo>
                  <a:pt x="1802" y="5134"/>
                </a:lnTo>
                <a:lnTo>
                  <a:pt x="2069" y="4648"/>
                </a:lnTo>
                <a:lnTo>
                  <a:pt x="2386" y="4185"/>
                </a:lnTo>
                <a:lnTo>
                  <a:pt x="2653" y="3820"/>
                </a:lnTo>
                <a:lnTo>
                  <a:pt x="2945" y="3480"/>
                </a:lnTo>
                <a:lnTo>
                  <a:pt x="3237" y="3626"/>
                </a:lnTo>
                <a:lnTo>
                  <a:pt x="3578" y="3723"/>
                </a:lnTo>
                <a:lnTo>
                  <a:pt x="3894" y="3772"/>
                </a:lnTo>
                <a:lnTo>
                  <a:pt x="4064" y="3772"/>
                </a:lnTo>
                <a:lnTo>
                  <a:pt x="4235" y="3747"/>
                </a:lnTo>
                <a:lnTo>
                  <a:pt x="4381" y="3723"/>
                </a:lnTo>
                <a:lnTo>
                  <a:pt x="4502" y="3674"/>
                </a:lnTo>
                <a:lnTo>
                  <a:pt x="4746" y="3553"/>
                </a:lnTo>
                <a:lnTo>
                  <a:pt x="4989" y="3382"/>
                </a:lnTo>
                <a:lnTo>
                  <a:pt x="5208" y="3212"/>
                </a:lnTo>
                <a:lnTo>
                  <a:pt x="5451" y="3042"/>
                </a:lnTo>
                <a:lnTo>
                  <a:pt x="5646" y="2920"/>
                </a:lnTo>
                <a:lnTo>
                  <a:pt x="5841" y="2823"/>
                </a:lnTo>
                <a:lnTo>
                  <a:pt x="6011" y="2750"/>
                </a:lnTo>
                <a:lnTo>
                  <a:pt x="6084" y="2725"/>
                </a:lnTo>
                <a:close/>
                <a:moveTo>
                  <a:pt x="12240" y="18079"/>
                </a:moveTo>
                <a:lnTo>
                  <a:pt x="12386" y="18128"/>
                </a:lnTo>
                <a:lnTo>
                  <a:pt x="12556" y="18152"/>
                </a:lnTo>
                <a:lnTo>
                  <a:pt x="12289" y="18225"/>
                </a:lnTo>
                <a:lnTo>
                  <a:pt x="12289" y="18152"/>
                </a:lnTo>
                <a:lnTo>
                  <a:pt x="12264" y="18103"/>
                </a:lnTo>
                <a:lnTo>
                  <a:pt x="12240" y="18079"/>
                </a:lnTo>
                <a:close/>
                <a:moveTo>
                  <a:pt x="10245" y="754"/>
                </a:moveTo>
                <a:lnTo>
                  <a:pt x="10804" y="779"/>
                </a:lnTo>
                <a:lnTo>
                  <a:pt x="11315" y="827"/>
                </a:lnTo>
                <a:lnTo>
                  <a:pt x="11534" y="852"/>
                </a:lnTo>
                <a:lnTo>
                  <a:pt x="11753" y="900"/>
                </a:lnTo>
                <a:lnTo>
                  <a:pt x="12216" y="1046"/>
                </a:lnTo>
                <a:lnTo>
                  <a:pt x="12678" y="1241"/>
                </a:lnTo>
                <a:lnTo>
                  <a:pt x="13116" y="1436"/>
                </a:lnTo>
                <a:lnTo>
                  <a:pt x="13578" y="1655"/>
                </a:lnTo>
                <a:lnTo>
                  <a:pt x="13043" y="1874"/>
                </a:lnTo>
                <a:lnTo>
                  <a:pt x="12824" y="1971"/>
                </a:lnTo>
                <a:lnTo>
                  <a:pt x="12629" y="2068"/>
                </a:lnTo>
                <a:lnTo>
                  <a:pt x="12435" y="2190"/>
                </a:lnTo>
                <a:lnTo>
                  <a:pt x="12264" y="2360"/>
                </a:lnTo>
                <a:lnTo>
                  <a:pt x="12240" y="2385"/>
                </a:lnTo>
                <a:lnTo>
                  <a:pt x="12264" y="2409"/>
                </a:lnTo>
                <a:lnTo>
                  <a:pt x="12289" y="2433"/>
                </a:lnTo>
                <a:lnTo>
                  <a:pt x="12532" y="2385"/>
                </a:lnTo>
                <a:lnTo>
                  <a:pt x="12751" y="2312"/>
                </a:lnTo>
                <a:lnTo>
                  <a:pt x="13213" y="2166"/>
                </a:lnTo>
                <a:lnTo>
                  <a:pt x="13603" y="2044"/>
                </a:lnTo>
                <a:lnTo>
                  <a:pt x="13822" y="1995"/>
                </a:lnTo>
                <a:lnTo>
                  <a:pt x="13992" y="1898"/>
                </a:lnTo>
                <a:lnTo>
                  <a:pt x="14162" y="1995"/>
                </a:lnTo>
                <a:lnTo>
                  <a:pt x="14114" y="2020"/>
                </a:lnTo>
                <a:lnTo>
                  <a:pt x="13724" y="2190"/>
                </a:lnTo>
                <a:lnTo>
                  <a:pt x="13311" y="2385"/>
                </a:lnTo>
                <a:lnTo>
                  <a:pt x="13140" y="2482"/>
                </a:lnTo>
                <a:lnTo>
                  <a:pt x="12946" y="2604"/>
                </a:lnTo>
                <a:lnTo>
                  <a:pt x="12775" y="2750"/>
                </a:lnTo>
                <a:lnTo>
                  <a:pt x="12654" y="2896"/>
                </a:lnTo>
                <a:lnTo>
                  <a:pt x="12629" y="2944"/>
                </a:lnTo>
                <a:lnTo>
                  <a:pt x="12654" y="2969"/>
                </a:lnTo>
                <a:lnTo>
                  <a:pt x="12678" y="2969"/>
                </a:lnTo>
                <a:lnTo>
                  <a:pt x="12824" y="2944"/>
                </a:lnTo>
                <a:lnTo>
                  <a:pt x="12994" y="2920"/>
                </a:lnTo>
                <a:lnTo>
                  <a:pt x="13286" y="2823"/>
                </a:lnTo>
                <a:lnTo>
                  <a:pt x="13846" y="2555"/>
                </a:lnTo>
                <a:lnTo>
                  <a:pt x="14211" y="2385"/>
                </a:lnTo>
                <a:lnTo>
                  <a:pt x="14576" y="2263"/>
                </a:lnTo>
                <a:lnTo>
                  <a:pt x="14698" y="2336"/>
                </a:lnTo>
                <a:lnTo>
                  <a:pt x="15014" y="2555"/>
                </a:lnTo>
                <a:lnTo>
                  <a:pt x="14503" y="2798"/>
                </a:lnTo>
                <a:lnTo>
                  <a:pt x="13749" y="3090"/>
                </a:lnTo>
                <a:lnTo>
                  <a:pt x="13359" y="3261"/>
                </a:lnTo>
                <a:lnTo>
                  <a:pt x="12994" y="3455"/>
                </a:lnTo>
                <a:lnTo>
                  <a:pt x="12970" y="3480"/>
                </a:lnTo>
                <a:lnTo>
                  <a:pt x="12970" y="3504"/>
                </a:lnTo>
                <a:lnTo>
                  <a:pt x="12994" y="3528"/>
                </a:lnTo>
                <a:lnTo>
                  <a:pt x="13019" y="3553"/>
                </a:lnTo>
                <a:lnTo>
                  <a:pt x="13213" y="3553"/>
                </a:lnTo>
                <a:lnTo>
                  <a:pt x="13432" y="3528"/>
                </a:lnTo>
                <a:lnTo>
                  <a:pt x="13822" y="3431"/>
                </a:lnTo>
                <a:lnTo>
                  <a:pt x="14235" y="3309"/>
                </a:lnTo>
                <a:lnTo>
                  <a:pt x="14625" y="3163"/>
                </a:lnTo>
                <a:lnTo>
                  <a:pt x="15014" y="3042"/>
                </a:lnTo>
                <a:lnTo>
                  <a:pt x="15452" y="2896"/>
                </a:lnTo>
                <a:lnTo>
                  <a:pt x="15647" y="3066"/>
                </a:lnTo>
                <a:lnTo>
                  <a:pt x="15428" y="3139"/>
                </a:lnTo>
                <a:lnTo>
                  <a:pt x="15209" y="3236"/>
                </a:lnTo>
                <a:lnTo>
                  <a:pt x="14795" y="3431"/>
                </a:lnTo>
                <a:lnTo>
                  <a:pt x="14430" y="3601"/>
                </a:lnTo>
                <a:lnTo>
                  <a:pt x="14138" y="3626"/>
                </a:lnTo>
                <a:lnTo>
                  <a:pt x="13870" y="3650"/>
                </a:lnTo>
                <a:lnTo>
                  <a:pt x="13578" y="3699"/>
                </a:lnTo>
                <a:lnTo>
                  <a:pt x="13311" y="3796"/>
                </a:lnTo>
                <a:lnTo>
                  <a:pt x="13189" y="3869"/>
                </a:lnTo>
                <a:lnTo>
                  <a:pt x="13067" y="3942"/>
                </a:lnTo>
                <a:lnTo>
                  <a:pt x="12970" y="4039"/>
                </a:lnTo>
                <a:lnTo>
                  <a:pt x="12873" y="4137"/>
                </a:lnTo>
                <a:lnTo>
                  <a:pt x="12800" y="4258"/>
                </a:lnTo>
                <a:lnTo>
                  <a:pt x="12727" y="4380"/>
                </a:lnTo>
                <a:lnTo>
                  <a:pt x="12654" y="4648"/>
                </a:lnTo>
                <a:lnTo>
                  <a:pt x="12629" y="4745"/>
                </a:lnTo>
                <a:lnTo>
                  <a:pt x="12629" y="4842"/>
                </a:lnTo>
                <a:lnTo>
                  <a:pt x="12629" y="5013"/>
                </a:lnTo>
                <a:lnTo>
                  <a:pt x="12629" y="5110"/>
                </a:lnTo>
                <a:lnTo>
                  <a:pt x="12605" y="5183"/>
                </a:lnTo>
                <a:lnTo>
                  <a:pt x="12556" y="5280"/>
                </a:lnTo>
                <a:lnTo>
                  <a:pt x="12459" y="5353"/>
                </a:lnTo>
                <a:lnTo>
                  <a:pt x="12240" y="5548"/>
                </a:lnTo>
                <a:lnTo>
                  <a:pt x="12045" y="5767"/>
                </a:lnTo>
                <a:lnTo>
                  <a:pt x="11997" y="5840"/>
                </a:lnTo>
                <a:lnTo>
                  <a:pt x="11972" y="5937"/>
                </a:lnTo>
                <a:lnTo>
                  <a:pt x="11972" y="6010"/>
                </a:lnTo>
                <a:lnTo>
                  <a:pt x="11997" y="6107"/>
                </a:lnTo>
                <a:lnTo>
                  <a:pt x="12045" y="6156"/>
                </a:lnTo>
                <a:lnTo>
                  <a:pt x="12070" y="6156"/>
                </a:lnTo>
                <a:lnTo>
                  <a:pt x="11948" y="6205"/>
                </a:lnTo>
                <a:lnTo>
                  <a:pt x="11534" y="6375"/>
                </a:lnTo>
                <a:lnTo>
                  <a:pt x="11364" y="6497"/>
                </a:lnTo>
                <a:lnTo>
                  <a:pt x="11169" y="6618"/>
                </a:lnTo>
                <a:lnTo>
                  <a:pt x="11048" y="6740"/>
                </a:lnTo>
                <a:lnTo>
                  <a:pt x="10999" y="6862"/>
                </a:lnTo>
                <a:lnTo>
                  <a:pt x="10999" y="6983"/>
                </a:lnTo>
                <a:lnTo>
                  <a:pt x="11048" y="7081"/>
                </a:lnTo>
                <a:lnTo>
                  <a:pt x="11121" y="7178"/>
                </a:lnTo>
                <a:lnTo>
                  <a:pt x="11218" y="7275"/>
                </a:lnTo>
                <a:lnTo>
                  <a:pt x="11364" y="7324"/>
                </a:lnTo>
                <a:lnTo>
                  <a:pt x="11486" y="7373"/>
                </a:lnTo>
                <a:lnTo>
                  <a:pt x="11340" y="7470"/>
                </a:lnTo>
                <a:lnTo>
                  <a:pt x="11194" y="7592"/>
                </a:lnTo>
                <a:lnTo>
                  <a:pt x="11072" y="7738"/>
                </a:lnTo>
                <a:lnTo>
                  <a:pt x="10950" y="7908"/>
                </a:lnTo>
                <a:lnTo>
                  <a:pt x="10853" y="8151"/>
                </a:lnTo>
                <a:lnTo>
                  <a:pt x="10804" y="8419"/>
                </a:lnTo>
                <a:lnTo>
                  <a:pt x="10731" y="8954"/>
                </a:lnTo>
                <a:lnTo>
                  <a:pt x="10683" y="9222"/>
                </a:lnTo>
                <a:lnTo>
                  <a:pt x="10659" y="9514"/>
                </a:lnTo>
                <a:lnTo>
                  <a:pt x="10683" y="9806"/>
                </a:lnTo>
                <a:lnTo>
                  <a:pt x="10707" y="9952"/>
                </a:lnTo>
                <a:lnTo>
                  <a:pt x="10780" y="10074"/>
                </a:lnTo>
                <a:lnTo>
                  <a:pt x="10926" y="10293"/>
                </a:lnTo>
                <a:lnTo>
                  <a:pt x="10999" y="10390"/>
                </a:lnTo>
                <a:lnTo>
                  <a:pt x="11096" y="10463"/>
                </a:lnTo>
                <a:lnTo>
                  <a:pt x="11194" y="10512"/>
                </a:lnTo>
                <a:lnTo>
                  <a:pt x="11315" y="10560"/>
                </a:lnTo>
                <a:lnTo>
                  <a:pt x="11583" y="10633"/>
                </a:lnTo>
                <a:lnTo>
                  <a:pt x="11875" y="10633"/>
                </a:lnTo>
                <a:lnTo>
                  <a:pt x="12191" y="10609"/>
                </a:lnTo>
                <a:lnTo>
                  <a:pt x="12337" y="10633"/>
                </a:lnTo>
                <a:lnTo>
                  <a:pt x="12459" y="10682"/>
                </a:lnTo>
                <a:lnTo>
                  <a:pt x="12556" y="10755"/>
                </a:lnTo>
                <a:lnTo>
                  <a:pt x="12629" y="10852"/>
                </a:lnTo>
                <a:lnTo>
                  <a:pt x="12702" y="10974"/>
                </a:lnTo>
                <a:lnTo>
                  <a:pt x="12751" y="11096"/>
                </a:lnTo>
                <a:lnTo>
                  <a:pt x="12800" y="11363"/>
                </a:lnTo>
                <a:lnTo>
                  <a:pt x="12848" y="11485"/>
                </a:lnTo>
                <a:lnTo>
                  <a:pt x="12897" y="11607"/>
                </a:lnTo>
                <a:lnTo>
                  <a:pt x="12946" y="11728"/>
                </a:lnTo>
                <a:lnTo>
                  <a:pt x="13043" y="11826"/>
                </a:lnTo>
                <a:lnTo>
                  <a:pt x="13165" y="12020"/>
                </a:lnTo>
                <a:lnTo>
                  <a:pt x="13262" y="12215"/>
                </a:lnTo>
                <a:lnTo>
                  <a:pt x="13311" y="12434"/>
                </a:lnTo>
                <a:lnTo>
                  <a:pt x="13311" y="12677"/>
                </a:lnTo>
                <a:lnTo>
                  <a:pt x="13311" y="13091"/>
                </a:lnTo>
                <a:lnTo>
                  <a:pt x="13359" y="13505"/>
                </a:lnTo>
                <a:lnTo>
                  <a:pt x="13408" y="13699"/>
                </a:lnTo>
                <a:lnTo>
                  <a:pt x="13457" y="13894"/>
                </a:lnTo>
                <a:lnTo>
                  <a:pt x="13554" y="14088"/>
                </a:lnTo>
                <a:lnTo>
                  <a:pt x="13651" y="14283"/>
                </a:lnTo>
                <a:lnTo>
                  <a:pt x="13822" y="14526"/>
                </a:lnTo>
                <a:lnTo>
                  <a:pt x="13919" y="14624"/>
                </a:lnTo>
                <a:lnTo>
                  <a:pt x="14016" y="14721"/>
                </a:lnTo>
                <a:lnTo>
                  <a:pt x="14138" y="14794"/>
                </a:lnTo>
                <a:lnTo>
                  <a:pt x="14260" y="14843"/>
                </a:lnTo>
                <a:lnTo>
                  <a:pt x="14406" y="14867"/>
                </a:lnTo>
                <a:lnTo>
                  <a:pt x="14576" y="14843"/>
                </a:lnTo>
                <a:lnTo>
                  <a:pt x="14698" y="14794"/>
                </a:lnTo>
                <a:lnTo>
                  <a:pt x="14819" y="14745"/>
                </a:lnTo>
                <a:lnTo>
                  <a:pt x="14917" y="14648"/>
                </a:lnTo>
                <a:lnTo>
                  <a:pt x="15014" y="14551"/>
                </a:lnTo>
                <a:lnTo>
                  <a:pt x="15355" y="14502"/>
                </a:lnTo>
                <a:lnTo>
                  <a:pt x="15695" y="14429"/>
                </a:lnTo>
                <a:lnTo>
                  <a:pt x="16377" y="14234"/>
                </a:lnTo>
                <a:lnTo>
                  <a:pt x="16717" y="14113"/>
                </a:lnTo>
                <a:lnTo>
                  <a:pt x="17034" y="13967"/>
                </a:lnTo>
                <a:lnTo>
                  <a:pt x="17350" y="13821"/>
                </a:lnTo>
                <a:lnTo>
                  <a:pt x="17691" y="13699"/>
                </a:lnTo>
                <a:lnTo>
                  <a:pt x="17472" y="14113"/>
                </a:lnTo>
                <a:lnTo>
                  <a:pt x="17228" y="14526"/>
                </a:lnTo>
                <a:lnTo>
                  <a:pt x="17107" y="14526"/>
                </a:lnTo>
                <a:lnTo>
                  <a:pt x="16961" y="14551"/>
                </a:lnTo>
                <a:lnTo>
                  <a:pt x="16669" y="14599"/>
                </a:lnTo>
                <a:lnTo>
                  <a:pt x="16231" y="14721"/>
                </a:lnTo>
                <a:lnTo>
                  <a:pt x="15233" y="15013"/>
                </a:lnTo>
                <a:lnTo>
                  <a:pt x="14284" y="15329"/>
                </a:lnTo>
                <a:lnTo>
                  <a:pt x="14260" y="15354"/>
                </a:lnTo>
                <a:lnTo>
                  <a:pt x="14235" y="15378"/>
                </a:lnTo>
                <a:lnTo>
                  <a:pt x="14235" y="15402"/>
                </a:lnTo>
                <a:lnTo>
                  <a:pt x="14284" y="15427"/>
                </a:lnTo>
                <a:lnTo>
                  <a:pt x="14454" y="15451"/>
                </a:lnTo>
                <a:lnTo>
                  <a:pt x="14673" y="15475"/>
                </a:lnTo>
                <a:lnTo>
                  <a:pt x="14868" y="15451"/>
                </a:lnTo>
                <a:lnTo>
                  <a:pt x="15063" y="15427"/>
                </a:lnTo>
                <a:lnTo>
                  <a:pt x="15452" y="15329"/>
                </a:lnTo>
                <a:lnTo>
                  <a:pt x="15841" y="15232"/>
                </a:lnTo>
                <a:lnTo>
                  <a:pt x="16304" y="15110"/>
                </a:lnTo>
                <a:lnTo>
                  <a:pt x="16766" y="14989"/>
                </a:lnTo>
                <a:lnTo>
                  <a:pt x="16936" y="14989"/>
                </a:lnTo>
                <a:lnTo>
                  <a:pt x="16815" y="15159"/>
                </a:lnTo>
                <a:lnTo>
                  <a:pt x="16571" y="15500"/>
                </a:lnTo>
                <a:lnTo>
                  <a:pt x="16231" y="15524"/>
                </a:lnTo>
                <a:lnTo>
                  <a:pt x="15890" y="15573"/>
                </a:lnTo>
                <a:lnTo>
                  <a:pt x="15233" y="15767"/>
                </a:lnTo>
                <a:lnTo>
                  <a:pt x="14381" y="16011"/>
                </a:lnTo>
                <a:lnTo>
                  <a:pt x="13968" y="16132"/>
                </a:lnTo>
                <a:lnTo>
                  <a:pt x="13530" y="16230"/>
                </a:lnTo>
                <a:lnTo>
                  <a:pt x="13505" y="16278"/>
                </a:lnTo>
                <a:lnTo>
                  <a:pt x="13481" y="16303"/>
                </a:lnTo>
                <a:lnTo>
                  <a:pt x="13505" y="16351"/>
                </a:lnTo>
                <a:lnTo>
                  <a:pt x="13554" y="16376"/>
                </a:lnTo>
                <a:lnTo>
                  <a:pt x="13919" y="16351"/>
                </a:lnTo>
                <a:lnTo>
                  <a:pt x="14284" y="16327"/>
                </a:lnTo>
                <a:lnTo>
                  <a:pt x="14625" y="16303"/>
                </a:lnTo>
                <a:lnTo>
                  <a:pt x="14990" y="16230"/>
                </a:lnTo>
                <a:lnTo>
                  <a:pt x="15549" y="16132"/>
                </a:lnTo>
                <a:lnTo>
                  <a:pt x="16133" y="16011"/>
                </a:lnTo>
                <a:lnTo>
                  <a:pt x="15866" y="16278"/>
                </a:lnTo>
                <a:lnTo>
                  <a:pt x="15574" y="16327"/>
                </a:lnTo>
                <a:lnTo>
                  <a:pt x="15282" y="16376"/>
                </a:lnTo>
                <a:lnTo>
                  <a:pt x="14698" y="16473"/>
                </a:lnTo>
                <a:lnTo>
                  <a:pt x="14308" y="16522"/>
                </a:lnTo>
                <a:lnTo>
                  <a:pt x="13943" y="16570"/>
                </a:lnTo>
                <a:lnTo>
                  <a:pt x="13578" y="16668"/>
                </a:lnTo>
                <a:lnTo>
                  <a:pt x="13408" y="16716"/>
                </a:lnTo>
                <a:lnTo>
                  <a:pt x="13238" y="16814"/>
                </a:lnTo>
                <a:lnTo>
                  <a:pt x="13213" y="16814"/>
                </a:lnTo>
                <a:lnTo>
                  <a:pt x="13213" y="16838"/>
                </a:lnTo>
                <a:lnTo>
                  <a:pt x="13238" y="16862"/>
                </a:lnTo>
                <a:lnTo>
                  <a:pt x="13262" y="16887"/>
                </a:lnTo>
                <a:lnTo>
                  <a:pt x="13457" y="16911"/>
                </a:lnTo>
                <a:lnTo>
                  <a:pt x="14065" y="16911"/>
                </a:lnTo>
                <a:lnTo>
                  <a:pt x="14479" y="16887"/>
                </a:lnTo>
                <a:lnTo>
                  <a:pt x="14868" y="16838"/>
                </a:lnTo>
                <a:lnTo>
                  <a:pt x="15282" y="16789"/>
                </a:lnTo>
                <a:lnTo>
                  <a:pt x="15014" y="17008"/>
                </a:lnTo>
                <a:lnTo>
                  <a:pt x="14722" y="17203"/>
                </a:lnTo>
                <a:lnTo>
                  <a:pt x="14552" y="17179"/>
                </a:lnTo>
                <a:lnTo>
                  <a:pt x="14357" y="17154"/>
                </a:lnTo>
                <a:lnTo>
                  <a:pt x="13968" y="17179"/>
                </a:lnTo>
                <a:lnTo>
                  <a:pt x="13603" y="17203"/>
                </a:lnTo>
                <a:lnTo>
                  <a:pt x="13238" y="17227"/>
                </a:lnTo>
                <a:lnTo>
                  <a:pt x="12532" y="17300"/>
                </a:lnTo>
                <a:lnTo>
                  <a:pt x="12483" y="17325"/>
                </a:lnTo>
                <a:lnTo>
                  <a:pt x="12459" y="17373"/>
                </a:lnTo>
                <a:lnTo>
                  <a:pt x="12483" y="17422"/>
                </a:lnTo>
                <a:lnTo>
                  <a:pt x="12532" y="17446"/>
                </a:lnTo>
                <a:lnTo>
                  <a:pt x="13165" y="17519"/>
                </a:lnTo>
                <a:lnTo>
                  <a:pt x="13481" y="17544"/>
                </a:lnTo>
                <a:lnTo>
                  <a:pt x="13797" y="17568"/>
                </a:lnTo>
                <a:lnTo>
                  <a:pt x="14089" y="17592"/>
                </a:lnTo>
                <a:lnTo>
                  <a:pt x="13846" y="17714"/>
                </a:lnTo>
                <a:lnTo>
                  <a:pt x="13530" y="17836"/>
                </a:lnTo>
                <a:lnTo>
                  <a:pt x="13505" y="17811"/>
                </a:lnTo>
                <a:lnTo>
                  <a:pt x="13432" y="17787"/>
                </a:lnTo>
                <a:lnTo>
                  <a:pt x="13335" y="17763"/>
                </a:lnTo>
                <a:lnTo>
                  <a:pt x="13140" y="17763"/>
                </a:lnTo>
                <a:lnTo>
                  <a:pt x="12946" y="17787"/>
                </a:lnTo>
                <a:lnTo>
                  <a:pt x="12751" y="17787"/>
                </a:lnTo>
                <a:lnTo>
                  <a:pt x="12337" y="17763"/>
                </a:lnTo>
                <a:lnTo>
                  <a:pt x="11948" y="17763"/>
                </a:lnTo>
                <a:lnTo>
                  <a:pt x="11899" y="17787"/>
                </a:lnTo>
                <a:lnTo>
                  <a:pt x="11899" y="17836"/>
                </a:lnTo>
                <a:lnTo>
                  <a:pt x="12021" y="17957"/>
                </a:lnTo>
                <a:lnTo>
                  <a:pt x="12167" y="18030"/>
                </a:lnTo>
                <a:lnTo>
                  <a:pt x="11948" y="17982"/>
                </a:lnTo>
                <a:lnTo>
                  <a:pt x="11656" y="17957"/>
                </a:lnTo>
                <a:lnTo>
                  <a:pt x="11534" y="17957"/>
                </a:lnTo>
                <a:lnTo>
                  <a:pt x="11413" y="17982"/>
                </a:lnTo>
                <a:lnTo>
                  <a:pt x="11340" y="18030"/>
                </a:lnTo>
                <a:lnTo>
                  <a:pt x="11340" y="18055"/>
                </a:lnTo>
                <a:lnTo>
                  <a:pt x="11315" y="18103"/>
                </a:lnTo>
                <a:lnTo>
                  <a:pt x="11340" y="18176"/>
                </a:lnTo>
                <a:lnTo>
                  <a:pt x="11388" y="18225"/>
                </a:lnTo>
                <a:lnTo>
                  <a:pt x="11559" y="18298"/>
                </a:lnTo>
                <a:lnTo>
                  <a:pt x="11753" y="18371"/>
                </a:lnTo>
                <a:lnTo>
                  <a:pt x="11510" y="18420"/>
                </a:lnTo>
                <a:lnTo>
                  <a:pt x="11437" y="18347"/>
                </a:lnTo>
                <a:lnTo>
                  <a:pt x="11291" y="18298"/>
                </a:lnTo>
                <a:lnTo>
                  <a:pt x="11121" y="18274"/>
                </a:lnTo>
                <a:lnTo>
                  <a:pt x="10926" y="18298"/>
                </a:lnTo>
                <a:lnTo>
                  <a:pt x="10756" y="18347"/>
                </a:lnTo>
                <a:lnTo>
                  <a:pt x="10731" y="18371"/>
                </a:lnTo>
                <a:lnTo>
                  <a:pt x="10731" y="18395"/>
                </a:lnTo>
                <a:lnTo>
                  <a:pt x="10731" y="18420"/>
                </a:lnTo>
                <a:lnTo>
                  <a:pt x="10756" y="18444"/>
                </a:lnTo>
                <a:lnTo>
                  <a:pt x="11023" y="18541"/>
                </a:lnTo>
                <a:lnTo>
                  <a:pt x="10926" y="18566"/>
                </a:lnTo>
                <a:lnTo>
                  <a:pt x="10877" y="18541"/>
                </a:lnTo>
                <a:lnTo>
                  <a:pt x="10488" y="18541"/>
                </a:lnTo>
                <a:lnTo>
                  <a:pt x="9515" y="18566"/>
                </a:lnTo>
                <a:lnTo>
                  <a:pt x="8396" y="18566"/>
                </a:lnTo>
                <a:lnTo>
                  <a:pt x="7885" y="18517"/>
                </a:lnTo>
                <a:lnTo>
                  <a:pt x="7666" y="18493"/>
                </a:lnTo>
                <a:lnTo>
                  <a:pt x="7471" y="18444"/>
                </a:lnTo>
                <a:lnTo>
                  <a:pt x="7082" y="18322"/>
                </a:lnTo>
                <a:lnTo>
                  <a:pt x="6692" y="18176"/>
                </a:lnTo>
                <a:lnTo>
                  <a:pt x="6303" y="18006"/>
                </a:lnTo>
                <a:lnTo>
                  <a:pt x="5938" y="17836"/>
                </a:lnTo>
                <a:lnTo>
                  <a:pt x="5208" y="17446"/>
                </a:lnTo>
                <a:lnTo>
                  <a:pt x="4527" y="17008"/>
                </a:lnTo>
                <a:lnTo>
                  <a:pt x="4162" y="16765"/>
                </a:lnTo>
                <a:lnTo>
                  <a:pt x="3797" y="16473"/>
                </a:lnTo>
                <a:lnTo>
                  <a:pt x="3456" y="16181"/>
                </a:lnTo>
                <a:lnTo>
                  <a:pt x="3140" y="15865"/>
                </a:lnTo>
                <a:lnTo>
                  <a:pt x="2823" y="15548"/>
                </a:lnTo>
                <a:lnTo>
                  <a:pt x="2532" y="15208"/>
                </a:lnTo>
                <a:lnTo>
                  <a:pt x="2264" y="14843"/>
                </a:lnTo>
                <a:lnTo>
                  <a:pt x="1996" y="14478"/>
                </a:lnTo>
                <a:lnTo>
                  <a:pt x="1753" y="14113"/>
                </a:lnTo>
                <a:lnTo>
                  <a:pt x="1534" y="13699"/>
                </a:lnTo>
                <a:lnTo>
                  <a:pt x="1339" y="13310"/>
                </a:lnTo>
                <a:lnTo>
                  <a:pt x="1169" y="12896"/>
                </a:lnTo>
                <a:lnTo>
                  <a:pt x="999" y="12483"/>
                </a:lnTo>
                <a:lnTo>
                  <a:pt x="877" y="12045"/>
                </a:lnTo>
                <a:lnTo>
                  <a:pt x="755" y="11607"/>
                </a:lnTo>
                <a:lnTo>
                  <a:pt x="682" y="11169"/>
                </a:lnTo>
                <a:lnTo>
                  <a:pt x="609" y="10658"/>
                </a:lnTo>
                <a:lnTo>
                  <a:pt x="561" y="10147"/>
                </a:lnTo>
                <a:lnTo>
                  <a:pt x="561" y="9611"/>
                </a:lnTo>
                <a:lnTo>
                  <a:pt x="585" y="9100"/>
                </a:lnTo>
                <a:lnTo>
                  <a:pt x="780" y="9319"/>
                </a:lnTo>
                <a:lnTo>
                  <a:pt x="974" y="9514"/>
                </a:lnTo>
                <a:lnTo>
                  <a:pt x="1218" y="9684"/>
                </a:lnTo>
                <a:lnTo>
                  <a:pt x="1510" y="9855"/>
                </a:lnTo>
                <a:lnTo>
                  <a:pt x="1777" y="10001"/>
                </a:lnTo>
                <a:lnTo>
                  <a:pt x="2021" y="10171"/>
                </a:lnTo>
                <a:lnTo>
                  <a:pt x="2215" y="10341"/>
                </a:lnTo>
                <a:lnTo>
                  <a:pt x="2410" y="10536"/>
                </a:lnTo>
                <a:lnTo>
                  <a:pt x="2580" y="10731"/>
                </a:lnTo>
                <a:lnTo>
                  <a:pt x="2702" y="10974"/>
                </a:lnTo>
                <a:lnTo>
                  <a:pt x="2848" y="11217"/>
                </a:lnTo>
                <a:lnTo>
                  <a:pt x="2945" y="11509"/>
                </a:lnTo>
                <a:lnTo>
                  <a:pt x="3213" y="12191"/>
                </a:lnTo>
                <a:lnTo>
                  <a:pt x="3480" y="12848"/>
                </a:lnTo>
                <a:lnTo>
                  <a:pt x="3772" y="13529"/>
                </a:lnTo>
                <a:lnTo>
                  <a:pt x="3894" y="13869"/>
                </a:lnTo>
                <a:lnTo>
                  <a:pt x="3991" y="14210"/>
                </a:lnTo>
                <a:lnTo>
                  <a:pt x="4162" y="14843"/>
                </a:lnTo>
                <a:lnTo>
                  <a:pt x="4308" y="15475"/>
                </a:lnTo>
                <a:lnTo>
                  <a:pt x="4405" y="15792"/>
                </a:lnTo>
                <a:lnTo>
                  <a:pt x="4502" y="16108"/>
                </a:lnTo>
                <a:lnTo>
                  <a:pt x="4648" y="16400"/>
                </a:lnTo>
                <a:lnTo>
                  <a:pt x="4819" y="16692"/>
                </a:lnTo>
                <a:lnTo>
                  <a:pt x="4867" y="16765"/>
                </a:lnTo>
                <a:lnTo>
                  <a:pt x="4940" y="16789"/>
                </a:lnTo>
                <a:lnTo>
                  <a:pt x="5038" y="16789"/>
                </a:lnTo>
                <a:lnTo>
                  <a:pt x="5111" y="16765"/>
                </a:lnTo>
                <a:lnTo>
                  <a:pt x="5232" y="16692"/>
                </a:lnTo>
                <a:lnTo>
                  <a:pt x="5305" y="16570"/>
                </a:lnTo>
                <a:lnTo>
                  <a:pt x="5378" y="16473"/>
                </a:lnTo>
                <a:lnTo>
                  <a:pt x="5403" y="16351"/>
                </a:lnTo>
                <a:lnTo>
                  <a:pt x="5451" y="16084"/>
                </a:lnTo>
                <a:lnTo>
                  <a:pt x="5476" y="15816"/>
                </a:lnTo>
                <a:lnTo>
                  <a:pt x="5524" y="15573"/>
                </a:lnTo>
                <a:lnTo>
                  <a:pt x="5573" y="15329"/>
                </a:lnTo>
                <a:lnTo>
                  <a:pt x="5670" y="15110"/>
                </a:lnTo>
                <a:lnTo>
                  <a:pt x="5792" y="14891"/>
                </a:lnTo>
                <a:lnTo>
                  <a:pt x="6035" y="14478"/>
                </a:lnTo>
                <a:lnTo>
                  <a:pt x="6327" y="14064"/>
                </a:lnTo>
                <a:lnTo>
                  <a:pt x="6522" y="13796"/>
                </a:lnTo>
                <a:lnTo>
                  <a:pt x="6741" y="13480"/>
                </a:lnTo>
                <a:lnTo>
                  <a:pt x="6936" y="13164"/>
                </a:lnTo>
                <a:lnTo>
                  <a:pt x="7106" y="12799"/>
                </a:lnTo>
                <a:lnTo>
                  <a:pt x="7155" y="12629"/>
                </a:lnTo>
                <a:lnTo>
                  <a:pt x="7203" y="12458"/>
                </a:lnTo>
                <a:lnTo>
                  <a:pt x="7228" y="12264"/>
                </a:lnTo>
                <a:lnTo>
                  <a:pt x="7228" y="12093"/>
                </a:lnTo>
                <a:lnTo>
                  <a:pt x="7203" y="11923"/>
                </a:lnTo>
                <a:lnTo>
                  <a:pt x="7155" y="11753"/>
                </a:lnTo>
                <a:lnTo>
                  <a:pt x="7082" y="11607"/>
                </a:lnTo>
                <a:lnTo>
                  <a:pt x="6960" y="11436"/>
                </a:lnTo>
                <a:lnTo>
                  <a:pt x="6863" y="11315"/>
                </a:lnTo>
                <a:lnTo>
                  <a:pt x="6717" y="11217"/>
                </a:lnTo>
                <a:lnTo>
                  <a:pt x="6449" y="11023"/>
                </a:lnTo>
                <a:lnTo>
                  <a:pt x="6157" y="10852"/>
                </a:lnTo>
                <a:lnTo>
                  <a:pt x="5865" y="10706"/>
                </a:lnTo>
                <a:lnTo>
                  <a:pt x="5062" y="10341"/>
                </a:lnTo>
                <a:lnTo>
                  <a:pt x="4648" y="10147"/>
                </a:lnTo>
                <a:lnTo>
                  <a:pt x="4235" y="10001"/>
                </a:lnTo>
                <a:lnTo>
                  <a:pt x="3991" y="9952"/>
                </a:lnTo>
                <a:lnTo>
                  <a:pt x="3724" y="9928"/>
                </a:lnTo>
                <a:lnTo>
                  <a:pt x="3456" y="9879"/>
                </a:lnTo>
                <a:lnTo>
                  <a:pt x="3334" y="9830"/>
                </a:lnTo>
                <a:lnTo>
                  <a:pt x="3213" y="9782"/>
                </a:lnTo>
                <a:lnTo>
                  <a:pt x="3042" y="9684"/>
                </a:lnTo>
                <a:lnTo>
                  <a:pt x="2872" y="9538"/>
                </a:lnTo>
                <a:lnTo>
                  <a:pt x="2726" y="9392"/>
                </a:lnTo>
                <a:lnTo>
                  <a:pt x="2580" y="9271"/>
                </a:lnTo>
                <a:lnTo>
                  <a:pt x="2459" y="9173"/>
                </a:lnTo>
                <a:lnTo>
                  <a:pt x="2337" y="9125"/>
                </a:lnTo>
                <a:lnTo>
                  <a:pt x="2069" y="9052"/>
                </a:lnTo>
                <a:lnTo>
                  <a:pt x="1923" y="9027"/>
                </a:lnTo>
                <a:lnTo>
                  <a:pt x="1826" y="8954"/>
                </a:lnTo>
                <a:lnTo>
                  <a:pt x="1777" y="8906"/>
                </a:lnTo>
                <a:lnTo>
                  <a:pt x="1753" y="8808"/>
                </a:lnTo>
                <a:lnTo>
                  <a:pt x="1753" y="8735"/>
                </a:lnTo>
                <a:lnTo>
                  <a:pt x="1777" y="8638"/>
                </a:lnTo>
                <a:lnTo>
                  <a:pt x="1850" y="8541"/>
                </a:lnTo>
                <a:lnTo>
                  <a:pt x="1948" y="8443"/>
                </a:lnTo>
                <a:lnTo>
                  <a:pt x="2069" y="8346"/>
                </a:lnTo>
                <a:lnTo>
                  <a:pt x="2191" y="8273"/>
                </a:lnTo>
                <a:lnTo>
                  <a:pt x="2483" y="8127"/>
                </a:lnTo>
                <a:lnTo>
                  <a:pt x="3091" y="7908"/>
                </a:lnTo>
                <a:lnTo>
                  <a:pt x="3261" y="7835"/>
                </a:lnTo>
                <a:lnTo>
                  <a:pt x="3407" y="7738"/>
                </a:lnTo>
                <a:lnTo>
                  <a:pt x="3675" y="7543"/>
                </a:lnTo>
                <a:lnTo>
                  <a:pt x="3918" y="7300"/>
                </a:lnTo>
                <a:lnTo>
                  <a:pt x="4137" y="7032"/>
                </a:lnTo>
                <a:lnTo>
                  <a:pt x="4429" y="6716"/>
                </a:lnTo>
                <a:lnTo>
                  <a:pt x="4721" y="6448"/>
                </a:lnTo>
                <a:lnTo>
                  <a:pt x="5038" y="6229"/>
                </a:lnTo>
                <a:lnTo>
                  <a:pt x="5208" y="6107"/>
                </a:lnTo>
                <a:lnTo>
                  <a:pt x="5403" y="6010"/>
                </a:lnTo>
                <a:lnTo>
                  <a:pt x="5646" y="5913"/>
                </a:lnTo>
                <a:lnTo>
                  <a:pt x="5889" y="5791"/>
                </a:lnTo>
                <a:lnTo>
                  <a:pt x="5987" y="5718"/>
                </a:lnTo>
                <a:lnTo>
                  <a:pt x="6084" y="5645"/>
                </a:lnTo>
                <a:lnTo>
                  <a:pt x="6157" y="5548"/>
                </a:lnTo>
                <a:lnTo>
                  <a:pt x="6206" y="5426"/>
                </a:lnTo>
                <a:lnTo>
                  <a:pt x="6206" y="5305"/>
                </a:lnTo>
                <a:lnTo>
                  <a:pt x="6181" y="5207"/>
                </a:lnTo>
                <a:lnTo>
                  <a:pt x="6108" y="5086"/>
                </a:lnTo>
                <a:lnTo>
                  <a:pt x="6035" y="5013"/>
                </a:lnTo>
                <a:lnTo>
                  <a:pt x="5841" y="4842"/>
                </a:lnTo>
                <a:lnTo>
                  <a:pt x="5670" y="4721"/>
                </a:lnTo>
                <a:lnTo>
                  <a:pt x="5573" y="4648"/>
                </a:lnTo>
                <a:lnTo>
                  <a:pt x="5330" y="4648"/>
                </a:lnTo>
                <a:lnTo>
                  <a:pt x="5232" y="4672"/>
                </a:lnTo>
                <a:lnTo>
                  <a:pt x="4989" y="4794"/>
                </a:lnTo>
                <a:lnTo>
                  <a:pt x="4794" y="4891"/>
                </a:lnTo>
                <a:lnTo>
                  <a:pt x="4429" y="5013"/>
                </a:lnTo>
                <a:lnTo>
                  <a:pt x="4235" y="5013"/>
                </a:lnTo>
                <a:lnTo>
                  <a:pt x="4113" y="4964"/>
                </a:lnTo>
                <a:lnTo>
                  <a:pt x="3991" y="4915"/>
                </a:lnTo>
                <a:lnTo>
                  <a:pt x="3894" y="4842"/>
                </a:lnTo>
                <a:lnTo>
                  <a:pt x="3870" y="4794"/>
                </a:lnTo>
                <a:lnTo>
                  <a:pt x="3845" y="4745"/>
                </a:lnTo>
                <a:lnTo>
                  <a:pt x="3845" y="4696"/>
                </a:lnTo>
                <a:lnTo>
                  <a:pt x="3870" y="4648"/>
                </a:lnTo>
                <a:lnTo>
                  <a:pt x="3918" y="4599"/>
                </a:lnTo>
                <a:lnTo>
                  <a:pt x="3991" y="4550"/>
                </a:lnTo>
                <a:lnTo>
                  <a:pt x="4113" y="4477"/>
                </a:lnTo>
                <a:lnTo>
                  <a:pt x="4259" y="4429"/>
                </a:lnTo>
                <a:lnTo>
                  <a:pt x="4575" y="4331"/>
                </a:lnTo>
                <a:lnTo>
                  <a:pt x="4770" y="4210"/>
                </a:lnTo>
                <a:lnTo>
                  <a:pt x="4940" y="4112"/>
                </a:lnTo>
                <a:lnTo>
                  <a:pt x="5013" y="4088"/>
                </a:lnTo>
                <a:lnTo>
                  <a:pt x="5111" y="4088"/>
                </a:lnTo>
                <a:lnTo>
                  <a:pt x="5208" y="4112"/>
                </a:lnTo>
                <a:lnTo>
                  <a:pt x="5354" y="4185"/>
                </a:lnTo>
                <a:lnTo>
                  <a:pt x="5646" y="4356"/>
                </a:lnTo>
                <a:lnTo>
                  <a:pt x="5768" y="4453"/>
                </a:lnTo>
                <a:lnTo>
                  <a:pt x="5914" y="4526"/>
                </a:lnTo>
                <a:lnTo>
                  <a:pt x="6060" y="4550"/>
                </a:lnTo>
                <a:lnTo>
                  <a:pt x="6206" y="4550"/>
                </a:lnTo>
                <a:lnTo>
                  <a:pt x="6327" y="4526"/>
                </a:lnTo>
                <a:lnTo>
                  <a:pt x="6425" y="4453"/>
                </a:lnTo>
                <a:lnTo>
                  <a:pt x="6498" y="4356"/>
                </a:lnTo>
                <a:lnTo>
                  <a:pt x="6546" y="4234"/>
                </a:lnTo>
                <a:lnTo>
                  <a:pt x="6571" y="4112"/>
                </a:lnTo>
                <a:lnTo>
                  <a:pt x="6546" y="3966"/>
                </a:lnTo>
                <a:lnTo>
                  <a:pt x="6473" y="3772"/>
                </a:lnTo>
                <a:lnTo>
                  <a:pt x="6400" y="3553"/>
                </a:lnTo>
                <a:lnTo>
                  <a:pt x="6376" y="3504"/>
                </a:lnTo>
                <a:lnTo>
                  <a:pt x="6400" y="3431"/>
                </a:lnTo>
                <a:lnTo>
                  <a:pt x="6449" y="3236"/>
                </a:lnTo>
                <a:lnTo>
                  <a:pt x="6546" y="3066"/>
                </a:lnTo>
                <a:lnTo>
                  <a:pt x="6595" y="2920"/>
                </a:lnTo>
                <a:lnTo>
                  <a:pt x="6619" y="2774"/>
                </a:lnTo>
                <a:lnTo>
                  <a:pt x="6595" y="2628"/>
                </a:lnTo>
                <a:lnTo>
                  <a:pt x="6522" y="2506"/>
                </a:lnTo>
                <a:lnTo>
                  <a:pt x="6400" y="2409"/>
                </a:lnTo>
                <a:lnTo>
                  <a:pt x="6327" y="2360"/>
                </a:lnTo>
                <a:lnTo>
                  <a:pt x="6254" y="2336"/>
                </a:lnTo>
                <a:lnTo>
                  <a:pt x="6157" y="2312"/>
                </a:lnTo>
                <a:lnTo>
                  <a:pt x="6084" y="2312"/>
                </a:lnTo>
                <a:lnTo>
                  <a:pt x="5914" y="2360"/>
                </a:lnTo>
                <a:lnTo>
                  <a:pt x="5719" y="2433"/>
                </a:lnTo>
                <a:lnTo>
                  <a:pt x="5549" y="2531"/>
                </a:lnTo>
                <a:lnTo>
                  <a:pt x="5378" y="2652"/>
                </a:lnTo>
                <a:lnTo>
                  <a:pt x="5135" y="2847"/>
                </a:lnTo>
                <a:lnTo>
                  <a:pt x="4770" y="3115"/>
                </a:lnTo>
                <a:lnTo>
                  <a:pt x="4600" y="3236"/>
                </a:lnTo>
                <a:lnTo>
                  <a:pt x="4405" y="3358"/>
                </a:lnTo>
                <a:lnTo>
                  <a:pt x="4283" y="3407"/>
                </a:lnTo>
                <a:lnTo>
                  <a:pt x="4113" y="3431"/>
                </a:lnTo>
                <a:lnTo>
                  <a:pt x="3967" y="3455"/>
                </a:lnTo>
                <a:lnTo>
                  <a:pt x="3797" y="3431"/>
                </a:lnTo>
                <a:lnTo>
                  <a:pt x="3456" y="3358"/>
                </a:lnTo>
                <a:lnTo>
                  <a:pt x="3140" y="3261"/>
                </a:lnTo>
                <a:lnTo>
                  <a:pt x="3383" y="3017"/>
                </a:lnTo>
                <a:lnTo>
                  <a:pt x="3651" y="2774"/>
                </a:lnTo>
                <a:lnTo>
                  <a:pt x="3918" y="2555"/>
                </a:lnTo>
                <a:lnTo>
                  <a:pt x="4186" y="2336"/>
                </a:lnTo>
                <a:lnTo>
                  <a:pt x="4478" y="2141"/>
                </a:lnTo>
                <a:lnTo>
                  <a:pt x="4770" y="1947"/>
                </a:lnTo>
                <a:lnTo>
                  <a:pt x="5062" y="1776"/>
                </a:lnTo>
                <a:lnTo>
                  <a:pt x="5378" y="1630"/>
                </a:lnTo>
                <a:lnTo>
                  <a:pt x="5719" y="1484"/>
                </a:lnTo>
                <a:lnTo>
                  <a:pt x="6084" y="1363"/>
                </a:lnTo>
                <a:lnTo>
                  <a:pt x="6814" y="1144"/>
                </a:lnTo>
                <a:lnTo>
                  <a:pt x="7544" y="949"/>
                </a:lnTo>
                <a:lnTo>
                  <a:pt x="8298" y="779"/>
                </a:lnTo>
                <a:lnTo>
                  <a:pt x="8323" y="803"/>
                </a:lnTo>
                <a:lnTo>
                  <a:pt x="8736" y="803"/>
                </a:lnTo>
                <a:lnTo>
                  <a:pt x="9685" y="779"/>
                </a:lnTo>
                <a:lnTo>
                  <a:pt x="10245" y="754"/>
                </a:lnTo>
                <a:close/>
                <a:moveTo>
                  <a:pt x="9588" y="0"/>
                </a:moveTo>
                <a:lnTo>
                  <a:pt x="9174" y="24"/>
                </a:lnTo>
                <a:lnTo>
                  <a:pt x="8761" y="122"/>
                </a:lnTo>
                <a:lnTo>
                  <a:pt x="7958" y="292"/>
                </a:lnTo>
                <a:lnTo>
                  <a:pt x="6984" y="511"/>
                </a:lnTo>
                <a:lnTo>
                  <a:pt x="6498" y="657"/>
                </a:lnTo>
                <a:lnTo>
                  <a:pt x="6035" y="779"/>
                </a:lnTo>
                <a:lnTo>
                  <a:pt x="5573" y="949"/>
                </a:lnTo>
                <a:lnTo>
                  <a:pt x="5135" y="1119"/>
                </a:lnTo>
                <a:lnTo>
                  <a:pt x="4721" y="1314"/>
                </a:lnTo>
                <a:lnTo>
                  <a:pt x="4332" y="1557"/>
                </a:lnTo>
                <a:lnTo>
                  <a:pt x="3943" y="1801"/>
                </a:lnTo>
                <a:lnTo>
                  <a:pt x="3578" y="2093"/>
                </a:lnTo>
                <a:lnTo>
                  <a:pt x="3213" y="2385"/>
                </a:lnTo>
                <a:lnTo>
                  <a:pt x="2872" y="2725"/>
                </a:lnTo>
                <a:lnTo>
                  <a:pt x="2580" y="3042"/>
                </a:lnTo>
                <a:lnTo>
                  <a:pt x="2288" y="3358"/>
                </a:lnTo>
                <a:lnTo>
                  <a:pt x="2021" y="3699"/>
                </a:lnTo>
                <a:lnTo>
                  <a:pt x="1777" y="4064"/>
                </a:lnTo>
                <a:lnTo>
                  <a:pt x="1534" y="4429"/>
                </a:lnTo>
                <a:lnTo>
                  <a:pt x="1315" y="4794"/>
                </a:lnTo>
                <a:lnTo>
                  <a:pt x="1120" y="5159"/>
                </a:lnTo>
                <a:lnTo>
                  <a:pt x="926" y="5548"/>
                </a:lnTo>
                <a:lnTo>
                  <a:pt x="780" y="5961"/>
                </a:lnTo>
                <a:lnTo>
                  <a:pt x="609" y="6351"/>
                </a:lnTo>
                <a:lnTo>
                  <a:pt x="488" y="6764"/>
                </a:lnTo>
                <a:lnTo>
                  <a:pt x="366" y="7178"/>
                </a:lnTo>
                <a:lnTo>
                  <a:pt x="269" y="7616"/>
                </a:lnTo>
                <a:lnTo>
                  <a:pt x="196" y="8030"/>
                </a:lnTo>
                <a:lnTo>
                  <a:pt x="123" y="8468"/>
                </a:lnTo>
                <a:lnTo>
                  <a:pt x="74" y="8906"/>
                </a:lnTo>
                <a:lnTo>
                  <a:pt x="25" y="9344"/>
                </a:lnTo>
                <a:lnTo>
                  <a:pt x="1" y="9782"/>
                </a:lnTo>
                <a:lnTo>
                  <a:pt x="25" y="10220"/>
                </a:lnTo>
                <a:lnTo>
                  <a:pt x="50" y="10633"/>
                </a:lnTo>
                <a:lnTo>
                  <a:pt x="98" y="11071"/>
                </a:lnTo>
                <a:lnTo>
                  <a:pt x="171" y="11485"/>
                </a:lnTo>
                <a:lnTo>
                  <a:pt x="244" y="11899"/>
                </a:lnTo>
                <a:lnTo>
                  <a:pt x="366" y="12288"/>
                </a:lnTo>
                <a:lnTo>
                  <a:pt x="488" y="12677"/>
                </a:lnTo>
                <a:lnTo>
                  <a:pt x="634" y="13067"/>
                </a:lnTo>
                <a:lnTo>
                  <a:pt x="804" y="13456"/>
                </a:lnTo>
                <a:lnTo>
                  <a:pt x="974" y="13821"/>
                </a:lnTo>
                <a:lnTo>
                  <a:pt x="1169" y="14186"/>
                </a:lnTo>
                <a:lnTo>
                  <a:pt x="1388" y="14526"/>
                </a:lnTo>
                <a:lnTo>
                  <a:pt x="1607" y="14891"/>
                </a:lnTo>
                <a:lnTo>
                  <a:pt x="1850" y="15208"/>
                </a:lnTo>
                <a:lnTo>
                  <a:pt x="2118" y="15548"/>
                </a:lnTo>
                <a:lnTo>
                  <a:pt x="2386" y="15840"/>
                </a:lnTo>
                <a:lnTo>
                  <a:pt x="2653" y="16157"/>
                </a:lnTo>
                <a:lnTo>
                  <a:pt x="2945" y="16449"/>
                </a:lnTo>
                <a:lnTo>
                  <a:pt x="3261" y="16741"/>
                </a:lnTo>
                <a:lnTo>
                  <a:pt x="3578" y="17008"/>
                </a:lnTo>
                <a:lnTo>
                  <a:pt x="3918" y="17252"/>
                </a:lnTo>
                <a:lnTo>
                  <a:pt x="4259" y="17495"/>
                </a:lnTo>
                <a:lnTo>
                  <a:pt x="4600" y="17738"/>
                </a:lnTo>
                <a:lnTo>
                  <a:pt x="4965" y="17957"/>
                </a:lnTo>
                <a:lnTo>
                  <a:pt x="5330" y="18176"/>
                </a:lnTo>
                <a:lnTo>
                  <a:pt x="5719" y="18371"/>
                </a:lnTo>
                <a:lnTo>
                  <a:pt x="6108" y="18541"/>
                </a:lnTo>
                <a:lnTo>
                  <a:pt x="6498" y="18712"/>
                </a:lnTo>
                <a:lnTo>
                  <a:pt x="6911" y="18858"/>
                </a:lnTo>
                <a:lnTo>
                  <a:pt x="7301" y="19004"/>
                </a:lnTo>
                <a:lnTo>
                  <a:pt x="7860" y="19150"/>
                </a:lnTo>
                <a:lnTo>
                  <a:pt x="8420" y="19271"/>
                </a:lnTo>
                <a:lnTo>
                  <a:pt x="8712" y="19320"/>
                </a:lnTo>
                <a:lnTo>
                  <a:pt x="8980" y="19344"/>
                </a:lnTo>
                <a:lnTo>
                  <a:pt x="9272" y="19344"/>
                </a:lnTo>
                <a:lnTo>
                  <a:pt x="9564" y="19320"/>
                </a:lnTo>
                <a:lnTo>
                  <a:pt x="9637" y="19344"/>
                </a:lnTo>
                <a:lnTo>
                  <a:pt x="10050" y="19296"/>
                </a:lnTo>
                <a:lnTo>
                  <a:pt x="10440" y="19223"/>
                </a:lnTo>
                <a:lnTo>
                  <a:pt x="11267" y="19028"/>
                </a:lnTo>
                <a:lnTo>
                  <a:pt x="12240" y="18809"/>
                </a:lnTo>
                <a:lnTo>
                  <a:pt x="12702" y="18687"/>
                </a:lnTo>
                <a:lnTo>
                  <a:pt x="13189" y="18566"/>
                </a:lnTo>
                <a:lnTo>
                  <a:pt x="13627" y="18395"/>
                </a:lnTo>
                <a:lnTo>
                  <a:pt x="14065" y="18225"/>
                </a:lnTo>
                <a:lnTo>
                  <a:pt x="14479" y="18006"/>
                </a:lnTo>
                <a:lnTo>
                  <a:pt x="14868" y="17787"/>
                </a:lnTo>
                <a:lnTo>
                  <a:pt x="15257" y="17519"/>
                </a:lnTo>
                <a:lnTo>
                  <a:pt x="15622" y="17252"/>
                </a:lnTo>
                <a:lnTo>
                  <a:pt x="15987" y="16960"/>
                </a:lnTo>
                <a:lnTo>
                  <a:pt x="16328" y="16619"/>
                </a:lnTo>
                <a:lnTo>
                  <a:pt x="16425" y="16522"/>
                </a:lnTo>
                <a:lnTo>
                  <a:pt x="16450" y="16522"/>
                </a:lnTo>
                <a:lnTo>
                  <a:pt x="16474" y="16473"/>
                </a:lnTo>
                <a:lnTo>
                  <a:pt x="16498" y="16449"/>
                </a:lnTo>
                <a:lnTo>
                  <a:pt x="16985" y="15913"/>
                </a:lnTo>
                <a:lnTo>
                  <a:pt x="17399" y="15354"/>
                </a:lnTo>
                <a:lnTo>
                  <a:pt x="17788" y="14745"/>
                </a:lnTo>
                <a:lnTo>
                  <a:pt x="18104" y="14137"/>
                </a:lnTo>
                <a:lnTo>
                  <a:pt x="18396" y="13505"/>
                </a:lnTo>
                <a:lnTo>
                  <a:pt x="18640" y="12823"/>
                </a:lnTo>
                <a:lnTo>
                  <a:pt x="18834" y="12166"/>
                </a:lnTo>
                <a:lnTo>
                  <a:pt x="19004" y="11461"/>
                </a:lnTo>
                <a:lnTo>
                  <a:pt x="19029" y="11412"/>
                </a:lnTo>
                <a:lnTo>
                  <a:pt x="19053" y="11339"/>
                </a:lnTo>
                <a:lnTo>
                  <a:pt x="19053" y="11290"/>
                </a:lnTo>
                <a:lnTo>
                  <a:pt x="19029" y="11217"/>
                </a:lnTo>
                <a:lnTo>
                  <a:pt x="19150" y="10439"/>
                </a:lnTo>
                <a:lnTo>
                  <a:pt x="19199" y="9903"/>
                </a:lnTo>
                <a:lnTo>
                  <a:pt x="19199" y="9344"/>
                </a:lnTo>
                <a:lnTo>
                  <a:pt x="19175" y="8833"/>
                </a:lnTo>
                <a:lnTo>
                  <a:pt x="19126" y="8297"/>
                </a:lnTo>
                <a:lnTo>
                  <a:pt x="19150" y="8224"/>
                </a:lnTo>
                <a:lnTo>
                  <a:pt x="19150" y="8151"/>
                </a:lnTo>
                <a:lnTo>
                  <a:pt x="19126" y="8078"/>
                </a:lnTo>
                <a:lnTo>
                  <a:pt x="19077" y="8005"/>
                </a:lnTo>
                <a:lnTo>
                  <a:pt x="19004" y="7616"/>
                </a:lnTo>
                <a:lnTo>
                  <a:pt x="18907" y="7227"/>
                </a:lnTo>
                <a:lnTo>
                  <a:pt x="18785" y="6862"/>
                </a:lnTo>
                <a:lnTo>
                  <a:pt x="18664" y="6472"/>
                </a:lnTo>
                <a:lnTo>
                  <a:pt x="18518" y="6107"/>
                </a:lnTo>
                <a:lnTo>
                  <a:pt x="18348" y="5767"/>
                </a:lnTo>
                <a:lnTo>
                  <a:pt x="18177" y="5402"/>
                </a:lnTo>
                <a:lnTo>
                  <a:pt x="17983" y="5061"/>
                </a:lnTo>
                <a:lnTo>
                  <a:pt x="17764" y="4721"/>
                </a:lnTo>
                <a:lnTo>
                  <a:pt x="17545" y="4404"/>
                </a:lnTo>
                <a:lnTo>
                  <a:pt x="17326" y="4088"/>
                </a:lnTo>
                <a:lnTo>
                  <a:pt x="17082" y="3772"/>
                </a:lnTo>
                <a:lnTo>
                  <a:pt x="16815" y="3480"/>
                </a:lnTo>
                <a:lnTo>
                  <a:pt x="16547" y="3188"/>
                </a:lnTo>
                <a:lnTo>
                  <a:pt x="16255" y="2896"/>
                </a:lnTo>
                <a:lnTo>
                  <a:pt x="15963" y="2628"/>
                </a:lnTo>
                <a:lnTo>
                  <a:pt x="16036" y="2579"/>
                </a:lnTo>
                <a:lnTo>
                  <a:pt x="16060" y="2555"/>
                </a:lnTo>
                <a:lnTo>
                  <a:pt x="16085" y="2506"/>
                </a:lnTo>
                <a:lnTo>
                  <a:pt x="16060" y="2433"/>
                </a:lnTo>
                <a:lnTo>
                  <a:pt x="16012" y="2360"/>
                </a:lnTo>
                <a:lnTo>
                  <a:pt x="15939" y="2336"/>
                </a:lnTo>
                <a:lnTo>
                  <a:pt x="15793" y="2336"/>
                </a:lnTo>
                <a:lnTo>
                  <a:pt x="15647" y="2360"/>
                </a:lnTo>
                <a:lnTo>
                  <a:pt x="15209" y="2020"/>
                </a:lnTo>
                <a:lnTo>
                  <a:pt x="15257" y="1947"/>
                </a:lnTo>
                <a:lnTo>
                  <a:pt x="15282" y="1898"/>
                </a:lnTo>
                <a:lnTo>
                  <a:pt x="15282" y="1849"/>
                </a:lnTo>
                <a:lnTo>
                  <a:pt x="15257" y="1825"/>
                </a:lnTo>
                <a:lnTo>
                  <a:pt x="15160" y="1776"/>
                </a:lnTo>
                <a:lnTo>
                  <a:pt x="15063" y="1752"/>
                </a:lnTo>
                <a:lnTo>
                  <a:pt x="14844" y="1752"/>
                </a:lnTo>
                <a:lnTo>
                  <a:pt x="14162" y="1338"/>
                </a:lnTo>
                <a:lnTo>
                  <a:pt x="13432" y="949"/>
                </a:lnTo>
                <a:lnTo>
                  <a:pt x="13067" y="779"/>
                </a:lnTo>
                <a:lnTo>
                  <a:pt x="12678" y="608"/>
                </a:lnTo>
                <a:lnTo>
                  <a:pt x="12289" y="462"/>
                </a:lnTo>
                <a:lnTo>
                  <a:pt x="11899" y="341"/>
                </a:lnTo>
                <a:lnTo>
                  <a:pt x="11364" y="170"/>
                </a:lnTo>
                <a:lnTo>
                  <a:pt x="10780" y="73"/>
                </a:lnTo>
                <a:lnTo>
                  <a:pt x="10513" y="24"/>
                </a:lnTo>
                <a:lnTo>
                  <a:pt x="10221" y="0"/>
                </a:lnTo>
                <a:lnTo>
                  <a:pt x="9929" y="0"/>
                </a:lnTo>
                <a:lnTo>
                  <a:pt x="9637" y="24"/>
                </a:lnTo>
                <a:lnTo>
                  <a:pt x="958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2"/>
          <p:cNvSpPr/>
          <p:nvPr/>
        </p:nvSpPr>
        <p:spPr>
          <a:xfrm>
            <a:off x="5569065" y="3258911"/>
            <a:ext cx="359493" cy="364279"/>
          </a:xfrm>
          <a:custGeom>
            <a:avLst/>
            <a:gdLst/>
            <a:ahLst/>
            <a:cxnLst/>
            <a:rect l="l" t="t" r="r" b="b"/>
            <a:pathLst>
              <a:path w="16449" h="16668" extrusionOk="0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22"/>
          <p:cNvSpPr/>
          <p:nvPr/>
        </p:nvSpPr>
        <p:spPr>
          <a:xfrm>
            <a:off x="258820" y="3831081"/>
            <a:ext cx="409497" cy="398854"/>
          </a:xfrm>
          <a:custGeom>
            <a:avLst/>
            <a:gdLst/>
            <a:ahLst/>
            <a:cxnLst/>
            <a:rect l="l" t="t" r="r" b="b"/>
            <a:pathLst>
              <a:path w="18737" h="18250" extrusionOk="0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2"/>
          <p:cNvSpPr/>
          <p:nvPr/>
        </p:nvSpPr>
        <p:spPr>
          <a:xfrm>
            <a:off x="828346" y="3895420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2"/>
          <p:cNvSpPr/>
          <p:nvPr/>
        </p:nvSpPr>
        <p:spPr>
          <a:xfrm>
            <a:off x="1518573" y="3803959"/>
            <a:ext cx="256359" cy="437144"/>
          </a:xfrm>
          <a:custGeom>
            <a:avLst/>
            <a:gdLst/>
            <a:ahLst/>
            <a:cxnLst/>
            <a:rect l="l" t="t" r="r" b="b"/>
            <a:pathLst>
              <a:path w="11730" h="20002" extrusionOk="0">
                <a:moveTo>
                  <a:pt x="6425" y="414"/>
                </a:moveTo>
                <a:lnTo>
                  <a:pt x="6571" y="439"/>
                </a:lnTo>
                <a:lnTo>
                  <a:pt x="6692" y="487"/>
                </a:lnTo>
                <a:lnTo>
                  <a:pt x="6814" y="560"/>
                </a:lnTo>
                <a:lnTo>
                  <a:pt x="6936" y="633"/>
                </a:lnTo>
                <a:lnTo>
                  <a:pt x="7033" y="731"/>
                </a:lnTo>
                <a:lnTo>
                  <a:pt x="7130" y="828"/>
                </a:lnTo>
                <a:lnTo>
                  <a:pt x="7179" y="950"/>
                </a:lnTo>
                <a:lnTo>
                  <a:pt x="7228" y="1096"/>
                </a:lnTo>
                <a:lnTo>
                  <a:pt x="7252" y="1242"/>
                </a:lnTo>
                <a:lnTo>
                  <a:pt x="7276" y="1534"/>
                </a:lnTo>
                <a:lnTo>
                  <a:pt x="7228" y="1801"/>
                </a:lnTo>
                <a:lnTo>
                  <a:pt x="7155" y="2093"/>
                </a:lnTo>
                <a:lnTo>
                  <a:pt x="7033" y="2385"/>
                </a:lnTo>
                <a:lnTo>
                  <a:pt x="6790" y="2945"/>
                </a:lnTo>
                <a:lnTo>
                  <a:pt x="6522" y="3480"/>
                </a:lnTo>
                <a:lnTo>
                  <a:pt x="6303" y="3456"/>
                </a:lnTo>
                <a:lnTo>
                  <a:pt x="5938" y="3456"/>
                </a:lnTo>
                <a:lnTo>
                  <a:pt x="5646" y="2629"/>
                </a:lnTo>
                <a:lnTo>
                  <a:pt x="5427" y="2069"/>
                </a:lnTo>
                <a:lnTo>
                  <a:pt x="5305" y="1826"/>
                </a:lnTo>
                <a:lnTo>
                  <a:pt x="5208" y="1631"/>
                </a:lnTo>
                <a:lnTo>
                  <a:pt x="5184" y="1388"/>
                </a:lnTo>
                <a:lnTo>
                  <a:pt x="5208" y="1266"/>
                </a:lnTo>
                <a:lnTo>
                  <a:pt x="5232" y="1169"/>
                </a:lnTo>
                <a:lnTo>
                  <a:pt x="5281" y="1047"/>
                </a:lnTo>
                <a:lnTo>
                  <a:pt x="5330" y="925"/>
                </a:lnTo>
                <a:lnTo>
                  <a:pt x="5403" y="828"/>
                </a:lnTo>
                <a:lnTo>
                  <a:pt x="5500" y="731"/>
                </a:lnTo>
                <a:lnTo>
                  <a:pt x="5622" y="633"/>
                </a:lnTo>
                <a:lnTo>
                  <a:pt x="5743" y="536"/>
                </a:lnTo>
                <a:lnTo>
                  <a:pt x="5865" y="487"/>
                </a:lnTo>
                <a:lnTo>
                  <a:pt x="6011" y="439"/>
                </a:lnTo>
                <a:lnTo>
                  <a:pt x="6157" y="414"/>
                </a:lnTo>
                <a:close/>
                <a:moveTo>
                  <a:pt x="9052" y="1339"/>
                </a:moveTo>
                <a:lnTo>
                  <a:pt x="9198" y="1388"/>
                </a:lnTo>
                <a:lnTo>
                  <a:pt x="9344" y="1436"/>
                </a:lnTo>
                <a:lnTo>
                  <a:pt x="9490" y="1534"/>
                </a:lnTo>
                <a:lnTo>
                  <a:pt x="9588" y="1631"/>
                </a:lnTo>
                <a:lnTo>
                  <a:pt x="9709" y="1753"/>
                </a:lnTo>
                <a:lnTo>
                  <a:pt x="9782" y="1874"/>
                </a:lnTo>
                <a:lnTo>
                  <a:pt x="9855" y="2020"/>
                </a:lnTo>
                <a:lnTo>
                  <a:pt x="9904" y="2166"/>
                </a:lnTo>
                <a:lnTo>
                  <a:pt x="9928" y="2312"/>
                </a:lnTo>
                <a:lnTo>
                  <a:pt x="9928" y="2483"/>
                </a:lnTo>
                <a:lnTo>
                  <a:pt x="9928" y="2629"/>
                </a:lnTo>
                <a:lnTo>
                  <a:pt x="9904" y="2775"/>
                </a:lnTo>
                <a:lnTo>
                  <a:pt x="9831" y="2945"/>
                </a:lnTo>
                <a:lnTo>
                  <a:pt x="9758" y="3067"/>
                </a:lnTo>
                <a:lnTo>
                  <a:pt x="9661" y="3213"/>
                </a:lnTo>
                <a:lnTo>
                  <a:pt x="9442" y="3383"/>
                </a:lnTo>
                <a:lnTo>
                  <a:pt x="9198" y="3553"/>
                </a:lnTo>
                <a:lnTo>
                  <a:pt x="8931" y="3675"/>
                </a:lnTo>
                <a:lnTo>
                  <a:pt x="8615" y="3796"/>
                </a:lnTo>
                <a:lnTo>
                  <a:pt x="8323" y="3869"/>
                </a:lnTo>
                <a:lnTo>
                  <a:pt x="8006" y="3967"/>
                </a:lnTo>
                <a:lnTo>
                  <a:pt x="7447" y="4088"/>
                </a:lnTo>
                <a:lnTo>
                  <a:pt x="7349" y="3942"/>
                </a:lnTo>
                <a:lnTo>
                  <a:pt x="7228" y="3821"/>
                </a:lnTo>
                <a:lnTo>
                  <a:pt x="7106" y="3724"/>
                </a:lnTo>
                <a:lnTo>
                  <a:pt x="6960" y="3626"/>
                </a:lnTo>
                <a:lnTo>
                  <a:pt x="7228" y="3091"/>
                </a:lnTo>
                <a:lnTo>
                  <a:pt x="7447" y="2531"/>
                </a:lnTo>
                <a:lnTo>
                  <a:pt x="7568" y="2288"/>
                </a:lnTo>
                <a:lnTo>
                  <a:pt x="7690" y="2069"/>
                </a:lnTo>
                <a:lnTo>
                  <a:pt x="7836" y="1874"/>
                </a:lnTo>
                <a:lnTo>
                  <a:pt x="7982" y="1704"/>
                </a:lnTo>
                <a:lnTo>
                  <a:pt x="8177" y="1558"/>
                </a:lnTo>
                <a:lnTo>
                  <a:pt x="8371" y="1436"/>
                </a:lnTo>
                <a:lnTo>
                  <a:pt x="8590" y="1363"/>
                </a:lnTo>
                <a:lnTo>
                  <a:pt x="8858" y="1339"/>
                </a:lnTo>
                <a:close/>
                <a:moveTo>
                  <a:pt x="3991" y="1242"/>
                </a:moveTo>
                <a:lnTo>
                  <a:pt x="4162" y="1266"/>
                </a:lnTo>
                <a:lnTo>
                  <a:pt x="4308" y="1315"/>
                </a:lnTo>
                <a:lnTo>
                  <a:pt x="4454" y="1412"/>
                </a:lnTo>
                <a:lnTo>
                  <a:pt x="4575" y="1534"/>
                </a:lnTo>
                <a:lnTo>
                  <a:pt x="4697" y="1704"/>
                </a:lnTo>
                <a:lnTo>
                  <a:pt x="4819" y="1874"/>
                </a:lnTo>
                <a:lnTo>
                  <a:pt x="4916" y="2312"/>
                </a:lnTo>
                <a:lnTo>
                  <a:pt x="5086" y="2775"/>
                </a:lnTo>
                <a:lnTo>
                  <a:pt x="5184" y="2994"/>
                </a:lnTo>
                <a:lnTo>
                  <a:pt x="5305" y="3213"/>
                </a:lnTo>
                <a:lnTo>
                  <a:pt x="5427" y="3407"/>
                </a:lnTo>
                <a:lnTo>
                  <a:pt x="5573" y="3578"/>
                </a:lnTo>
                <a:lnTo>
                  <a:pt x="5476" y="3626"/>
                </a:lnTo>
                <a:lnTo>
                  <a:pt x="5305" y="3724"/>
                </a:lnTo>
                <a:lnTo>
                  <a:pt x="5135" y="3845"/>
                </a:lnTo>
                <a:lnTo>
                  <a:pt x="5013" y="4015"/>
                </a:lnTo>
                <a:lnTo>
                  <a:pt x="4892" y="4186"/>
                </a:lnTo>
                <a:lnTo>
                  <a:pt x="4794" y="4113"/>
                </a:lnTo>
                <a:lnTo>
                  <a:pt x="4697" y="4040"/>
                </a:lnTo>
                <a:lnTo>
                  <a:pt x="4478" y="3894"/>
                </a:lnTo>
                <a:lnTo>
                  <a:pt x="4016" y="3699"/>
                </a:lnTo>
                <a:lnTo>
                  <a:pt x="3578" y="3432"/>
                </a:lnTo>
                <a:lnTo>
                  <a:pt x="3213" y="3213"/>
                </a:lnTo>
                <a:lnTo>
                  <a:pt x="3115" y="3164"/>
                </a:lnTo>
                <a:lnTo>
                  <a:pt x="3018" y="3091"/>
                </a:lnTo>
                <a:lnTo>
                  <a:pt x="2969" y="2994"/>
                </a:lnTo>
                <a:lnTo>
                  <a:pt x="2921" y="2896"/>
                </a:lnTo>
                <a:lnTo>
                  <a:pt x="2921" y="2799"/>
                </a:lnTo>
                <a:lnTo>
                  <a:pt x="2921" y="2677"/>
                </a:lnTo>
                <a:lnTo>
                  <a:pt x="2969" y="2434"/>
                </a:lnTo>
                <a:lnTo>
                  <a:pt x="3067" y="2118"/>
                </a:lnTo>
                <a:lnTo>
                  <a:pt x="3213" y="1826"/>
                </a:lnTo>
                <a:lnTo>
                  <a:pt x="3310" y="1680"/>
                </a:lnTo>
                <a:lnTo>
                  <a:pt x="3432" y="1558"/>
                </a:lnTo>
                <a:lnTo>
                  <a:pt x="3529" y="1436"/>
                </a:lnTo>
                <a:lnTo>
                  <a:pt x="3675" y="1339"/>
                </a:lnTo>
                <a:lnTo>
                  <a:pt x="3845" y="1266"/>
                </a:lnTo>
                <a:lnTo>
                  <a:pt x="3991" y="1242"/>
                </a:lnTo>
                <a:close/>
                <a:moveTo>
                  <a:pt x="6157" y="3967"/>
                </a:moveTo>
                <a:lnTo>
                  <a:pt x="6181" y="4015"/>
                </a:lnTo>
                <a:lnTo>
                  <a:pt x="6084" y="4088"/>
                </a:lnTo>
                <a:lnTo>
                  <a:pt x="5962" y="4161"/>
                </a:lnTo>
                <a:lnTo>
                  <a:pt x="5768" y="4380"/>
                </a:lnTo>
                <a:lnTo>
                  <a:pt x="5597" y="4624"/>
                </a:lnTo>
                <a:lnTo>
                  <a:pt x="5451" y="4843"/>
                </a:lnTo>
                <a:lnTo>
                  <a:pt x="5305" y="5110"/>
                </a:lnTo>
                <a:lnTo>
                  <a:pt x="5281" y="4989"/>
                </a:lnTo>
                <a:lnTo>
                  <a:pt x="5281" y="4867"/>
                </a:lnTo>
                <a:lnTo>
                  <a:pt x="5281" y="4745"/>
                </a:lnTo>
                <a:lnTo>
                  <a:pt x="5330" y="4624"/>
                </a:lnTo>
                <a:lnTo>
                  <a:pt x="5378" y="4526"/>
                </a:lnTo>
                <a:lnTo>
                  <a:pt x="5524" y="4307"/>
                </a:lnTo>
                <a:lnTo>
                  <a:pt x="5695" y="4137"/>
                </a:lnTo>
                <a:lnTo>
                  <a:pt x="5816" y="4064"/>
                </a:lnTo>
                <a:lnTo>
                  <a:pt x="5914" y="4015"/>
                </a:lnTo>
                <a:lnTo>
                  <a:pt x="6035" y="3991"/>
                </a:lnTo>
                <a:lnTo>
                  <a:pt x="6157" y="3967"/>
                </a:lnTo>
                <a:close/>
                <a:moveTo>
                  <a:pt x="6425" y="4064"/>
                </a:moveTo>
                <a:lnTo>
                  <a:pt x="6595" y="4113"/>
                </a:lnTo>
                <a:lnTo>
                  <a:pt x="6741" y="4186"/>
                </a:lnTo>
                <a:lnTo>
                  <a:pt x="6571" y="4307"/>
                </a:lnTo>
                <a:lnTo>
                  <a:pt x="6400" y="4453"/>
                </a:lnTo>
                <a:lnTo>
                  <a:pt x="6254" y="4624"/>
                </a:lnTo>
                <a:lnTo>
                  <a:pt x="6108" y="4794"/>
                </a:lnTo>
                <a:lnTo>
                  <a:pt x="5987" y="4964"/>
                </a:lnTo>
                <a:lnTo>
                  <a:pt x="5841" y="5208"/>
                </a:lnTo>
                <a:lnTo>
                  <a:pt x="5743" y="5427"/>
                </a:lnTo>
                <a:lnTo>
                  <a:pt x="5695" y="5548"/>
                </a:lnTo>
                <a:lnTo>
                  <a:pt x="5670" y="5670"/>
                </a:lnTo>
                <a:lnTo>
                  <a:pt x="5573" y="5597"/>
                </a:lnTo>
                <a:lnTo>
                  <a:pt x="5500" y="5500"/>
                </a:lnTo>
                <a:lnTo>
                  <a:pt x="5549" y="5281"/>
                </a:lnTo>
                <a:lnTo>
                  <a:pt x="5646" y="5062"/>
                </a:lnTo>
                <a:lnTo>
                  <a:pt x="5768" y="4867"/>
                </a:lnTo>
                <a:lnTo>
                  <a:pt x="5914" y="4672"/>
                </a:lnTo>
                <a:lnTo>
                  <a:pt x="6157" y="4405"/>
                </a:lnTo>
                <a:lnTo>
                  <a:pt x="6303" y="4210"/>
                </a:lnTo>
                <a:lnTo>
                  <a:pt x="6425" y="4064"/>
                </a:lnTo>
                <a:close/>
                <a:moveTo>
                  <a:pt x="7009" y="4551"/>
                </a:moveTo>
                <a:lnTo>
                  <a:pt x="7033" y="4721"/>
                </a:lnTo>
                <a:lnTo>
                  <a:pt x="7009" y="4891"/>
                </a:lnTo>
                <a:lnTo>
                  <a:pt x="6960" y="5062"/>
                </a:lnTo>
                <a:lnTo>
                  <a:pt x="6887" y="5232"/>
                </a:lnTo>
                <a:lnTo>
                  <a:pt x="6790" y="5378"/>
                </a:lnTo>
                <a:lnTo>
                  <a:pt x="6644" y="5524"/>
                </a:lnTo>
                <a:lnTo>
                  <a:pt x="6498" y="5646"/>
                </a:lnTo>
                <a:lnTo>
                  <a:pt x="6327" y="5743"/>
                </a:lnTo>
                <a:lnTo>
                  <a:pt x="6376" y="5597"/>
                </a:lnTo>
                <a:lnTo>
                  <a:pt x="6692" y="4989"/>
                </a:lnTo>
                <a:lnTo>
                  <a:pt x="7009" y="4551"/>
                </a:lnTo>
                <a:close/>
                <a:moveTo>
                  <a:pt x="6814" y="4234"/>
                </a:moveTo>
                <a:lnTo>
                  <a:pt x="6911" y="4332"/>
                </a:lnTo>
                <a:lnTo>
                  <a:pt x="6790" y="4453"/>
                </a:lnTo>
                <a:lnTo>
                  <a:pt x="6692" y="4575"/>
                </a:lnTo>
                <a:lnTo>
                  <a:pt x="6571" y="4745"/>
                </a:lnTo>
                <a:lnTo>
                  <a:pt x="6376" y="5086"/>
                </a:lnTo>
                <a:lnTo>
                  <a:pt x="6206" y="5427"/>
                </a:lnTo>
                <a:lnTo>
                  <a:pt x="6108" y="5597"/>
                </a:lnTo>
                <a:lnTo>
                  <a:pt x="6011" y="5792"/>
                </a:lnTo>
                <a:lnTo>
                  <a:pt x="5865" y="5767"/>
                </a:lnTo>
                <a:lnTo>
                  <a:pt x="5962" y="5597"/>
                </a:lnTo>
                <a:lnTo>
                  <a:pt x="6035" y="5427"/>
                </a:lnTo>
                <a:lnTo>
                  <a:pt x="6108" y="5256"/>
                </a:lnTo>
                <a:lnTo>
                  <a:pt x="6181" y="5086"/>
                </a:lnTo>
                <a:lnTo>
                  <a:pt x="6303" y="4843"/>
                </a:lnTo>
                <a:lnTo>
                  <a:pt x="6473" y="4624"/>
                </a:lnTo>
                <a:lnTo>
                  <a:pt x="6619" y="4429"/>
                </a:lnTo>
                <a:lnTo>
                  <a:pt x="6814" y="4234"/>
                </a:lnTo>
                <a:close/>
                <a:moveTo>
                  <a:pt x="2848" y="3821"/>
                </a:moveTo>
                <a:lnTo>
                  <a:pt x="3067" y="3845"/>
                </a:lnTo>
                <a:lnTo>
                  <a:pt x="3310" y="3894"/>
                </a:lnTo>
                <a:lnTo>
                  <a:pt x="3456" y="3942"/>
                </a:lnTo>
                <a:lnTo>
                  <a:pt x="3626" y="4040"/>
                </a:lnTo>
                <a:lnTo>
                  <a:pt x="4016" y="4234"/>
                </a:lnTo>
                <a:lnTo>
                  <a:pt x="4210" y="4332"/>
                </a:lnTo>
                <a:lnTo>
                  <a:pt x="4405" y="4405"/>
                </a:lnTo>
                <a:lnTo>
                  <a:pt x="4575" y="4453"/>
                </a:lnTo>
                <a:lnTo>
                  <a:pt x="4770" y="4478"/>
                </a:lnTo>
                <a:lnTo>
                  <a:pt x="4697" y="4745"/>
                </a:lnTo>
                <a:lnTo>
                  <a:pt x="4697" y="4891"/>
                </a:lnTo>
                <a:lnTo>
                  <a:pt x="4697" y="5062"/>
                </a:lnTo>
                <a:lnTo>
                  <a:pt x="4527" y="5086"/>
                </a:lnTo>
                <a:lnTo>
                  <a:pt x="4356" y="5135"/>
                </a:lnTo>
                <a:lnTo>
                  <a:pt x="4186" y="5183"/>
                </a:lnTo>
                <a:lnTo>
                  <a:pt x="4040" y="5281"/>
                </a:lnTo>
                <a:lnTo>
                  <a:pt x="3724" y="5451"/>
                </a:lnTo>
                <a:lnTo>
                  <a:pt x="3432" y="5646"/>
                </a:lnTo>
                <a:lnTo>
                  <a:pt x="2896" y="5986"/>
                </a:lnTo>
                <a:lnTo>
                  <a:pt x="2604" y="6011"/>
                </a:lnTo>
                <a:lnTo>
                  <a:pt x="2312" y="6035"/>
                </a:lnTo>
                <a:lnTo>
                  <a:pt x="2191" y="6035"/>
                </a:lnTo>
                <a:lnTo>
                  <a:pt x="2069" y="5986"/>
                </a:lnTo>
                <a:lnTo>
                  <a:pt x="1947" y="5889"/>
                </a:lnTo>
                <a:lnTo>
                  <a:pt x="1826" y="5767"/>
                </a:lnTo>
                <a:lnTo>
                  <a:pt x="1753" y="5621"/>
                </a:lnTo>
                <a:lnTo>
                  <a:pt x="1680" y="5451"/>
                </a:lnTo>
                <a:lnTo>
                  <a:pt x="1655" y="5305"/>
                </a:lnTo>
                <a:lnTo>
                  <a:pt x="1631" y="5135"/>
                </a:lnTo>
                <a:lnTo>
                  <a:pt x="1631" y="4964"/>
                </a:lnTo>
                <a:lnTo>
                  <a:pt x="1655" y="4794"/>
                </a:lnTo>
                <a:lnTo>
                  <a:pt x="1704" y="4624"/>
                </a:lnTo>
                <a:lnTo>
                  <a:pt x="1753" y="4478"/>
                </a:lnTo>
                <a:lnTo>
                  <a:pt x="1874" y="4259"/>
                </a:lnTo>
                <a:lnTo>
                  <a:pt x="2020" y="4113"/>
                </a:lnTo>
                <a:lnTo>
                  <a:pt x="2215" y="3991"/>
                </a:lnTo>
                <a:lnTo>
                  <a:pt x="2410" y="3894"/>
                </a:lnTo>
                <a:lnTo>
                  <a:pt x="2629" y="3845"/>
                </a:lnTo>
                <a:lnTo>
                  <a:pt x="2848" y="3821"/>
                </a:lnTo>
                <a:close/>
                <a:moveTo>
                  <a:pt x="10220" y="3869"/>
                </a:moveTo>
                <a:lnTo>
                  <a:pt x="10488" y="3918"/>
                </a:lnTo>
                <a:lnTo>
                  <a:pt x="10658" y="3991"/>
                </a:lnTo>
                <a:lnTo>
                  <a:pt x="10756" y="4088"/>
                </a:lnTo>
                <a:lnTo>
                  <a:pt x="10853" y="4234"/>
                </a:lnTo>
                <a:lnTo>
                  <a:pt x="10902" y="4380"/>
                </a:lnTo>
                <a:lnTo>
                  <a:pt x="10950" y="4551"/>
                </a:lnTo>
                <a:lnTo>
                  <a:pt x="10975" y="4697"/>
                </a:lnTo>
                <a:lnTo>
                  <a:pt x="10975" y="5013"/>
                </a:lnTo>
                <a:lnTo>
                  <a:pt x="10950" y="5183"/>
                </a:lnTo>
                <a:lnTo>
                  <a:pt x="10902" y="5354"/>
                </a:lnTo>
                <a:lnTo>
                  <a:pt x="10853" y="5548"/>
                </a:lnTo>
                <a:lnTo>
                  <a:pt x="10780" y="5694"/>
                </a:lnTo>
                <a:lnTo>
                  <a:pt x="10683" y="5865"/>
                </a:lnTo>
                <a:lnTo>
                  <a:pt x="10561" y="6011"/>
                </a:lnTo>
                <a:lnTo>
                  <a:pt x="10439" y="6108"/>
                </a:lnTo>
                <a:lnTo>
                  <a:pt x="10293" y="6205"/>
                </a:lnTo>
                <a:lnTo>
                  <a:pt x="10123" y="6230"/>
                </a:lnTo>
                <a:lnTo>
                  <a:pt x="9953" y="6254"/>
                </a:lnTo>
                <a:lnTo>
                  <a:pt x="9782" y="6230"/>
                </a:lnTo>
                <a:lnTo>
                  <a:pt x="9612" y="6181"/>
                </a:lnTo>
                <a:lnTo>
                  <a:pt x="9344" y="6035"/>
                </a:lnTo>
                <a:lnTo>
                  <a:pt x="9052" y="5889"/>
                </a:lnTo>
                <a:lnTo>
                  <a:pt x="8833" y="5792"/>
                </a:lnTo>
                <a:lnTo>
                  <a:pt x="8590" y="5646"/>
                </a:lnTo>
                <a:lnTo>
                  <a:pt x="8347" y="5475"/>
                </a:lnTo>
                <a:lnTo>
                  <a:pt x="8104" y="5305"/>
                </a:lnTo>
                <a:lnTo>
                  <a:pt x="7860" y="5183"/>
                </a:lnTo>
                <a:lnTo>
                  <a:pt x="7714" y="5135"/>
                </a:lnTo>
                <a:lnTo>
                  <a:pt x="7593" y="5110"/>
                </a:lnTo>
                <a:lnTo>
                  <a:pt x="7617" y="5062"/>
                </a:lnTo>
                <a:lnTo>
                  <a:pt x="7641" y="4867"/>
                </a:lnTo>
                <a:lnTo>
                  <a:pt x="7641" y="4672"/>
                </a:lnTo>
                <a:lnTo>
                  <a:pt x="7812" y="4502"/>
                </a:lnTo>
                <a:lnTo>
                  <a:pt x="8225" y="4405"/>
                </a:lnTo>
                <a:lnTo>
                  <a:pt x="8639" y="4283"/>
                </a:lnTo>
                <a:lnTo>
                  <a:pt x="9052" y="4137"/>
                </a:lnTo>
                <a:lnTo>
                  <a:pt x="9417" y="3967"/>
                </a:lnTo>
                <a:lnTo>
                  <a:pt x="9685" y="3894"/>
                </a:lnTo>
                <a:lnTo>
                  <a:pt x="9953" y="3869"/>
                </a:lnTo>
                <a:close/>
                <a:moveTo>
                  <a:pt x="7349" y="5646"/>
                </a:moveTo>
                <a:lnTo>
                  <a:pt x="7617" y="5767"/>
                </a:lnTo>
                <a:lnTo>
                  <a:pt x="7885" y="5913"/>
                </a:lnTo>
                <a:lnTo>
                  <a:pt x="8152" y="6059"/>
                </a:lnTo>
                <a:lnTo>
                  <a:pt x="8444" y="6205"/>
                </a:lnTo>
                <a:lnTo>
                  <a:pt x="8542" y="6278"/>
                </a:lnTo>
                <a:lnTo>
                  <a:pt x="8882" y="6424"/>
                </a:lnTo>
                <a:lnTo>
                  <a:pt x="9198" y="6546"/>
                </a:lnTo>
                <a:lnTo>
                  <a:pt x="9369" y="6643"/>
                </a:lnTo>
                <a:lnTo>
                  <a:pt x="9515" y="6741"/>
                </a:lnTo>
                <a:lnTo>
                  <a:pt x="9612" y="6838"/>
                </a:lnTo>
                <a:lnTo>
                  <a:pt x="9709" y="6984"/>
                </a:lnTo>
                <a:lnTo>
                  <a:pt x="9782" y="7106"/>
                </a:lnTo>
                <a:lnTo>
                  <a:pt x="9855" y="7252"/>
                </a:lnTo>
                <a:lnTo>
                  <a:pt x="9880" y="7398"/>
                </a:lnTo>
                <a:lnTo>
                  <a:pt x="9880" y="7568"/>
                </a:lnTo>
                <a:lnTo>
                  <a:pt x="9855" y="7738"/>
                </a:lnTo>
                <a:lnTo>
                  <a:pt x="9807" y="7860"/>
                </a:lnTo>
                <a:lnTo>
                  <a:pt x="9734" y="7957"/>
                </a:lnTo>
                <a:lnTo>
                  <a:pt x="9636" y="8055"/>
                </a:lnTo>
                <a:lnTo>
                  <a:pt x="9539" y="8152"/>
                </a:lnTo>
                <a:lnTo>
                  <a:pt x="9296" y="8274"/>
                </a:lnTo>
                <a:lnTo>
                  <a:pt x="9052" y="8347"/>
                </a:lnTo>
                <a:lnTo>
                  <a:pt x="8931" y="8371"/>
                </a:lnTo>
                <a:lnTo>
                  <a:pt x="8809" y="8395"/>
                </a:lnTo>
                <a:lnTo>
                  <a:pt x="8688" y="8371"/>
                </a:lnTo>
                <a:lnTo>
                  <a:pt x="8590" y="8371"/>
                </a:lnTo>
                <a:lnTo>
                  <a:pt x="8396" y="8298"/>
                </a:lnTo>
                <a:lnTo>
                  <a:pt x="8201" y="8176"/>
                </a:lnTo>
                <a:lnTo>
                  <a:pt x="8055" y="8006"/>
                </a:lnTo>
                <a:lnTo>
                  <a:pt x="7909" y="7836"/>
                </a:lnTo>
                <a:lnTo>
                  <a:pt x="7787" y="7641"/>
                </a:lnTo>
                <a:lnTo>
                  <a:pt x="7666" y="7446"/>
                </a:lnTo>
                <a:lnTo>
                  <a:pt x="7568" y="7227"/>
                </a:lnTo>
                <a:lnTo>
                  <a:pt x="7495" y="6984"/>
                </a:lnTo>
                <a:lnTo>
                  <a:pt x="7349" y="6546"/>
                </a:lnTo>
                <a:lnTo>
                  <a:pt x="7276" y="6205"/>
                </a:lnTo>
                <a:lnTo>
                  <a:pt x="7228" y="6035"/>
                </a:lnTo>
                <a:lnTo>
                  <a:pt x="7155" y="5889"/>
                </a:lnTo>
                <a:lnTo>
                  <a:pt x="7349" y="5646"/>
                </a:lnTo>
                <a:close/>
                <a:moveTo>
                  <a:pt x="4721" y="5256"/>
                </a:moveTo>
                <a:lnTo>
                  <a:pt x="4819" y="5475"/>
                </a:lnTo>
                <a:lnTo>
                  <a:pt x="4916" y="5719"/>
                </a:lnTo>
                <a:lnTo>
                  <a:pt x="5062" y="5913"/>
                </a:lnTo>
                <a:lnTo>
                  <a:pt x="5257" y="6084"/>
                </a:lnTo>
                <a:lnTo>
                  <a:pt x="5184" y="6351"/>
                </a:lnTo>
                <a:lnTo>
                  <a:pt x="5159" y="6668"/>
                </a:lnTo>
                <a:lnTo>
                  <a:pt x="5135" y="6935"/>
                </a:lnTo>
                <a:lnTo>
                  <a:pt x="5013" y="7325"/>
                </a:lnTo>
                <a:lnTo>
                  <a:pt x="4916" y="7690"/>
                </a:lnTo>
                <a:lnTo>
                  <a:pt x="4867" y="7787"/>
                </a:lnTo>
                <a:lnTo>
                  <a:pt x="4721" y="8030"/>
                </a:lnTo>
                <a:lnTo>
                  <a:pt x="4527" y="8225"/>
                </a:lnTo>
                <a:lnTo>
                  <a:pt x="4308" y="8395"/>
                </a:lnTo>
                <a:lnTo>
                  <a:pt x="4064" y="8493"/>
                </a:lnTo>
                <a:lnTo>
                  <a:pt x="3943" y="8541"/>
                </a:lnTo>
                <a:lnTo>
                  <a:pt x="3797" y="8566"/>
                </a:lnTo>
                <a:lnTo>
                  <a:pt x="3553" y="8566"/>
                </a:lnTo>
                <a:lnTo>
                  <a:pt x="3407" y="8541"/>
                </a:lnTo>
                <a:lnTo>
                  <a:pt x="3286" y="8493"/>
                </a:lnTo>
                <a:lnTo>
                  <a:pt x="3164" y="8420"/>
                </a:lnTo>
                <a:lnTo>
                  <a:pt x="3067" y="8322"/>
                </a:lnTo>
                <a:lnTo>
                  <a:pt x="2969" y="8225"/>
                </a:lnTo>
                <a:lnTo>
                  <a:pt x="2872" y="8128"/>
                </a:lnTo>
                <a:lnTo>
                  <a:pt x="2750" y="7884"/>
                </a:lnTo>
                <a:lnTo>
                  <a:pt x="2677" y="7641"/>
                </a:lnTo>
                <a:lnTo>
                  <a:pt x="2677" y="7398"/>
                </a:lnTo>
                <a:lnTo>
                  <a:pt x="2702" y="7154"/>
                </a:lnTo>
                <a:lnTo>
                  <a:pt x="2775" y="6911"/>
                </a:lnTo>
                <a:lnTo>
                  <a:pt x="2896" y="6692"/>
                </a:lnTo>
                <a:lnTo>
                  <a:pt x="3091" y="6497"/>
                </a:lnTo>
                <a:lnTo>
                  <a:pt x="3261" y="6327"/>
                </a:lnTo>
                <a:lnTo>
                  <a:pt x="3480" y="6157"/>
                </a:lnTo>
                <a:lnTo>
                  <a:pt x="3894" y="5865"/>
                </a:lnTo>
                <a:lnTo>
                  <a:pt x="4332" y="5573"/>
                </a:lnTo>
                <a:lnTo>
                  <a:pt x="4721" y="5256"/>
                </a:lnTo>
                <a:close/>
                <a:moveTo>
                  <a:pt x="6619" y="6278"/>
                </a:moveTo>
                <a:lnTo>
                  <a:pt x="6741" y="6522"/>
                </a:lnTo>
                <a:lnTo>
                  <a:pt x="6838" y="6789"/>
                </a:lnTo>
                <a:lnTo>
                  <a:pt x="6984" y="7252"/>
                </a:lnTo>
                <a:lnTo>
                  <a:pt x="7130" y="7690"/>
                </a:lnTo>
                <a:lnTo>
                  <a:pt x="7325" y="8201"/>
                </a:lnTo>
                <a:lnTo>
                  <a:pt x="7398" y="8444"/>
                </a:lnTo>
                <a:lnTo>
                  <a:pt x="7422" y="8712"/>
                </a:lnTo>
                <a:lnTo>
                  <a:pt x="7422" y="8906"/>
                </a:lnTo>
                <a:lnTo>
                  <a:pt x="7349" y="9052"/>
                </a:lnTo>
                <a:lnTo>
                  <a:pt x="7276" y="9174"/>
                </a:lnTo>
                <a:lnTo>
                  <a:pt x="7155" y="9296"/>
                </a:lnTo>
                <a:lnTo>
                  <a:pt x="7009" y="9369"/>
                </a:lnTo>
                <a:lnTo>
                  <a:pt x="6863" y="9417"/>
                </a:lnTo>
                <a:lnTo>
                  <a:pt x="6692" y="9442"/>
                </a:lnTo>
                <a:lnTo>
                  <a:pt x="6522" y="9442"/>
                </a:lnTo>
                <a:lnTo>
                  <a:pt x="6279" y="9417"/>
                </a:lnTo>
                <a:lnTo>
                  <a:pt x="6060" y="9369"/>
                </a:lnTo>
                <a:lnTo>
                  <a:pt x="5841" y="9296"/>
                </a:lnTo>
                <a:lnTo>
                  <a:pt x="5622" y="9174"/>
                </a:lnTo>
                <a:lnTo>
                  <a:pt x="5500" y="9077"/>
                </a:lnTo>
                <a:lnTo>
                  <a:pt x="5378" y="8979"/>
                </a:lnTo>
                <a:lnTo>
                  <a:pt x="5305" y="8858"/>
                </a:lnTo>
                <a:lnTo>
                  <a:pt x="5257" y="8736"/>
                </a:lnTo>
                <a:lnTo>
                  <a:pt x="5232" y="8590"/>
                </a:lnTo>
                <a:lnTo>
                  <a:pt x="5232" y="8444"/>
                </a:lnTo>
                <a:lnTo>
                  <a:pt x="5257" y="8128"/>
                </a:lnTo>
                <a:lnTo>
                  <a:pt x="5354" y="7957"/>
                </a:lnTo>
                <a:lnTo>
                  <a:pt x="5451" y="7763"/>
                </a:lnTo>
                <a:lnTo>
                  <a:pt x="5500" y="7568"/>
                </a:lnTo>
                <a:lnTo>
                  <a:pt x="5549" y="7398"/>
                </a:lnTo>
                <a:lnTo>
                  <a:pt x="5622" y="7008"/>
                </a:lnTo>
                <a:lnTo>
                  <a:pt x="5695" y="6741"/>
                </a:lnTo>
                <a:lnTo>
                  <a:pt x="5841" y="6376"/>
                </a:lnTo>
                <a:lnTo>
                  <a:pt x="6011" y="6400"/>
                </a:lnTo>
                <a:lnTo>
                  <a:pt x="6181" y="6400"/>
                </a:lnTo>
                <a:lnTo>
                  <a:pt x="6400" y="6351"/>
                </a:lnTo>
                <a:lnTo>
                  <a:pt x="6619" y="6278"/>
                </a:lnTo>
                <a:close/>
                <a:moveTo>
                  <a:pt x="11194" y="9734"/>
                </a:moveTo>
                <a:lnTo>
                  <a:pt x="11194" y="9782"/>
                </a:lnTo>
                <a:lnTo>
                  <a:pt x="10999" y="10512"/>
                </a:lnTo>
                <a:lnTo>
                  <a:pt x="10756" y="11461"/>
                </a:lnTo>
                <a:lnTo>
                  <a:pt x="10634" y="11923"/>
                </a:lnTo>
                <a:lnTo>
                  <a:pt x="10488" y="12361"/>
                </a:lnTo>
                <a:lnTo>
                  <a:pt x="10366" y="12653"/>
                </a:lnTo>
                <a:lnTo>
                  <a:pt x="10220" y="12897"/>
                </a:lnTo>
                <a:lnTo>
                  <a:pt x="10050" y="13116"/>
                </a:lnTo>
                <a:lnTo>
                  <a:pt x="9831" y="13335"/>
                </a:lnTo>
                <a:lnTo>
                  <a:pt x="9612" y="13529"/>
                </a:lnTo>
                <a:lnTo>
                  <a:pt x="9369" y="13675"/>
                </a:lnTo>
                <a:lnTo>
                  <a:pt x="9101" y="13821"/>
                </a:lnTo>
                <a:lnTo>
                  <a:pt x="8833" y="13943"/>
                </a:lnTo>
                <a:lnTo>
                  <a:pt x="8615" y="14016"/>
                </a:lnTo>
                <a:lnTo>
                  <a:pt x="8371" y="14040"/>
                </a:lnTo>
                <a:lnTo>
                  <a:pt x="8128" y="14040"/>
                </a:lnTo>
                <a:lnTo>
                  <a:pt x="7885" y="14016"/>
                </a:lnTo>
                <a:lnTo>
                  <a:pt x="7812" y="13992"/>
                </a:lnTo>
                <a:lnTo>
                  <a:pt x="8055" y="13846"/>
                </a:lnTo>
                <a:lnTo>
                  <a:pt x="8298" y="13675"/>
                </a:lnTo>
                <a:lnTo>
                  <a:pt x="8688" y="13359"/>
                </a:lnTo>
                <a:lnTo>
                  <a:pt x="8906" y="13140"/>
                </a:lnTo>
                <a:lnTo>
                  <a:pt x="9150" y="12897"/>
                </a:lnTo>
                <a:lnTo>
                  <a:pt x="9393" y="12629"/>
                </a:lnTo>
                <a:lnTo>
                  <a:pt x="9612" y="12313"/>
                </a:lnTo>
                <a:lnTo>
                  <a:pt x="9807" y="12021"/>
                </a:lnTo>
                <a:lnTo>
                  <a:pt x="9953" y="11680"/>
                </a:lnTo>
                <a:lnTo>
                  <a:pt x="10074" y="11364"/>
                </a:lnTo>
                <a:lnTo>
                  <a:pt x="10099" y="11194"/>
                </a:lnTo>
                <a:lnTo>
                  <a:pt x="10099" y="11048"/>
                </a:lnTo>
                <a:lnTo>
                  <a:pt x="10099" y="10975"/>
                </a:lnTo>
                <a:lnTo>
                  <a:pt x="10050" y="10902"/>
                </a:lnTo>
                <a:lnTo>
                  <a:pt x="10001" y="10853"/>
                </a:lnTo>
                <a:lnTo>
                  <a:pt x="9953" y="10829"/>
                </a:lnTo>
                <a:lnTo>
                  <a:pt x="9880" y="10829"/>
                </a:lnTo>
                <a:lnTo>
                  <a:pt x="9807" y="10853"/>
                </a:lnTo>
                <a:lnTo>
                  <a:pt x="9734" y="10877"/>
                </a:lnTo>
                <a:lnTo>
                  <a:pt x="9685" y="10926"/>
                </a:lnTo>
                <a:lnTo>
                  <a:pt x="9539" y="11169"/>
                </a:lnTo>
                <a:lnTo>
                  <a:pt x="9417" y="11413"/>
                </a:lnTo>
                <a:lnTo>
                  <a:pt x="9296" y="11680"/>
                </a:lnTo>
                <a:lnTo>
                  <a:pt x="9174" y="11923"/>
                </a:lnTo>
                <a:lnTo>
                  <a:pt x="9004" y="12167"/>
                </a:lnTo>
                <a:lnTo>
                  <a:pt x="8809" y="12410"/>
                </a:lnTo>
                <a:lnTo>
                  <a:pt x="8615" y="12653"/>
                </a:lnTo>
                <a:lnTo>
                  <a:pt x="8396" y="12872"/>
                </a:lnTo>
                <a:lnTo>
                  <a:pt x="8152" y="13067"/>
                </a:lnTo>
                <a:lnTo>
                  <a:pt x="7909" y="13262"/>
                </a:lnTo>
                <a:lnTo>
                  <a:pt x="7666" y="13432"/>
                </a:lnTo>
                <a:lnTo>
                  <a:pt x="7398" y="13578"/>
                </a:lnTo>
                <a:lnTo>
                  <a:pt x="7301" y="13627"/>
                </a:lnTo>
                <a:lnTo>
                  <a:pt x="7276" y="13432"/>
                </a:lnTo>
                <a:lnTo>
                  <a:pt x="7252" y="13262"/>
                </a:lnTo>
                <a:lnTo>
                  <a:pt x="7252" y="13018"/>
                </a:lnTo>
                <a:lnTo>
                  <a:pt x="7252" y="12799"/>
                </a:lnTo>
                <a:lnTo>
                  <a:pt x="7325" y="12337"/>
                </a:lnTo>
                <a:lnTo>
                  <a:pt x="7422" y="11972"/>
                </a:lnTo>
                <a:lnTo>
                  <a:pt x="7544" y="11607"/>
                </a:lnTo>
                <a:lnTo>
                  <a:pt x="7617" y="11461"/>
                </a:lnTo>
                <a:lnTo>
                  <a:pt x="7714" y="11291"/>
                </a:lnTo>
                <a:lnTo>
                  <a:pt x="7836" y="11145"/>
                </a:lnTo>
                <a:lnTo>
                  <a:pt x="7982" y="11023"/>
                </a:lnTo>
                <a:lnTo>
                  <a:pt x="8323" y="10756"/>
                </a:lnTo>
                <a:lnTo>
                  <a:pt x="8688" y="10512"/>
                </a:lnTo>
                <a:lnTo>
                  <a:pt x="9077" y="10318"/>
                </a:lnTo>
                <a:lnTo>
                  <a:pt x="9490" y="10147"/>
                </a:lnTo>
                <a:lnTo>
                  <a:pt x="9904" y="10001"/>
                </a:lnTo>
                <a:lnTo>
                  <a:pt x="10342" y="9880"/>
                </a:lnTo>
                <a:lnTo>
                  <a:pt x="10780" y="9782"/>
                </a:lnTo>
                <a:lnTo>
                  <a:pt x="11194" y="9734"/>
                </a:lnTo>
                <a:close/>
                <a:moveTo>
                  <a:pt x="390" y="11218"/>
                </a:moveTo>
                <a:lnTo>
                  <a:pt x="731" y="11267"/>
                </a:lnTo>
                <a:lnTo>
                  <a:pt x="1071" y="11291"/>
                </a:lnTo>
                <a:lnTo>
                  <a:pt x="1412" y="11315"/>
                </a:lnTo>
                <a:lnTo>
                  <a:pt x="1753" y="11364"/>
                </a:lnTo>
                <a:lnTo>
                  <a:pt x="2239" y="11437"/>
                </a:lnTo>
                <a:lnTo>
                  <a:pt x="2702" y="11583"/>
                </a:lnTo>
                <a:lnTo>
                  <a:pt x="3164" y="11729"/>
                </a:lnTo>
                <a:lnTo>
                  <a:pt x="3602" y="11948"/>
                </a:lnTo>
                <a:lnTo>
                  <a:pt x="3797" y="12069"/>
                </a:lnTo>
                <a:lnTo>
                  <a:pt x="3991" y="12215"/>
                </a:lnTo>
                <a:lnTo>
                  <a:pt x="4162" y="12361"/>
                </a:lnTo>
                <a:lnTo>
                  <a:pt x="4332" y="12556"/>
                </a:lnTo>
                <a:lnTo>
                  <a:pt x="4478" y="12726"/>
                </a:lnTo>
                <a:lnTo>
                  <a:pt x="4624" y="12921"/>
                </a:lnTo>
                <a:lnTo>
                  <a:pt x="4867" y="13335"/>
                </a:lnTo>
                <a:lnTo>
                  <a:pt x="4989" y="13578"/>
                </a:lnTo>
                <a:lnTo>
                  <a:pt x="5038" y="13797"/>
                </a:lnTo>
                <a:lnTo>
                  <a:pt x="5062" y="14040"/>
                </a:lnTo>
                <a:lnTo>
                  <a:pt x="5038" y="14284"/>
                </a:lnTo>
                <a:lnTo>
                  <a:pt x="4989" y="14746"/>
                </a:lnTo>
                <a:lnTo>
                  <a:pt x="4916" y="15233"/>
                </a:lnTo>
                <a:lnTo>
                  <a:pt x="4746" y="15160"/>
                </a:lnTo>
                <a:lnTo>
                  <a:pt x="4551" y="15062"/>
                </a:lnTo>
                <a:lnTo>
                  <a:pt x="4210" y="14843"/>
                </a:lnTo>
                <a:lnTo>
                  <a:pt x="3870" y="14576"/>
                </a:lnTo>
                <a:lnTo>
                  <a:pt x="3529" y="14284"/>
                </a:lnTo>
                <a:lnTo>
                  <a:pt x="3091" y="13919"/>
                </a:lnTo>
                <a:lnTo>
                  <a:pt x="2702" y="13529"/>
                </a:lnTo>
                <a:lnTo>
                  <a:pt x="2531" y="13335"/>
                </a:lnTo>
                <a:lnTo>
                  <a:pt x="2385" y="13116"/>
                </a:lnTo>
                <a:lnTo>
                  <a:pt x="2239" y="12897"/>
                </a:lnTo>
                <a:lnTo>
                  <a:pt x="2069" y="12726"/>
                </a:lnTo>
                <a:lnTo>
                  <a:pt x="2020" y="12702"/>
                </a:lnTo>
                <a:lnTo>
                  <a:pt x="1972" y="12702"/>
                </a:lnTo>
                <a:lnTo>
                  <a:pt x="1923" y="12726"/>
                </a:lnTo>
                <a:lnTo>
                  <a:pt x="1899" y="12775"/>
                </a:lnTo>
                <a:lnTo>
                  <a:pt x="1874" y="12921"/>
                </a:lnTo>
                <a:lnTo>
                  <a:pt x="1874" y="13043"/>
                </a:lnTo>
                <a:lnTo>
                  <a:pt x="1899" y="13189"/>
                </a:lnTo>
                <a:lnTo>
                  <a:pt x="1947" y="13335"/>
                </a:lnTo>
                <a:lnTo>
                  <a:pt x="2020" y="13456"/>
                </a:lnTo>
                <a:lnTo>
                  <a:pt x="2118" y="13602"/>
                </a:lnTo>
                <a:lnTo>
                  <a:pt x="2337" y="13870"/>
                </a:lnTo>
                <a:lnTo>
                  <a:pt x="2580" y="14113"/>
                </a:lnTo>
                <a:lnTo>
                  <a:pt x="2823" y="14357"/>
                </a:lnTo>
                <a:lnTo>
                  <a:pt x="3261" y="14722"/>
                </a:lnTo>
                <a:lnTo>
                  <a:pt x="3578" y="14989"/>
                </a:lnTo>
                <a:lnTo>
                  <a:pt x="3918" y="15257"/>
                </a:lnTo>
                <a:lnTo>
                  <a:pt x="4259" y="15476"/>
                </a:lnTo>
                <a:lnTo>
                  <a:pt x="4600" y="15671"/>
                </a:lnTo>
                <a:lnTo>
                  <a:pt x="4210" y="15841"/>
                </a:lnTo>
                <a:lnTo>
                  <a:pt x="3797" y="15938"/>
                </a:lnTo>
                <a:lnTo>
                  <a:pt x="3383" y="15987"/>
                </a:lnTo>
                <a:lnTo>
                  <a:pt x="3188" y="16011"/>
                </a:lnTo>
                <a:lnTo>
                  <a:pt x="2994" y="15987"/>
                </a:lnTo>
                <a:lnTo>
                  <a:pt x="2799" y="15963"/>
                </a:lnTo>
                <a:lnTo>
                  <a:pt x="2604" y="15914"/>
                </a:lnTo>
                <a:lnTo>
                  <a:pt x="2410" y="15865"/>
                </a:lnTo>
                <a:lnTo>
                  <a:pt x="2215" y="15768"/>
                </a:lnTo>
                <a:lnTo>
                  <a:pt x="2045" y="15671"/>
                </a:lnTo>
                <a:lnTo>
                  <a:pt x="1850" y="15549"/>
                </a:lnTo>
                <a:lnTo>
                  <a:pt x="1680" y="15403"/>
                </a:lnTo>
                <a:lnTo>
                  <a:pt x="1509" y="15233"/>
                </a:lnTo>
                <a:lnTo>
                  <a:pt x="1339" y="15038"/>
                </a:lnTo>
                <a:lnTo>
                  <a:pt x="1193" y="14819"/>
                </a:lnTo>
                <a:lnTo>
                  <a:pt x="1071" y="14600"/>
                </a:lnTo>
                <a:lnTo>
                  <a:pt x="950" y="14357"/>
                </a:lnTo>
                <a:lnTo>
                  <a:pt x="852" y="14113"/>
                </a:lnTo>
                <a:lnTo>
                  <a:pt x="779" y="13846"/>
                </a:lnTo>
                <a:lnTo>
                  <a:pt x="658" y="13335"/>
                </a:lnTo>
                <a:lnTo>
                  <a:pt x="585" y="12799"/>
                </a:lnTo>
                <a:lnTo>
                  <a:pt x="512" y="12288"/>
                </a:lnTo>
                <a:lnTo>
                  <a:pt x="463" y="11753"/>
                </a:lnTo>
                <a:lnTo>
                  <a:pt x="390" y="11218"/>
                </a:lnTo>
                <a:close/>
                <a:moveTo>
                  <a:pt x="6230" y="1"/>
                </a:moveTo>
                <a:lnTo>
                  <a:pt x="5914" y="25"/>
                </a:lnTo>
                <a:lnTo>
                  <a:pt x="5622" y="122"/>
                </a:lnTo>
                <a:lnTo>
                  <a:pt x="5451" y="195"/>
                </a:lnTo>
                <a:lnTo>
                  <a:pt x="5305" y="293"/>
                </a:lnTo>
                <a:lnTo>
                  <a:pt x="5159" y="390"/>
                </a:lnTo>
                <a:lnTo>
                  <a:pt x="5062" y="536"/>
                </a:lnTo>
                <a:lnTo>
                  <a:pt x="4965" y="658"/>
                </a:lnTo>
                <a:lnTo>
                  <a:pt x="4892" y="804"/>
                </a:lnTo>
                <a:lnTo>
                  <a:pt x="4843" y="974"/>
                </a:lnTo>
                <a:lnTo>
                  <a:pt x="4794" y="1120"/>
                </a:lnTo>
                <a:lnTo>
                  <a:pt x="4648" y="998"/>
                </a:lnTo>
                <a:lnTo>
                  <a:pt x="4454" y="877"/>
                </a:lnTo>
                <a:lnTo>
                  <a:pt x="4283" y="804"/>
                </a:lnTo>
                <a:lnTo>
                  <a:pt x="4089" y="779"/>
                </a:lnTo>
                <a:lnTo>
                  <a:pt x="3894" y="779"/>
                </a:lnTo>
                <a:lnTo>
                  <a:pt x="3675" y="804"/>
                </a:lnTo>
                <a:lnTo>
                  <a:pt x="3480" y="877"/>
                </a:lnTo>
                <a:lnTo>
                  <a:pt x="3286" y="998"/>
                </a:lnTo>
                <a:lnTo>
                  <a:pt x="3115" y="1144"/>
                </a:lnTo>
                <a:lnTo>
                  <a:pt x="2945" y="1315"/>
                </a:lnTo>
                <a:lnTo>
                  <a:pt x="2799" y="1509"/>
                </a:lnTo>
                <a:lnTo>
                  <a:pt x="2677" y="1704"/>
                </a:lnTo>
                <a:lnTo>
                  <a:pt x="2580" y="1923"/>
                </a:lnTo>
                <a:lnTo>
                  <a:pt x="2507" y="2142"/>
                </a:lnTo>
                <a:lnTo>
                  <a:pt x="2458" y="2385"/>
                </a:lnTo>
                <a:lnTo>
                  <a:pt x="2410" y="2604"/>
                </a:lnTo>
                <a:lnTo>
                  <a:pt x="2410" y="2799"/>
                </a:lnTo>
                <a:lnTo>
                  <a:pt x="2434" y="2994"/>
                </a:lnTo>
                <a:lnTo>
                  <a:pt x="2483" y="3188"/>
                </a:lnTo>
                <a:lnTo>
                  <a:pt x="2556" y="3359"/>
                </a:lnTo>
                <a:lnTo>
                  <a:pt x="2312" y="3407"/>
                </a:lnTo>
                <a:lnTo>
                  <a:pt x="2093" y="3480"/>
                </a:lnTo>
                <a:lnTo>
                  <a:pt x="1899" y="3602"/>
                </a:lnTo>
                <a:lnTo>
                  <a:pt x="1728" y="3748"/>
                </a:lnTo>
                <a:lnTo>
                  <a:pt x="1558" y="3918"/>
                </a:lnTo>
                <a:lnTo>
                  <a:pt x="1436" y="4113"/>
                </a:lnTo>
                <a:lnTo>
                  <a:pt x="1315" y="4307"/>
                </a:lnTo>
                <a:lnTo>
                  <a:pt x="1217" y="4526"/>
                </a:lnTo>
                <a:lnTo>
                  <a:pt x="1169" y="4745"/>
                </a:lnTo>
                <a:lnTo>
                  <a:pt x="1144" y="4964"/>
                </a:lnTo>
                <a:lnTo>
                  <a:pt x="1144" y="5183"/>
                </a:lnTo>
                <a:lnTo>
                  <a:pt x="1169" y="5402"/>
                </a:lnTo>
                <a:lnTo>
                  <a:pt x="1242" y="5597"/>
                </a:lnTo>
                <a:lnTo>
                  <a:pt x="1315" y="5816"/>
                </a:lnTo>
                <a:lnTo>
                  <a:pt x="1412" y="5986"/>
                </a:lnTo>
                <a:lnTo>
                  <a:pt x="1534" y="6181"/>
                </a:lnTo>
                <a:lnTo>
                  <a:pt x="1607" y="6254"/>
                </a:lnTo>
                <a:lnTo>
                  <a:pt x="1704" y="6327"/>
                </a:lnTo>
                <a:lnTo>
                  <a:pt x="1899" y="6449"/>
                </a:lnTo>
                <a:lnTo>
                  <a:pt x="2142" y="6522"/>
                </a:lnTo>
                <a:lnTo>
                  <a:pt x="2385" y="6570"/>
                </a:lnTo>
                <a:lnTo>
                  <a:pt x="2264" y="6814"/>
                </a:lnTo>
                <a:lnTo>
                  <a:pt x="2191" y="7081"/>
                </a:lnTo>
                <a:lnTo>
                  <a:pt x="2166" y="7349"/>
                </a:lnTo>
                <a:lnTo>
                  <a:pt x="2191" y="7617"/>
                </a:lnTo>
                <a:lnTo>
                  <a:pt x="2239" y="7884"/>
                </a:lnTo>
                <a:lnTo>
                  <a:pt x="2337" y="8152"/>
                </a:lnTo>
                <a:lnTo>
                  <a:pt x="2458" y="8395"/>
                </a:lnTo>
                <a:lnTo>
                  <a:pt x="2629" y="8614"/>
                </a:lnTo>
                <a:lnTo>
                  <a:pt x="2750" y="8712"/>
                </a:lnTo>
                <a:lnTo>
                  <a:pt x="2848" y="8809"/>
                </a:lnTo>
                <a:lnTo>
                  <a:pt x="2969" y="8906"/>
                </a:lnTo>
                <a:lnTo>
                  <a:pt x="3115" y="8955"/>
                </a:lnTo>
                <a:lnTo>
                  <a:pt x="3237" y="9004"/>
                </a:lnTo>
                <a:lnTo>
                  <a:pt x="3359" y="9052"/>
                </a:lnTo>
                <a:lnTo>
                  <a:pt x="3651" y="9077"/>
                </a:lnTo>
                <a:lnTo>
                  <a:pt x="3918" y="9052"/>
                </a:lnTo>
                <a:lnTo>
                  <a:pt x="4186" y="9004"/>
                </a:lnTo>
                <a:lnTo>
                  <a:pt x="4478" y="8882"/>
                </a:lnTo>
                <a:lnTo>
                  <a:pt x="4721" y="8736"/>
                </a:lnTo>
                <a:lnTo>
                  <a:pt x="4794" y="8687"/>
                </a:lnTo>
                <a:lnTo>
                  <a:pt x="4843" y="8906"/>
                </a:lnTo>
                <a:lnTo>
                  <a:pt x="4940" y="9101"/>
                </a:lnTo>
                <a:lnTo>
                  <a:pt x="5062" y="9296"/>
                </a:lnTo>
                <a:lnTo>
                  <a:pt x="5232" y="9442"/>
                </a:lnTo>
                <a:lnTo>
                  <a:pt x="5403" y="9588"/>
                </a:lnTo>
                <a:lnTo>
                  <a:pt x="5622" y="9685"/>
                </a:lnTo>
                <a:lnTo>
                  <a:pt x="5841" y="9782"/>
                </a:lnTo>
                <a:lnTo>
                  <a:pt x="6084" y="9855"/>
                </a:lnTo>
                <a:lnTo>
                  <a:pt x="6011" y="10074"/>
                </a:lnTo>
                <a:lnTo>
                  <a:pt x="5987" y="10293"/>
                </a:lnTo>
                <a:lnTo>
                  <a:pt x="5962" y="10537"/>
                </a:lnTo>
                <a:lnTo>
                  <a:pt x="5962" y="10780"/>
                </a:lnTo>
                <a:lnTo>
                  <a:pt x="5987" y="11267"/>
                </a:lnTo>
                <a:lnTo>
                  <a:pt x="6011" y="11705"/>
                </a:lnTo>
                <a:lnTo>
                  <a:pt x="5987" y="12459"/>
                </a:lnTo>
                <a:lnTo>
                  <a:pt x="5962" y="13213"/>
                </a:lnTo>
                <a:lnTo>
                  <a:pt x="5889" y="13943"/>
                </a:lnTo>
                <a:lnTo>
                  <a:pt x="5792" y="14697"/>
                </a:lnTo>
                <a:lnTo>
                  <a:pt x="5670" y="15403"/>
                </a:lnTo>
                <a:lnTo>
                  <a:pt x="5451" y="15379"/>
                </a:lnTo>
                <a:lnTo>
                  <a:pt x="5524" y="14843"/>
                </a:lnTo>
                <a:lnTo>
                  <a:pt x="5573" y="14308"/>
                </a:lnTo>
                <a:lnTo>
                  <a:pt x="5573" y="14065"/>
                </a:lnTo>
                <a:lnTo>
                  <a:pt x="5549" y="13797"/>
                </a:lnTo>
                <a:lnTo>
                  <a:pt x="5500" y="13529"/>
                </a:lnTo>
                <a:lnTo>
                  <a:pt x="5403" y="13262"/>
                </a:lnTo>
                <a:lnTo>
                  <a:pt x="5305" y="13043"/>
                </a:lnTo>
                <a:lnTo>
                  <a:pt x="5159" y="12799"/>
                </a:lnTo>
                <a:lnTo>
                  <a:pt x="5013" y="12580"/>
                </a:lnTo>
                <a:lnTo>
                  <a:pt x="4843" y="12361"/>
                </a:lnTo>
                <a:lnTo>
                  <a:pt x="4673" y="12167"/>
                </a:lnTo>
                <a:lnTo>
                  <a:pt x="4478" y="11972"/>
                </a:lnTo>
                <a:lnTo>
                  <a:pt x="4259" y="11802"/>
                </a:lnTo>
                <a:lnTo>
                  <a:pt x="4064" y="11656"/>
                </a:lnTo>
                <a:lnTo>
                  <a:pt x="3845" y="11510"/>
                </a:lnTo>
                <a:lnTo>
                  <a:pt x="3626" y="11388"/>
                </a:lnTo>
                <a:lnTo>
                  <a:pt x="3383" y="11291"/>
                </a:lnTo>
                <a:lnTo>
                  <a:pt x="3140" y="11218"/>
                </a:lnTo>
                <a:lnTo>
                  <a:pt x="2653" y="11072"/>
                </a:lnTo>
                <a:lnTo>
                  <a:pt x="2142" y="10975"/>
                </a:lnTo>
                <a:lnTo>
                  <a:pt x="1655" y="10877"/>
                </a:lnTo>
                <a:lnTo>
                  <a:pt x="1120" y="10804"/>
                </a:lnTo>
                <a:lnTo>
                  <a:pt x="852" y="10780"/>
                </a:lnTo>
                <a:lnTo>
                  <a:pt x="585" y="10780"/>
                </a:lnTo>
                <a:lnTo>
                  <a:pt x="342" y="10804"/>
                </a:lnTo>
                <a:lnTo>
                  <a:pt x="98" y="10877"/>
                </a:lnTo>
                <a:lnTo>
                  <a:pt x="25" y="10926"/>
                </a:lnTo>
                <a:lnTo>
                  <a:pt x="1" y="10999"/>
                </a:lnTo>
                <a:lnTo>
                  <a:pt x="1" y="11072"/>
                </a:lnTo>
                <a:lnTo>
                  <a:pt x="50" y="11145"/>
                </a:lnTo>
                <a:lnTo>
                  <a:pt x="25" y="11437"/>
                </a:lnTo>
                <a:lnTo>
                  <a:pt x="1" y="11729"/>
                </a:lnTo>
                <a:lnTo>
                  <a:pt x="1" y="12045"/>
                </a:lnTo>
                <a:lnTo>
                  <a:pt x="1" y="12337"/>
                </a:lnTo>
                <a:lnTo>
                  <a:pt x="25" y="12678"/>
                </a:lnTo>
                <a:lnTo>
                  <a:pt x="74" y="12994"/>
                </a:lnTo>
                <a:lnTo>
                  <a:pt x="123" y="13310"/>
                </a:lnTo>
                <a:lnTo>
                  <a:pt x="196" y="13627"/>
                </a:lnTo>
                <a:lnTo>
                  <a:pt x="293" y="13919"/>
                </a:lnTo>
                <a:lnTo>
                  <a:pt x="415" y="14235"/>
                </a:lnTo>
                <a:lnTo>
                  <a:pt x="536" y="14527"/>
                </a:lnTo>
                <a:lnTo>
                  <a:pt x="658" y="14819"/>
                </a:lnTo>
                <a:lnTo>
                  <a:pt x="828" y="15087"/>
                </a:lnTo>
                <a:lnTo>
                  <a:pt x="974" y="15330"/>
                </a:lnTo>
                <a:lnTo>
                  <a:pt x="1169" y="15549"/>
                </a:lnTo>
                <a:lnTo>
                  <a:pt x="1363" y="15768"/>
                </a:lnTo>
                <a:lnTo>
                  <a:pt x="1558" y="15938"/>
                </a:lnTo>
                <a:lnTo>
                  <a:pt x="1777" y="16060"/>
                </a:lnTo>
                <a:lnTo>
                  <a:pt x="1996" y="16182"/>
                </a:lnTo>
                <a:lnTo>
                  <a:pt x="2215" y="16303"/>
                </a:lnTo>
                <a:lnTo>
                  <a:pt x="2458" y="16376"/>
                </a:lnTo>
                <a:lnTo>
                  <a:pt x="2702" y="16425"/>
                </a:lnTo>
                <a:lnTo>
                  <a:pt x="2945" y="16474"/>
                </a:lnTo>
                <a:lnTo>
                  <a:pt x="3213" y="16498"/>
                </a:lnTo>
                <a:lnTo>
                  <a:pt x="3456" y="16474"/>
                </a:lnTo>
                <a:lnTo>
                  <a:pt x="3724" y="16474"/>
                </a:lnTo>
                <a:lnTo>
                  <a:pt x="3967" y="16425"/>
                </a:lnTo>
                <a:lnTo>
                  <a:pt x="4210" y="16352"/>
                </a:lnTo>
                <a:lnTo>
                  <a:pt x="4454" y="16279"/>
                </a:lnTo>
                <a:lnTo>
                  <a:pt x="4673" y="16157"/>
                </a:lnTo>
                <a:lnTo>
                  <a:pt x="4892" y="16036"/>
                </a:lnTo>
                <a:lnTo>
                  <a:pt x="5086" y="15890"/>
                </a:lnTo>
                <a:lnTo>
                  <a:pt x="5257" y="15890"/>
                </a:lnTo>
                <a:lnTo>
                  <a:pt x="5549" y="15914"/>
                </a:lnTo>
                <a:lnTo>
                  <a:pt x="5330" y="16693"/>
                </a:lnTo>
                <a:lnTo>
                  <a:pt x="5111" y="17471"/>
                </a:lnTo>
                <a:lnTo>
                  <a:pt x="4867" y="18128"/>
                </a:lnTo>
                <a:lnTo>
                  <a:pt x="4746" y="18445"/>
                </a:lnTo>
                <a:lnTo>
                  <a:pt x="4575" y="18761"/>
                </a:lnTo>
                <a:lnTo>
                  <a:pt x="4429" y="19004"/>
                </a:lnTo>
                <a:lnTo>
                  <a:pt x="4259" y="19272"/>
                </a:lnTo>
                <a:lnTo>
                  <a:pt x="4186" y="19394"/>
                </a:lnTo>
                <a:lnTo>
                  <a:pt x="4113" y="19540"/>
                </a:lnTo>
                <a:lnTo>
                  <a:pt x="4089" y="19686"/>
                </a:lnTo>
                <a:lnTo>
                  <a:pt x="4064" y="19832"/>
                </a:lnTo>
                <a:lnTo>
                  <a:pt x="4089" y="19880"/>
                </a:lnTo>
                <a:lnTo>
                  <a:pt x="4089" y="19929"/>
                </a:lnTo>
                <a:lnTo>
                  <a:pt x="4162" y="19977"/>
                </a:lnTo>
                <a:lnTo>
                  <a:pt x="4259" y="20002"/>
                </a:lnTo>
                <a:lnTo>
                  <a:pt x="4356" y="19953"/>
                </a:lnTo>
                <a:lnTo>
                  <a:pt x="4575" y="19734"/>
                </a:lnTo>
                <a:lnTo>
                  <a:pt x="4770" y="19491"/>
                </a:lnTo>
                <a:lnTo>
                  <a:pt x="4940" y="19223"/>
                </a:lnTo>
                <a:lnTo>
                  <a:pt x="5086" y="18931"/>
                </a:lnTo>
                <a:lnTo>
                  <a:pt x="5208" y="18639"/>
                </a:lnTo>
                <a:lnTo>
                  <a:pt x="5330" y="18347"/>
                </a:lnTo>
                <a:lnTo>
                  <a:pt x="5549" y="17763"/>
                </a:lnTo>
                <a:lnTo>
                  <a:pt x="5768" y="17082"/>
                </a:lnTo>
                <a:lnTo>
                  <a:pt x="5962" y="16376"/>
                </a:lnTo>
                <a:lnTo>
                  <a:pt x="6108" y="15695"/>
                </a:lnTo>
                <a:lnTo>
                  <a:pt x="6254" y="14989"/>
                </a:lnTo>
                <a:lnTo>
                  <a:pt x="6352" y="14308"/>
                </a:lnTo>
                <a:lnTo>
                  <a:pt x="6571" y="14357"/>
                </a:lnTo>
                <a:lnTo>
                  <a:pt x="6814" y="14357"/>
                </a:lnTo>
                <a:lnTo>
                  <a:pt x="7033" y="14332"/>
                </a:lnTo>
                <a:lnTo>
                  <a:pt x="7276" y="14259"/>
                </a:lnTo>
                <a:lnTo>
                  <a:pt x="7422" y="14332"/>
                </a:lnTo>
                <a:lnTo>
                  <a:pt x="7593" y="14405"/>
                </a:lnTo>
                <a:lnTo>
                  <a:pt x="7763" y="14454"/>
                </a:lnTo>
                <a:lnTo>
                  <a:pt x="7933" y="14478"/>
                </a:lnTo>
                <a:lnTo>
                  <a:pt x="8298" y="14527"/>
                </a:lnTo>
                <a:lnTo>
                  <a:pt x="8615" y="14478"/>
                </a:lnTo>
                <a:lnTo>
                  <a:pt x="8882" y="14430"/>
                </a:lnTo>
                <a:lnTo>
                  <a:pt x="9150" y="14332"/>
                </a:lnTo>
                <a:lnTo>
                  <a:pt x="9442" y="14211"/>
                </a:lnTo>
                <a:lnTo>
                  <a:pt x="9685" y="14065"/>
                </a:lnTo>
                <a:lnTo>
                  <a:pt x="9928" y="13894"/>
                </a:lnTo>
                <a:lnTo>
                  <a:pt x="10172" y="13724"/>
                </a:lnTo>
                <a:lnTo>
                  <a:pt x="10366" y="13505"/>
                </a:lnTo>
                <a:lnTo>
                  <a:pt x="10537" y="13286"/>
                </a:lnTo>
                <a:lnTo>
                  <a:pt x="10731" y="12994"/>
                </a:lnTo>
                <a:lnTo>
                  <a:pt x="10877" y="12702"/>
                </a:lnTo>
                <a:lnTo>
                  <a:pt x="10999" y="12386"/>
                </a:lnTo>
                <a:lnTo>
                  <a:pt x="11121" y="12069"/>
                </a:lnTo>
                <a:lnTo>
                  <a:pt x="11291" y="11413"/>
                </a:lnTo>
                <a:lnTo>
                  <a:pt x="11461" y="10756"/>
                </a:lnTo>
                <a:lnTo>
                  <a:pt x="11559" y="10391"/>
                </a:lnTo>
                <a:lnTo>
                  <a:pt x="11632" y="10172"/>
                </a:lnTo>
                <a:lnTo>
                  <a:pt x="11705" y="9928"/>
                </a:lnTo>
                <a:lnTo>
                  <a:pt x="11729" y="9709"/>
                </a:lnTo>
                <a:lnTo>
                  <a:pt x="11729" y="9490"/>
                </a:lnTo>
                <a:lnTo>
                  <a:pt x="11729" y="9393"/>
                </a:lnTo>
                <a:lnTo>
                  <a:pt x="11680" y="9296"/>
                </a:lnTo>
                <a:lnTo>
                  <a:pt x="11632" y="9223"/>
                </a:lnTo>
                <a:lnTo>
                  <a:pt x="11583" y="9174"/>
                </a:lnTo>
                <a:lnTo>
                  <a:pt x="11486" y="9125"/>
                </a:lnTo>
                <a:lnTo>
                  <a:pt x="11413" y="9150"/>
                </a:lnTo>
                <a:lnTo>
                  <a:pt x="11340" y="9174"/>
                </a:lnTo>
                <a:lnTo>
                  <a:pt x="11291" y="9247"/>
                </a:lnTo>
                <a:lnTo>
                  <a:pt x="11072" y="9223"/>
                </a:lnTo>
                <a:lnTo>
                  <a:pt x="10829" y="9247"/>
                </a:lnTo>
                <a:lnTo>
                  <a:pt x="10610" y="9296"/>
                </a:lnTo>
                <a:lnTo>
                  <a:pt x="10366" y="9344"/>
                </a:lnTo>
                <a:lnTo>
                  <a:pt x="9904" y="9490"/>
                </a:lnTo>
                <a:lnTo>
                  <a:pt x="9466" y="9661"/>
                </a:lnTo>
                <a:lnTo>
                  <a:pt x="8955" y="9880"/>
                </a:lnTo>
                <a:lnTo>
                  <a:pt x="8444" y="10147"/>
                </a:lnTo>
                <a:lnTo>
                  <a:pt x="8177" y="10293"/>
                </a:lnTo>
                <a:lnTo>
                  <a:pt x="7958" y="10439"/>
                </a:lnTo>
                <a:lnTo>
                  <a:pt x="7714" y="10610"/>
                </a:lnTo>
                <a:lnTo>
                  <a:pt x="7495" y="10804"/>
                </a:lnTo>
                <a:lnTo>
                  <a:pt x="7349" y="10950"/>
                </a:lnTo>
                <a:lnTo>
                  <a:pt x="7228" y="11145"/>
                </a:lnTo>
                <a:lnTo>
                  <a:pt x="7130" y="11340"/>
                </a:lnTo>
                <a:lnTo>
                  <a:pt x="7033" y="11559"/>
                </a:lnTo>
                <a:lnTo>
                  <a:pt x="6984" y="11778"/>
                </a:lnTo>
                <a:lnTo>
                  <a:pt x="6911" y="12021"/>
                </a:lnTo>
                <a:lnTo>
                  <a:pt x="6838" y="12459"/>
                </a:lnTo>
                <a:lnTo>
                  <a:pt x="6814" y="12726"/>
                </a:lnTo>
                <a:lnTo>
                  <a:pt x="6790" y="13091"/>
                </a:lnTo>
                <a:lnTo>
                  <a:pt x="6814" y="13286"/>
                </a:lnTo>
                <a:lnTo>
                  <a:pt x="6838" y="13481"/>
                </a:lnTo>
                <a:lnTo>
                  <a:pt x="6887" y="13627"/>
                </a:lnTo>
                <a:lnTo>
                  <a:pt x="6984" y="13748"/>
                </a:lnTo>
                <a:lnTo>
                  <a:pt x="6692" y="13846"/>
                </a:lnTo>
                <a:lnTo>
                  <a:pt x="6400" y="13967"/>
                </a:lnTo>
                <a:lnTo>
                  <a:pt x="6449" y="13116"/>
                </a:lnTo>
                <a:lnTo>
                  <a:pt x="6473" y="12240"/>
                </a:lnTo>
                <a:lnTo>
                  <a:pt x="6449" y="11656"/>
                </a:lnTo>
                <a:lnTo>
                  <a:pt x="6400" y="11072"/>
                </a:lnTo>
                <a:lnTo>
                  <a:pt x="6352" y="10488"/>
                </a:lnTo>
                <a:lnTo>
                  <a:pt x="6352" y="9904"/>
                </a:lnTo>
                <a:lnTo>
                  <a:pt x="6522" y="9928"/>
                </a:lnTo>
                <a:lnTo>
                  <a:pt x="6668" y="9928"/>
                </a:lnTo>
                <a:lnTo>
                  <a:pt x="6814" y="9904"/>
                </a:lnTo>
                <a:lnTo>
                  <a:pt x="6960" y="9880"/>
                </a:lnTo>
                <a:lnTo>
                  <a:pt x="7106" y="9831"/>
                </a:lnTo>
                <a:lnTo>
                  <a:pt x="7252" y="9782"/>
                </a:lnTo>
                <a:lnTo>
                  <a:pt x="7374" y="9709"/>
                </a:lnTo>
                <a:lnTo>
                  <a:pt x="7495" y="9636"/>
                </a:lnTo>
                <a:lnTo>
                  <a:pt x="7593" y="9539"/>
                </a:lnTo>
                <a:lnTo>
                  <a:pt x="7690" y="9417"/>
                </a:lnTo>
                <a:lnTo>
                  <a:pt x="7763" y="9320"/>
                </a:lnTo>
                <a:lnTo>
                  <a:pt x="7812" y="9174"/>
                </a:lnTo>
                <a:lnTo>
                  <a:pt x="7860" y="9052"/>
                </a:lnTo>
                <a:lnTo>
                  <a:pt x="7885" y="8906"/>
                </a:lnTo>
                <a:lnTo>
                  <a:pt x="7909" y="8736"/>
                </a:lnTo>
                <a:lnTo>
                  <a:pt x="7885" y="8566"/>
                </a:lnTo>
                <a:lnTo>
                  <a:pt x="8079" y="8687"/>
                </a:lnTo>
                <a:lnTo>
                  <a:pt x="8250" y="8785"/>
                </a:lnTo>
                <a:lnTo>
                  <a:pt x="8444" y="8858"/>
                </a:lnTo>
                <a:lnTo>
                  <a:pt x="8639" y="8882"/>
                </a:lnTo>
                <a:lnTo>
                  <a:pt x="9077" y="8882"/>
                </a:lnTo>
                <a:lnTo>
                  <a:pt x="9296" y="8809"/>
                </a:lnTo>
                <a:lnTo>
                  <a:pt x="9515" y="8736"/>
                </a:lnTo>
                <a:lnTo>
                  <a:pt x="9661" y="8663"/>
                </a:lnTo>
                <a:lnTo>
                  <a:pt x="9807" y="8590"/>
                </a:lnTo>
                <a:lnTo>
                  <a:pt x="9928" y="8493"/>
                </a:lnTo>
                <a:lnTo>
                  <a:pt x="10026" y="8395"/>
                </a:lnTo>
                <a:lnTo>
                  <a:pt x="10123" y="8274"/>
                </a:lnTo>
                <a:lnTo>
                  <a:pt x="10220" y="8152"/>
                </a:lnTo>
                <a:lnTo>
                  <a:pt x="10269" y="8006"/>
                </a:lnTo>
                <a:lnTo>
                  <a:pt x="10318" y="7884"/>
                </a:lnTo>
                <a:lnTo>
                  <a:pt x="10366" y="7738"/>
                </a:lnTo>
                <a:lnTo>
                  <a:pt x="10391" y="7592"/>
                </a:lnTo>
                <a:lnTo>
                  <a:pt x="10391" y="7446"/>
                </a:lnTo>
                <a:lnTo>
                  <a:pt x="10391" y="7300"/>
                </a:lnTo>
                <a:lnTo>
                  <a:pt x="10366" y="7154"/>
                </a:lnTo>
                <a:lnTo>
                  <a:pt x="10318" y="7008"/>
                </a:lnTo>
                <a:lnTo>
                  <a:pt x="10245" y="6862"/>
                </a:lnTo>
                <a:lnTo>
                  <a:pt x="10172" y="6716"/>
                </a:lnTo>
                <a:lnTo>
                  <a:pt x="10172" y="6692"/>
                </a:lnTo>
                <a:lnTo>
                  <a:pt x="10342" y="6668"/>
                </a:lnTo>
                <a:lnTo>
                  <a:pt x="10488" y="6619"/>
                </a:lnTo>
                <a:lnTo>
                  <a:pt x="10634" y="6546"/>
                </a:lnTo>
                <a:lnTo>
                  <a:pt x="10780" y="6449"/>
                </a:lnTo>
                <a:lnTo>
                  <a:pt x="10877" y="6327"/>
                </a:lnTo>
                <a:lnTo>
                  <a:pt x="10999" y="6205"/>
                </a:lnTo>
                <a:lnTo>
                  <a:pt x="11096" y="6059"/>
                </a:lnTo>
                <a:lnTo>
                  <a:pt x="11169" y="5913"/>
                </a:lnTo>
                <a:lnTo>
                  <a:pt x="11291" y="5597"/>
                </a:lnTo>
                <a:lnTo>
                  <a:pt x="11364" y="5256"/>
                </a:lnTo>
                <a:lnTo>
                  <a:pt x="11388" y="4916"/>
                </a:lnTo>
                <a:lnTo>
                  <a:pt x="11388" y="4599"/>
                </a:lnTo>
                <a:lnTo>
                  <a:pt x="11315" y="4307"/>
                </a:lnTo>
                <a:lnTo>
                  <a:pt x="11218" y="4088"/>
                </a:lnTo>
                <a:lnTo>
                  <a:pt x="11096" y="3894"/>
                </a:lnTo>
                <a:lnTo>
                  <a:pt x="10926" y="3748"/>
                </a:lnTo>
                <a:lnTo>
                  <a:pt x="10731" y="3626"/>
                </a:lnTo>
                <a:lnTo>
                  <a:pt x="10512" y="3553"/>
                </a:lnTo>
                <a:lnTo>
                  <a:pt x="10269" y="3529"/>
                </a:lnTo>
                <a:lnTo>
                  <a:pt x="10026" y="3505"/>
                </a:lnTo>
                <a:lnTo>
                  <a:pt x="10196" y="3310"/>
                </a:lnTo>
                <a:lnTo>
                  <a:pt x="10269" y="3188"/>
                </a:lnTo>
                <a:lnTo>
                  <a:pt x="10342" y="3042"/>
                </a:lnTo>
                <a:lnTo>
                  <a:pt x="10391" y="2896"/>
                </a:lnTo>
                <a:lnTo>
                  <a:pt x="10415" y="2726"/>
                </a:lnTo>
                <a:lnTo>
                  <a:pt x="10439" y="2580"/>
                </a:lnTo>
                <a:lnTo>
                  <a:pt x="10439" y="2434"/>
                </a:lnTo>
                <a:lnTo>
                  <a:pt x="10415" y="2264"/>
                </a:lnTo>
                <a:lnTo>
                  <a:pt x="10366" y="2118"/>
                </a:lnTo>
                <a:lnTo>
                  <a:pt x="10269" y="1826"/>
                </a:lnTo>
                <a:lnTo>
                  <a:pt x="10123" y="1534"/>
                </a:lnTo>
                <a:lnTo>
                  <a:pt x="9928" y="1290"/>
                </a:lnTo>
                <a:lnTo>
                  <a:pt x="9807" y="1193"/>
                </a:lnTo>
                <a:lnTo>
                  <a:pt x="9685" y="1096"/>
                </a:lnTo>
                <a:lnTo>
                  <a:pt x="9563" y="1023"/>
                </a:lnTo>
                <a:lnTo>
                  <a:pt x="9442" y="974"/>
                </a:lnTo>
                <a:lnTo>
                  <a:pt x="9198" y="901"/>
                </a:lnTo>
                <a:lnTo>
                  <a:pt x="8931" y="877"/>
                </a:lnTo>
                <a:lnTo>
                  <a:pt x="8663" y="901"/>
                </a:lnTo>
                <a:lnTo>
                  <a:pt x="8396" y="974"/>
                </a:lnTo>
                <a:lnTo>
                  <a:pt x="8152" y="1071"/>
                </a:lnTo>
                <a:lnTo>
                  <a:pt x="7909" y="1217"/>
                </a:lnTo>
                <a:lnTo>
                  <a:pt x="7714" y="1388"/>
                </a:lnTo>
                <a:lnTo>
                  <a:pt x="7714" y="1120"/>
                </a:lnTo>
                <a:lnTo>
                  <a:pt x="7666" y="852"/>
                </a:lnTo>
                <a:lnTo>
                  <a:pt x="7617" y="706"/>
                </a:lnTo>
                <a:lnTo>
                  <a:pt x="7568" y="560"/>
                </a:lnTo>
                <a:lnTo>
                  <a:pt x="7471" y="439"/>
                </a:lnTo>
                <a:lnTo>
                  <a:pt x="7374" y="317"/>
                </a:lnTo>
                <a:lnTo>
                  <a:pt x="7252" y="220"/>
                </a:lnTo>
                <a:lnTo>
                  <a:pt x="7130" y="147"/>
                </a:lnTo>
                <a:lnTo>
                  <a:pt x="6984" y="98"/>
                </a:lnTo>
                <a:lnTo>
                  <a:pt x="6838" y="49"/>
                </a:lnTo>
                <a:lnTo>
                  <a:pt x="654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2"/>
          <p:cNvSpPr/>
          <p:nvPr/>
        </p:nvSpPr>
        <p:spPr>
          <a:xfrm>
            <a:off x="2069500" y="3845964"/>
            <a:ext cx="321749" cy="403662"/>
          </a:xfrm>
          <a:custGeom>
            <a:avLst/>
            <a:gdLst/>
            <a:ahLst/>
            <a:cxnLst/>
            <a:rect l="l" t="t" r="r" b="b"/>
            <a:pathLst>
              <a:path w="14722" h="18470" extrusionOk="0">
                <a:moveTo>
                  <a:pt x="11874" y="658"/>
                </a:moveTo>
                <a:lnTo>
                  <a:pt x="11826" y="1291"/>
                </a:lnTo>
                <a:lnTo>
                  <a:pt x="11777" y="1923"/>
                </a:lnTo>
                <a:lnTo>
                  <a:pt x="11753" y="2264"/>
                </a:lnTo>
                <a:lnTo>
                  <a:pt x="11680" y="2580"/>
                </a:lnTo>
                <a:lnTo>
                  <a:pt x="11607" y="2872"/>
                </a:lnTo>
                <a:lnTo>
                  <a:pt x="11509" y="3188"/>
                </a:lnTo>
                <a:lnTo>
                  <a:pt x="11412" y="3407"/>
                </a:lnTo>
                <a:lnTo>
                  <a:pt x="11290" y="3626"/>
                </a:lnTo>
                <a:lnTo>
                  <a:pt x="11144" y="3797"/>
                </a:lnTo>
                <a:lnTo>
                  <a:pt x="10974" y="3943"/>
                </a:lnTo>
                <a:lnTo>
                  <a:pt x="10779" y="4064"/>
                </a:lnTo>
                <a:lnTo>
                  <a:pt x="10560" y="4162"/>
                </a:lnTo>
                <a:lnTo>
                  <a:pt x="10341" y="4235"/>
                </a:lnTo>
                <a:lnTo>
                  <a:pt x="10122" y="4308"/>
                </a:lnTo>
                <a:lnTo>
                  <a:pt x="9976" y="4332"/>
                </a:lnTo>
                <a:lnTo>
                  <a:pt x="9855" y="4332"/>
                </a:lnTo>
                <a:lnTo>
                  <a:pt x="9563" y="4308"/>
                </a:lnTo>
                <a:lnTo>
                  <a:pt x="9295" y="4259"/>
                </a:lnTo>
                <a:lnTo>
                  <a:pt x="9052" y="4162"/>
                </a:lnTo>
                <a:lnTo>
                  <a:pt x="9392" y="3894"/>
                </a:lnTo>
                <a:lnTo>
                  <a:pt x="9611" y="3675"/>
                </a:lnTo>
                <a:lnTo>
                  <a:pt x="9806" y="3432"/>
                </a:lnTo>
                <a:lnTo>
                  <a:pt x="10025" y="3188"/>
                </a:lnTo>
                <a:lnTo>
                  <a:pt x="10220" y="2921"/>
                </a:lnTo>
                <a:lnTo>
                  <a:pt x="10366" y="2629"/>
                </a:lnTo>
                <a:lnTo>
                  <a:pt x="10512" y="2337"/>
                </a:lnTo>
                <a:lnTo>
                  <a:pt x="10633" y="2045"/>
                </a:lnTo>
                <a:lnTo>
                  <a:pt x="10706" y="1753"/>
                </a:lnTo>
                <a:lnTo>
                  <a:pt x="10706" y="1680"/>
                </a:lnTo>
                <a:lnTo>
                  <a:pt x="10682" y="1607"/>
                </a:lnTo>
                <a:lnTo>
                  <a:pt x="10658" y="1558"/>
                </a:lnTo>
                <a:lnTo>
                  <a:pt x="10585" y="1534"/>
                </a:lnTo>
                <a:lnTo>
                  <a:pt x="10536" y="1510"/>
                </a:lnTo>
                <a:lnTo>
                  <a:pt x="10463" y="1510"/>
                </a:lnTo>
                <a:lnTo>
                  <a:pt x="10414" y="1558"/>
                </a:lnTo>
                <a:lnTo>
                  <a:pt x="10366" y="1607"/>
                </a:lnTo>
                <a:lnTo>
                  <a:pt x="10098" y="2069"/>
                </a:lnTo>
                <a:lnTo>
                  <a:pt x="9855" y="2531"/>
                </a:lnTo>
                <a:lnTo>
                  <a:pt x="9587" y="2969"/>
                </a:lnTo>
                <a:lnTo>
                  <a:pt x="9441" y="3188"/>
                </a:lnTo>
                <a:lnTo>
                  <a:pt x="9271" y="3383"/>
                </a:lnTo>
                <a:lnTo>
                  <a:pt x="9027" y="3626"/>
                </a:lnTo>
                <a:lnTo>
                  <a:pt x="8760" y="3845"/>
                </a:lnTo>
                <a:lnTo>
                  <a:pt x="8735" y="3845"/>
                </a:lnTo>
                <a:lnTo>
                  <a:pt x="8638" y="3724"/>
                </a:lnTo>
                <a:lnTo>
                  <a:pt x="8589" y="3578"/>
                </a:lnTo>
                <a:lnTo>
                  <a:pt x="8565" y="3432"/>
                </a:lnTo>
                <a:lnTo>
                  <a:pt x="8541" y="3261"/>
                </a:lnTo>
                <a:lnTo>
                  <a:pt x="8589" y="2921"/>
                </a:lnTo>
                <a:lnTo>
                  <a:pt x="8638" y="2629"/>
                </a:lnTo>
                <a:lnTo>
                  <a:pt x="8711" y="2410"/>
                </a:lnTo>
                <a:lnTo>
                  <a:pt x="8808" y="2215"/>
                </a:lnTo>
                <a:lnTo>
                  <a:pt x="8930" y="2020"/>
                </a:lnTo>
                <a:lnTo>
                  <a:pt x="9052" y="1850"/>
                </a:lnTo>
                <a:lnTo>
                  <a:pt x="9222" y="1680"/>
                </a:lnTo>
                <a:lnTo>
                  <a:pt x="9392" y="1510"/>
                </a:lnTo>
                <a:lnTo>
                  <a:pt x="9563" y="1388"/>
                </a:lnTo>
                <a:lnTo>
                  <a:pt x="9757" y="1266"/>
                </a:lnTo>
                <a:lnTo>
                  <a:pt x="10001" y="1120"/>
                </a:lnTo>
                <a:lnTo>
                  <a:pt x="10244" y="1023"/>
                </a:lnTo>
                <a:lnTo>
                  <a:pt x="10512" y="950"/>
                </a:lnTo>
                <a:lnTo>
                  <a:pt x="10779" y="877"/>
                </a:lnTo>
                <a:lnTo>
                  <a:pt x="11339" y="755"/>
                </a:lnTo>
                <a:lnTo>
                  <a:pt x="11874" y="658"/>
                </a:lnTo>
                <a:close/>
                <a:moveTo>
                  <a:pt x="1849" y="4527"/>
                </a:moveTo>
                <a:lnTo>
                  <a:pt x="2141" y="4551"/>
                </a:lnTo>
                <a:lnTo>
                  <a:pt x="2433" y="4600"/>
                </a:lnTo>
                <a:lnTo>
                  <a:pt x="2701" y="4648"/>
                </a:lnTo>
                <a:lnTo>
                  <a:pt x="2993" y="4746"/>
                </a:lnTo>
                <a:lnTo>
                  <a:pt x="3236" y="4819"/>
                </a:lnTo>
                <a:lnTo>
                  <a:pt x="3772" y="5062"/>
                </a:lnTo>
                <a:lnTo>
                  <a:pt x="4258" y="5330"/>
                </a:lnTo>
                <a:lnTo>
                  <a:pt x="4721" y="5622"/>
                </a:lnTo>
                <a:lnTo>
                  <a:pt x="4915" y="5768"/>
                </a:lnTo>
                <a:lnTo>
                  <a:pt x="5061" y="5914"/>
                </a:lnTo>
                <a:lnTo>
                  <a:pt x="5232" y="6084"/>
                </a:lnTo>
                <a:lnTo>
                  <a:pt x="5353" y="6254"/>
                </a:lnTo>
                <a:lnTo>
                  <a:pt x="5597" y="6644"/>
                </a:lnTo>
                <a:lnTo>
                  <a:pt x="5816" y="7057"/>
                </a:lnTo>
                <a:lnTo>
                  <a:pt x="5913" y="7301"/>
                </a:lnTo>
                <a:lnTo>
                  <a:pt x="5986" y="7568"/>
                </a:lnTo>
                <a:lnTo>
                  <a:pt x="6059" y="7836"/>
                </a:lnTo>
                <a:lnTo>
                  <a:pt x="6083" y="8104"/>
                </a:lnTo>
                <a:lnTo>
                  <a:pt x="6083" y="8323"/>
                </a:lnTo>
                <a:lnTo>
                  <a:pt x="6059" y="8542"/>
                </a:lnTo>
                <a:lnTo>
                  <a:pt x="5962" y="8858"/>
                </a:lnTo>
                <a:lnTo>
                  <a:pt x="5670" y="8712"/>
                </a:lnTo>
                <a:lnTo>
                  <a:pt x="5305" y="8493"/>
                </a:lnTo>
                <a:lnTo>
                  <a:pt x="4988" y="8250"/>
                </a:lnTo>
                <a:lnTo>
                  <a:pt x="4672" y="7958"/>
                </a:lnTo>
                <a:lnTo>
                  <a:pt x="4380" y="7666"/>
                </a:lnTo>
                <a:lnTo>
                  <a:pt x="4015" y="7179"/>
                </a:lnTo>
                <a:lnTo>
                  <a:pt x="3796" y="6911"/>
                </a:lnTo>
                <a:lnTo>
                  <a:pt x="3553" y="6619"/>
                </a:lnTo>
                <a:lnTo>
                  <a:pt x="3309" y="6376"/>
                </a:lnTo>
                <a:lnTo>
                  <a:pt x="3163" y="6279"/>
                </a:lnTo>
                <a:lnTo>
                  <a:pt x="3042" y="6181"/>
                </a:lnTo>
                <a:lnTo>
                  <a:pt x="2896" y="6108"/>
                </a:lnTo>
                <a:lnTo>
                  <a:pt x="2774" y="6060"/>
                </a:lnTo>
                <a:lnTo>
                  <a:pt x="2628" y="6035"/>
                </a:lnTo>
                <a:lnTo>
                  <a:pt x="2433" y="6035"/>
                </a:lnTo>
                <a:lnTo>
                  <a:pt x="2409" y="6060"/>
                </a:lnTo>
                <a:lnTo>
                  <a:pt x="2409" y="6108"/>
                </a:lnTo>
                <a:lnTo>
                  <a:pt x="2409" y="6157"/>
                </a:lnTo>
                <a:lnTo>
                  <a:pt x="2506" y="6279"/>
                </a:lnTo>
                <a:lnTo>
                  <a:pt x="2604" y="6425"/>
                </a:lnTo>
                <a:lnTo>
                  <a:pt x="2847" y="6668"/>
                </a:lnTo>
                <a:lnTo>
                  <a:pt x="3090" y="6911"/>
                </a:lnTo>
                <a:lnTo>
                  <a:pt x="3309" y="7130"/>
                </a:lnTo>
                <a:lnTo>
                  <a:pt x="3772" y="7739"/>
                </a:lnTo>
                <a:lnTo>
                  <a:pt x="4015" y="8031"/>
                </a:lnTo>
                <a:lnTo>
                  <a:pt x="4258" y="8323"/>
                </a:lnTo>
                <a:lnTo>
                  <a:pt x="4404" y="8444"/>
                </a:lnTo>
                <a:lnTo>
                  <a:pt x="4550" y="8590"/>
                </a:lnTo>
                <a:lnTo>
                  <a:pt x="4867" y="8834"/>
                </a:lnTo>
                <a:lnTo>
                  <a:pt x="5207" y="9053"/>
                </a:lnTo>
                <a:lnTo>
                  <a:pt x="5548" y="9247"/>
                </a:lnTo>
                <a:lnTo>
                  <a:pt x="5353" y="9345"/>
                </a:lnTo>
                <a:lnTo>
                  <a:pt x="5159" y="9418"/>
                </a:lnTo>
                <a:lnTo>
                  <a:pt x="4940" y="9466"/>
                </a:lnTo>
                <a:lnTo>
                  <a:pt x="4745" y="9491"/>
                </a:lnTo>
                <a:lnTo>
                  <a:pt x="4550" y="9491"/>
                </a:lnTo>
                <a:lnTo>
                  <a:pt x="4331" y="9466"/>
                </a:lnTo>
                <a:lnTo>
                  <a:pt x="4112" y="9442"/>
                </a:lnTo>
                <a:lnTo>
                  <a:pt x="3869" y="9369"/>
                </a:lnTo>
                <a:lnTo>
                  <a:pt x="3650" y="9296"/>
                </a:lnTo>
                <a:lnTo>
                  <a:pt x="3407" y="9174"/>
                </a:lnTo>
                <a:lnTo>
                  <a:pt x="3188" y="9053"/>
                </a:lnTo>
                <a:lnTo>
                  <a:pt x="2969" y="8907"/>
                </a:lnTo>
                <a:lnTo>
                  <a:pt x="2774" y="8761"/>
                </a:lnTo>
                <a:lnTo>
                  <a:pt x="2579" y="8590"/>
                </a:lnTo>
                <a:lnTo>
                  <a:pt x="2239" y="8201"/>
                </a:lnTo>
                <a:lnTo>
                  <a:pt x="2068" y="7982"/>
                </a:lnTo>
                <a:lnTo>
                  <a:pt x="1898" y="7714"/>
                </a:lnTo>
                <a:lnTo>
                  <a:pt x="1776" y="7471"/>
                </a:lnTo>
                <a:lnTo>
                  <a:pt x="1655" y="7179"/>
                </a:lnTo>
                <a:lnTo>
                  <a:pt x="1460" y="6619"/>
                </a:lnTo>
                <a:lnTo>
                  <a:pt x="1314" y="6060"/>
                </a:lnTo>
                <a:lnTo>
                  <a:pt x="1144" y="5330"/>
                </a:lnTo>
                <a:lnTo>
                  <a:pt x="1046" y="4940"/>
                </a:lnTo>
                <a:lnTo>
                  <a:pt x="998" y="4575"/>
                </a:lnTo>
                <a:lnTo>
                  <a:pt x="1265" y="4551"/>
                </a:lnTo>
                <a:lnTo>
                  <a:pt x="1557" y="4527"/>
                </a:lnTo>
                <a:close/>
                <a:moveTo>
                  <a:pt x="10974" y="14138"/>
                </a:moveTo>
                <a:lnTo>
                  <a:pt x="10755" y="14187"/>
                </a:lnTo>
                <a:lnTo>
                  <a:pt x="10536" y="14260"/>
                </a:lnTo>
                <a:lnTo>
                  <a:pt x="10098" y="14430"/>
                </a:lnTo>
                <a:lnTo>
                  <a:pt x="9855" y="14503"/>
                </a:lnTo>
                <a:lnTo>
                  <a:pt x="9636" y="14600"/>
                </a:lnTo>
                <a:lnTo>
                  <a:pt x="9198" y="14844"/>
                </a:lnTo>
                <a:lnTo>
                  <a:pt x="9173" y="14868"/>
                </a:lnTo>
                <a:lnTo>
                  <a:pt x="9149" y="14892"/>
                </a:lnTo>
                <a:lnTo>
                  <a:pt x="9173" y="14965"/>
                </a:lnTo>
                <a:lnTo>
                  <a:pt x="9198" y="14990"/>
                </a:lnTo>
                <a:lnTo>
                  <a:pt x="9246" y="15014"/>
                </a:lnTo>
                <a:lnTo>
                  <a:pt x="9271" y="15014"/>
                </a:lnTo>
                <a:lnTo>
                  <a:pt x="9490" y="14941"/>
                </a:lnTo>
                <a:lnTo>
                  <a:pt x="9757" y="14892"/>
                </a:lnTo>
                <a:lnTo>
                  <a:pt x="10268" y="14795"/>
                </a:lnTo>
                <a:lnTo>
                  <a:pt x="10512" y="14722"/>
                </a:lnTo>
                <a:lnTo>
                  <a:pt x="10731" y="14625"/>
                </a:lnTo>
                <a:lnTo>
                  <a:pt x="10828" y="14552"/>
                </a:lnTo>
                <a:lnTo>
                  <a:pt x="10925" y="14479"/>
                </a:lnTo>
                <a:lnTo>
                  <a:pt x="11023" y="14381"/>
                </a:lnTo>
                <a:lnTo>
                  <a:pt x="11096" y="14284"/>
                </a:lnTo>
                <a:lnTo>
                  <a:pt x="11096" y="14235"/>
                </a:lnTo>
                <a:lnTo>
                  <a:pt x="11071" y="14162"/>
                </a:lnTo>
                <a:lnTo>
                  <a:pt x="11023" y="14138"/>
                </a:lnTo>
                <a:close/>
                <a:moveTo>
                  <a:pt x="8297" y="13116"/>
                </a:moveTo>
                <a:lnTo>
                  <a:pt x="8614" y="13140"/>
                </a:lnTo>
                <a:lnTo>
                  <a:pt x="8443" y="13238"/>
                </a:lnTo>
                <a:lnTo>
                  <a:pt x="8370" y="13286"/>
                </a:lnTo>
                <a:lnTo>
                  <a:pt x="8297" y="13335"/>
                </a:lnTo>
                <a:lnTo>
                  <a:pt x="8273" y="13384"/>
                </a:lnTo>
                <a:lnTo>
                  <a:pt x="8249" y="13432"/>
                </a:lnTo>
                <a:lnTo>
                  <a:pt x="8273" y="13505"/>
                </a:lnTo>
                <a:lnTo>
                  <a:pt x="8322" y="13578"/>
                </a:lnTo>
                <a:lnTo>
                  <a:pt x="8370" y="13603"/>
                </a:lnTo>
                <a:lnTo>
                  <a:pt x="8419" y="13627"/>
                </a:lnTo>
                <a:lnTo>
                  <a:pt x="8614" y="13603"/>
                </a:lnTo>
                <a:lnTo>
                  <a:pt x="8784" y="13554"/>
                </a:lnTo>
                <a:lnTo>
                  <a:pt x="9125" y="13432"/>
                </a:lnTo>
                <a:lnTo>
                  <a:pt x="9271" y="13408"/>
                </a:lnTo>
                <a:lnTo>
                  <a:pt x="9538" y="13408"/>
                </a:lnTo>
                <a:lnTo>
                  <a:pt x="9660" y="13384"/>
                </a:lnTo>
                <a:lnTo>
                  <a:pt x="9782" y="13432"/>
                </a:lnTo>
                <a:lnTo>
                  <a:pt x="10220" y="13651"/>
                </a:lnTo>
                <a:lnTo>
                  <a:pt x="9952" y="13724"/>
                </a:lnTo>
                <a:lnTo>
                  <a:pt x="9709" y="13797"/>
                </a:lnTo>
                <a:lnTo>
                  <a:pt x="9149" y="13919"/>
                </a:lnTo>
                <a:lnTo>
                  <a:pt x="8857" y="13968"/>
                </a:lnTo>
                <a:lnTo>
                  <a:pt x="8589" y="14041"/>
                </a:lnTo>
                <a:lnTo>
                  <a:pt x="8541" y="14089"/>
                </a:lnTo>
                <a:lnTo>
                  <a:pt x="8516" y="14138"/>
                </a:lnTo>
                <a:lnTo>
                  <a:pt x="8541" y="14187"/>
                </a:lnTo>
                <a:lnTo>
                  <a:pt x="8589" y="14235"/>
                </a:lnTo>
                <a:lnTo>
                  <a:pt x="8857" y="14284"/>
                </a:lnTo>
                <a:lnTo>
                  <a:pt x="9125" y="14284"/>
                </a:lnTo>
                <a:lnTo>
                  <a:pt x="9392" y="14260"/>
                </a:lnTo>
                <a:lnTo>
                  <a:pt x="9660" y="14211"/>
                </a:lnTo>
                <a:lnTo>
                  <a:pt x="9903" y="14162"/>
                </a:lnTo>
                <a:lnTo>
                  <a:pt x="10171" y="14114"/>
                </a:lnTo>
                <a:lnTo>
                  <a:pt x="10414" y="14016"/>
                </a:lnTo>
                <a:lnTo>
                  <a:pt x="10536" y="13943"/>
                </a:lnTo>
                <a:lnTo>
                  <a:pt x="10633" y="13870"/>
                </a:lnTo>
                <a:lnTo>
                  <a:pt x="11096" y="14162"/>
                </a:lnTo>
                <a:lnTo>
                  <a:pt x="11558" y="14479"/>
                </a:lnTo>
                <a:lnTo>
                  <a:pt x="11631" y="14527"/>
                </a:lnTo>
                <a:lnTo>
                  <a:pt x="11193" y="14722"/>
                </a:lnTo>
                <a:lnTo>
                  <a:pt x="10852" y="14892"/>
                </a:lnTo>
                <a:lnTo>
                  <a:pt x="10512" y="15014"/>
                </a:lnTo>
                <a:lnTo>
                  <a:pt x="10171" y="15136"/>
                </a:lnTo>
                <a:lnTo>
                  <a:pt x="9830" y="15209"/>
                </a:lnTo>
                <a:lnTo>
                  <a:pt x="9782" y="15233"/>
                </a:lnTo>
                <a:lnTo>
                  <a:pt x="9782" y="15257"/>
                </a:lnTo>
                <a:lnTo>
                  <a:pt x="9782" y="15282"/>
                </a:lnTo>
                <a:lnTo>
                  <a:pt x="9830" y="15306"/>
                </a:lnTo>
                <a:lnTo>
                  <a:pt x="9976" y="15330"/>
                </a:lnTo>
                <a:lnTo>
                  <a:pt x="10122" y="15330"/>
                </a:lnTo>
                <a:lnTo>
                  <a:pt x="10414" y="15306"/>
                </a:lnTo>
                <a:lnTo>
                  <a:pt x="10731" y="15233"/>
                </a:lnTo>
                <a:lnTo>
                  <a:pt x="11023" y="15136"/>
                </a:lnTo>
                <a:lnTo>
                  <a:pt x="11485" y="14965"/>
                </a:lnTo>
                <a:lnTo>
                  <a:pt x="11996" y="14771"/>
                </a:lnTo>
                <a:lnTo>
                  <a:pt x="12337" y="15038"/>
                </a:lnTo>
                <a:lnTo>
                  <a:pt x="12093" y="15111"/>
                </a:lnTo>
                <a:lnTo>
                  <a:pt x="11874" y="15209"/>
                </a:lnTo>
                <a:lnTo>
                  <a:pt x="11436" y="15403"/>
                </a:lnTo>
                <a:lnTo>
                  <a:pt x="11047" y="15525"/>
                </a:lnTo>
                <a:lnTo>
                  <a:pt x="10682" y="15647"/>
                </a:lnTo>
                <a:lnTo>
                  <a:pt x="10293" y="15744"/>
                </a:lnTo>
                <a:lnTo>
                  <a:pt x="9903" y="15890"/>
                </a:lnTo>
                <a:lnTo>
                  <a:pt x="9879" y="15914"/>
                </a:lnTo>
                <a:lnTo>
                  <a:pt x="9879" y="15939"/>
                </a:lnTo>
                <a:lnTo>
                  <a:pt x="9879" y="15963"/>
                </a:lnTo>
                <a:lnTo>
                  <a:pt x="9903" y="15987"/>
                </a:lnTo>
                <a:lnTo>
                  <a:pt x="10098" y="16036"/>
                </a:lnTo>
                <a:lnTo>
                  <a:pt x="10268" y="16060"/>
                </a:lnTo>
                <a:lnTo>
                  <a:pt x="10463" y="16036"/>
                </a:lnTo>
                <a:lnTo>
                  <a:pt x="10658" y="16012"/>
                </a:lnTo>
                <a:lnTo>
                  <a:pt x="11023" y="15939"/>
                </a:lnTo>
                <a:lnTo>
                  <a:pt x="11388" y="15817"/>
                </a:lnTo>
                <a:lnTo>
                  <a:pt x="12020" y="15598"/>
                </a:lnTo>
                <a:lnTo>
                  <a:pt x="12337" y="15476"/>
                </a:lnTo>
                <a:lnTo>
                  <a:pt x="12629" y="15306"/>
                </a:lnTo>
                <a:lnTo>
                  <a:pt x="12921" y="15598"/>
                </a:lnTo>
                <a:lnTo>
                  <a:pt x="12434" y="15793"/>
                </a:lnTo>
                <a:lnTo>
                  <a:pt x="11947" y="15963"/>
                </a:lnTo>
                <a:lnTo>
                  <a:pt x="11534" y="16060"/>
                </a:lnTo>
                <a:lnTo>
                  <a:pt x="11096" y="16158"/>
                </a:lnTo>
                <a:lnTo>
                  <a:pt x="10682" y="16255"/>
                </a:lnTo>
                <a:lnTo>
                  <a:pt x="10487" y="16328"/>
                </a:lnTo>
                <a:lnTo>
                  <a:pt x="10293" y="16425"/>
                </a:lnTo>
                <a:lnTo>
                  <a:pt x="10268" y="16450"/>
                </a:lnTo>
                <a:lnTo>
                  <a:pt x="10268" y="16474"/>
                </a:lnTo>
                <a:lnTo>
                  <a:pt x="10268" y="16498"/>
                </a:lnTo>
                <a:lnTo>
                  <a:pt x="10293" y="16523"/>
                </a:lnTo>
                <a:lnTo>
                  <a:pt x="10512" y="16547"/>
                </a:lnTo>
                <a:lnTo>
                  <a:pt x="10731" y="16547"/>
                </a:lnTo>
                <a:lnTo>
                  <a:pt x="10950" y="16523"/>
                </a:lnTo>
                <a:lnTo>
                  <a:pt x="11169" y="16498"/>
                </a:lnTo>
                <a:lnTo>
                  <a:pt x="11607" y="16401"/>
                </a:lnTo>
                <a:lnTo>
                  <a:pt x="12020" y="16279"/>
                </a:lnTo>
                <a:lnTo>
                  <a:pt x="12312" y="16182"/>
                </a:lnTo>
                <a:lnTo>
                  <a:pt x="12604" y="16085"/>
                </a:lnTo>
                <a:lnTo>
                  <a:pt x="12872" y="15963"/>
                </a:lnTo>
                <a:lnTo>
                  <a:pt x="13140" y="15841"/>
                </a:lnTo>
                <a:lnTo>
                  <a:pt x="13164" y="15866"/>
                </a:lnTo>
                <a:lnTo>
                  <a:pt x="13407" y="16133"/>
                </a:lnTo>
                <a:lnTo>
                  <a:pt x="12994" y="16231"/>
                </a:lnTo>
                <a:lnTo>
                  <a:pt x="12604" y="16377"/>
                </a:lnTo>
                <a:lnTo>
                  <a:pt x="11680" y="16669"/>
                </a:lnTo>
                <a:lnTo>
                  <a:pt x="10779" y="16912"/>
                </a:lnTo>
                <a:lnTo>
                  <a:pt x="10731" y="16961"/>
                </a:lnTo>
                <a:lnTo>
                  <a:pt x="10706" y="17034"/>
                </a:lnTo>
                <a:lnTo>
                  <a:pt x="10731" y="17082"/>
                </a:lnTo>
                <a:lnTo>
                  <a:pt x="10804" y="17107"/>
                </a:lnTo>
                <a:lnTo>
                  <a:pt x="11023" y="17082"/>
                </a:lnTo>
                <a:lnTo>
                  <a:pt x="11242" y="17082"/>
                </a:lnTo>
                <a:lnTo>
                  <a:pt x="11680" y="16985"/>
                </a:lnTo>
                <a:lnTo>
                  <a:pt x="12093" y="16888"/>
                </a:lnTo>
                <a:lnTo>
                  <a:pt x="12531" y="16742"/>
                </a:lnTo>
                <a:lnTo>
                  <a:pt x="13091" y="16571"/>
                </a:lnTo>
                <a:lnTo>
                  <a:pt x="13626" y="16401"/>
                </a:lnTo>
                <a:lnTo>
                  <a:pt x="13870" y="16717"/>
                </a:lnTo>
                <a:lnTo>
                  <a:pt x="14089" y="17058"/>
                </a:lnTo>
                <a:lnTo>
                  <a:pt x="13894" y="17155"/>
                </a:lnTo>
                <a:lnTo>
                  <a:pt x="13699" y="17228"/>
                </a:lnTo>
                <a:lnTo>
                  <a:pt x="13286" y="17350"/>
                </a:lnTo>
                <a:lnTo>
                  <a:pt x="12872" y="17423"/>
                </a:lnTo>
                <a:lnTo>
                  <a:pt x="12434" y="17472"/>
                </a:lnTo>
                <a:lnTo>
                  <a:pt x="11339" y="17618"/>
                </a:lnTo>
                <a:lnTo>
                  <a:pt x="10220" y="17788"/>
                </a:lnTo>
                <a:lnTo>
                  <a:pt x="9587" y="17885"/>
                </a:lnTo>
                <a:lnTo>
                  <a:pt x="8930" y="17934"/>
                </a:lnTo>
                <a:lnTo>
                  <a:pt x="8297" y="17958"/>
                </a:lnTo>
                <a:lnTo>
                  <a:pt x="7032" y="17958"/>
                </a:lnTo>
                <a:lnTo>
                  <a:pt x="6400" y="17910"/>
                </a:lnTo>
                <a:lnTo>
                  <a:pt x="5110" y="17837"/>
                </a:lnTo>
                <a:lnTo>
                  <a:pt x="3918" y="17764"/>
                </a:lnTo>
                <a:lnTo>
                  <a:pt x="3334" y="17715"/>
                </a:lnTo>
                <a:lnTo>
                  <a:pt x="2725" y="17666"/>
                </a:lnTo>
                <a:lnTo>
                  <a:pt x="2166" y="17618"/>
                </a:lnTo>
                <a:lnTo>
                  <a:pt x="1849" y="17569"/>
                </a:lnTo>
                <a:lnTo>
                  <a:pt x="1533" y="17520"/>
                </a:lnTo>
                <a:lnTo>
                  <a:pt x="1217" y="17447"/>
                </a:lnTo>
                <a:lnTo>
                  <a:pt x="925" y="17350"/>
                </a:lnTo>
                <a:lnTo>
                  <a:pt x="681" y="17204"/>
                </a:lnTo>
                <a:lnTo>
                  <a:pt x="560" y="17131"/>
                </a:lnTo>
                <a:lnTo>
                  <a:pt x="462" y="17034"/>
                </a:lnTo>
                <a:lnTo>
                  <a:pt x="754" y="16644"/>
                </a:lnTo>
                <a:lnTo>
                  <a:pt x="1046" y="16279"/>
                </a:lnTo>
                <a:lnTo>
                  <a:pt x="1363" y="15914"/>
                </a:lnTo>
                <a:lnTo>
                  <a:pt x="1703" y="15574"/>
                </a:lnTo>
                <a:lnTo>
                  <a:pt x="2044" y="15257"/>
                </a:lnTo>
                <a:lnTo>
                  <a:pt x="2409" y="14941"/>
                </a:lnTo>
                <a:lnTo>
                  <a:pt x="2798" y="14649"/>
                </a:lnTo>
                <a:lnTo>
                  <a:pt x="3212" y="14381"/>
                </a:lnTo>
                <a:lnTo>
                  <a:pt x="3699" y="14089"/>
                </a:lnTo>
                <a:lnTo>
                  <a:pt x="4185" y="13870"/>
                </a:lnTo>
                <a:lnTo>
                  <a:pt x="4721" y="13676"/>
                </a:lnTo>
                <a:lnTo>
                  <a:pt x="5232" y="13505"/>
                </a:lnTo>
                <a:lnTo>
                  <a:pt x="5767" y="13384"/>
                </a:lnTo>
                <a:lnTo>
                  <a:pt x="6327" y="13286"/>
                </a:lnTo>
                <a:lnTo>
                  <a:pt x="6862" y="13189"/>
                </a:lnTo>
                <a:lnTo>
                  <a:pt x="7421" y="13140"/>
                </a:lnTo>
                <a:lnTo>
                  <a:pt x="7373" y="13603"/>
                </a:lnTo>
                <a:lnTo>
                  <a:pt x="7276" y="14065"/>
                </a:lnTo>
                <a:lnTo>
                  <a:pt x="7276" y="14187"/>
                </a:lnTo>
                <a:lnTo>
                  <a:pt x="7324" y="14284"/>
                </a:lnTo>
                <a:lnTo>
                  <a:pt x="7397" y="14357"/>
                </a:lnTo>
                <a:lnTo>
                  <a:pt x="7494" y="14381"/>
                </a:lnTo>
                <a:lnTo>
                  <a:pt x="7592" y="14406"/>
                </a:lnTo>
                <a:lnTo>
                  <a:pt x="7689" y="14381"/>
                </a:lnTo>
                <a:lnTo>
                  <a:pt x="7762" y="14308"/>
                </a:lnTo>
                <a:lnTo>
                  <a:pt x="7811" y="14211"/>
                </a:lnTo>
                <a:lnTo>
                  <a:pt x="7884" y="13676"/>
                </a:lnTo>
                <a:lnTo>
                  <a:pt x="7957" y="13116"/>
                </a:lnTo>
                <a:close/>
                <a:moveTo>
                  <a:pt x="6886" y="1"/>
                </a:moveTo>
                <a:lnTo>
                  <a:pt x="6813" y="25"/>
                </a:lnTo>
                <a:lnTo>
                  <a:pt x="6765" y="25"/>
                </a:lnTo>
                <a:lnTo>
                  <a:pt x="6740" y="74"/>
                </a:lnTo>
                <a:lnTo>
                  <a:pt x="6740" y="98"/>
                </a:lnTo>
                <a:lnTo>
                  <a:pt x="6740" y="147"/>
                </a:lnTo>
                <a:lnTo>
                  <a:pt x="6862" y="536"/>
                </a:lnTo>
                <a:lnTo>
                  <a:pt x="7008" y="926"/>
                </a:lnTo>
                <a:lnTo>
                  <a:pt x="7130" y="1315"/>
                </a:lnTo>
                <a:lnTo>
                  <a:pt x="7227" y="1704"/>
                </a:lnTo>
                <a:lnTo>
                  <a:pt x="7300" y="2118"/>
                </a:lnTo>
                <a:lnTo>
                  <a:pt x="7349" y="2556"/>
                </a:lnTo>
                <a:lnTo>
                  <a:pt x="7373" y="2994"/>
                </a:lnTo>
                <a:lnTo>
                  <a:pt x="7373" y="3407"/>
                </a:lnTo>
                <a:lnTo>
                  <a:pt x="7324" y="3870"/>
                </a:lnTo>
                <a:lnTo>
                  <a:pt x="7276" y="4332"/>
                </a:lnTo>
                <a:lnTo>
                  <a:pt x="7105" y="5257"/>
                </a:lnTo>
                <a:lnTo>
                  <a:pt x="6911" y="6181"/>
                </a:lnTo>
                <a:lnTo>
                  <a:pt x="6838" y="6644"/>
                </a:lnTo>
                <a:lnTo>
                  <a:pt x="6765" y="7106"/>
                </a:lnTo>
                <a:lnTo>
                  <a:pt x="6716" y="7666"/>
                </a:lnTo>
                <a:lnTo>
                  <a:pt x="6716" y="8201"/>
                </a:lnTo>
                <a:lnTo>
                  <a:pt x="6765" y="8712"/>
                </a:lnTo>
                <a:lnTo>
                  <a:pt x="6838" y="9223"/>
                </a:lnTo>
                <a:lnTo>
                  <a:pt x="6424" y="9077"/>
                </a:lnTo>
                <a:lnTo>
                  <a:pt x="6497" y="8834"/>
                </a:lnTo>
                <a:lnTo>
                  <a:pt x="6570" y="8590"/>
                </a:lnTo>
                <a:lnTo>
                  <a:pt x="6594" y="8347"/>
                </a:lnTo>
                <a:lnTo>
                  <a:pt x="6594" y="8079"/>
                </a:lnTo>
                <a:lnTo>
                  <a:pt x="6570" y="7836"/>
                </a:lnTo>
                <a:lnTo>
                  <a:pt x="6521" y="7568"/>
                </a:lnTo>
                <a:lnTo>
                  <a:pt x="6448" y="7325"/>
                </a:lnTo>
                <a:lnTo>
                  <a:pt x="6351" y="7082"/>
                </a:lnTo>
                <a:lnTo>
                  <a:pt x="6254" y="6838"/>
                </a:lnTo>
                <a:lnTo>
                  <a:pt x="6132" y="6595"/>
                </a:lnTo>
                <a:lnTo>
                  <a:pt x="6010" y="6352"/>
                </a:lnTo>
                <a:lnTo>
                  <a:pt x="5864" y="6133"/>
                </a:lnTo>
                <a:lnTo>
                  <a:pt x="5694" y="5938"/>
                </a:lnTo>
                <a:lnTo>
                  <a:pt x="5548" y="5743"/>
                </a:lnTo>
                <a:lnTo>
                  <a:pt x="5378" y="5549"/>
                </a:lnTo>
                <a:lnTo>
                  <a:pt x="5207" y="5403"/>
                </a:lnTo>
                <a:lnTo>
                  <a:pt x="4964" y="5208"/>
                </a:lnTo>
                <a:lnTo>
                  <a:pt x="4696" y="5013"/>
                </a:lnTo>
                <a:lnTo>
                  <a:pt x="4429" y="4867"/>
                </a:lnTo>
                <a:lnTo>
                  <a:pt x="4161" y="4721"/>
                </a:lnTo>
                <a:lnTo>
                  <a:pt x="3869" y="4575"/>
                </a:lnTo>
                <a:lnTo>
                  <a:pt x="3577" y="4454"/>
                </a:lnTo>
                <a:lnTo>
                  <a:pt x="2993" y="4259"/>
                </a:lnTo>
                <a:lnTo>
                  <a:pt x="2506" y="4137"/>
                </a:lnTo>
                <a:lnTo>
                  <a:pt x="2239" y="4089"/>
                </a:lnTo>
                <a:lnTo>
                  <a:pt x="1971" y="4064"/>
                </a:lnTo>
                <a:lnTo>
                  <a:pt x="1679" y="4040"/>
                </a:lnTo>
                <a:lnTo>
                  <a:pt x="1411" y="4064"/>
                </a:lnTo>
                <a:lnTo>
                  <a:pt x="1168" y="4137"/>
                </a:lnTo>
                <a:lnTo>
                  <a:pt x="949" y="4235"/>
                </a:lnTo>
                <a:lnTo>
                  <a:pt x="900" y="4186"/>
                </a:lnTo>
                <a:lnTo>
                  <a:pt x="852" y="4137"/>
                </a:lnTo>
                <a:lnTo>
                  <a:pt x="803" y="4137"/>
                </a:lnTo>
                <a:lnTo>
                  <a:pt x="754" y="4186"/>
                </a:lnTo>
                <a:lnTo>
                  <a:pt x="681" y="4259"/>
                </a:lnTo>
                <a:lnTo>
                  <a:pt x="633" y="4356"/>
                </a:lnTo>
                <a:lnTo>
                  <a:pt x="608" y="4454"/>
                </a:lnTo>
                <a:lnTo>
                  <a:pt x="584" y="4575"/>
                </a:lnTo>
                <a:lnTo>
                  <a:pt x="584" y="4819"/>
                </a:lnTo>
                <a:lnTo>
                  <a:pt x="608" y="5062"/>
                </a:lnTo>
                <a:lnTo>
                  <a:pt x="657" y="5330"/>
                </a:lnTo>
                <a:lnTo>
                  <a:pt x="706" y="5597"/>
                </a:lnTo>
                <a:lnTo>
                  <a:pt x="803" y="6011"/>
                </a:lnTo>
                <a:lnTo>
                  <a:pt x="876" y="6352"/>
                </a:lnTo>
                <a:lnTo>
                  <a:pt x="973" y="6692"/>
                </a:lnTo>
                <a:lnTo>
                  <a:pt x="1071" y="7033"/>
                </a:lnTo>
                <a:lnTo>
                  <a:pt x="1192" y="7349"/>
                </a:lnTo>
                <a:lnTo>
                  <a:pt x="1338" y="7690"/>
                </a:lnTo>
                <a:lnTo>
                  <a:pt x="1484" y="8006"/>
                </a:lnTo>
                <a:lnTo>
                  <a:pt x="1679" y="8298"/>
                </a:lnTo>
                <a:lnTo>
                  <a:pt x="1874" y="8566"/>
                </a:lnTo>
                <a:lnTo>
                  <a:pt x="2068" y="8809"/>
                </a:lnTo>
                <a:lnTo>
                  <a:pt x="2287" y="9004"/>
                </a:lnTo>
                <a:lnTo>
                  <a:pt x="2531" y="9199"/>
                </a:lnTo>
                <a:lnTo>
                  <a:pt x="2774" y="9393"/>
                </a:lnTo>
                <a:lnTo>
                  <a:pt x="3042" y="9539"/>
                </a:lnTo>
                <a:lnTo>
                  <a:pt x="3309" y="9685"/>
                </a:lnTo>
                <a:lnTo>
                  <a:pt x="3577" y="9807"/>
                </a:lnTo>
                <a:lnTo>
                  <a:pt x="3869" y="9904"/>
                </a:lnTo>
                <a:lnTo>
                  <a:pt x="4161" y="9977"/>
                </a:lnTo>
                <a:lnTo>
                  <a:pt x="4453" y="10001"/>
                </a:lnTo>
                <a:lnTo>
                  <a:pt x="4745" y="10001"/>
                </a:lnTo>
                <a:lnTo>
                  <a:pt x="5013" y="9977"/>
                </a:lnTo>
                <a:lnTo>
                  <a:pt x="5280" y="9904"/>
                </a:lnTo>
                <a:lnTo>
                  <a:pt x="5548" y="9807"/>
                </a:lnTo>
                <a:lnTo>
                  <a:pt x="5816" y="9685"/>
                </a:lnTo>
                <a:lnTo>
                  <a:pt x="6059" y="9539"/>
                </a:lnTo>
                <a:lnTo>
                  <a:pt x="6278" y="9637"/>
                </a:lnTo>
                <a:lnTo>
                  <a:pt x="6521" y="9734"/>
                </a:lnTo>
                <a:lnTo>
                  <a:pt x="6740" y="9783"/>
                </a:lnTo>
                <a:lnTo>
                  <a:pt x="6984" y="9807"/>
                </a:lnTo>
                <a:lnTo>
                  <a:pt x="7203" y="10634"/>
                </a:lnTo>
                <a:lnTo>
                  <a:pt x="7324" y="11145"/>
                </a:lnTo>
                <a:lnTo>
                  <a:pt x="7421" y="11632"/>
                </a:lnTo>
                <a:lnTo>
                  <a:pt x="7446" y="12143"/>
                </a:lnTo>
                <a:lnTo>
                  <a:pt x="7446" y="12629"/>
                </a:lnTo>
                <a:lnTo>
                  <a:pt x="6886" y="12678"/>
                </a:lnTo>
                <a:lnTo>
                  <a:pt x="6327" y="12775"/>
                </a:lnTo>
                <a:lnTo>
                  <a:pt x="5767" y="12873"/>
                </a:lnTo>
                <a:lnTo>
                  <a:pt x="5207" y="12994"/>
                </a:lnTo>
                <a:lnTo>
                  <a:pt x="4648" y="13165"/>
                </a:lnTo>
                <a:lnTo>
                  <a:pt x="4112" y="13359"/>
                </a:lnTo>
                <a:lnTo>
                  <a:pt x="3601" y="13603"/>
                </a:lnTo>
                <a:lnTo>
                  <a:pt x="3090" y="13870"/>
                </a:lnTo>
                <a:lnTo>
                  <a:pt x="2652" y="14138"/>
                </a:lnTo>
                <a:lnTo>
                  <a:pt x="2239" y="14454"/>
                </a:lnTo>
                <a:lnTo>
                  <a:pt x="1825" y="14795"/>
                </a:lnTo>
                <a:lnTo>
                  <a:pt x="1411" y="15136"/>
                </a:lnTo>
                <a:lnTo>
                  <a:pt x="1046" y="15525"/>
                </a:lnTo>
                <a:lnTo>
                  <a:pt x="706" y="15939"/>
                </a:lnTo>
                <a:lnTo>
                  <a:pt x="414" y="16377"/>
                </a:lnTo>
                <a:lnTo>
                  <a:pt x="146" y="16839"/>
                </a:lnTo>
                <a:lnTo>
                  <a:pt x="73" y="16863"/>
                </a:lnTo>
                <a:lnTo>
                  <a:pt x="24" y="16912"/>
                </a:lnTo>
                <a:lnTo>
                  <a:pt x="0" y="16985"/>
                </a:lnTo>
                <a:lnTo>
                  <a:pt x="0" y="17058"/>
                </a:lnTo>
                <a:lnTo>
                  <a:pt x="73" y="17204"/>
                </a:lnTo>
                <a:lnTo>
                  <a:pt x="146" y="17326"/>
                </a:lnTo>
                <a:lnTo>
                  <a:pt x="219" y="17423"/>
                </a:lnTo>
                <a:lnTo>
                  <a:pt x="316" y="17520"/>
                </a:lnTo>
                <a:lnTo>
                  <a:pt x="438" y="17618"/>
                </a:lnTo>
                <a:lnTo>
                  <a:pt x="560" y="17691"/>
                </a:lnTo>
                <a:lnTo>
                  <a:pt x="852" y="17812"/>
                </a:lnTo>
                <a:lnTo>
                  <a:pt x="1144" y="17910"/>
                </a:lnTo>
                <a:lnTo>
                  <a:pt x="1460" y="17982"/>
                </a:lnTo>
                <a:lnTo>
                  <a:pt x="1995" y="18080"/>
                </a:lnTo>
                <a:lnTo>
                  <a:pt x="2725" y="18177"/>
                </a:lnTo>
                <a:lnTo>
                  <a:pt x="3455" y="18226"/>
                </a:lnTo>
                <a:lnTo>
                  <a:pt x="4940" y="18323"/>
                </a:lnTo>
                <a:lnTo>
                  <a:pt x="6205" y="18396"/>
                </a:lnTo>
                <a:lnTo>
                  <a:pt x="7470" y="18469"/>
                </a:lnTo>
                <a:lnTo>
                  <a:pt x="8078" y="18469"/>
                </a:lnTo>
                <a:lnTo>
                  <a:pt x="8711" y="18445"/>
                </a:lnTo>
                <a:lnTo>
                  <a:pt x="9344" y="18396"/>
                </a:lnTo>
                <a:lnTo>
                  <a:pt x="9976" y="18323"/>
                </a:lnTo>
                <a:lnTo>
                  <a:pt x="11339" y="18128"/>
                </a:lnTo>
                <a:lnTo>
                  <a:pt x="12726" y="17958"/>
                </a:lnTo>
                <a:lnTo>
                  <a:pt x="13140" y="17885"/>
                </a:lnTo>
                <a:lnTo>
                  <a:pt x="13553" y="17812"/>
                </a:lnTo>
                <a:lnTo>
                  <a:pt x="13967" y="17666"/>
                </a:lnTo>
                <a:lnTo>
                  <a:pt x="14162" y="17593"/>
                </a:lnTo>
                <a:lnTo>
                  <a:pt x="14356" y="17472"/>
                </a:lnTo>
                <a:lnTo>
                  <a:pt x="14429" y="17496"/>
                </a:lnTo>
                <a:lnTo>
                  <a:pt x="14502" y="17496"/>
                </a:lnTo>
                <a:lnTo>
                  <a:pt x="14575" y="17472"/>
                </a:lnTo>
                <a:lnTo>
                  <a:pt x="14624" y="17447"/>
                </a:lnTo>
                <a:lnTo>
                  <a:pt x="14673" y="17399"/>
                </a:lnTo>
                <a:lnTo>
                  <a:pt x="14721" y="17326"/>
                </a:lnTo>
                <a:lnTo>
                  <a:pt x="14721" y="17277"/>
                </a:lnTo>
                <a:lnTo>
                  <a:pt x="14697" y="17180"/>
                </a:lnTo>
                <a:lnTo>
                  <a:pt x="14600" y="16912"/>
                </a:lnTo>
                <a:lnTo>
                  <a:pt x="14454" y="16669"/>
                </a:lnTo>
                <a:lnTo>
                  <a:pt x="14283" y="16401"/>
                </a:lnTo>
                <a:lnTo>
                  <a:pt x="14113" y="16182"/>
                </a:lnTo>
                <a:lnTo>
                  <a:pt x="14137" y="16158"/>
                </a:lnTo>
                <a:lnTo>
                  <a:pt x="14137" y="16133"/>
                </a:lnTo>
                <a:lnTo>
                  <a:pt x="14137" y="16109"/>
                </a:lnTo>
                <a:lnTo>
                  <a:pt x="14113" y="16109"/>
                </a:lnTo>
                <a:lnTo>
                  <a:pt x="14040" y="16085"/>
                </a:lnTo>
                <a:lnTo>
                  <a:pt x="13699" y="15671"/>
                </a:lnTo>
                <a:lnTo>
                  <a:pt x="13553" y="15525"/>
                </a:lnTo>
                <a:lnTo>
                  <a:pt x="13626" y="15452"/>
                </a:lnTo>
                <a:lnTo>
                  <a:pt x="13626" y="15403"/>
                </a:lnTo>
                <a:lnTo>
                  <a:pt x="13626" y="15379"/>
                </a:lnTo>
                <a:lnTo>
                  <a:pt x="13602" y="15355"/>
                </a:lnTo>
                <a:lnTo>
                  <a:pt x="13553" y="15355"/>
                </a:lnTo>
                <a:lnTo>
                  <a:pt x="13432" y="15379"/>
                </a:lnTo>
                <a:lnTo>
                  <a:pt x="13188" y="15136"/>
                </a:lnTo>
                <a:lnTo>
                  <a:pt x="12945" y="14892"/>
                </a:lnTo>
                <a:lnTo>
                  <a:pt x="12385" y="14454"/>
                </a:lnTo>
                <a:lnTo>
                  <a:pt x="12361" y="14381"/>
                </a:lnTo>
                <a:lnTo>
                  <a:pt x="12312" y="14357"/>
                </a:lnTo>
                <a:lnTo>
                  <a:pt x="12264" y="14333"/>
                </a:lnTo>
                <a:lnTo>
                  <a:pt x="12069" y="14211"/>
                </a:lnTo>
                <a:lnTo>
                  <a:pt x="11582" y="13870"/>
                </a:lnTo>
                <a:lnTo>
                  <a:pt x="11071" y="13554"/>
                </a:lnTo>
                <a:lnTo>
                  <a:pt x="10560" y="13262"/>
                </a:lnTo>
                <a:lnTo>
                  <a:pt x="10025" y="12994"/>
                </a:lnTo>
                <a:lnTo>
                  <a:pt x="9782" y="12897"/>
                </a:lnTo>
                <a:lnTo>
                  <a:pt x="9538" y="12824"/>
                </a:lnTo>
                <a:lnTo>
                  <a:pt x="9295" y="12751"/>
                </a:lnTo>
                <a:lnTo>
                  <a:pt x="9027" y="12702"/>
                </a:lnTo>
                <a:lnTo>
                  <a:pt x="8516" y="12629"/>
                </a:lnTo>
                <a:lnTo>
                  <a:pt x="8005" y="12629"/>
                </a:lnTo>
                <a:lnTo>
                  <a:pt x="8005" y="12264"/>
                </a:lnTo>
                <a:lnTo>
                  <a:pt x="7981" y="11899"/>
                </a:lnTo>
                <a:lnTo>
                  <a:pt x="7957" y="11559"/>
                </a:lnTo>
                <a:lnTo>
                  <a:pt x="7884" y="11194"/>
                </a:lnTo>
                <a:lnTo>
                  <a:pt x="7786" y="10731"/>
                </a:lnTo>
                <a:lnTo>
                  <a:pt x="7640" y="10269"/>
                </a:lnTo>
                <a:lnTo>
                  <a:pt x="7494" y="9807"/>
                </a:lnTo>
                <a:lnTo>
                  <a:pt x="7349" y="9345"/>
                </a:lnTo>
                <a:lnTo>
                  <a:pt x="7300" y="9077"/>
                </a:lnTo>
                <a:lnTo>
                  <a:pt x="7251" y="8809"/>
                </a:lnTo>
                <a:lnTo>
                  <a:pt x="7203" y="8250"/>
                </a:lnTo>
                <a:lnTo>
                  <a:pt x="7203" y="7666"/>
                </a:lnTo>
                <a:lnTo>
                  <a:pt x="7251" y="7106"/>
                </a:lnTo>
                <a:lnTo>
                  <a:pt x="7324" y="6522"/>
                </a:lnTo>
                <a:lnTo>
                  <a:pt x="7421" y="5938"/>
                </a:lnTo>
                <a:lnTo>
                  <a:pt x="7616" y="4746"/>
                </a:lnTo>
                <a:lnTo>
                  <a:pt x="7884" y="4746"/>
                </a:lnTo>
                <a:lnTo>
                  <a:pt x="8127" y="4673"/>
                </a:lnTo>
                <a:lnTo>
                  <a:pt x="8370" y="4575"/>
                </a:lnTo>
                <a:lnTo>
                  <a:pt x="8638" y="4454"/>
                </a:lnTo>
                <a:lnTo>
                  <a:pt x="8760" y="4527"/>
                </a:lnTo>
                <a:lnTo>
                  <a:pt x="8906" y="4624"/>
                </a:lnTo>
                <a:lnTo>
                  <a:pt x="9076" y="4673"/>
                </a:lnTo>
                <a:lnTo>
                  <a:pt x="9246" y="4721"/>
                </a:lnTo>
                <a:lnTo>
                  <a:pt x="9587" y="4794"/>
                </a:lnTo>
                <a:lnTo>
                  <a:pt x="10122" y="4794"/>
                </a:lnTo>
                <a:lnTo>
                  <a:pt x="10366" y="4746"/>
                </a:lnTo>
                <a:lnTo>
                  <a:pt x="10609" y="4673"/>
                </a:lnTo>
                <a:lnTo>
                  <a:pt x="10828" y="4575"/>
                </a:lnTo>
                <a:lnTo>
                  <a:pt x="11071" y="4454"/>
                </a:lnTo>
                <a:lnTo>
                  <a:pt x="11266" y="4308"/>
                </a:lnTo>
                <a:lnTo>
                  <a:pt x="11461" y="4162"/>
                </a:lnTo>
                <a:lnTo>
                  <a:pt x="11607" y="3967"/>
                </a:lnTo>
                <a:lnTo>
                  <a:pt x="11728" y="3797"/>
                </a:lnTo>
                <a:lnTo>
                  <a:pt x="11850" y="3602"/>
                </a:lnTo>
                <a:lnTo>
                  <a:pt x="11947" y="3407"/>
                </a:lnTo>
                <a:lnTo>
                  <a:pt x="12020" y="3188"/>
                </a:lnTo>
                <a:lnTo>
                  <a:pt x="12142" y="2775"/>
                </a:lnTo>
                <a:lnTo>
                  <a:pt x="12215" y="2312"/>
                </a:lnTo>
                <a:lnTo>
                  <a:pt x="12288" y="1850"/>
                </a:lnTo>
                <a:lnTo>
                  <a:pt x="12312" y="1412"/>
                </a:lnTo>
                <a:lnTo>
                  <a:pt x="12361" y="512"/>
                </a:lnTo>
                <a:lnTo>
                  <a:pt x="12458" y="463"/>
                </a:lnTo>
                <a:lnTo>
                  <a:pt x="12507" y="390"/>
                </a:lnTo>
                <a:lnTo>
                  <a:pt x="12531" y="317"/>
                </a:lnTo>
                <a:lnTo>
                  <a:pt x="12507" y="220"/>
                </a:lnTo>
                <a:lnTo>
                  <a:pt x="12483" y="147"/>
                </a:lnTo>
                <a:lnTo>
                  <a:pt x="12434" y="98"/>
                </a:lnTo>
                <a:lnTo>
                  <a:pt x="12337" y="74"/>
                </a:lnTo>
                <a:lnTo>
                  <a:pt x="12264" y="98"/>
                </a:lnTo>
                <a:lnTo>
                  <a:pt x="12069" y="147"/>
                </a:lnTo>
                <a:lnTo>
                  <a:pt x="12045" y="147"/>
                </a:lnTo>
                <a:lnTo>
                  <a:pt x="11631" y="269"/>
                </a:lnTo>
                <a:lnTo>
                  <a:pt x="11217" y="366"/>
                </a:lnTo>
                <a:lnTo>
                  <a:pt x="10804" y="463"/>
                </a:lnTo>
                <a:lnTo>
                  <a:pt x="10390" y="561"/>
                </a:lnTo>
                <a:lnTo>
                  <a:pt x="10001" y="707"/>
                </a:lnTo>
                <a:lnTo>
                  <a:pt x="9611" y="877"/>
                </a:lnTo>
                <a:lnTo>
                  <a:pt x="9417" y="974"/>
                </a:lnTo>
                <a:lnTo>
                  <a:pt x="9246" y="1096"/>
                </a:lnTo>
                <a:lnTo>
                  <a:pt x="9076" y="1242"/>
                </a:lnTo>
                <a:lnTo>
                  <a:pt x="8906" y="1388"/>
                </a:lnTo>
                <a:lnTo>
                  <a:pt x="8735" y="1558"/>
                </a:lnTo>
                <a:lnTo>
                  <a:pt x="8614" y="1753"/>
                </a:lnTo>
                <a:lnTo>
                  <a:pt x="8492" y="1947"/>
                </a:lnTo>
                <a:lnTo>
                  <a:pt x="8395" y="2142"/>
                </a:lnTo>
                <a:lnTo>
                  <a:pt x="8297" y="2361"/>
                </a:lnTo>
                <a:lnTo>
                  <a:pt x="8249" y="2580"/>
                </a:lnTo>
                <a:lnTo>
                  <a:pt x="8200" y="2799"/>
                </a:lnTo>
                <a:lnTo>
                  <a:pt x="8151" y="3042"/>
                </a:lnTo>
                <a:lnTo>
                  <a:pt x="8151" y="3286"/>
                </a:lnTo>
                <a:lnTo>
                  <a:pt x="8200" y="3578"/>
                </a:lnTo>
                <a:lnTo>
                  <a:pt x="8224" y="3724"/>
                </a:lnTo>
                <a:lnTo>
                  <a:pt x="8297" y="3845"/>
                </a:lnTo>
                <a:lnTo>
                  <a:pt x="8370" y="3967"/>
                </a:lnTo>
                <a:lnTo>
                  <a:pt x="8443" y="4040"/>
                </a:lnTo>
                <a:lnTo>
                  <a:pt x="8443" y="4064"/>
                </a:lnTo>
                <a:lnTo>
                  <a:pt x="8370" y="4089"/>
                </a:lnTo>
                <a:lnTo>
                  <a:pt x="8200" y="4186"/>
                </a:lnTo>
                <a:lnTo>
                  <a:pt x="8030" y="4259"/>
                </a:lnTo>
                <a:lnTo>
                  <a:pt x="7689" y="4381"/>
                </a:lnTo>
                <a:lnTo>
                  <a:pt x="7762" y="3797"/>
                </a:lnTo>
                <a:lnTo>
                  <a:pt x="7811" y="3237"/>
                </a:lnTo>
                <a:lnTo>
                  <a:pt x="7811" y="2702"/>
                </a:lnTo>
                <a:lnTo>
                  <a:pt x="7786" y="2142"/>
                </a:lnTo>
                <a:lnTo>
                  <a:pt x="7738" y="1874"/>
                </a:lnTo>
                <a:lnTo>
                  <a:pt x="7689" y="1607"/>
                </a:lnTo>
                <a:lnTo>
                  <a:pt x="7616" y="1339"/>
                </a:lnTo>
                <a:lnTo>
                  <a:pt x="7519" y="1072"/>
                </a:lnTo>
                <a:lnTo>
                  <a:pt x="7421" y="828"/>
                </a:lnTo>
                <a:lnTo>
                  <a:pt x="7300" y="561"/>
                </a:lnTo>
                <a:lnTo>
                  <a:pt x="7130" y="317"/>
                </a:lnTo>
                <a:lnTo>
                  <a:pt x="6959" y="50"/>
                </a:lnTo>
                <a:lnTo>
                  <a:pt x="6935" y="25"/>
                </a:lnTo>
                <a:lnTo>
                  <a:pt x="688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2"/>
          <p:cNvSpPr/>
          <p:nvPr/>
        </p:nvSpPr>
        <p:spPr>
          <a:xfrm>
            <a:off x="2632644" y="3876822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2"/>
          <p:cNvSpPr/>
          <p:nvPr/>
        </p:nvSpPr>
        <p:spPr>
          <a:xfrm>
            <a:off x="3218101" y="3848630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2"/>
          <p:cNvSpPr/>
          <p:nvPr/>
        </p:nvSpPr>
        <p:spPr>
          <a:xfrm>
            <a:off x="3804127" y="3843844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"/>
          <p:cNvSpPr/>
          <p:nvPr/>
        </p:nvSpPr>
        <p:spPr>
          <a:xfrm>
            <a:off x="4363533" y="3847559"/>
            <a:ext cx="422260" cy="356848"/>
          </a:xfrm>
          <a:custGeom>
            <a:avLst/>
            <a:gdLst/>
            <a:ahLst/>
            <a:cxnLst/>
            <a:rect l="l" t="t" r="r" b="b"/>
            <a:pathLst>
              <a:path w="19321" h="16328" extrusionOk="0">
                <a:moveTo>
                  <a:pt x="15403" y="1996"/>
                </a:moveTo>
                <a:lnTo>
                  <a:pt x="15573" y="2215"/>
                </a:lnTo>
                <a:lnTo>
                  <a:pt x="15695" y="2458"/>
                </a:lnTo>
                <a:lnTo>
                  <a:pt x="15500" y="2531"/>
                </a:lnTo>
                <a:lnTo>
                  <a:pt x="15306" y="2629"/>
                </a:lnTo>
                <a:lnTo>
                  <a:pt x="14916" y="2799"/>
                </a:lnTo>
                <a:lnTo>
                  <a:pt x="14819" y="2483"/>
                </a:lnTo>
                <a:lnTo>
                  <a:pt x="14673" y="2215"/>
                </a:lnTo>
                <a:lnTo>
                  <a:pt x="14965" y="2118"/>
                </a:lnTo>
                <a:lnTo>
                  <a:pt x="15403" y="1996"/>
                </a:lnTo>
                <a:close/>
                <a:moveTo>
                  <a:pt x="15817" y="2702"/>
                </a:moveTo>
                <a:lnTo>
                  <a:pt x="16011" y="3140"/>
                </a:lnTo>
                <a:lnTo>
                  <a:pt x="15646" y="3286"/>
                </a:lnTo>
                <a:lnTo>
                  <a:pt x="15379" y="3407"/>
                </a:lnTo>
                <a:lnTo>
                  <a:pt x="15111" y="3553"/>
                </a:lnTo>
                <a:lnTo>
                  <a:pt x="14989" y="3042"/>
                </a:lnTo>
                <a:lnTo>
                  <a:pt x="15306" y="2921"/>
                </a:lnTo>
                <a:lnTo>
                  <a:pt x="15573" y="2823"/>
                </a:lnTo>
                <a:lnTo>
                  <a:pt x="15817" y="2702"/>
                </a:lnTo>
                <a:close/>
                <a:moveTo>
                  <a:pt x="16084" y="3286"/>
                </a:moveTo>
                <a:lnTo>
                  <a:pt x="16206" y="3602"/>
                </a:lnTo>
                <a:lnTo>
                  <a:pt x="15817" y="3772"/>
                </a:lnTo>
                <a:lnTo>
                  <a:pt x="15500" y="3894"/>
                </a:lnTo>
                <a:lnTo>
                  <a:pt x="15354" y="3943"/>
                </a:lnTo>
                <a:lnTo>
                  <a:pt x="15208" y="4040"/>
                </a:lnTo>
                <a:lnTo>
                  <a:pt x="15135" y="3699"/>
                </a:lnTo>
                <a:lnTo>
                  <a:pt x="15427" y="3578"/>
                </a:lnTo>
                <a:lnTo>
                  <a:pt x="15719" y="3456"/>
                </a:lnTo>
                <a:lnTo>
                  <a:pt x="16084" y="3286"/>
                </a:lnTo>
                <a:close/>
                <a:moveTo>
                  <a:pt x="16303" y="3894"/>
                </a:moveTo>
                <a:lnTo>
                  <a:pt x="16449" y="4283"/>
                </a:lnTo>
                <a:lnTo>
                  <a:pt x="16376" y="4259"/>
                </a:lnTo>
                <a:lnTo>
                  <a:pt x="16279" y="4259"/>
                </a:lnTo>
                <a:lnTo>
                  <a:pt x="16133" y="4308"/>
                </a:lnTo>
                <a:lnTo>
                  <a:pt x="15841" y="4454"/>
                </a:lnTo>
                <a:lnTo>
                  <a:pt x="15598" y="4575"/>
                </a:lnTo>
                <a:lnTo>
                  <a:pt x="15379" y="4697"/>
                </a:lnTo>
                <a:lnTo>
                  <a:pt x="15257" y="4259"/>
                </a:lnTo>
                <a:lnTo>
                  <a:pt x="15427" y="4210"/>
                </a:lnTo>
                <a:lnTo>
                  <a:pt x="15573" y="4162"/>
                </a:lnTo>
                <a:lnTo>
                  <a:pt x="15890" y="4040"/>
                </a:lnTo>
                <a:lnTo>
                  <a:pt x="16303" y="3894"/>
                </a:lnTo>
                <a:close/>
                <a:moveTo>
                  <a:pt x="16498" y="4405"/>
                </a:moveTo>
                <a:lnTo>
                  <a:pt x="16498" y="4454"/>
                </a:lnTo>
                <a:lnTo>
                  <a:pt x="16595" y="4721"/>
                </a:lnTo>
                <a:lnTo>
                  <a:pt x="16449" y="4770"/>
                </a:lnTo>
                <a:lnTo>
                  <a:pt x="16303" y="4819"/>
                </a:lnTo>
                <a:lnTo>
                  <a:pt x="16011" y="4965"/>
                </a:lnTo>
                <a:lnTo>
                  <a:pt x="15768" y="5086"/>
                </a:lnTo>
                <a:lnTo>
                  <a:pt x="15622" y="5184"/>
                </a:lnTo>
                <a:lnTo>
                  <a:pt x="15549" y="5232"/>
                </a:lnTo>
                <a:lnTo>
                  <a:pt x="15525" y="5305"/>
                </a:lnTo>
                <a:lnTo>
                  <a:pt x="15427" y="4892"/>
                </a:lnTo>
                <a:lnTo>
                  <a:pt x="15695" y="4819"/>
                </a:lnTo>
                <a:lnTo>
                  <a:pt x="15938" y="4721"/>
                </a:lnTo>
                <a:lnTo>
                  <a:pt x="16255" y="4624"/>
                </a:lnTo>
                <a:lnTo>
                  <a:pt x="16401" y="4527"/>
                </a:lnTo>
                <a:lnTo>
                  <a:pt x="16449" y="4478"/>
                </a:lnTo>
                <a:lnTo>
                  <a:pt x="16498" y="4405"/>
                </a:lnTo>
                <a:close/>
                <a:moveTo>
                  <a:pt x="16717" y="5062"/>
                </a:moveTo>
                <a:lnTo>
                  <a:pt x="16814" y="5305"/>
                </a:lnTo>
                <a:lnTo>
                  <a:pt x="16547" y="5403"/>
                </a:lnTo>
                <a:lnTo>
                  <a:pt x="16303" y="5524"/>
                </a:lnTo>
                <a:lnTo>
                  <a:pt x="15987" y="5670"/>
                </a:lnTo>
                <a:lnTo>
                  <a:pt x="15817" y="5743"/>
                </a:lnTo>
                <a:lnTo>
                  <a:pt x="15671" y="5816"/>
                </a:lnTo>
                <a:lnTo>
                  <a:pt x="15549" y="5354"/>
                </a:lnTo>
                <a:lnTo>
                  <a:pt x="15622" y="5403"/>
                </a:lnTo>
                <a:lnTo>
                  <a:pt x="15719" y="5427"/>
                </a:lnTo>
                <a:lnTo>
                  <a:pt x="15792" y="5403"/>
                </a:lnTo>
                <a:lnTo>
                  <a:pt x="15890" y="5378"/>
                </a:lnTo>
                <a:lnTo>
                  <a:pt x="16084" y="5305"/>
                </a:lnTo>
                <a:lnTo>
                  <a:pt x="16255" y="5257"/>
                </a:lnTo>
                <a:lnTo>
                  <a:pt x="16498" y="5159"/>
                </a:lnTo>
                <a:lnTo>
                  <a:pt x="16620" y="5111"/>
                </a:lnTo>
                <a:lnTo>
                  <a:pt x="16717" y="5062"/>
                </a:lnTo>
                <a:close/>
                <a:moveTo>
                  <a:pt x="17082" y="4551"/>
                </a:moveTo>
                <a:lnTo>
                  <a:pt x="17106" y="4575"/>
                </a:lnTo>
                <a:lnTo>
                  <a:pt x="17228" y="4673"/>
                </a:lnTo>
                <a:lnTo>
                  <a:pt x="17350" y="4746"/>
                </a:lnTo>
                <a:lnTo>
                  <a:pt x="17496" y="4794"/>
                </a:lnTo>
                <a:lnTo>
                  <a:pt x="17666" y="4819"/>
                </a:lnTo>
                <a:lnTo>
                  <a:pt x="17885" y="4867"/>
                </a:lnTo>
                <a:lnTo>
                  <a:pt x="18128" y="4965"/>
                </a:lnTo>
                <a:lnTo>
                  <a:pt x="18323" y="5062"/>
                </a:lnTo>
                <a:lnTo>
                  <a:pt x="18518" y="5208"/>
                </a:lnTo>
                <a:lnTo>
                  <a:pt x="18591" y="5281"/>
                </a:lnTo>
                <a:lnTo>
                  <a:pt x="18664" y="5354"/>
                </a:lnTo>
                <a:lnTo>
                  <a:pt x="18785" y="5573"/>
                </a:lnTo>
                <a:lnTo>
                  <a:pt x="18810" y="5670"/>
                </a:lnTo>
                <a:lnTo>
                  <a:pt x="18834" y="5768"/>
                </a:lnTo>
                <a:lnTo>
                  <a:pt x="18834" y="5889"/>
                </a:lnTo>
                <a:lnTo>
                  <a:pt x="18810" y="6011"/>
                </a:lnTo>
                <a:lnTo>
                  <a:pt x="18761" y="6108"/>
                </a:lnTo>
                <a:lnTo>
                  <a:pt x="18664" y="6181"/>
                </a:lnTo>
                <a:lnTo>
                  <a:pt x="18542" y="6254"/>
                </a:lnTo>
                <a:lnTo>
                  <a:pt x="18396" y="6303"/>
                </a:lnTo>
                <a:lnTo>
                  <a:pt x="18080" y="6376"/>
                </a:lnTo>
                <a:lnTo>
                  <a:pt x="17812" y="6400"/>
                </a:lnTo>
                <a:lnTo>
                  <a:pt x="17447" y="5476"/>
                </a:lnTo>
                <a:lnTo>
                  <a:pt x="17082" y="4551"/>
                </a:lnTo>
                <a:close/>
                <a:moveTo>
                  <a:pt x="16936" y="5622"/>
                </a:moveTo>
                <a:lnTo>
                  <a:pt x="17033" y="5889"/>
                </a:lnTo>
                <a:lnTo>
                  <a:pt x="16863" y="5938"/>
                </a:lnTo>
                <a:lnTo>
                  <a:pt x="16717" y="6011"/>
                </a:lnTo>
                <a:lnTo>
                  <a:pt x="16401" y="6157"/>
                </a:lnTo>
                <a:lnTo>
                  <a:pt x="16084" y="6303"/>
                </a:lnTo>
                <a:lnTo>
                  <a:pt x="15768" y="6425"/>
                </a:lnTo>
                <a:lnTo>
                  <a:pt x="15768" y="6376"/>
                </a:lnTo>
                <a:lnTo>
                  <a:pt x="15719" y="6303"/>
                </a:lnTo>
                <a:lnTo>
                  <a:pt x="15719" y="6157"/>
                </a:lnTo>
                <a:lnTo>
                  <a:pt x="15719" y="6011"/>
                </a:lnTo>
                <a:lnTo>
                  <a:pt x="15890" y="5987"/>
                </a:lnTo>
                <a:lnTo>
                  <a:pt x="16084" y="5938"/>
                </a:lnTo>
                <a:lnTo>
                  <a:pt x="16425" y="5816"/>
                </a:lnTo>
                <a:lnTo>
                  <a:pt x="16668" y="5719"/>
                </a:lnTo>
                <a:lnTo>
                  <a:pt x="16936" y="5622"/>
                </a:lnTo>
                <a:close/>
                <a:moveTo>
                  <a:pt x="2142" y="4770"/>
                </a:moveTo>
                <a:lnTo>
                  <a:pt x="1607" y="6303"/>
                </a:lnTo>
                <a:lnTo>
                  <a:pt x="1534" y="6473"/>
                </a:lnTo>
                <a:lnTo>
                  <a:pt x="1436" y="6449"/>
                </a:lnTo>
                <a:lnTo>
                  <a:pt x="877" y="6449"/>
                </a:lnTo>
                <a:lnTo>
                  <a:pt x="779" y="6400"/>
                </a:lnTo>
                <a:lnTo>
                  <a:pt x="706" y="6327"/>
                </a:lnTo>
                <a:lnTo>
                  <a:pt x="609" y="6230"/>
                </a:lnTo>
                <a:lnTo>
                  <a:pt x="536" y="6084"/>
                </a:lnTo>
                <a:lnTo>
                  <a:pt x="512" y="5938"/>
                </a:lnTo>
                <a:lnTo>
                  <a:pt x="536" y="5816"/>
                </a:lnTo>
                <a:lnTo>
                  <a:pt x="560" y="5670"/>
                </a:lnTo>
                <a:lnTo>
                  <a:pt x="633" y="5524"/>
                </a:lnTo>
                <a:lnTo>
                  <a:pt x="706" y="5403"/>
                </a:lnTo>
                <a:lnTo>
                  <a:pt x="804" y="5305"/>
                </a:lnTo>
                <a:lnTo>
                  <a:pt x="901" y="5208"/>
                </a:lnTo>
                <a:lnTo>
                  <a:pt x="998" y="5111"/>
                </a:lnTo>
                <a:lnTo>
                  <a:pt x="1144" y="5038"/>
                </a:lnTo>
                <a:lnTo>
                  <a:pt x="1266" y="4965"/>
                </a:lnTo>
                <a:lnTo>
                  <a:pt x="1412" y="4916"/>
                </a:lnTo>
                <a:lnTo>
                  <a:pt x="1704" y="4867"/>
                </a:lnTo>
                <a:lnTo>
                  <a:pt x="1996" y="4819"/>
                </a:lnTo>
                <a:lnTo>
                  <a:pt x="2142" y="4770"/>
                </a:lnTo>
                <a:close/>
                <a:moveTo>
                  <a:pt x="10342" y="1899"/>
                </a:moveTo>
                <a:lnTo>
                  <a:pt x="10926" y="1923"/>
                </a:lnTo>
                <a:lnTo>
                  <a:pt x="11510" y="1972"/>
                </a:lnTo>
                <a:lnTo>
                  <a:pt x="12094" y="2045"/>
                </a:lnTo>
                <a:lnTo>
                  <a:pt x="12702" y="2118"/>
                </a:lnTo>
                <a:lnTo>
                  <a:pt x="13286" y="2239"/>
                </a:lnTo>
                <a:lnTo>
                  <a:pt x="13797" y="2361"/>
                </a:lnTo>
                <a:lnTo>
                  <a:pt x="14065" y="2410"/>
                </a:lnTo>
                <a:lnTo>
                  <a:pt x="14308" y="2434"/>
                </a:lnTo>
                <a:lnTo>
                  <a:pt x="14332" y="2653"/>
                </a:lnTo>
                <a:lnTo>
                  <a:pt x="14357" y="2872"/>
                </a:lnTo>
                <a:lnTo>
                  <a:pt x="14478" y="3334"/>
                </a:lnTo>
                <a:lnTo>
                  <a:pt x="14600" y="3772"/>
                </a:lnTo>
                <a:lnTo>
                  <a:pt x="14722" y="4186"/>
                </a:lnTo>
                <a:lnTo>
                  <a:pt x="14989" y="5305"/>
                </a:lnTo>
                <a:lnTo>
                  <a:pt x="15111" y="5816"/>
                </a:lnTo>
                <a:lnTo>
                  <a:pt x="15184" y="6084"/>
                </a:lnTo>
                <a:lnTo>
                  <a:pt x="15281" y="6327"/>
                </a:lnTo>
                <a:lnTo>
                  <a:pt x="15014" y="6449"/>
                </a:lnTo>
                <a:lnTo>
                  <a:pt x="14722" y="6571"/>
                </a:lnTo>
                <a:lnTo>
                  <a:pt x="14162" y="6814"/>
                </a:lnTo>
                <a:lnTo>
                  <a:pt x="13457" y="7033"/>
                </a:lnTo>
                <a:lnTo>
                  <a:pt x="12751" y="7228"/>
                </a:lnTo>
                <a:lnTo>
                  <a:pt x="11972" y="7398"/>
                </a:lnTo>
                <a:lnTo>
                  <a:pt x="11169" y="7520"/>
                </a:lnTo>
                <a:lnTo>
                  <a:pt x="10366" y="7593"/>
                </a:lnTo>
                <a:lnTo>
                  <a:pt x="9588" y="7617"/>
                </a:lnTo>
                <a:lnTo>
                  <a:pt x="8809" y="7617"/>
                </a:lnTo>
                <a:lnTo>
                  <a:pt x="8055" y="7568"/>
                </a:lnTo>
                <a:lnTo>
                  <a:pt x="7300" y="7471"/>
                </a:lnTo>
                <a:lnTo>
                  <a:pt x="6546" y="7325"/>
                </a:lnTo>
                <a:lnTo>
                  <a:pt x="5840" y="7155"/>
                </a:lnTo>
                <a:lnTo>
                  <a:pt x="5135" y="6960"/>
                </a:lnTo>
                <a:lnTo>
                  <a:pt x="4794" y="6838"/>
                </a:lnTo>
                <a:lnTo>
                  <a:pt x="4478" y="6717"/>
                </a:lnTo>
                <a:lnTo>
                  <a:pt x="4137" y="6595"/>
                </a:lnTo>
                <a:lnTo>
                  <a:pt x="3821" y="6498"/>
                </a:lnTo>
                <a:lnTo>
                  <a:pt x="3821" y="6449"/>
                </a:lnTo>
                <a:lnTo>
                  <a:pt x="3943" y="5914"/>
                </a:lnTo>
                <a:lnTo>
                  <a:pt x="4064" y="5378"/>
                </a:lnTo>
                <a:lnTo>
                  <a:pt x="4186" y="4867"/>
                </a:lnTo>
                <a:lnTo>
                  <a:pt x="4356" y="4332"/>
                </a:lnTo>
                <a:lnTo>
                  <a:pt x="4527" y="3821"/>
                </a:lnTo>
                <a:lnTo>
                  <a:pt x="4697" y="3310"/>
                </a:lnTo>
                <a:lnTo>
                  <a:pt x="4843" y="2896"/>
                </a:lnTo>
                <a:lnTo>
                  <a:pt x="4916" y="2702"/>
                </a:lnTo>
                <a:lnTo>
                  <a:pt x="4965" y="2483"/>
                </a:lnTo>
                <a:lnTo>
                  <a:pt x="5038" y="2507"/>
                </a:lnTo>
                <a:lnTo>
                  <a:pt x="5111" y="2507"/>
                </a:lnTo>
                <a:lnTo>
                  <a:pt x="6254" y="2264"/>
                </a:lnTo>
                <a:lnTo>
                  <a:pt x="6838" y="2142"/>
                </a:lnTo>
                <a:lnTo>
                  <a:pt x="7398" y="2069"/>
                </a:lnTo>
                <a:lnTo>
                  <a:pt x="7982" y="1996"/>
                </a:lnTo>
                <a:lnTo>
                  <a:pt x="8566" y="1947"/>
                </a:lnTo>
                <a:lnTo>
                  <a:pt x="9150" y="1923"/>
                </a:lnTo>
                <a:lnTo>
                  <a:pt x="9734" y="1899"/>
                </a:lnTo>
                <a:close/>
                <a:moveTo>
                  <a:pt x="16863" y="7933"/>
                </a:moveTo>
                <a:lnTo>
                  <a:pt x="16011" y="8177"/>
                </a:lnTo>
                <a:lnTo>
                  <a:pt x="15160" y="8371"/>
                </a:lnTo>
                <a:lnTo>
                  <a:pt x="14308" y="8566"/>
                </a:lnTo>
                <a:lnTo>
                  <a:pt x="13432" y="8736"/>
                </a:lnTo>
                <a:lnTo>
                  <a:pt x="12581" y="8882"/>
                </a:lnTo>
                <a:lnTo>
                  <a:pt x="11705" y="9004"/>
                </a:lnTo>
                <a:lnTo>
                  <a:pt x="10829" y="9077"/>
                </a:lnTo>
                <a:lnTo>
                  <a:pt x="9953" y="9126"/>
                </a:lnTo>
                <a:lnTo>
                  <a:pt x="9052" y="9126"/>
                </a:lnTo>
                <a:lnTo>
                  <a:pt x="8176" y="9101"/>
                </a:lnTo>
                <a:lnTo>
                  <a:pt x="7276" y="9053"/>
                </a:lnTo>
                <a:lnTo>
                  <a:pt x="6400" y="8955"/>
                </a:lnTo>
                <a:lnTo>
                  <a:pt x="5476" y="8834"/>
                </a:lnTo>
                <a:lnTo>
                  <a:pt x="4575" y="8663"/>
                </a:lnTo>
                <a:lnTo>
                  <a:pt x="3675" y="8469"/>
                </a:lnTo>
                <a:lnTo>
                  <a:pt x="2775" y="8323"/>
                </a:lnTo>
                <a:lnTo>
                  <a:pt x="2702" y="8347"/>
                </a:lnTo>
                <a:lnTo>
                  <a:pt x="2677" y="8371"/>
                </a:lnTo>
                <a:lnTo>
                  <a:pt x="2677" y="8420"/>
                </a:lnTo>
                <a:lnTo>
                  <a:pt x="2726" y="8469"/>
                </a:lnTo>
                <a:lnTo>
                  <a:pt x="3140" y="8615"/>
                </a:lnTo>
                <a:lnTo>
                  <a:pt x="3553" y="8761"/>
                </a:lnTo>
                <a:lnTo>
                  <a:pt x="3991" y="8882"/>
                </a:lnTo>
                <a:lnTo>
                  <a:pt x="4429" y="8980"/>
                </a:lnTo>
                <a:lnTo>
                  <a:pt x="5305" y="9126"/>
                </a:lnTo>
                <a:lnTo>
                  <a:pt x="6181" y="9272"/>
                </a:lnTo>
                <a:lnTo>
                  <a:pt x="7081" y="9369"/>
                </a:lnTo>
                <a:lnTo>
                  <a:pt x="7957" y="9442"/>
                </a:lnTo>
                <a:lnTo>
                  <a:pt x="8858" y="9466"/>
                </a:lnTo>
                <a:lnTo>
                  <a:pt x="9758" y="9466"/>
                </a:lnTo>
                <a:lnTo>
                  <a:pt x="10658" y="9442"/>
                </a:lnTo>
                <a:lnTo>
                  <a:pt x="11583" y="9393"/>
                </a:lnTo>
                <a:lnTo>
                  <a:pt x="12508" y="9296"/>
                </a:lnTo>
                <a:lnTo>
                  <a:pt x="13408" y="9174"/>
                </a:lnTo>
                <a:lnTo>
                  <a:pt x="14308" y="9004"/>
                </a:lnTo>
                <a:lnTo>
                  <a:pt x="15208" y="8785"/>
                </a:lnTo>
                <a:lnTo>
                  <a:pt x="16084" y="8542"/>
                </a:lnTo>
                <a:lnTo>
                  <a:pt x="16960" y="8250"/>
                </a:lnTo>
                <a:lnTo>
                  <a:pt x="17009" y="8225"/>
                </a:lnTo>
                <a:lnTo>
                  <a:pt x="17058" y="8177"/>
                </a:lnTo>
                <a:lnTo>
                  <a:pt x="17058" y="8104"/>
                </a:lnTo>
                <a:lnTo>
                  <a:pt x="17058" y="8055"/>
                </a:lnTo>
                <a:lnTo>
                  <a:pt x="17033" y="8006"/>
                </a:lnTo>
                <a:lnTo>
                  <a:pt x="16985" y="7958"/>
                </a:lnTo>
                <a:lnTo>
                  <a:pt x="16936" y="7933"/>
                </a:lnTo>
                <a:close/>
                <a:moveTo>
                  <a:pt x="9320" y="9953"/>
                </a:moveTo>
                <a:lnTo>
                  <a:pt x="8639" y="9977"/>
                </a:lnTo>
                <a:lnTo>
                  <a:pt x="7714" y="9977"/>
                </a:lnTo>
                <a:lnTo>
                  <a:pt x="7446" y="10001"/>
                </a:lnTo>
                <a:lnTo>
                  <a:pt x="7300" y="10026"/>
                </a:lnTo>
                <a:lnTo>
                  <a:pt x="7179" y="10050"/>
                </a:lnTo>
                <a:lnTo>
                  <a:pt x="7081" y="10123"/>
                </a:lnTo>
                <a:lnTo>
                  <a:pt x="6984" y="10220"/>
                </a:lnTo>
                <a:lnTo>
                  <a:pt x="6960" y="10269"/>
                </a:lnTo>
                <a:lnTo>
                  <a:pt x="6984" y="10293"/>
                </a:lnTo>
                <a:lnTo>
                  <a:pt x="7057" y="10366"/>
                </a:lnTo>
                <a:lnTo>
                  <a:pt x="7154" y="10415"/>
                </a:lnTo>
                <a:lnTo>
                  <a:pt x="7252" y="10464"/>
                </a:lnTo>
                <a:lnTo>
                  <a:pt x="7349" y="10488"/>
                </a:lnTo>
                <a:lnTo>
                  <a:pt x="7568" y="10512"/>
                </a:lnTo>
                <a:lnTo>
                  <a:pt x="10585" y="10512"/>
                </a:lnTo>
                <a:lnTo>
                  <a:pt x="12021" y="10561"/>
                </a:lnTo>
                <a:lnTo>
                  <a:pt x="12143" y="10537"/>
                </a:lnTo>
                <a:lnTo>
                  <a:pt x="12216" y="10488"/>
                </a:lnTo>
                <a:lnTo>
                  <a:pt x="12264" y="10391"/>
                </a:lnTo>
                <a:lnTo>
                  <a:pt x="12289" y="10293"/>
                </a:lnTo>
                <a:lnTo>
                  <a:pt x="12264" y="10196"/>
                </a:lnTo>
                <a:lnTo>
                  <a:pt x="12216" y="10099"/>
                </a:lnTo>
                <a:lnTo>
                  <a:pt x="12143" y="10050"/>
                </a:lnTo>
                <a:lnTo>
                  <a:pt x="12021" y="10001"/>
                </a:lnTo>
                <a:lnTo>
                  <a:pt x="10683" y="9977"/>
                </a:lnTo>
                <a:lnTo>
                  <a:pt x="9320" y="9953"/>
                </a:lnTo>
                <a:close/>
                <a:moveTo>
                  <a:pt x="10950" y="10975"/>
                </a:moveTo>
                <a:lnTo>
                  <a:pt x="10683" y="10999"/>
                </a:lnTo>
                <a:lnTo>
                  <a:pt x="10123" y="11023"/>
                </a:lnTo>
                <a:lnTo>
                  <a:pt x="9612" y="11048"/>
                </a:lnTo>
                <a:lnTo>
                  <a:pt x="9028" y="11023"/>
                </a:lnTo>
                <a:lnTo>
                  <a:pt x="8152" y="11023"/>
                </a:lnTo>
                <a:lnTo>
                  <a:pt x="7860" y="11048"/>
                </a:lnTo>
                <a:lnTo>
                  <a:pt x="7568" y="11096"/>
                </a:lnTo>
                <a:lnTo>
                  <a:pt x="7300" y="11169"/>
                </a:lnTo>
                <a:lnTo>
                  <a:pt x="7252" y="11194"/>
                </a:lnTo>
                <a:lnTo>
                  <a:pt x="7227" y="11218"/>
                </a:lnTo>
                <a:lnTo>
                  <a:pt x="7203" y="11315"/>
                </a:lnTo>
                <a:lnTo>
                  <a:pt x="7227" y="11413"/>
                </a:lnTo>
                <a:lnTo>
                  <a:pt x="7252" y="11437"/>
                </a:lnTo>
                <a:lnTo>
                  <a:pt x="7300" y="11461"/>
                </a:lnTo>
                <a:lnTo>
                  <a:pt x="7568" y="11534"/>
                </a:lnTo>
                <a:lnTo>
                  <a:pt x="7811" y="11559"/>
                </a:lnTo>
                <a:lnTo>
                  <a:pt x="8079" y="11583"/>
                </a:lnTo>
                <a:lnTo>
                  <a:pt x="8347" y="11607"/>
                </a:lnTo>
                <a:lnTo>
                  <a:pt x="9417" y="11559"/>
                </a:lnTo>
                <a:lnTo>
                  <a:pt x="10561" y="11559"/>
                </a:lnTo>
                <a:lnTo>
                  <a:pt x="11145" y="11583"/>
                </a:lnTo>
                <a:lnTo>
                  <a:pt x="11437" y="11559"/>
                </a:lnTo>
                <a:lnTo>
                  <a:pt x="11583" y="11534"/>
                </a:lnTo>
                <a:lnTo>
                  <a:pt x="11729" y="11486"/>
                </a:lnTo>
                <a:lnTo>
                  <a:pt x="11802" y="11461"/>
                </a:lnTo>
                <a:lnTo>
                  <a:pt x="11851" y="11413"/>
                </a:lnTo>
                <a:lnTo>
                  <a:pt x="11875" y="11364"/>
                </a:lnTo>
                <a:lnTo>
                  <a:pt x="11875" y="11291"/>
                </a:lnTo>
                <a:lnTo>
                  <a:pt x="11875" y="11218"/>
                </a:lnTo>
                <a:lnTo>
                  <a:pt x="11851" y="11169"/>
                </a:lnTo>
                <a:lnTo>
                  <a:pt x="11802" y="11121"/>
                </a:lnTo>
                <a:lnTo>
                  <a:pt x="11729" y="11096"/>
                </a:lnTo>
                <a:lnTo>
                  <a:pt x="11486" y="11023"/>
                </a:lnTo>
                <a:lnTo>
                  <a:pt x="11218" y="10999"/>
                </a:lnTo>
                <a:lnTo>
                  <a:pt x="10950" y="10975"/>
                </a:lnTo>
                <a:close/>
                <a:moveTo>
                  <a:pt x="4210" y="9734"/>
                </a:moveTo>
                <a:lnTo>
                  <a:pt x="4356" y="9758"/>
                </a:lnTo>
                <a:lnTo>
                  <a:pt x="4478" y="9783"/>
                </a:lnTo>
                <a:lnTo>
                  <a:pt x="4600" y="9807"/>
                </a:lnTo>
                <a:lnTo>
                  <a:pt x="4819" y="9928"/>
                </a:lnTo>
                <a:lnTo>
                  <a:pt x="5013" y="10074"/>
                </a:lnTo>
                <a:lnTo>
                  <a:pt x="5184" y="10269"/>
                </a:lnTo>
                <a:lnTo>
                  <a:pt x="5330" y="10488"/>
                </a:lnTo>
                <a:lnTo>
                  <a:pt x="5451" y="10756"/>
                </a:lnTo>
                <a:lnTo>
                  <a:pt x="5524" y="10902"/>
                </a:lnTo>
                <a:lnTo>
                  <a:pt x="5549" y="11048"/>
                </a:lnTo>
                <a:lnTo>
                  <a:pt x="5549" y="11194"/>
                </a:lnTo>
                <a:lnTo>
                  <a:pt x="5524" y="11315"/>
                </a:lnTo>
                <a:lnTo>
                  <a:pt x="5476" y="11437"/>
                </a:lnTo>
                <a:lnTo>
                  <a:pt x="5427" y="11534"/>
                </a:lnTo>
                <a:lnTo>
                  <a:pt x="5330" y="11607"/>
                </a:lnTo>
                <a:lnTo>
                  <a:pt x="5232" y="11680"/>
                </a:lnTo>
                <a:lnTo>
                  <a:pt x="5135" y="11753"/>
                </a:lnTo>
                <a:lnTo>
                  <a:pt x="5013" y="11802"/>
                </a:lnTo>
                <a:lnTo>
                  <a:pt x="4770" y="11875"/>
                </a:lnTo>
                <a:lnTo>
                  <a:pt x="4478" y="11924"/>
                </a:lnTo>
                <a:lnTo>
                  <a:pt x="4210" y="11924"/>
                </a:lnTo>
                <a:lnTo>
                  <a:pt x="3967" y="11899"/>
                </a:lnTo>
                <a:lnTo>
                  <a:pt x="3699" y="11851"/>
                </a:lnTo>
                <a:lnTo>
                  <a:pt x="3456" y="11753"/>
                </a:lnTo>
                <a:lnTo>
                  <a:pt x="3213" y="11656"/>
                </a:lnTo>
                <a:lnTo>
                  <a:pt x="3018" y="11510"/>
                </a:lnTo>
                <a:lnTo>
                  <a:pt x="2921" y="11413"/>
                </a:lnTo>
                <a:lnTo>
                  <a:pt x="2848" y="11315"/>
                </a:lnTo>
                <a:lnTo>
                  <a:pt x="2799" y="11194"/>
                </a:lnTo>
                <a:lnTo>
                  <a:pt x="2750" y="11096"/>
                </a:lnTo>
                <a:lnTo>
                  <a:pt x="2702" y="10950"/>
                </a:lnTo>
                <a:lnTo>
                  <a:pt x="2677" y="10829"/>
                </a:lnTo>
                <a:lnTo>
                  <a:pt x="2702" y="10707"/>
                </a:lnTo>
                <a:lnTo>
                  <a:pt x="2702" y="10610"/>
                </a:lnTo>
                <a:lnTo>
                  <a:pt x="2726" y="10512"/>
                </a:lnTo>
                <a:lnTo>
                  <a:pt x="2775" y="10415"/>
                </a:lnTo>
                <a:lnTo>
                  <a:pt x="2896" y="10269"/>
                </a:lnTo>
                <a:lnTo>
                  <a:pt x="3042" y="10147"/>
                </a:lnTo>
                <a:lnTo>
                  <a:pt x="3213" y="10050"/>
                </a:lnTo>
                <a:lnTo>
                  <a:pt x="3383" y="9977"/>
                </a:lnTo>
                <a:lnTo>
                  <a:pt x="3772" y="9807"/>
                </a:lnTo>
                <a:lnTo>
                  <a:pt x="3797" y="9807"/>
                </a:lnTo>
                <a:lnTo>
                  <a:pt x="3943" y="9758"/>
                </a:lnTo>
                <a:lnTo>
                  <a:pt x="4089" y="9758"/>
                </a:lnTo>
                <a:lnTo>
                  <a:pt x="4210" y="9734"/>
                </a:lnTo>
                <a:close/>
                <a:moveTo>
                  <a:pt x="15208" y="9612"/>
                </a:moveTo>
                <a:lnTo>
                  <a:pt x="15476" y="9637"/>
                </a:lnTo>
                <a:lnTo>
                  <a:pt x="15622" y="9685"/>
                </a:lnTo>
                <a:lnTo>
                  <a:pt x="15719" y="9734"/>
                </a:lnTo>
                <a:lnTo>
                  <a:pt x="15914" y="9880"/>
                </a:lnTo>
                <a:lnTo>
                  <a:pt x="16084" y="10050"/>
                </a:lnTo>
                <a:lnTo>
                  <a:pt x="16279" y="10220"/>
                </a:lnTo>
                <a:lnTo>
                  <a:pt x="16401" y="10342"/>
                </a:lnTo>
                <a:lnTo>
                  <a:pt x="16498" y="10464"/>
                </a:lnTo>
                <a:lnTo>
                  <a:pt x="16547" y="10585"/>
                </a:lnTo>
                <a:lnTo>
                  <a:pt x="16571" y="10731"/>
                </a:lnTo>
                <a:lnTo>
                  <a:pt x="16571" y="10877"/>
                </a:lnTo>
                <a:lnTo>
                  <a:pt x="16547" y="11023"/>
                </a:lnTo>
                <a:lnTo>
                  <a:pt x="16498" y="11169"/>
                </a:lnTo>
                <a:lnTo>
                  <a:pt x="16425" y="11315"/>
                </a:lnTo>
                <a:lnTo>
                  <a:pt x="16352" y="11437"/>
                </a:lnTo>
                <a:lnTo>
                  <a:pt x="16255" y="11534"/>
                </a:lnTo>
                <a:lnTo>
                  <a:pt x="16133" y="11632"/>
                </a:lnTo>
                <a:lnTo>
                  <a:pt x="16011" y="11705"/>
                </a:lnTo>
                <a:lnTo>
                  <a:pt x="15768" y="11826"/>
                </a:lnTo>
                <a:lnTo>
                  <a:pt x="15500" y="11899"/>
                </a:lnTo>
                <a:lnTo>
                  <a:pt x="15208" y="11948"/>
                </a:lnTo>
                <a:lnTo>
                  <a:pt x="14916" y="11972"/>
                </a:lnTo>
                <a:lnTo>
                  <a:pt x="14624" y="11972"/>
                </a:lnTo>
                <a:lnTo>
                  <a:pt x="14357" y="11924"/>
                </a:lnTo>
                <a:lnTo>
                  <a:pt x="14235" y="11875"/>
                </a:lnTo>
                <a:lnTo>
                  <a:pt x="14113" y="11802"/>
                </a:lnTo>
                <a:lnTo>
                  <a:pt x="14016" y="11729"/>
                </a:lnTo>
                <a:lnTo>
                  <a:pt x="13919" y="11632"/>
                </a:lnTo>
                <a:lnTo>
                  <a:pt x="13846" y="11534"/>
                </a:lnTo>
                <a:lnTo>
                  <a:pt x="13797" y="11413"/>
                </a:lnTo>
                <a:lnTo>
                  <a:pt x="13773" y="11267"/>
                </a:lnTo>
                <a:lnTo>
                  <a:pt x="13748" y="11096"/>
                </a:lnTo>
                <a:lnTo>
                  <a:pt x="13773" y="10902"/>
                </a:lnTo>
                <a:lnTo>
                  <a:pt x="13821" y="10707"/>
                </a:lnTo>
                <a:lnTo>
                  <a:pt x="13919" y="10537"/>
                </a:lnTo>
                <a:lnTo>
                  <a:pt x="14040" y="10391"/>
                </a:lnTo>
                <a:lnTo>
                  <a:pt x="14284" y="10074"/>
                </a:lnTo>
                <a:lnTo>
                  <a:pt x="14405" y="9928"/>
                </a:lnTo>
                <a:lnTo>
                  <a:pt x="14503" y="9758"/>
                </a:lnTo>
                <a:lnTo>
                  <a:pt x="14746" y="9685"/>
                </a:lnTo>
                <a:lnTo>
                  <a:pt x="14989" y="9637"/>
                </a:lnTo>
                <a:lnTo>
                  <a:pt x="15208" y="9612"/>
                </a:lnTo>
                <a:close/>
                <a:moveTo>
                  <a:pt x="4064" y="9247"/>
                </a:moveTo>
                <a:lnTo>
                  <a:pt x="3870" y="9296"/>
                </a:lnTo>
                <a:lnTo>
                  <a:pt x="3675" y="9345"/>
                </a:lnTo>
                <a:lnTo>
                  <a:pt x="3626" y="9393"/>
                </a:lnTo>
                <a:lnTo>
                  <a:pt x="3578" y="9418"/>
                </a:lnTo>
                <a:lnTo>
                  <a:pt x="3334" y="9491"/>
                </a:lnTo>
                <a:lnTo>
                  <a:pt x="3091" y="9612"/>
                </a:lnTo>
                <a:lnTo>
                  <a:pt x="2848" y="9758"/>
                </a:lnTo>
                <a:lnTo>
                  <a:pt x="2653" y="9928"/>
                </a:lnTo>
                <a:lnTo>
                  <a:pt x="2458" y="10123"/>
                </a:lnTo>
                <a:lnTo>
                  <a:pt x="2337" y="10342"/>
                </a:lnTo>
                <a:lnTo>
                  <a:pt x="2239" y="10585"/>
                </a:lnTo>
                <a:lnTo>
                  <a:pt x="2215" y="10707"/>
                </a:lnTo>
                <a:lnTo>
                  <a:pt x="2215" y="10829"/>
                </a:lnTo>
                <a:lnTo>
                  <a:pt x="2239" y="11023"/>
                </a:lnTo>
                <a:lnTo>
                  <a:pt x="2264" y="11218"/>
                </a:lnTo>
                <a:lnTo>
                  <a:pt x="2337" y="11388"/>
                </a:lnTo>
                <a:lnTo>
                  <a:pt x="2434" y="11559"/>
                </a:lnTo>
                <a:lnTo>
                  <a:pt x="2531" y="11705"/>
                </a:lnTo>
                <a:lnTo>
                  <a:pt x="2653" y="11826"/>
                </a:lnTo>
                <a:lnTo>
                  <a:pt x="2775" y="11948"/>
                </a:lnTo>
                <a:lnTo>
                  <a:pt x="2945" y="12045"/>
                </a:lnTo>
                <a:lnTo>
                  <a:pt x="3091" y="12118"/>
                </a:lnTo>
                <a:lnTo>
                  <a:pt x="3261" y="12216"/>
                </a:lnTo>
                <a:lnTo>
                  <a:pt x="3626" y="12313"/>
                </a:lnTo>
                <a:lnTo>
                  <a:pt x="4016" y="12386"/>
                </a:lnTo>
                <a:lnTo>
                  <a:pt x="4381" y="12435"/>
                </a:lnTo>
                <a:lnTo>
                  <a:pt x="4575" y="12435"/>
                </a:lnTo>
                <a:lnTo>
                  <a:pt x="4746" y="12410"/>
                </a:lnTo>
                <a:lnTo>
                  <a:pt x="4916" y="12386"/>
                </a:lnTo>
                <a:lnTo>
                  <a:pt x="5086" y="12337"/>
                </a:lnTo>
                <a:lnTo>
                  <a:pt x="5232" y="12264"/>
                </a:lnTo>
                <a:lnTo>
                  <a:pt x="5378" y="12191"/>
                </a:lnTo>
                <a:lnTo>
                  <a:pt x="5500" y="12118"/>
                </a:lnTo>
                <a:lnTo>
                  <a:pt x="5622" y="11997"/>
                </a:lnTo>
                <a:lnTo>
                  <a:pt x="5719" y="11875"/>
                </a:lnTo>
                <a:lnTo>
                  <a:pt x="5816" y="11753"/>
                </a:lnTo>
                <a:lnTo>
                  <a:pt x="5889" y="11607"/>
                </a:lnTo>
                <a:lnTo>
                  <a:pt x="5938" y="11461"/>
                </a:lnTo>
                <a:lnTo>
                  <a:pt x="5986" y="11315"/>
                </a:lnTo>
                <a:lnTo>
                  <a:pt x="5986" y="11145"/>
                </a:lnTo>
                <a:lnTo>
                  <a:pt x="5986" y="10950"/>
                </a:lnTo>
                <a:lnTo>
                  <a:pt x="5962" y="10780"/>
                </a:lnTo>
                <a:lnTo>
                  <a:pt x="5913" y="10585"/>
                </a:lnTo>
                <a:lnTo>
                  <a:pt x="5865" y="10415"/>
                </a:lnTo>
                <a:lnTo>
                  <a:pt x="5768" y="10245"/>
                </a:lnTo>
                <a:lnTo>
                  <a:pt x="5670" y="10074"/>
                </a:lnTo>
                <a:lnTo>
                  <a:pt x="5549" y="9928"/>
                </a:lnTo>
                <a:lnTo>
                  <a:pt x="5427" y="9783"/>
                </a:lnTo>
                <a:lnTo>
                  <a:pt x="5281" y="9661"/>
                </a:lnTo>
                <a:lnTo>
                  <a:pt x="5111" y="9539"/>
                </a:lnTo>
                <a:lnTo>
                  <a:pt x="4965" y="9442"/>
                </a:lnTo>
                <a:lnTo>
                  <a:pt x="4794" y="9369"/>
                </a:lnTo>
                <a:lnTo>
                  <a:pt x="4600" y="9296"/>
                </a:lnTo>
                <a:lnTo>
                  <a:pt x="4429" y="9272"/>
                </a:lnTo>
                <a:lnTo>
                  <a:pt x="4235" y="9247"/>
                </a:lnTo>
                <a:close/>
                <a:moveTo>
                  <a:pt x="14916" y="9150"/>
                </a:moveTo>
                <a:lnTo>
                  <a:pt x="14746" y="9199"/>
                </a:lnTo>
                <a:lnTo>
                  <a:pt x="14576" y="9247"/>
                </a:lnTo>
                <a:lnTo>
                  <a:pt x="14405" y="9320"/>
                </a:lnTo>
                <a:lnTo>
                  <a:pt x="14259" y="9418"/>
                </a:lnTo>
                <a:lnTo>
                  <a:pt x="14113" y="9539"/>
                </a:lnTo>
                <a:lnTo>
                  <a:pt x="14065" y="9612"/>
                </a:lnTo>
                <a:lnTo>
                  <a:pt x="14065" y="9710"/>
                </a:lnTo>
                <a:lnTo>
                  <a:pt x="13846" y="9904"/>
                </a:lnTo>
                <a:lnTo>
                  <a:pt x="13676" y="10123"/>
                </a:lnTo>
                <a:lnTo>
                  <a:pt x="13505" y="10366"/>
                </a:lnTo>
                <a:lnTo>
                  <a:pt x="13408" y="10634"/>
                </a:lnTo>
                <a:lnTo>
                  <a:pt x="13335" y="10926"/>
                </a:lnTo>
                <a:lnTo>
                  <a:pt x="13311" y="11194"/>
                </a:lnTo>
                <a:lnTo>
                  <a:pt x="13335" y="11461"/>
                </a:lnTo>
                <a:lnTo>
                  <a:pt x="13359" y="11583"/>
                </a:lnTo>
                <a:lnTo>
                  <a:pt x="13408" y="11705"/>
                </a:lnTo>
                <a:lnTo>
                  <a:pt x="13505" y="11875"/>
                </a:lnTo>
                <a:lnTo>
                  <a:pt x="13627" y="12021"/>
                </a:lnTo>
                <a:lnTo>
                  <a:pt x="13773" y="12143"/>
                </a:lnTo>
                <a:lnTo>
                  <a:pt x="13919" y="12240"/>
                </a:lnTo>
                <a:lnTo>
                  <a:pt x="14089" y="12337"/>
                </a:lnTo>
                <a:lnTo>
                  <a:pt x="14259" y="12386"/>
                </a:lnTo>
                <a:lnTo>
                  <a:pt x="14454" y="12410"/>
                </a:lnTo>
                <a:lnTo>
                  <a:pt x="14649" y="12435"/>
                </a:lnTo>
                <a:lnTo>
                  <a:pt x="14843" y="12459"/>
                </a:lnTo>
                <a:lnTo>
                  <a:pt x="15038" y="12435"/>
                </a:lnTo>
                <a:lnTo>
                  <a:pt x="15452" y="12386"/>
                </a:lnTo>
                <a:lnTo>
                  <a:pt x="15817" y="12289"/>
                </a:lnTo>
                <a:lnTo>
                  <a:pt x="16157" y="12143"/>
                </a:lnTo>
                <a:lnTo>
                  <a:pt x="16303" y="12070"/>
                </a:lnTo>
                <a:lnTo>
                  <a:pt x="16449" y="11972"/>
                </a:lnTo>
                <a:lnTo>
                  <a:pt x="16571" y="11875"/>
                </a:lnTo>
                <a:lnTo>
                  <a:pt x="16693" y="11753"/>
                </a:lnTo>
                <a:lnTo>
                  <a:pt x="16790" y="11607"/>
                </a:lnTo>
                <a:lnTo>
                  <a:pt x="16887" y="11461"/>
                </a:lnTo>
                <a:lnTo>
                  <a:pt x="16936" y="11315"/>
                </a:lnTo>
                <a:lnTo>
                  <a:pt x="16985" y="11169"/>
                </a:lnTo>
                <a:lnTo>
                  <a:pt x="17033" y="10999"/>
                </a:lnTo>
                <a:lnTo>
                  <a:pt x="17033" y="10853"/>
                </a:lnTo>
                <a:lnTo>
                  <a:pt x="17033" y="10683"/>
                </a:lnTo>
                <a:lnTo>
                  <a:pt x="17009" y="10512"/>
                </a:lnTo>
                <a:lnTo>
                  <a:pt x="16936" y="10366"/>
                </a:lnTo>
                <a:lnTo>
                  <a:pt x="16863" y="10220"/>
                </a:lnTo>
                <a:lnTo>
                  <a:pt x="16790" y="10074"/>
                </a:lnTo>
                <a:lnTo>
                  <a:pt x="16668" y="9953"/>
                </a:lnTo>
                <a:lnTo>
                  <a:pt x="16401" y="9685"/>
                </a:lnTo>
                <a:lnTo>
                  <a:pt x="16109" y="9466"/>
                </a:lnTo>
                <a:lnTo>
                  <a:pt x="15963" y="9369"/>
                </a:lnTo>
                <a:lnTo>
                  <a:pt x="15817" y="9296"/>
                </a:lnTo>
                <a:lnTo>
                  <a:pt x="15646" y="9223"/>
                </a:lnTo>
                <a:lnTo>
                  <a:pt x="15452" y="9174"/>
                </a:lnTo>
                <a:lnTo>
                  <a:pt x="15281" y="9150"/>
                </a:lnTo>
                <a:close/>
                <a:moveTo>
                  <a:pt x="12337" y="561"/>
                </a:moveTo>
                <a:lnTo>
                  <a:pt x="12751" y="585"/>
                </a:lnTo>
                <a:lnTo>
                  <a:pt x="13213" y="658"/>
                </a:lnTo>
                <a:lnTo>
                  <a:pt x="13676" y="780"/>
                </a:lnTo>
                <a:lnTo>
                  <a:pt x="14113" y="974"/>
                </a:lnTo>
                <a:lnTo>
                  <a:pt x="14527" y="1193"/>
                </a:lnTo>
                <a:lnTo>
                  <a:pt x="14478" y="1218"/>
                </a:lnTo>
                <a:lnTo>
                  <a:pt x="14211" y="1315"/>
                </a:lnTo>
                <a:lnTo>
                  <a:pt x="14089" y="1412"/>
                </a:lnTo>
                <a:lnTo>
                  <a:pt x="13992" y="1534"/>
                </a:lnTo>
                <a:lnTo>
                  <a:pt x="13967" y="1558"/>
                </a:lnTo>
                <a:lnTo>
                  <a:pt x="13992" y="1607"/>
                </a:lnTo>
                <a:lnTo>
                  <a:pt x="14016" y="1631"/>
                </a:lnTo>
                <a:lnTo>
                  <a:pt x="14211" y="1631"/>
                </a:lnTo>
                <a:lnTo>
                  <a:pt x="14357" y="1583"/>
                </a:lnTo>
                <a:lnTo>
                  <a:pt x="14649" y="1461"/>
                </a:lnTo>
                <a:lnTo>
                  <a:pt x="14819" y="1412"/>
                </a:lnTo>
                <a:lnTo>
                  <a:pt x="15014" y="1558"/>
                </a:lnTo>
                <a:lnTo>
                  <a:pt x="15184" y="1729"/>
                </a:lnTo>
                <a:lnTo>
                  <a:pt x="14892" y="1850"/>
                </a:lnTo>
                <a:lnTo>
                  <a:pt x="14527" y="1996"/>
                </a:lnTo>
                <a:lnTo>
                  <a:pt x="14454" y="1972"/>
                </a:lnTo>
                <a:lnTo>
                  <a:pt x="14381" y="2020"/>
                </a:lnTo>
                <a:lnTo>
                  <a:pt x="14138" y="1923"/>
                </a:lnTo>
                <a:lnTo>
                  <a:pt x="13894" y="1826"/>
                </a:lnTo>
                <a:lnTo>
                  <a:pt x="13651" y="1777"/>
                </a:lnTo>
                <a:lnTo>
                  <a:pt x="13384" y="1729"/>
                </a:lnTo>
                <a:lnTo>
                  <a:pt x="12848" y="1656"/>
                </a:lnTo>
                <a:lnTo>
                  <a:pt x="12337" y="1583"/>
                </a:lnTo>
                <a:lnTo>
                  <a:pt x="11753" y="1510"/>
                </a:lnTo>
                <a:lnTo>
                  <a:pt x="11145" y="1461"/>
                </a:lnTo>
                <a:lnTo>
                  <a:pt x="10537" y="1437"/>
                </a:lnTo>
                <a:lnTo>
                  <a:pt x="9928" y="1412"/>
                </a:lnTo>
                <a:lnTo>
                  <a:pt x="9296" y="1412"/>
                </a:lnTo>
                <a:lnTo>
                  <a:pt x="8663" y="1437"/>
                </a:lnTo>
                <a:lnTo>
                  <a:pt x="8055" y="1485"/>
                </a:lnTo>
                <a:lnTo>
                  <a:pt x="7422" y="1534"/>
                </a:lnTo>
                <a:lnTo>
                  <a:pt x="6814" y="1631"/>
                </a:lnTo>
                <a:lnTo>
                  <a:pt x="6205" y="1729"/>
                </a:lnTo>
                <a:lnTo>
                  <a:pt x="5597" y="1874"/>
                </a:lnTo>
                <a:lnTo>
                  <a:pt x="4989" y="2020"/>
                </a:lnTo>
                <a:lnTo>
                  <a:pt x="4916" y="2069"/>
                </a:lnTo>
                <a:lnTo>
                  <a:pt x="4867" y="2118"/>
                </a:lnTo>
                <a:lnTo>
                  <a:pt x="4819" y="2166"/>
                </a:lnTo>
                <a:lnTo>
                  <a:pt x="4819" y="2239"/>
                </a:lnTo>
                <a:lnTo>
                  <a:pt x="4648" y="2410"/>
                </a:lnTo>
                <a:lnTo>
                  <a:pt x="4527" y="2580"/>
                </a:lnTo>
                <a:lnTo>
                  <a:pt x="4405" y="2799"/>
                </a:lnTo>
                <a:lnTo>
                  <a:pt x="4308" y="2994"/>
                </a:lnTo>
                <a:lnTo>
                  <a:pt x="4162" y="3456"/>
                </a:lnTo>
                <a:lnTo>
                  <a:pt x="4016" y="3870"/>
                </a:lnTo>
                <a:lnTo>
                  <a:pt x="3821" y="4478"/>
                </a:lnTo>
                <a:lnTo>
                  <a:pt x="3651" y="5086"/>
                </a:lnTo>
                <a:lnTo>
                  <a:pt x="3505" y="5695"/>
                </a:lnTo>
                <a:lnTo>
                  <a:pt x="3383" y="6303"/>
                </a:lnTo>
                <a:lnTo>
                  <a:pt x="3383" y="6376"/>
                </a:lnTo>
                <a:lnTo>
                  <a:pt x="3383" y="6425"/>
                </a:lnTo>
                <a:lnTo>
                  <a:pt x="3432" y="6522"/>
                </a:lnTo>
                <a:lnTo>
                  <a:pt x="3432" y="6595"/>
                </a:lnTo>
                <a:lnTo>
                  <a:pt x="3480" y="6644"/>
                </a:lnTo>
                <a:lnTo>
                  <a:pt x="3772" y="6863"/>
                </a:lnTo>
                <a:lnTo>
                  <a:pt x="4089" y="7057"/>
                </a:lnTo>
                <a:lnTo>
                  <a:pt x="4454" y="7203"/>
                </a:lnTo>
                <a:lnTo>
                  <a:pt x="4819" y="7349"/>
                </a:lnTo>
                <a:lnTo>
                  <a:pt x="5184" y="7471"/>
                </a:lnTo>
                <a:lnTo>
                  <a:pt x="5549" y="7568"/>
                </a:lnTo>
                <a:lnTo>
                  <a:pt x="6278" y="7763"/>
                </a:lnTo>
                <a:lnTo>
                  <a:pt x="7057" y="7933"/>
                </a:lnTo>
                <a:lnTo>
                  <a:pt x="7836" y="8031"/>
                </a:lnTo>
                <a:lnTo>
                  <a:pt x="8614" y="8104"/>
                </a:lnTo>
                <a:lnTo>
                  <a:pt x="9417" y="8128"/>
                </a:lnTo>
                <a:lnTo>
                  <a:pt x="10196" y="8128"/>
                </a:lnTo>
                <a:lnTo>
                  <a:pt x="10999" y="8055"/>
                </a:lnTo>
                <a:lnTo>
                  <a:pt x="11778" y="7933"/>
                </a:lnTo>
                <a:lnTo>
                  <a:pt x="12556" y="7787"/>
                </a:lnTo>
                <a:lnTo>
                  <a:pt x="12970" y="7714"/>
                </a:lnTo>
                <a:lnTo>
                  <a:pt x="13359" y="7593"/>
                </a:lnTo>
                <a:lnTo>
                  <a:pt x="14138" y="7349"/>
                </a:lnTo>
                <a:lnTo>
                  <a:pt x="14795" y="7106"/>
                </a:lnTo>
                <a:lnTo>
                  <a:pt x="15135" y="6984"/>
                </a:lnTo>
                <a:lnTo>
                  <a:pt x="15452" y="6814"/>
                </a:lnTo>
                <a:lnTo>
                  <a:pt x="15695" y="6814"/>
                </a:lnTo>
                <a:lnTo>
                  <a:pt x="15914" y="6765"/>
                </a:lnTo>
                <a:lnTo>
                  <a:pt x="16133" y="6668"/>
                </a:lnTo>
                <a:lnTo>
                  <a:pt x="16352" y="6595"/>
                </a:lnTo>
                <a:lnTo>
                  <a:pt x="16766" y="6425"/>
                </a:lnTo>
                <a:lnTo>
                  <a:pt x="16960" y="6327"/>
                </a:lnTo>
                <a:lnTo>
                  <a:pt x="17131" y="6206"/>
                </a:lnTo>
                <a:lnTo>
                  <a:pt x="17301" y="6619"/>
                </a:lnTo>
                <a:lnTo>
                  <a:pt x="17082" y="6692"/>
                </a:lnTo>
                <a:lnTo>
                  <a:pt x="16863" y="6790"/>
                </a:lnTo>
                <a:lnTo>
                  <a:pt x="16425" y="6984"/>
                </a:lnTo>
                <a:lnTo>
                  <a:pt x="15719" y="7252"/>
                </a:lnTo>
                <a:lnTo>
                  <a:pt x="15354" y="7422"/>
                </a:lnTo>
                <a:lnTo>
                  <a:pt x="15038" y="7593"/>
                </a:lnTo>
                <a:lnTo>
                  <a:pt x="15014" y="7617"/>
                </a:lnTo>
                <a:lnTo>
                  <a:pt x="15014" y="7666"/>
                </a:lnTo>
                <a:lnTo>
                  <a:pt x="15014" y="7690"/>
                </a:lnTo>
                <a:lnTo>
                  <a:pt x="15062" y="7690"/>
                </a:lnTo>
                <a:lnTo>
                  <a:pt x="15427" y="7641"/>
                </a:lnTo>
                <a:lnTo>
                  <a:pt x="15792" y="7544"/>
                </a:lnTo>
                <a:lnTo>
                  <a:pt x="16157" y="7422"/>
                </a:lnTo>
                <a:lnTo>
                  <a:pt x="16498" y="7301"/>
                </a:lnTo>
                <a:lnTo>
                  <a:pt x="16960" y="7130"/>
                </a:lnTo>
                <a:lnTo>
                  <a:pt x="17204" y="7033"/>
                </a:lnTo>
                <a:lnTo>
                  <a:pt x="17423" y="6911"/>
                </a:lnTo>
                <a:lnTo>
                  <a:pt x="17569" y="7252"/>
                </a:lnTo>
                <a:lnTo>
                  <a:pt x="17325" y="7276"/>
                </a:lnTo>
                <a:lnTo>
                  <a:pt x="17082" y="7349"/>
                </a:lnTo>
                <a:lnTo>
                  <a:pt x="16595" y="7520"/>
                </a:lnTo>
                <a:lnTo>
                  <a:pt x="16084" y="7690"/>
                </a:lnTo>
                <a:lnTo>
                  <a:pt x="15841" y="7812"/>
                </a:lnTo>
                <a:lnTo>
                  <a:pt x="15719" y="7885"/>
                </a:lnTo>
                <a:lnTo>
                  <a:pt x="15622" y="7958"/>
                </a:lnTo>
                <a:lnTo>
                  <a:pt x="15622" y="7982"/>
                </a:lnTo>
                <a:lnTo>
                  <a:pt x="15622" y="8006"/>
                </a:lnTo>
                <a:lnTo>
                  <a:pt x="15768" y="8031"/>
                </a:lnTo>
                <a:lnTo>
                  <a:pt x="15890" y="8031"/>
                </a:lnTo>
                <a:lnTo>
                  <a:pt x="16182" y="8006"/>
                </a:lnTo>
                <a:lnTo>
                  <a:pt x="16449" y="7933"/>
                </a:lnTo>
                <a:lnTo>
                  <a:pt x="16693" y="7860"/>
                </a:lnTo>
                <a:lnTo>
                  <a:pt x="16960" y="7787"/>
                </a:lnTo>
                <a:lnTo>
                  <a:pt x="17204" y="7690"/>
                </a:lnTo>
                <a:lnTo>
                  <a:pt x="17447" y="7568"/>
                </a:lnTo>
                <a:lnTo>
                  <a:pt x="17642" y="7422"/>
                </a:lnTo>
                <a:lnTo>
                  <a:pt x="17666" y="7471"/>
                </a:lnTo>
                <a:lnTo>
                  <a:pt x="17715" y="7544"/>
                </a:lnTo>
                <a:lnTo>
                  <a:pt x="17788" y="7568"/>
                </a:lnTo>
                <a:lnTo>
                  <a:pt x="17812" y="7763"/>
                </a:lnTo>
                <a:lnTo>
                  <a:pt x="17836" y="7958"/>
                </a:lnTo>
                <a:lnTo>
                  <a:pt x="17934" y="8347"/>
                </a:lnTo>
                <a:lnTo>
                  <a:pt x="17763" y="8396"/>
                </a:lnTo>
                <a:lnTo>
                  <a:pt x="17593" y="8444"/>
                </a:lnTo>
                <a:lnTo>
                  <a:pt x="17252" y="8590"/>
                </a:lnTo>
                <a:lnTo>
                  <a:pt x="16790" y="8761"/>
                </a:lnTo>
                <a:lnTo>
                  <a:pt x="16547" y="8834"/>
                </a:lnTo>
                <a:lnTo>
                  <a:pt x="16328" y="8955"/>
                </a:lnTo>
                <a:lnTo>
                  <a:pt x="16303" y="8955"/>
                </a:lnTo>
                <a:lnTo>
                  <a:pt x="16303" y="8980"/>
                </a:lnTo>
                <a:lnTo>
                  <a:pt x="16328" y="9004"/>
                </a:lnTo>
                <a:lnTo>
                  <a:pt x="16328" y="9028"/>
                </a:lnTo>
                <a:lnTo>
                  <a:pt x="16595" y="9028"/>
                </a:lnTo>
                <a:lnTo>
                  <a:pt x="16839" y="9004"/>
                </a:lnTo>
                <a:lnTo>
                  <a:pt x="17106" y="8955"/>
                </a:lnTo>
                <a:lnTo>
                  <a:pt x="17350" y="8882"/>
                </a:lnTo>
                <a:lnTo>
                  <a:pt x="17666" y="8785"/>
                </a:lnTo>
                <a:lnTo>
                  <a:pt x="17836" y="8712"/>
                </a:lnTo>
                <a:lnTo>
                  <a:pt x="18007" y="8639"/>
                </a:lnTo>
                <a:lnTo>
                  <a:pt x="18031" y="8809"/>
                </a:lnTo>
                <a:lnTo>
                  <a:pt x="17812" y="8907"/>
                </a:lnTo>
                <a:lnTo>
                  <a:pt x="17617" y="9004"/>
                </a:lnTo>
                <a:lnTo>
                  <a:pt x="17398" y="9077"/>
                </a:lnTo>
                <a:lnTo>
                  <a:pt x="17155" y="9174"/>
                </a:lnTo>
                <a:lnTo>
                  <a:pt x="16936" y="9247"/>
                </a:lnTo>
                <a:lnTo>
                  <a:pt x="16741" y="9369"/>
                </a:lnTo>
                <a:lnTo>
                  <a:pt x="16717" y="9418"/>
                </a:lnTo>
                <a:lnTo>
                  <a:pt x="16717" y="9466"/>
                </a:lnTo>
                <a:lnTo>
                  <a:pt x="16741" y="9515"/>
                </a:lnTo>
                <a:lnTo>
                  <a:pt x="16790" y="9539"/>
                </a:lnTo>
                <a:lnTo>
                  <a:pt x="16887" y="9564"/>
                </a:lnTo>
                <a:lnTo>
                  <a:pt x="17228" y="9564"/>
                </a:lnTo>
                <a:lnTo>
                  <a:pt x="17471" y="9491"/>
                </a:lnTo>
                <a:lnTo>
                  <a:pt x="17690" y="9442"/>
                </a:lnTo>
                <a:lnTo>
                  <a:pt x="17885" y="9369"/>
                </a:lnTo>
                <a:lnTo>
                  <a:pt x="18080" y="9272"/>
                </a:lnTo>
                <a:lnTo>
                  <a:pt x="18128" y="9564"/>
                </a:lnTo>
                <a:lnTo>
                  <a:pt x="17958" y="9612"/>
                </a:lnTo>
                <a:lnTo>
                  <a:pt x="17812" y="9661"/>
                </a:lnTo>
                <a:lnTo>
                  <a:pt x="17301" y="9880"/>
                </a:lnTo>
                <a:lnTo>
                  <a:pt x="17228" y="9928"/>
                </a:lnTo>
                <a:lnTo>
                  <a:pt x="17155" y="10001"/>
                </a:lnTo>
                <a:lnTo>
                  <a:pt x="17106" y="10074"/>
                </a:lnTo>
                <a:lnTo>
                  <a:pt x="17033" y="10147"/>
                </a:lnTo>
                <a:lnTo>
                  <a:pt x="17009" y="10172"/>
                </a:lnTo>
                <a:lnTo>
                  <a:pt x="17033" y="10172"/>
                </a:lnTo>
                <a:lnTo>
                  <a:pt x="17106" y="10196"/>
                </a:lnTo>
                <a:lnTo>
                  <a:pt x="17204" y="10220"/>
                </a:lnTo>
                <a:lnTo>
                  <a:pt x="17277" y="10245"/>
                </a:lnTo>
                <a:lnTo>
                  <a:pt x="17471" y="10245"/>
                </a:lnTo>
                <a:lnTo>
                  <a:pt x="17593" y="10196"/>
                </a:lnTo>
                <a:lnTo>
                  <a:pt x="17812" y="10123"/>
                </a:lnTo>
                <a:lnTo>
                  <a:pt x="17982" y="10074"/>
                </a:lnTo>
                <a:lnTo>
                  <a:pt x="18153" y="9977"/>
                </a:lnTo>
                <a:lnTo>
                  <a:pt x="18153" y="10220"/>
                </a:lnTo>
                <a:lnTo>
                  <a:pt x="18031" y="10269"/>
                </a:lnTo>
                <a:lnTo>
                  <a:pt x="17909" y="10318"/>
                </a:lnTo>
                <a:lnTo>
                  <a:pt x="17690" y="10415"/>
                </a:lnTo>
                <a:lnTo>
                  <a:pt x="17471" y="10512"/>
                </a:lnTo>
                <a:lnTo>
                  <a:pt x="17301" y="10634"/>
                </a:lnTo>
                <a:lnTo>
                  <a:pt x="17204" y="10731"/>
                </a:lnTo>
                <a:lnTo>
                  <a:pt x="17131" y="10829"/>
                </a:lnTo>
                <a:lnTo>
                  <a:pt x="17131" y="10853"/>
                </a:lnTo>
                <a:lnTo>
                  <a:pt x="17155" y="10902"/>
                </a:lnTo>
                <a:lnTo>
                  <a:pt x="17374" y="10902"/>
                </a:lnTo>
                <a:lnTo>
                  <a:pt x="17593" y="10877"/>
                </a:lnTo>
                <a:lnTo>
                  <a:pt x="17788" y="10804"/>
                </a:lnTo>
                <a:lnTo>
                  <a:pt x="17982" y="10731"/>
                </a:lnTo>
                <a:lnTo>
                  <a:pt x="18153" y="10683"/>
                </a:lnTo>
                <a:lnTo>
                  <a:pt x="18128" y="11169"/>
                </a:lnTo>
                <a:lnTo>
                  <a:pt x="17861" y="11267"/>
                </a:lnTo>
                <a:lnTo>
                  <a:pt x="17617" y="11364"/>
                </a:lnTo>
                <a:lnTo>
                  <a:pt x="17447" y="11413"/>
                </a:lnTo>
                <a:lnTo>
                  <a:pt x="17277" y="11461"/>
                </a:lnTo>
                <a:lnTo>
                  <a:pt x="17106" y="11510"/>
                </a:lnTo>
                <a:lnTo>
                  <a:pt x="16960" y="11607"/>
                </a:lnTo>
                <a:lnTo>
                  <a:pt x="16936" y="11632"/>
                </a:lnTo>
                <a:lnTo>
                  <a:pt x="16936" y="11680"/>
                </a:lnTo>
                <a:lnTo>
                  <a:pt x="16960" y="11729"/>
                </a:lnTo>
                <a:lnTo>
                  <a:pt x="16985" y="11753"/>
                </a:lnTo>
                <a:lnTo>
                  <a:pt x="17106" y="11802"/>
                </a:lnTo>
                <a:lnTo>
                  <a:pt x="17228" y="11826"/>
                </a:lnTo>
                <a:lnTo>
                  <a:pt x="17374" y="11826"/>
                </a:lnTo>
                <a:lnTo>
                  <a:pt x="17544" y="11778"/>
                </a:lnTo>
                <a:lnTo>
                  <a:pt x="17690" y="11753"/>
                </a:lnTo>
                <a:lnTo>
                  <a:pt x="17836" y="11680"/>
                </a:lnTo>
                <a:lnTo>
                  <a:pt x="17982" y="11607"/>
                </a:lnTo>
                <a:lnTo>
                  <a:pt x="18104" y="11510"/>
                </a:lnTo>
                <a:lnTo>
                  <a:pt x="18080" y="11656"/>
                </a:lnTo>
                <a:lnTo>
                  <a:pt x="17934" y="11705"/>
                </a:lnTo>
                <a:lnTo>
                  <a:pt x="17763" y="11753"/>
                </a:lnTo>
                <a:lnTo>
                  <a:pt x="17471" y="11899"/>
                </a:lnTo>
                <a:lnTo>
                  <a:pt x="17301" y="11948"/>
                </a:lnTo>
                <a:lnTo>
                  <a:pt x="17106" y="11972"/>
                </a:lnTo>
                <a:lnTo>
                  <a:pt x="16936" y="12021"/>
                </a:lnTo>
                <a:lnTo>
                  <a:pt x="16839" y="12045"/>
                </a:lnTo>
                <a:lnTo>
                  <a:pt x="16766" y="12094"/>
                </a:lnTo>
                <a:lnTo>
                  <a:pt x="16741" y="12143"/>
                </a:lnTo>
                <a:lnTo>
                  <a:pt x="16741" y="12167"/>
                </a:lnTo>
                <a:lnTo>
                  <a:pt x="16766" y="12240"/>
                </a:lnTo>
                <a:lnTo>
                  <a:pt x="16863" y="12289"/>
                </a:lnTo>
                <a:lnTo>
                  <a:pt x="16960" y="12337"/>
                </a:lnTo>
                <a:lnTo>
                  <a:pt x="17058" y="12362"/>
                </a:lnTo>
                <a:lnTo>
                  <a:pt x="17155" y="12362"/>
                </a:lnTo>
                <a:lnTo>
                  <a:pt x="17374" y="12313"/>
                </a:lnTo>
                <a:lnTo>
                  <a:pt x="17569" y="12289"/>
                </a:lnTo>
                <a:lnTo>
                  <a:pt x="17812" y="12216"/>
                </a:lnTo>
                <a:lnTo>
                  <a:pt x="18007" y="12094"/>
                </a:lnTo>
                <a:lnTo>
                  <a:pt x="17934" y="12435"/>
                </a:lnTo>
                <a:lnTo>
                  <a:pt x="17788" y="12459"/>
                </a:lnTo>
                <a:lnTo>
                  <a:pt x="17642" y="12508"/>
                </a:lnTo>
                <a:lnTo>
                  <a:pt x="17325" y="12629"/>
                </a:lnTo>
                <a:lnTo>
                  <a:pt x="16839" y="12751"/>
                </a:lnTo>
                <a:lnTo>
                  <a:pt x="16328" y="12897"/>
                </a:lnTo>
                <a:lnTo>
                  <a:pt x="16303" y="12897"/>
                </a:lnTo>
                <a:lnTo>
                  <a:pt x="16303" y="12946"/>
                </a:lnTo>
                <a:lnTo>
                  <a:pt x="16303" y="12970"/>
                </a:lnTo>
                <a:lnTo>
                  <a:pt x="16328" y="12970"/>
                </a:lnTo>
                <a:lnTo>
                  <a:pt x="16571" y="13019"/>
                </a:lnTo>
                <a:lnTo>
                  <a:pt x="16814" y="13019"/>
                </a:lnTo>
                <a:lnTo>
                  <a:pt x="17058" y="12994"/>
                </a:lnTo>
                <a:lnTo>
                  <a:pt x="17277" y="12946"/>
                </a:lnTo>
                <a:lnTo>
                  <a:pt x="17569" y="12897"/>
                </a:lnTo>
                <a:lnTo>
                  <a:pt x="17861" y="12824"/>
                </a:lnTo>
                <a:lnTo>
                  <a:pt x="17739" y="13286"/>
                </a:lnTo>
                <a:lnTo>
                  <a:pt x="15671" y="13286"/>
                </a:lnTo>
                <a:lnTo>
                  <a:pt x="13627" y="13311"/>
                </a:lnTo>
                <a:lnTo>
                  <a:pt x="9515" y="13359"/>
                </a:lnTo>
                <a:lnTo>
                  <a:pt x="5232" y="13408"/>
                </a:lnTo>
                <a:lnTo>
                  <a:pt x="3115" y="13432"/>
                </a:lnTo>
                <a:lnTo>
                  <a:pt x="1509" y="13432"/>
                </a:lnTo>
                <a:lnTo>
                  <a:pt x="1388" y="12654"/>
                </a:lnTo>
                <a:lnTo>
                  <a:pt x="1290" y="11851"/>
                </a:lnTo>
                <a:lnTo>
                  <a:pt x="1266" y="11048"/>
                </a:lnTo>
                <a:lnTo>
                  <a:pt x="1266" y="10245"/>
                </a:lnTo>
                <a:lnTo>
                  <a:pt x="1290" y="9442"/>
                </a:lnTo>
                <a:lnTo>
                  <a:pt x="1363" y="8615"/>
                </a:lnTo>
                <a:lnTo>
                  <a:pt x="1436" y="8152"/>
                </a:lnTo>
                <a:lnTo>
                  <a:pt x="1485" y="7690"/>
                </a:lnTo>
                <a:lnTo>
                  <a:pt x="1777" y="6936"/>
                </a:lnTo>
                <a:lnTo>
                  <a:pt x="2385" y="5305"/>
                </a:lnTo>
                <a:lnTo>
                  <a:pt x="2653" y="4575"/>
                </a:lnTo>
                <a:lnTo>
                  <a:pt x="2921" y="3821"/>
                </a:lnTo>
                <a:lnTo>
                  <a:pt x="3067" y="3456"/>
                </a:lnTo>
                <a:lnTo>
                  <a:pt x="3237" y="3091"/>
                </a:lnTo>
                <a:lnTo>
                  <a:pt x="3407" y="2750"/>
                </a:lnTo>
                <a:lnTo>
                  <a:pt x="3602" y="2410"/>
                </a:lnTo>
                <a:lnTo>
                  <a:pt x="3748" y="2215"/>
                </a:lnTo>
                <a:lnTo>
                  <a:pt x="3894" y="2045"/>
                </a:lnTo>
                <a:lnTo>
                  <a:pt x="4064" y="1899"/>
                </a:lnTo>
                <a:lnTo>
                  <a:pt x="4283" y="1753"/>
                </a:lnTo>
                <a:lnTo>
                  <a:pt x="4502" y="1607"/>
                </a:lnTo>
                <a:lnTo>
                  <a:pt x="4721" y="1485"/>
                </a:lnTo>
                <a:lnTo>
                  <a:pt x="4989" y="1388"/>
                </a:lnTo>
                <a:lnTo>
                  <a:pt x="5232" y="1291"/>
                </a:lnTo>
                <a:lnTo>
                  <a:pt x="5816" y="1096"/>
                </a:lnTo>
                <a:lnTo>
                  <a:pt x="6400" y="950"/>
                </a:lnTo>
                <a:lnTo>
                  <a:pt x="7033" y="853"/>
                </a:lnTo>
                <a:lnTo>
                  <a:pt x="7641" y="755"/>
                </a:lnTo>
                <a:lnTo>
                  <a:pt x="8249" y="707"/>
                </a:lnTo>
                <a:lnTo>
                  <a:pt x="8858" y="658"/>
                </a:lnTo>
                <a:lnTo>
                  <a:pt x="9904" y="609"/>
                </a:lnTo>
                <a:lnTo>
                  <a:pt x="10707" y="609"/>
                </a:lnTo>
                <a:lnTo>
                  <a:pt x="11121" y="585"/>
                </a:lnTo>
                <a:lnTo>
                  <a:pt x="11534" y="561"/>
                </a:lnTo>
                <a:close/>
                <a:moveTo>
                  <a:pt x="2410" y="13919"/>
                </a:moveTo>
                <a:lnTo>
                  <a:pt x="2239" y="14089"/>
                </a:lnTo>
                <a:lnTo>
                  <a:pt x="2093" y="14260"/>
                </a:lnTo>
                <a:lnTo>
                  <a:pt x="1850" y="14649"/>
                </a:lnTo>
                <a:lnTo>
                  <a:pt x="1826" y="14479"/>
                </a:lnTo>
                <a:lnTo>
                  <a:pt x="1850" y="14308"/>
                </a:lnTo>
                <a:lnTo>
                  <a:pt x="1899" y="14114"/>
                </a:lnTo>
                <a:lnTo>
                  <a:pt x="1972" y="13919"/>
                </a:lnTo>
                <a:close/>
                <a:moveTo>
                  <a:pt x="14746" y="13846"/>
                </a:moveTo>
                <a:lnTo>
                  <a:pt x="14649" y="13992"/>
                </a:lnTo>
                <a:lnTo>
                  <a:pt x="14551" y="14138"/>
                </a:lnTo>
                <a:lnTo>
                  <a:pt x="14405" y="14430"/>
                </a:lnTo>
                <a:lnTo>
                  <a:pt x="14235" y="14771"/>
                </a:lnTo>
                <a:lnTo>
                  <a:pt x="14235" y="14527"/>
                </a:lnTo>
                <a:lnTo>
                  <a:pt x="14259" y="14284"/>
                </a:lnTo>
                <a:lnTo>
                  <a:pt x="14235" y="14065"/>
                </a:lnTo>
                <a:lnTo>
                  <a:pt x="14211" y="13943"/>
                </a:lnTo>
                <a:lnTo>
                  <a:pt x="14186" y="13846"/>
                </a:lnTo>
                <a:close/>
                <a:moveTo>
                  <a:pt x="2994" y="13919"/>
                </a:moveTo>
                <a:lnTo>
                  <a:pt x="2848" y="14065"/>
                </a:lnTo>
                <a:lnTo>
                  <a:pt x="2702" y="14211"/>
                </a:lnTo>
                <a:lnTo>
                  <a:pt x="2458" y="14552"/>
                </a:lnTo>
                <a:lnTo>
                  <a:pt x="2288" y="14819"/>
                </a:lnTo>
                <a:lnTo>
                  <a:pt x="2191" y="15014"/>
                </a:lnTo>
                <a:lnTo>
                  <a:pt x="2142" y="15184"/>
                </a:lnTo>
                <a:lnTo>
                  <a:pt x="2045" y="15087"/>
                </a:lnTo>
                <a:lnTo>
                  <a:pt x="2239" y="14771"/>
                </a:lnTo>
                <a:lnTo>
                  <a:pt x="2434" y="14479"/>
                </a:lnTo>
                <a:lnTo>
                  <a:pt x="2629" y="14211"/>
                </a:lnTo>
                <a:lnTo>
                  <a:pt x="2799" y="13919"/>
                </a:lnTo>
                <a:close/>
                <a:moveTo>
                  <a:pt x="4405" y="14381"/>
                </a:moveTo>
                <a:lnTo>
                  <a:pt x="4381" y="14649"/>
                </a:lnTo>
                <a:lnTo>
                  <a:pt x="4308" y="14941"/>
                </a:lnTo>
                <a:lnTo>
                  <a:pt x="4259" y="15087"/>
                </a:lnTo>
                <a:lnTo>
                  <a:pt x="4162" y="15209"/>
                </a:lnTo>
                <a:lnTo>
                  <a:pt x="4040" y="15330"/>
                </a:lnTo>
                <a:lnTo>
                  <a:pt x="3894" y="15403"/>
                </a:lnTo>
                <a:lnTo>
                  <a:pt x="3894" y="15403"/>
                </a:lnTo>
                <a:lnTo>
                  <a:pt x="4016" y="15160"/>
                </a:lnTo>
                <a:lnTo>
                  <a:pt x="4235" y="14771"/>
                </a:lnTo>
                <a:lnTo>
                  <a:pt x="4308" y="14576"/>
                </a:lnTo>
                <a:lnTo>
                  <a:pt x="4405" y="14381"/>
                </a:lnTo>
                <a:close/>
                <a:moveTo>
                  <a:pt x="3845" y="13895"/>
                </a:moveTo>
                <a:lnTo>
                  <a:pt x="3651" y="14041"/>
                </a:lnTo>
                <a:lnTo>
                  <a:pt x="3456" y="14211"/>
                </a:lnTo>
                <a:lnTo>
                  <a:pt x="3286" y="14406"/>
                </a:lnTo>
                <a:lnTo>
                  <a:pt x="3140" y="14625"/>
                </a:lnTo>
                <a:lnTo>
                  <a:pt x="2848" y="15038"/>
                </a:lnTo>
                <a:lnTo>
                  <a:pt x="2629" y="15476"/>
                </a:lnTo>
                <a:lnTo>
                  <a:pt x="2629" y="15501"/>
                </a:lnTo>
                <a:lnTo>
                  <a:pt x="2458" y="15428"/>
                </a:lnTo>
                <a:lnTo>
                  <a:pt x="2556" y="15306"/>
                </a:lnTo>
                <a:lnTo>
                  <a:pt x="2629" y="15160"/>
                </a:lnTo>
                <a:lnTo>
                  <a:pt x="2726" y="14941"/>
                </a:lnTo>
                <a:lnTo>
                  <a:pt x="2896" y="14673"/>
                </a:lnTo>
                <a:lnTo>
                  <a:pt x="3067" y="14406"/>
                </a:lnTo>
                <a:lnTo>
                  <a:pt x="3261" y="14162"/>
                </a:lnTo>
                <a:lnTo>
                  <a:pt x="3432" y="13919"/>
                </a:lnTo>
                <a:lnTo>
                  <a:pt x="3845" y="13895"/>
                </a:lnTo>
                <a:close/>
                <a:moveTo>
                  <a:pt x="4381" y="13895"/>
                </a:moveTo>
                <a:lnTo>
                  <a:pt x="4381" y="14065"/>
                </a:lnTo>
                <a:lnTo>
                  <a:pt x="4186" y="14260"/>
                </a:lnTo>
                <a:lnTo>
                  <a:pt x="4016" y="14503"/>
                </a:lnTo>
                <a:lnTo>
                  <a:pt x="3724" y="14990"/>
                </a:lnTo>
                <a:lnTo>
                  <a:pt x="3529" y="15257"/>
                </a:lnTo>
                <a:lnTo>
                  <a:pt x="3359" y="15549"/>
                </a:lnTo>
                <a:lnTo>
                  <a:pt x="3261" y="15574"/>
                </a:lnTo>
                <a:lnTo>
                  <a:pt x="2994" y="15574"/>
                </a:lnTo>
                <a:lnTo>
                  <a:pt x="3237" y="15160"/>
                </a:lnTo>
                <a:lnTo>
                  <a:pt x="3505" y="14746"/>
                </a:lnTo>
                <a:lnTo>
                  <a:pt x="3821" y="14333"/>
                </a:lnTo>
                <a:lnTo>
                  <a:pt x="3967" y="14114"/>
                </a:lnTo>
                <a:lnTo>
                  <a:pt x="4113" y="13895"/>
                </a:lnTo>
                <a:close/>
                <a:moveTo>
                  <a:pt x="15865" y="13846"/>
                </a:moveTo>
                <a:lnTo>
                  <a:pt x="15695" y="13968"/>
                </a:lnTo>
                <a:lnTo>
                  <a:pt x="15525" y="14089"/>
                </a:lnTo>
                <a:lnTo>
                  <a:pt x="15403" y="14211"/>
                </a:lnTo>
                <a:lnTo>
                  <a:pt x="15306" y="14333"/>
                </a:lnTo>
                <a:lnTo>
                  <a:pt x="15111" y="14625"/>
                </a:lnTo>
                <a:lnTo>
                  <a:pt x="14965" y="14844"/>
                </a:lnTo>
                <a:lnTo>
                  <a:pt x="14819" y="15063"/>
                </a:lnTo>
                <a:lnTo>
                  <a:pt x="14746" y="15184"/>
                </a:lnTo>
                <a:lnTo>
                  <a:pt x="14697" y="15306"/>
                </a:lnTo>
                <a:lnTo>
                  <a:pt x="14673" y="15452"/>
                </a:lnTo>
                <a:lnTo>
                  <a:pt x="14673" y="15574"/>
                </a:lnTo>
                <a:lnTo>
                  <a:pt x="14503" y="15428"/>
                </a:lnTo>
                <a:lnTo>
                  <a:pt x="14381" y="15257"/>
                </a:lnTo>
                <a:lnTo>
                  <a:pt x="14478" y="15111"/>
                </a:lnTo>
                <a:lnTo>
                  <a:pt x="14551" y="14965"/>
                </a:lnTo>
                <a:lnTo>
                  <a:pt x="14673" y="14673"/>
                </a:lnTo>
                <a:lnTo>
                  <a:pt x="14819" y="14284"/>
                </a:lnTo>
                <a:lnTo>
                  <a:pt x="14868" y="14065"/>
                </a:lnTo>
                <a:lnTo>
                  <a:pt x="14892" y="13870"/>
                </a:lnTo>
                <a:lnTo>
                  <a:pt x="14868" y="13846"/>
                </a:lnTo>
                <a:close/>
                <a:moveTo>
                  <a:pt x="16790" y="14625"/>
                </a:moveTo>
                <a:lnTo>
                  <a:pt x="16766" y="14917"/>
                </a:lnTo>
                <a:lnTo>
                  <a:pt x="16717" y="15184"/>
                </a:lnTo>
                <a:lnTo>
                  <a:pt x="16644" y="15330"/>
                </a:lnTo>
                <a:lnTo>
                  <a:pt x="16571" y="15452"/>
                </a:lnTo>
                <a:lnTo>
                  <a:pt x="16449" y="15574"/>
                </a:lnTo>
                <a:lnTo>
                  <a:pt x="16352" y="15647"/>
                </a:lnTo>
                <a:lnTo>
                  <a:pt x="16352" y="15647"/>
                </a:lnTo>
                <a:lnTo>
                  <a:pt x="16571" y="15111"/>
                </a:lnTo>
                <a:lnTo>
                  <a:pt x="16693" y="14868"/>
                </a:lnTo>
                <a:lnTo>
                  <a:pt x="16790" y="14625"/>
                </a:lnTo>
                <a:close/>
                <a:moveTo>
                  <a:pt x="16498" y="13846"/>
                </a:moveTo>
                <a:lnTo>
                  <a:pt x="16328" y="14041"/>
                </a:lnTo>
                <a:lnTo>
                  <a:pt x="16133" y="14260"/>
                </a:lnTo>
                <a:lnTo>
                  <a:pt x="15987" y="14479"/>
                </a:lnTo>
                <a:lnTo>
                  <a:pt x="15817" y="14746"/>
                </a:lnTo>
                <a:lnTo>
                  <a:pt x="15525" y="15257"/>
                </a:lnTo>
                <a:lnTo>
                  <a:pt x="15379" y="15549"/>
                </a:lnTo>
                <a:lnTo>
                  <a:pt x="15257" y="15817"/>
                </a:lnTo>
                <a:lnTo>
                  <a:pt x="15062" y="15768"/>
                </a:lnTo>
                <a:lnTo>
                  <a:pt x="14868" y="15695"/>
                </a:lnTo>
                <a:lnTo>
                  <a:pt x="14965" y="15622"/>
                </a:lnTo>
                <a:lnTo>
                  <a:pt x="15038" y="15549"/>
                </a:lnTo>
                <a:lnTo>
                  <a:pt x="15160" y="15355"/>
                </a:lnTo>
                <a:lnTo>
                  <a:pt x="15379" y="14941"/>
                </a:lnTo>
                <a:lnTo>
                  <a:pt x="15719" y="14381"/>
                </a:lnTo>
                <a:lnTo>
                  <a:pt x="15817" y="14260"/>
                </a:lnTo>
                <a:lnTo>
                  <a:pt x="15865" y="14114"/>
                </a:lnTo>
                <a:lnTo>
                  <a:pt x="16011" y="13846"/>
                </a:lnTo>
                <a:close/>
                <a:moveTo>
                  <a:pt x="16717" y="13846"/>
                </a:moveTo>
                <a:lnTo>
                  <a:pt x="16766" y="14235"/>
                </a:lnTo>
                <a:lnTo>
                  <a:pt x="16620" y="14430"/>
                </a:lnTo>
                <a:lnTo>
                  <a:pt x="16474" y="14625"/>
                </a:lnTo>
                <a:lnTo>
                  <a:pt x="16255" y="15063"/>
                </a:lnTo>
                <a:lnTo>
                  <a:pt x="16084" y="15428"/>
                </a:lnTo>
                <a:lnTo>
                  <a:pt x="15987" y="15622"/>
                </a:lnTo>
                <a:lnTo>
                  <a:pt x="15938" y="15817"/>
                </a:lnTo>
                <a:lnTo>
                  <a:pt x="15646" y="15841"/>
                </a:lnTo>
                <a:lnTo>
                  <a:pt x="15890" y="15379"/>
                </a:lnTo>
                <a:lnTo>
                  <a:pt x="16133" y="14917"/>
                </a:lnTo>
                <a:lnTo>
                  <a:pt x="16401" y="14381"/>
                </a:lnTo>
                <a:lnTo>
                  <a:pt x="16644" y="13846"/>
                </a:lnTo>
                <a:close/>
                <a:moveTo>
                  <a:pt x="8493" y="1"/>
                </a:moveTo>
                <a:lnTo>
                  <a:pt x="7884" y="25"/>
                </a:lnTo>
                <a:lnTo>
                  <a:pt x="7252" y="98"/>
                </a:lnTo>
                <a:lnTo>
                  <a:pt x="6619" y="171"/>
                </a:lnTo>
                <a:lnTo>
                  <a:pt x="6011" y="317"/>
                </a:lnTo>
                <a:lnTo>
                  <a:pt x="5427" y="488"/>
                </a:lnTo>
                <a:lnTo>
                  <a:pt x="5135" y="585"/>
                </a:lnTo>
                <a:lnTo>
                  <a:pt x="4867" y="707"/>
                </a:lnTo>
                <a:lnTo>
                  <a:pt x="4600" y="853"/>
                </a:lnTo>
                <a:lnTo>
                  <a:pt x="4356" y="999"/>
                </a:lnTo>
                <a:lnTo>
                  <a:pt x="4113" y="1169"/>
                </a:lnTo>
                <a:lnTo>
                  <a:pt x="3894" y="1339"/>
                </a:lnTo>
                <a:lnTo>
                  <a:pt x="3699" y="1534"/>
                </a:lnTo>
                <a:lnTo>
                  <a:pt x="3529" y="1753"/>
                </a:lnTo>
                <a:lnTo>
                  <a:pt x="3310" y="2045"/>
                </a:lnTo>
                <a:lnTo>
                  <a:pt x="3115" y="2385"/>
                </a:lnTo>
                <a:lnTo>
                  <a:pt x="2945" y="2702"/>
                </a:lnTo>
                <a:lnTo>
                  <a:pt x="2799" y="3042"/>
                </a:lnTo>
                <a:lnTo>
                  <a:pt x="2507" y="3748"/>
                </a:lnTo>
                <a:lnTo>
                  <a:pt x="2264" y="4454"/>
                </a:lnTo>
                <a:lnTo>
                  <a:pt x="2142" y="4405"/>
                </a:lnTo>
                <a:lnTo>
                  <a:pt x="2020" y="4356"/>
                </a:lnTo>
                <a:lnTo>
                  <a:pt x="1728" y="4356"/>
                </a:lnTo>
                <a:lnTo>
                  <a:pt x="1412" y="4405"/>
                </a:lnTo>
                <a:lnTo>
                  <a:pt x="1193" y="4478"/>
                </a:lnTo>
                <a:lnTo>
                  <a:pt x="998" y="4551"/>
                </a:lnTo>
                <a:lnTo>
                  <a:pt x="804" y="4624"/>
                </a:lnTo>
                <a:lnTo>
                  <a:pt x="633" y="4746"/>
                </a:lnTo>
                <a:lnTo>
                  <a:pt x="487" y="4867"/>
                </a:lnTo>
                <a:lnTo>
                  <a:pt x="366" y="5013"/>
                </a:lnTo>
                <a:lnTo>
                  <a:pt x="244" y="5159"/>
                </a:lnTo>
                <a:lnTo>
                  <a:pt x="147" y="5354"/>
                </a:lnTo>
                <a:lnTo>
                  <a:pt x="49" y="5524"/>
                </a:lnTo>
                <a:lnTo>
                  <a:pt x="25" y="5695"/>
                </a:lnTo>
                <a:lnTo>
                  <a:pt x="1" y="5865"/>
                </a:lnTo>
                <a:lnTo>
                  <a:pt x="25" y="6060"/>
                </a:lnTo>
                <a:lnTo>
                  <a:pt x="49" y="6230"/>
                </a:lnTo>
                <a:lnTo>
                  <a:pt x="122" y="6400"/>
                </a:lnTo>
                <a:lnTo>
                  <a:pt x="220" y="6571"/>
                </a:lnTo>
                <a:lnTo>
                  <a:pt x="317" y="6692"/>
                </a:lnTo>
                <a:lnTo>
                  <a:pt x="463" y="6814"/>
                </a:lnTo>
                <a:lnTo>
                  <a:pt x="658" y="6911"/>
                </a:lnTo>
                <a:lnTo>
                  <a:pt x="901" y="6984"/>
                </a:lnTo>
                <a:lnTo>
                  <a:pt x="1023" y="6984"/>
                </a:lnTo>
                <a:lnTo>
                  <a:pt x="1120" y="7009"/>
                </a:lnTo>
                <a:lnTo>
                  <a:pt x="1242" y="6984"/>
                </a:lnTo>
                <a:lnTo>
                  <a:pt x="1363" y="6960"/>
                </a:lnTo>
                <a:lnTo>
                  <a:pt x="1169" y="7495"/>
                </a:lnTo>
                <a:lnTo>
                  <a:pt x="1071" y="7739"/>
                </a:lnTo>
                <a:lnTo>
                  <a:pt x="998" y="8006"/>
                </a:lnTo>
                <a:lnTo>
                  <a:pt x="901" y="8542"/>
                </a:lnTo>
                <a:lnTo>
                  <a:pt x="779" y="9393"/>
                </a:lnTo>
                <a:lnTo>
                  <a:pt x="731" y="10245"/>
                </a:lnTo>
                <a:lnTo>
                  <a:pt x="731" y="11072"/>
                </a:lnTo>
                <a:lnTo>
                  <a:pt x="755" y="11875"/>
                </a:lnTo>
                <a:lnTo>
                  <a:pt x="852" y="12702"/>
                </a:lnTo>
                <a:lnTo>
                  <a:pt x="974" y="13505"/>
                </a:lnTo>
                <a:lnTo>
                  <a:pt x="925" y="13505"/>
                </a:lnTo>
                <a:lnTo>
                  <a:pt x="877" y="13530"/>
                </a:lnTo>
                <a:lnTo>
                  <a:pt x="828" y="13578"/>
                </a:lnTo>
                <a:lnTo>
                  <a:pt x="804" y="13627"/>
                </a:lnTo>
                <a:lnTo>
                  <a:pt x="804" y="13676"/>
                </a:lnTo>
                <a:lnTo>
                  <a:pt x="804" y="13749"/>
                </a:lnTo>
                <a:lnTo>
                  <a:pt x="828" y="13797"/>
                </a:lnTo>
                <a:lnTo>
                  <a:pt x="877" y="13846"/>
                </a:lnTo>
                <a:lnTo>
                  <a:pt x="925" y="13870"/>
                </a:lnTo>
                <a:lnTo>
                  <a:pt x="1193" y="13895"/>
                </a:lnTo>
                <a:lnTo>
                  <a:pt x="1461" y="13919"/>
                </a:lnTo>
                <a:lnTo>
                  <a:pt x="1412" y="14041"/>
                </a:lnTo>
                <a:lnTo>
                  <a:pt x="1363" y="14187"/>
                </a:lnTo>
                <a:lnTo>
                  <a:pt x="1315" y="14333"/>
                </a:lnTo>
                <a:lnTo>
                  <a:pt x="1315" y="14479"/>
                </a:lnTo>
                <a:lnTo>
                  <a:pt x="1315" y="14649"/>
                </a:lnTo>
                <a:lnTo>
                  <a:pt x="1339" y="14795"/>
                </a:lnTo>
                <a:lnTo>
                  <a:pt x="1363" y="14941"/>
                </a:lnTo>
                <a:lnTo>
                  <a:pt x="1412" y="15063"/>
                </a:lnTo>
                <a:lnTo>
                  <a:pt x="1534" y="15282"/>
                </a:lnTo>
                <a:lnTo>
                  <a:pt x="1680" y="15476"/>
                </a:lnTo>
                <a:lnTo>
                  <a:pt x="1850" y="15647"/>
                </a:lnTo>
                <a:lnTo>
                  <a:pt x="2020" y="15768"/>
                </a:lnTo>
                <a:lnTo>
                  <a:pt x="2215" y="15890"/>
                </a:lnTo>
                <a:lnTo>
                  <a:pt x="2434" y="15987"/>
                </a:lnTo>
                <a:lnTo>
                  <a:pt x="2677" y="16036"/>
                </a:lnTo>
                <a:lnTo>
                  <a:pt x="2921" y="16085"/>
                </a:lnTo>
                <a:lnTo>
                  <a:pt x="3115" y="16109"/>
                </a:lnTo>
                <a:lnTo>
                  <a:pt x="3334" y="16109"/>
                </a:lnTo>
                <a:lnTo>
                  <a:pt x="3529" y="16085"/>
                </a:lnTo>
                <a:lnTo>
                  <a:pt x="3748" y="16036"/>
                </a:lnTo>
                <a:lnTo>
                  <a:pt x="3943" y="15963"/>
                </a:lnTo>
                <a:lnTo>
                  <a:pt x="4137" y="15890"/>
                </a:lnTo>
                <a:lnTo>
                  <a:pt x="4308" y="15793"/>
                </a:lnTo>
                <a:lnTo>
                  <a:pt x="4478" y="15647"/>
                </a:lnTo>
                <a:lnTo>
                  <a:pt x="4648" y="15476"/>
                </a:lnTo>
                <a:lnTo>
                  <a:pt x="4770" y="15282"/>
                </a:lnTo>
                <a:lnTo>
                  <a:pt x="4843" y="15063"/>
                </a:lnTo>
                <a:lnTo>
                  <a:pt x="4892" y="14844"/>
                </a:lnTo>
                <a:lnTo>
                  <a:pt x="4940" y="14600"/>
                </a:lnTo>
                <a:lnTo>
                  <a:pt x="4940" y="14357"/>
                </a:lnTo>
                <a:lnTo>
                  <a:pt x="4916" y="13895"/>
                </a:lnTo>
                <a:lnTo>
                  <a:pt x="5062" y="13895"/>
                </a:lnTo>
                <a:lnTo>
                  <a:pt x="9515" y="13870"/>
                </a:lnTo>
                <a:lnTo>
                  <a:pt x="14040" y="13846"/>
                </a:lnTo>
                <a:lnTo>
                  <a:pt x="13967" y="13919"/>
                </a:lnTo>
                <a:lnTo>
                  <a:pt x="13919" y="13992"/>
                </a:lnTo>
                <a:lnTo>
                  <a:pt x="13846" y="14162"/>
                </a:lnTo>
                <a:lnTo>
                  <a:pt x="13797" y="14357"/>
                </a:lnTo>
                <a:lnTo>
                  <a:pt x="13797" y="14576"/>
                </a:lnTo>
                <a:lnTo>
                  <a:pt x="13821" y="14795"/>
                </a:lnTo>
                <a:lnTo>
                  <a:pt x="13846" y="14990"/>
                </a:lnTo>
                <a:lnTo>
                  <a:pt x="13943" y="15355"/>
                </a:lnTo>
                <a:lnTo>
                  <a:pt x="13967" y="15476"/>
                </a:lnTo>
                <a:lnTo>
                  <a:pt x="14016" y="15574"/>
                </a:lnTo>
                <a:lnTo>
                  <a:pt x="14162" y="15768"/>
                </a:lnTo>
                <a:lnTo>
                  <a:pt x="14357" y="15914"/>
                </a:lnTo>
                <a:lnTo>
                  <a:pt x="14551" y="16060"/>
                </a:lnTo>
                <a:lnTo>
                  <a:pt x="14795" y="16158"/>
                </a:lnTo>
                <a:lnTo>
                  <a:pt x="15038" y="16231"/>
                </a:lnTo>
                <a:lnTo>
                  <a:pt x="15281" y="16279"/>
                </a:lnTo>
                <a:lnTo>
                  <a:pt x="15500" y="16328"/>
                </a:lnTo>
                <a:lnTo>
                  <a:pt x="15744" y="16328"/>
                </a:lnTo>
                <a:lnTo>
                  <a:pt x="15963" y="16304"/>
                </a:lnTo>
                <a:lnTo>
                  <a:pt x="16157" y="16255"/>
                </a:lnTo>
                <a:lnTo>
                  <a:pt x="16352" y="16182"/>
                </a:lnTo>
                <a:lnTo>
                  <a:pt x="16547" y="16060"/>
                </a:lnTo>
                <a:lnTo>
                  <a:pt x="16717" y="15939"/>
                </a:lnTo>
                <a:lnTo>
                  <a:pt x="16887" y="15793"/>
                </a:lnTo>
                <a:lnTo>
                  <a:pt x="17033" y="15622"/>
                </a:lnTo>
                <a:lnTo>
                  <a:pt x="17131" y="15428"/>
                </a:lnTo>
                <a:lnTo>
                  <a:pt x="17204" y="15209"/>
                </a:lnTo>
                <a:lnTo>
                  <a:pt x="17252" y="14990"/>
                </a:lnTo>
                <a:lnTo>
                  <a:pt x="17277" y="14746"/>
                </a:lnTo>
                <a:lnTo>
                  <a:pt x="17277" y="14527"/>
                </a:lnTo>
                <a:lnTo>
                  <a:pt x="17277" y="14284"/>
                </a:lnTo>
                <a:lnTo>
                  <a:pt x="17204" y="13822"/>
                </a:lnTo>
                <a:lnTo>
                  <a:pt x="18250" y="13797"/>
                </a:lnTo>
                <a:lnTo>
                  <a:pt x="18372" y="13773"/>
                </a:lnTo>
                <a:lnTo>
                  <a:pt x="18445" y="13724"/>
                </a:lnTo>
                <a:lnTo>
                  <a:pt x="18493" y="13627"/>
                </a:lnTo>
                <a:lnTo>
                  <a:pt x="18493" y="13530"/>
                </a:lnTo>
                <a:lnTo>
                  <a:pt x="18493" y="13457"/>
                </a:lnTo>
                <a:lnTo>
                  <a:pt x="18445" y="13359"/>
                </a:lnTo>
                <a:lnTo>
                  <a:pt x="18372" y="13311"/>
                </a:lnTo>
                <a:lnTo>
                  <a:pt x="18250" y="13286"/>
                </a:lnTo>
                <a:lnTo>
                  <a:pt x="18445" y="12556"/>
                </a:lnTo>
                <a:lnTo>
                  <a:pt x="18566" y="11802"/>
                </a:lnTo>
                <a:lnTo>
                  <a:pt x="18639" y="11048"/>
                </a:lnTo>
                <a:lnTo>
                  <a:pt x="18664" y="10293"/>
                </a:lnTo>
                <a:lnTo>
                  <a:pt x="18639" y="9880"/>
                </a:lnTo>
                <a:lnTo>
                  <a:pt x="18615" y="9466"/>
                </a:lnTo>
                <a:lnTo>
                  <a:pt x="18493" y="8639"/>
                </a:lnTo>
                <a:lnTo>
                  <a:pt x="18445" y="8323"/>
                </a:lnTo>
                <a:lnTo>
                  <a:pt x="18372" y="7982"/>
                </a:lnTo>
                <a:lnTo>
                  <a:pt x="18250" y="7666"/>
                </a:lnTo>
                <a:lnTo>
                  <a:pt x="18177" y="7520"/>
                </a:lnTo>
                <a:lnTo>
                  <a:pt x="18104" y="7374"/>
                </a:lnTo>
                <a:lnTo>
                  <a:pt x="18080" y="7276"/>
                </a:lnTo>
                <a:lnTo>
                  <a:pt x="17982" y="6887"/>
                </a:lnTo>
                <a:lnTo>
                  <a:pt x="18274" y="6838"/>
                </a:lnTo>
                <a:lnTo>
                  <a:pt x="18542" y="6741"/>
                </a:lnTo>
                <a:lnTo>
                  <a:pt x="18834" y="6644"/>
                </a:lnTo>
                <a:lnTo>
                  <a:pt x="19102" y="6498"/>
                </a:lnTo>
                <a:lnTo>
                  <a:pt x="19199" y="6400"/>
                </a:lnTo>
                <a:lnTo>
                  <a:pt x="19272" y="6279"/>
                </a:lnTo>
                <a:lnTo>
                  <a:pt x="19321" y="6157"/>
                </a:lnTo>
                <a:lnTo>
                  <a:pt x="19321" y="6011"/>
                </a:lnTo>
                <a:lnTo>
                  <a:pt x="19321" y="5841"/>
                </a:lnTo>
                <a:lnTo>
                  <a:pt x="19321" y="5695"/>
                </a:lnTo>
                <a:lnTo>
                  <a:pt x="19272" y="5451"/>
                </a:lnTo>
                <a:lnTo>
                  <a:pt x="19199" y="5281"/>
                </a:lnTo>
                <a:lnTo>
                  <a:pt x="19126" y="5135"/>
                </a:lnTo>
                <a:lnTo>
                  <a:pt x="19029" y="5013"/>
                </a:lnTo>
                <a:lnTo>
                  <a:pt x="18907" y="4892"/>
                </a:lnTo>
                <a:lnTo>
                  <a:pt x="18785" y="4794"/>
                </a:lnTo>
                <a:lnTo>
                  <a:pt x="18664" y="4697"/>
                </a:lnTo>
                <a:lnTo>
                  <a:pt x="18372" y="4527"/>
                </a:lnTo>
                <a:lnTo>
                  <a:pt x="18080" y="4429"/>
                </a:lnTo>
                <a:lnTo>
                  <a:pt x="17934" y="4356"/>
                </a:lnTo>
                <a:lnTo>
                  <a:pt x="17763" y="4332"/>
                </a:lnTo>
                <a:lnTo>
                  <a:pt x="17593" y="4308"/>
                </a:lnTo>
                <a:lnTo>
                  <a:pt x="17423" y="4308"/>
                </a:lnTo>
                <a:lnTo>
                  <a:pt x="17252" y="4356"/>
                </a:lnTo>
                <a:lnTo>
                  <a:pt x="17131" y="4405"/>
                </a:lnTo>
                <a:lnTo>
                  <a:pt x="17082" y="4478"/>
                </a:lnTo>
                <a:lnTo>
                  <a:pt x="17082" y="4527"/>
                </a:lnTo>
                <a:lnTo>
                  <a:pt x="16863" y="3967"/>
                </a:lnTo>
                <a:lnTo>
                  <a:pt x="16595" y="3261"/>
                </a:lnTo>
                <a:lnTo>
                  <a:pt x="16303" y="2580"/>
                </a:lnTo>
                <a:lnTo>
                  <a:pt x="16133" y="2239"/>
                </a:lnTo>
                <a:lnTo>
                  <a:pt x="15938" y="1923"/>
                </a:lnTo>
                <a:lnTo>
                  <a:pt x="15719" y="1607"/>
                </a:lnTo>
                <a:lnTo>
                  <a:pt x="15476" y="1315"/>
                </a:lnTo>
                <a:lnTo>
                  <a:pt x="15354" y="1193"/>
                </a:lnTo>
                <a:lnTo>
                  <a:pt x="15379" y="1145"/>
                </a:lnTo>
                <a:lnTo>
                  <a:pt x="15403" y="1120"/>
                </a:lnTo>
                <a:lnTo>
                  <a:pt x="15379" y="1023"/>
                </a:lnTo>
                <a:lnTo>
                  <a:pt x="15306" y="974"/>
                </a:lnTo>
                <a:lnTo>
                  <a:pt x="15257" y="950"/>
                </a:lnTo>
                <a:lnTo>
                  <a:pt x="15208" y="950"/>
                </a:lnTo>
                <a:lnTo>
                  <a:pt x="15111" y="974"/>
                </a:lnTo>
                <a:lnTo>
                  <a:pt x="14892" y="804"/>
                </a:lnTo>
                <a:lnTo>
                  <a:pt x="14624" y="658"/>
                </a:lnTo>
                <a:lnTo>
                  <a:pt x="14381" y="536"/>
                </a:lnTo>
                <a:lnTo>
                  <a:pt x="14113" y="415"/>
                </a:lnTo>
                <a:lnTo>
                  <a:pt x="13821" y="317"/>
                </a:lnTo>
                <a:lnTo>
                  <a:pt x="13530" y="244"/>
                </a:lnTo>
                <a:lnTo>
                  <a:pt x="12970" y="123"/>
                </a:lnTo>
                <a:lnTo>
                  <a:pt x="12556" y="74"/>
                </a:lnTo>
                <a:lnTo>
                  <a:pt x="12143" y="50"/>
                </a:lnTo>
                <a:lnTo>
                  <a:pt x="11729" y="50"/>
                </a:lnTo>
                <a:lnTo>
                  <a:pt x="11291" y="74"/>
                </a:lnTo>
                <a:lnTo>
                  <a:pt x="10902" y="50"/>
                </a:lnTo>
                <a:lnTo>
                  <a:pt x="10123" y="25"/>
                </a:lnTo>
                <a:lnTo>
                  <a:pt x="9077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2"/>
          <p:cNvSpPr/>
          <p:nvPr/>
        </p:nvSpPr>
        <p:spPr>
          <a:xfrm>
            <a:off x="4969227" y="3840129"/>
            <a:ext cx="384495" cy="379709"/>
          </a:xfrm>
          <a:custGeom>
            <a:avLst/>
            <a:gdLst/>
            <a:ahLst/>
            <a:cxnLst/>
            <a:rect l="l" t="t" r="r" b="b"/>
            <a:pathLst>
              <a:path w="17593" h="17374" extrusionOk="0">
                <a:moveTo>
                  <a:pt x="14673" y="1266"/>
                </a:moveTo>
                <a:lnTo>
                  <a:pt x="14624" y="1314"/>
                </a:lnTo>
                <a:lnTo>
                  <a:pt x="14600" y="1363"/>
                </a:lnTo>
                <a:lnTo>
                  <a:pt x="14575" y="1412"/>
                </a:lnTo>
                <a:lnTo>
                  <a:pt x="14575" y="1485"/>
                </a:lnTo>
                <a:lnTo>
                  <a:pt x="14600" y="1533"/>
                </a:lnTo>
                <a:lnTo>
                  <a:pt x="14648" y="1606"/>
                </a:lnTo>
                <a:lnTo>
                  <a:pt x="14697" y="1631"/>
                </a:lnTo>
                <a:lnTo>
                  <a:pt x="14940" y="1728"/>
                </a:lnTo>
                <a:lnTo>
                  <a:pt x="15159" y="1825"/>
                </a:lnTo>
                <a:lnTo>
                  <a:pt x="15354" y="1971"/>
                </a:lnTo>
                <a:lnTo>
                  <a:pt x="15524" y="2166"/>
                </a:lnTo>
                <a:lnTo>
                  <a:pt x="15597" y="2263"/>
                </a:lnTo>
                <a:lnTo>
                  <a:pt x="15646" y="2360"/>
                </a:lnTo>
                <a:lnTo>
                  <a:pt x="15695" y="2579"/>
                </a:lnTo>
                <a:lnTo>
                  <a:pt x="15792" y="3017"/>
                </a:lnTo>
                <a:lnTo>
                  <a:pt x="15816" y="3090"/>
                </a:lnTo>
                <a:lnTo>
                  <a:pt x="15865" y="3139"/>
                </a:lnTo>
                <a:lnTo>
                  <a:pt x="15938" y="3163"/>
                </a:lnTo>
                <a:lnTo>
                  <a:pt x="15987" y="3188"/>
                </a:lnTo>
                <a:lnTo>
                  <a:pt x="16060" y="3163"/>
                </a:lnTo>
                <a:lnTo>
                  <a:pt x="16133" y="3139"/>
                </a:lnTo>
                <a:lnTo>
                  <a:pt x="16181" y="3090"/>
                </a:lnTo>
                <a:lnTo>
                  <a:pt x="16206" y="3017"/>
                </a:lnTo>
                <a:lnTo>
                  <a:pt x="16254" y="2871"/>
                </a:lnTo>
                <a:lnTo>
                  <a:pt x="16254" y="2725"/>
                </a:lnTo>
                <a:lnTo>
                  <a:pt x="16230" y="2579"/>
                </a:lnTo>
                <a:lnTo>
                  <a:pt x="16181" y="2409"/>
                </a:lnTo>
                <a:lnTo>
                  <a:pt x="16133" y="2263"/>
                </a:lnTo>
                <a:lnTo>
                  <a:pt x="16060" y="2117"/>
                </a:lnTo>
                <a:lnTo>
                  <a:pt x="15889" y="1874"/>
                </a:lnTo>
                <a:lnTo>
                  <a:pt x="15670" y="1631"/>
                </a:lnTo>
                <a:lnTo>
                  <a:pt x="15524" y="1509"/>
                </a:lnTo>
                <a:lnTo>
                  <a:pt x="15378" y="1436"/>
                </a:lnTo>
                <a:lnTo>
                  <a:pt x="15232" y="1363"/>
                </a:lnTo>
                <a:lnTo>
                  <a:pt x="15086" y="1290"/>
                </a:lnTo>
                <a:lnTo>
                  <a:pt x="14916" y="1266"/>
                </a:lnTo>
                <a:close/>
                <a:moveTo>
                  <a:pt x="2458" y="2263"/>
                </a:moveTo>
                <a:lnTo>
                  <a:pt x="2725" y="2433"/>
                </a:lnTo>
                <a:lnTo>
                  <a:pt x="2993" y="2604"/>
                </a:lnTo>
                <a:lnTo>
                  <a:pt x="3553" y="2896"/>
                </a:lnTo>
                <a:lnTo>
                  <a:pt x="4550" y="3480"/>
                </a:lnTo>
                <a:lnTo>
                  <a:pt x="4477" y="3528"/>
                </a:lnTo>
                <a:lnTo>
                  <a:pt x="4137" y="3942"/>
                </a:lnTo>
                <a:lnTo>
                  <a:pt x="4015" y="4088"/>
                </a:lnTo>
                <a:lnTo>
                  <a:pt x="3918" y="4210"/>
                </a:lnTo>
                <a:lnTo>
                  <a:pt x="3261" y="3723"/>
                </a:lnTo>
                <a:lnTo>
                  <a:pt x="2969" y="3480"/>
                </a:lnTo>
                <a:lnTo>
                  <a:pt x="2677" y="3212"/>
                </a:lnTo>
                <a:lnTo>
                  <a:pt x="2360" y="2969"/>
                </a:lnTo>
                <a:lnTo>
                  <a:pt x="2044" y="2725"/>
                </a:lnTo>
                <a:lnTo>
                  <a:pt x="2239" y="2482"/>
                </a:lnTo>
                <a:lnTo>
                  <a:pt x="2458" y="2263"/>
                </a:lnTo>
                <a:close/>
                <a:moveTo>
                  <a:pt x="4721" y="3577"/>
                </a:moveTo>
                <a:lnTo>
                  <a:pt x="5232" y="3869"/>
                </a:lnTo>
                <a:lnTo>
                  <a:pt x="6278" y="4477"/>
                </a:lnTo>
                <a:lnTo>
                  <a:pt x="6132" y="4648"/>
                </a:lnTo>
                <a:lnTo>
                  <a:pt x="6010" y="4842"/>
                </a:lnTo>
                <a:lnTo>
                  <a:pt x="5840" y="5086"/>
                </a:lnTo>
                <a:lnTo>
                  <a:pt x="5694" y="5329"/>
                </a:lnTo>
                <a:lnTo>
                  <a:pt x="5256" y="5086"/>
                </a:lnTo>
                <a:lnTo>
                  <a:pt x="4842" y="4842"/>
                </a:lnTo>
                <a:lnTo>
                  <a:pt x="4137" y="4380"/>
                </a:lnTo>
                <a:lnTo>
                  <a:pt x="4258" y="4283"/>
                </a:lnTo>
                <a:lnTo>
                  <a:pt x="4356" y="4161"/>
                </a:lnTo>
                <a:lnTo>
                  <a:pt x="4696" y="3747"/>
                </a:lnTo>
                <a:lnTo>
                  <a:pt x="4721" y="3650"/>
                </a:lnTo>
                <a:lnTo>
                  <a:pt x="4721" y="3577"/>
                </a:lnTo>
                <a:close/>
                <a:moveTo>
                  <a:pt x="9271" y="9101"/>
                </a:moveTo>
                <a:lnTo>
                  <a:pt x="9247" y="9149"/>
                </a:lnTo>
                <a:lnTo>
                  <a:pt x="9125" y="9563"/>
                </a:lnTo>
                <a:lnTo>
                  <a:pt x="9028" y="9977"/>
                </a:lnTo>
                <a:lnTo>
                  <a:pt x="8979" y="10171"/>
                </a:lnTo>
                <a:lnTo>
                  <a:pt x="8955" y="10366"/>
                </a:lnTo>
                <a:lnTo>
                  <a:pt x="8955" y="10585"/>
                </a:lnTo>
                <a:lnTo>
                  <a:pt x="9003" y="10755"/>
                </a:lnTo>
                <a:lnTo>
                  <a:pt x="9003" y="10779"/>
                </a:lnTo>
                <a:lnTo>
                  <a:pt x="9028" y="10804"/>
                </a:lnTo>
                <a:lnTo>
                  <a:pt x="9052" y="10804"/>
                </a:lnTo>
                <a:lnTo>
                  <a:pt x="9076" y="10779"/>
                </a:lnTo>
                <a:lnTo>
                  <a:pt x="9149" y="10633"/>
                </a:lnTo>
                <a:lnTo>
                  <a:pt x="9174" y="10463"/>
                </a:lnTo>
                <a:lnTo>
                  <a:pt x="9222" y="10123"/>
                </a:lnTo>
                <a:lnTo>
                  <a:pt x="9271" y="9660"/>
                </a:lnTo>
                <a:lnTo>
                  <a:pt x="9320" y="9174"/>
                </a:lnTo>
                <a:lnTo>
                  <a:pt x="9320" y="9125"/>
                </a:lnTo>
                <a:lnTo>
                  <a:pt x="9295" y="9101"/>
                </a:lnTo>
                <a:close/>
                <a:moveTo>
                  <a:pt x="11874" y="9149"/>
                </a:moveTo>
                <a:lnTo>
                  <a:pt x="11899" y="9295"/>
                </a:lnTo>
                <a:lnTo>
                  <a:pt x="11947" y="9417"/>
                </a:lnTo>
                <a:lnTo>
                  <a:pt x="12093" y="9709"/>
                </a:lnTo>
                <a:lnTo>
                  <a:pt x="12239" y="9977"/>
                </a:lnTo>
                <a:lnTo>
                  <a:pt x="12385" y="10244"/>
                </a:lnTo>
                <a:lnTo>
                  <a:pt x="12556" y="10560"/>
                </a:lnTo>
                <a:lnTo>
                  <a:pt x="12385" y="10658"/>
                </a:lnTo>
                <a:lnTo>
                  <a:pt x="12264" y="10755"/>
                </a:lnTo>
                <a:lnTo>
                  <a:pt x="12045" y="10925"/>
                </a:lnTo>
                <a:lnTo>
                  <a:pt x="11923" y="10998"/>
                </a:lnTo>
                <a:lnTo>
                  <a:pt x="11826" y="11096"/>
                </a:lnTo>
                <a:lnTo>
                  <a:pt x="11582" y="10706"/>
                </a:lnTo>
                <a:lnTo>
                  <a:pt x="11461" y="10487"/>
                </a:lnTo>
                <a:lnTo>
                  <a:pt x="11315" y="10220"/>
                </a:lnTo>
                <a:lnTo>
                  <a:pt x="11169" y="9977"/>
                </a:lnTo>
                <a:lnTo>
                  <a:pt x="11071" y="9879"/>
                </a:lnTo>
                <a:lnTo>
                  <a:pt x="10974" y="9782"/>
                </a:lnTo>
                <a:lnTo>
                  <a:pt x="11412" y="9466"/>
                </a:lnTo>
                <a:lnTo>
                  <a:pt x="11850" y="9174"/>
                </a:lnTo>
                <a:lnTo>
                  <a:pt x="11874" y="9149"/>
                </a:lnTo>
                <a:close/>
                <a:moveTo>
                  <a:pt x="8492" y="9685"/>
                </a:moveTo>
                <a:lnTo>
                  <a:pt x="8492" y="9709"/>
                </a:lnTo>
                <a:lnTo>
                  <a:pt x="8395" y="10439"/>
                </a:lnTo>
                <a:lnTo>
                  <a:pt x="8346" y="10852"/>
                </a:lnTo>
                <a:lnTo>
                  <a:pt x="8346" y="11047"/>
                </a:lnTo>
                <a:lnTo>
                  <a:pt x="8346" y="11169"/>
                </a:lnTo>
                <a:lnTo>
                  <a:pt x="8371" y="11242"/>
                </a:lnTo>
                <a:lnTo>
                  <a:pt x="8419" y="11290"/>
                </a:lnTo>
                <a:lnTo>
                  <a:pt x="8444" y="11290"/>
                </a:lnTo>
                <a:lnTo>
                  <a:pt x="8468" y="11266"/>
                </a:lnTo>
                <a:lnTo>
                  <a:pt x="8517" y="11120"/>
                </a:lnTo>
                <a:lnTo>
                  <a:pt x="8541" y="10974"/>
                </a:lnTo>
                <a:lnTo>
                  <a:pt x="8565" y="10658"/>
                </a:lnTo>
                <a:lnTo>
                  <a:pt x="8565" y="10195"/>
                </a:lnTo>
                <a:lnTo>
                  <a:pt x="8565" y="9733"/>
                </a:lnTo>
                <a:lnTo>
                  <a:pt x="8541" y="9709"/>
                </a:lnTo>
                <a:lnTo>
                  <a:pt x="8517" y="9685"/>
                </a:lnTo>
                <a:close/>
                <a:moveTo>
                  <a:pt x="12702" y="10852"/>
                </a:moveTo>
                <a:lnTo>
                  <a:pt x="13286" y="11972"/>
                </a:lnTo>
                <a:lnTo>
                  <a:pt x="13578" y="12556"/>
                </a:lnTo>
                <a:lnTo>
                  <a:pt x="13505" y="12580"/>
                </a:lnTo>
                <a:lnTo>
                  <a:pt x="13407" y="12629"/>
                </a:lnTo>
                <a:lnTo>
                  <a:pt x="13286" y="12726"/>
                </a:lnTo>
                <a:lnTo>
                  <a:pt x="13018" y="12945"/>
                </a:lnTo>
                <a:lnTo>
                  <a:pt x="12677" y="12410"/>
                </a:lnTo>
                <a:lnTo>
                  <a:pt x="11947" y="11315"/>
                </a:lnTo>
                <a:lnTo>
                  <a:pt x="12069" y="11242"/>
                </a:lnTo>
                <a:lnTo>
                  <a:pt x="12191" y="11169"/>
                </a:lnTo>
                <a:lnTo>
                  <a:pt x="12410" y="11023"/>
                </a:lnTo>
                <a:lnTo>
                  <a:pt x="12556" y="10950"/>
                </a:lnTo>
                <a:lnTo>
                  <a:pt x="12702" y="10852"/>
                </a:lnTo>
                <a:close/>
                <a:moveTo>
                  <a:pt x="13724" y="12823"/>
                </a:moveTo>
                <a:lnTo>
                  <a:pt x="14965" y="15232"/>
                </a:lnTo>
                <a:lnTo>
                  <a:pt x="14770" y="15378"/>
                </a:lnTo>
                <a:lnTo>
                  <a:pt x="13991" y="14283"/>
                </a:lnTo>
                <a:lnTo>
                  <a:pt x="13188" y="13164"/>
                </a:lnTo>
                <a:lnTo>
                  <a:pt x="13334" y="13091"/>
                </a:lnTo>
                <a:lnTo>
                  <a:pt x="13456" y="13018"/>
                </a:lnTo>
                <a:lnTo>
                  <a:pt x="13578" y="12921"/>
                </a:lnTo>
                <a:lnTo>
                  <a:pt x="13724" y="12823"/>
                </a:lnTo>
                <a:close/>
                <a:moveTo>
                  <a:pt x="584" y="11534"/>
                </a:moveTo>
                <a:lnTo>
                  <a:pt x="925" y="11704"/>
                </a:lnTo>
                <a:lnTo>
                  <a:pt x="1290" y="11874"/>
                </a:lnTo>
                <a:lnTo>
                  <a:pt x="1655" y="12020"/>
                </a:lnTo>
                <a:lnTo>
                  <a:pt x="2020" y="12166"/>
                </a:lnTo>
                <a:lnTo>
                  <a:pt x="2847" y="12556"/>
                </a:lnTo>
                <a:lnTo>
                  <a:pt x="3261" y="12775"/>
                </a:lnTo>
                <a:lnTo>
                  <a:pt x="3674" y="13018"/>
                </a:lnTo>
                <a:lnTo>
                  <a:pt x="3869" y="13164"/>
                </a:lnTo>
                <a:lnTo>
                  <a:pt x="4064" y="13359"/>
                </a:lnTo>
                <a:lnTo>
                  <a:pt x="4258" y="13529"/>
                </a:lnTo>
                <a:lnTo>
                  <a:pt x="4404" y="13748"/>
                </a:lnTo>
                <a:lnTo>
                  <a:pt x="4550" y="13967"/>
                </a:lnTo>
                <a:lnTo>
                  <a:pt x="4696" y="14186"/>
                </a:lnTo>
                <a:lnTo>
                  <a:pt x="4940" y="14648"/>
                </a:lnTo>
                <a:lnTo>
                  <a:pt x="5159" y="15135"/>
                </a:lnTo>
                <a:lnTo>
                  <a:pt x="5378" y="15622"/>
                </a:lnTo>
                <a:lnTo>
                  <a:pt x="5572" y="16133"/>
                </a:lnTo>
                <a:lnTo>
                  <a:pt x="5816" y="16595"/>
                </a:lnTo>
                <a:lnTo>
                  <a:pt x="5621" y="16327"/>
                </a:lnTo>
                <a:lnTo>
                  <a:pt x="5305" y="15841"/>
                </a:lnTo>
                <a:lnTo>
                  <a:pt x="5037" y="15330"/>
                </a:lnTo>
                <a:lnTo>
                  <a:pt x="4842" y="14916"/>
                </a:lnTo>
                <a:lnTo>
                  <a:pt x="4648" y="14454"/>
                </a:lnTo>
                <a:lnTo>
                  <a:pt x="4550" y="14259"/>
                </a:lnTo>
                <a:lnTo>
                  <a:pt x="4429" y="14040"/>
                </a:lnTo>
                <a:lnTo>
                  <a:pt x="4283" y="13870"/>
                </a:lnTo>
                <a:lnTo>
                  <a:pt x="4112" y="13699"/>
                </a:lnTo>
                <a:lnTo>
                  <a:pt x="4137" y="13602"/>
                </a:lnTo>
                <a:lnTo>
                  <a:pt x="4112" y="13529"/>
                </a:lnTo>
                <a:lnTo>
                  <a:pt x="4039" y="13456"/>
                </a:lnTo>
                <a:lnTo>
                  <a:pt x="3918" y="13407"/>
                </a:lnTo>
                <a:lnTo>
                  <a:pt x="3820" y="13383"/>
                </a:lnTo>
                <a:lnTo>
                  <a:pt x="3747" y="13334"/>
                </a:lnTo>
                <a:lnTo>
                  <a:pt x="3553" y="13237"/>
                </a:lnTo>
                <a:lnTo>
                  <a:pt x="3382" y="13091"/>
                </a:lnTo>
                <a:lnTo>
                  <a:pt x="3212" y="12994"/>
                </a:lnTo>
                <a:lnTo>
                  <a:pt x="2774" y="12750"/>
                </a:lnTo>
                <a:lnTo>
                  <a:pt x="2312" y="12531"/>
                </a:lnTo>
                <a:lnTo>
                  <a:pt x="1144" y="11996"/>
                </a:lnTo>
                <a:lnTo>
                  <a:pt x="828" y="11850"/>
                </a:lnTo>
                <a:lnTo>
                  <a:pt x="682" y="11777"/>
                </a:lnTo>
                <a:lnTo>
                  <a:pt x="511" y="11704"/>
                </a:lnTo>
                <a:lnTo>
                  <a:pt x="584" y="11534"/>
                </a:lnTo>
                <a:close/>
                <a:moveTo>
                  <a:pt x="16011" y="438"/>
                </a:moveTo>
                <a:lnTo>
                  <a:pt x="16230" y="487"/>
                </a:lnTo>
                <a:lnTo>
                  <a:pt x="16449" y="560"/>
                </a:lnTo>
                <a:lnTo>
                  <a:pt x="16644" y="657"/>
                </a:lnTo>
                <a:lnTo>
                  <a:pt x="16838" y="803"/>
                </a:lnTo>
                <a:lnTo>
                  <a:pt x="16936" y="901"/>
                </a:lnTo>
                <a:lnTo>
                  <a:pt x="17009" y="1022"/>
                </a:lnTo>
                <a:lnTo>
                  <a:pt x="17082" y="1144"/>
                </a:lnTo>
                <a:lnTo>
                  <a:pt x="17130" y="1266"/>
                </a:lnTo>
                <a:lnTo>
                  <a:pt x="17057" y="1168"/>
                </a:lnTo>
                <a:lnTo>
                  <a:pt x="16960" y="1095"/>
                </a:lnTo>
                <a:lnTo>
                  <a:pt x="16936" y="1120"/>
                </a:lnTo>
                <a:lnTo>
                  <a:pt x="16911" y="1168"/>
                </a:lnTo>
                <a:lnTo>
                  <a:pt x="16911" y="1217"/>
                </a:lnTo>
                <a:lnTo>
                  <a:pt x="16911" y="1339"/>
                </a:lnTo>
                <a:lnTo>
                  <a:pt x="16984" y="1582"/>
                </a:lnTo>
                <a:lnTo>
                  <a:pt x="17033" y="1825"/>
                </a:lnTo>
                <a:lnTo>
                  <a:pt x="17057" y="1947"/>
                </a:lnTo>
                <a:lnTo>
                  <a:pt x="17106" y="2069"/>
                </a:lnTo>
                <a:lnTo>
                  <a:pt x="17033" y="2336"/>
                </a:lnTo>
                <a:lnTo>
                  <a:pt x="16911" y="2628"/>
                </a:lnTo>
                <a:lnTo>
                  <a:pt x="16887" y="2214"/>
                </a:lnTo>
                <a:lnTo>
                  <a:pt x="16838" y="2020"/>
                </a:lnTo>
                <a:lnTo>
                  <a:pt x="16741" y="1825"/>
                </a:lnTo>
                <a:lnTo>
                  <a:pt x="16717" y="1801"/>
                </a:lnTo>
                <a:lnTo>
                  <a:pt x="16668" y="1801"/>
                </a:lnTo>
                <a:lnTo>
                  <a:pt x="16644" y="1825"/>
                </a:lnTo>
                <a:lnTo>
                  <a:pt x="16595" y="2020"/>
                </a:lnTo>
                <a:lnTo>
                  <a:pt x="16571" y="2239"/>
                </a:lnTo>
                <a:lnTo>
                  <a:pt x="16571" y="2628"/>
                </a:lnTo>
                <a:lnTo>
                  <a:pt x="16571" y="2920"/>
                </a:lnTo>
                <a:lnTo>
                  <a:pt x="16595" y="3090"/>
                </a:lnTo>
                <a:lnTo>
                  <a:pt x="16619" y="3212"/>
                </a:lnTo>
                <a:lnTo>
                  <a:pt x="16522" y="3382"/>
                </a:lnTo>
                <a:lnTo>
                  <a:pt x="16473" y="3212"/>
                </a:lnTo>
                <a:lnTo>
                  <a:pt x="16473" y="2871"/>
                </a:lnTo>
                <a:lnTo>
                  <a:pt x="16473" y="2531"/>
                </a:lnTo>
                <a:lnTo>
                  <a:pt x="16449" y="2506"/>
                </a:lnTo>
                <a:lnTo>
                  <a:pt x="16425" y="2482"/>
                </a:lnTo>
                <a:lnTo>
                  <a:pt x="16400" y="2482"/>
                </a:lnTo>
                <a:lnTo>
                  <a:pt x="16400" y="2506"/>
                </a:lnTo>
                <a:lnTo>
                  <a:pt x="16327" y="2652"/>
                </a:lnTo>
                <a:lnTo>
                  <a:pt x="16303" y="2798"/>
                </a:lnTo>
                <a:lnTo>
                  <a:pt x="16279" y="2969"/>
                </a:lnTo>
                <a:lnTo>
                  <a:pt x="16254" y="3115"/>
                </a:lnTo>
                <a:lnTo>
                  <a:pt x="16279" y="3382"/>
                </a:lnTo>
                <a:lnTo>
                  <a:pt x="16303" y="3528"/>
                </a:lnTo>
                <a:lnTo>
                  <a:pt x="16352" y="3650"/>
                </a:lnTo>
                <a:lnTo>
                  <a:pt x="16133" y="3966"/>
                </a:lnTo>
                <a:lnTo>
                  <a:pt x="16084" y="4015"/>
                </a:lnTo>
                <a:lnTo>
                  <a:pt x="16035" y="3699"/>
                </a:lnTo>
                <a:lnTo>
                  <a:pt x="16011" y="3358"/>
                </a:lnTo>
                <a:lnTo>
                  <a:pt x="16011" y="3334"/>
                </a:lnTo>
                <a:lnTo>
                  <a:pt x="15962" y="3334"/>
                </a:lnTo>
                <a:lnTo>
                  <a:pt x="15938" y="3358"/>
                </a:lnTo>
                <a:lnTo>
                  <a:pt x="15889" y="3528"/>
                </a:lnTo>
                <a:lnTo>
                  <a:pt x="15841" y="3723"/>
                </a:lnTo>
                <a:lnTo>
                  <a:pt x="15841" y="3893"/>
                </a:lnTo>
                <a:lnTo>
                  <a:pt x="15841" y="4088"/>
                </a:lnTo>
                <a:lnTo>
                  <a:pt x="15865" y="4307"/>
                </a:lnTo>
                <a:lnTo>
                  <a:pt x="15719" y="4477"/>
                </a:lnTo>
                <a:lnTo>
                  <a:pt x="15695" y="4112"/>
                </a:lnTo>
                <a:lnTo>
                  <a:pt x="15646" y="3747"/>
                </a:lnTo>
                <a:lnTo>
                  <a:pt x="15646" y="3723"/>
                </a:lnTo>
                <a:lnTo>
                  <a:pt x="15597" y="3723"/>
                </a:lnTo>
                <a:lnTo>
                  <a:pt x="15573" y="3747"/>
                </a:lnTo>
                <a:lnTo>
                  <a:pt x="15524" y="4210"/>
                </a:lnTo>
                <a:lnTo>
                  <a:pt x="15500" y="4453"/>
                </a:lnTo>
                <a:lnTo>
                  <a:pt x="15524" y="4696"/>
                </a:lnTo>
                <a:lnTo>
                  <a:pt x="15257" y="4940"/>
                </a:lnTo>
                <a:lnTo>
                  <a:pt x="15281" y="4721"/>
                </a:lnTo>
                <a:lnTo>
                  <a:pt x="15281" y="4477"/>
                </a:lnTo>
                <a:lnTo>
                  <a:pt x="15257" y="3699"/>
                </a:lnTo>
                <a:lnTo>
                  <a:pt x="15232" y="3650"/>
                </a:lnTo>
                <a:lnTo>
                  <a:pt x="15159" y="3650"/>
                </a:lnTo>
                <a:lnTo>
                  <a:pt x="15135" y="3699"/>
                </a:lnTo>
                <a:lnTo>
                  <a:pt x="15086" y="4477"/>
                </a:lnTo>
                <a:lnTo>
                  <a:pt x="15062" y="4794"/>
                </a:lnTo>
                <a:lnTo>
                  <a:pt x="15062" y="4964"/>
                </a:lnTo>
                <a:lnTo>
                  <a:pt x="15086" y="5110"/>
                </a:lnTo>
                <a:lnTo>
                  <a:pt x="14916" y="5256"/>
                </a:lnTo>
                <a:lnTo>
                  <a:pt x="14916" y="5134"/>
                </a:lnTo>
                <a:lnTo>
                  <a:pt x="14867" y="4672"/>
                </a:lnTo>
                <a:lnTo>
                  <a:pt x="14819" y="4185"/>
                </a:lnTo>
                <a:lnTo>
                  <a:pt x="14794" y="4161"/>
                </a:lnTo>
                <a:lnTo>
                  <a:pt x="14770" y="4161"/>
                </a:lnTo>
                <a:lnTo>
                  <a:pt x="14770" y="4185"/>
                </a:lnTo>
                <a:lnTo>
                  <a:pt x="14697" y="4599"/>
                </a:lnTo>
                <a:lnTo>
                  <a:pt x="14648" y="5013"/>
                </a:lnTo>
                <a:lnTo>
                  <a:pt x="14624" y="5256"/>
                </a:lnTo>
                <a:lnTo>
                  <a:pt x="14624" y="5475"/>
                </a:lnTo>
                <a:lnTo>
                  <a:pt x="14186" y="5791"/>
                </a:lnTo>
                <a:lnTo>
                  <a:pt x="14162" y="5621"/>
                </a:lnTo>
                <a:lnTo>
                  <a:pt x="14113" y="4721"/>
                </a:lnTo>
                <a:lnTo>
                  <a:pt x="14089" y="4696"/>
                </a:lnTo>
                <a:lnTo>
                  <a:pt x="14064" y="4672"/>
                </a:lnTo>
                <a:lnTo>
                  <a:pt x="14016" y="4672"/>
                </a:lnTo>
                <a:lnTo>
                  <a:pt x="13991" y="4696"/>
                </a:lnTo>
                <a:lnTo>
                  <a:pt x="13943" y="4940"/>
                </a:lnTo>
                <a:lnTo>
                  <a:pt x="13894" y="5159"/>
                </a:lnTo>
                <a:lnTo>
                  <a:pt x="13870" y="5378"/>
                </a:lnTo>
                <a:lnTo>
                  <a:pt x="13870" y="5621"/>
                </a:lnTo>
                <a:lnTo>
                  <a:pt x="13870" y="5791"/>
                </a:lnTo>
                <a:lnTo>
                  <a:pt x="13870" y="5986"/>
                </a:lnTo>
                <a:lnTo>
                  <a:pt x="13529" y="6181"/>
                </a:lnTo>
                <a:lnTo>
                  <a:pt x="13480" y="6205"/>
                </a:lnTo>
                <a:lnTo>
                  <a:pt x="13505" y="6083"/>
                </a:lnTo>
                <a:lnTo>
                  <a:pt x="13505" y="5986"/>
                </a:lnTo>
                <a:lnTo>
                  <a:pt x="13480" y="5791"/>
                </a:lnTo>
                <a:lnTo>
                  <a:pt x="13456" y="5524"/>
                </a:lnTo>
                <a:lnTo>
                  <a:pt x="13383" y="5256"/>
                </a:lnTo>
                <a:lnTo>
                  <a:pt x="13359" y="5232"/>
                </a:lnTo>
                <a:lnTo>
                  <a:pt x="13334" y="5256"/>
                </a:lnTo>
                <a:lnTo>
                  <a:pt x="13286" y="5524"/>
                </a:lnTo>
                <a:lnTo>
                  <a:pt x="13286" y="5791"/>
                </a:lnTo>
                <a:lnTo>
                  <a:pt x="13286" y="6035"/>
                </a:lnTo>
                <a:lnTo>
                  <a:pt x="13310" y="6156"/>
                </a:lnTo>
                <a:lnTo>
                  <a:pt x="13359" y="6254"/>
                </a:lnTo>
                <a:lnTo>
                  <a:pt x="13383" y="6278"/>
                </a:lnTo>
                <a:lnTo>
                  <a:pt x="13407" y="6278"/>
                </a:lnTo>
                <a:lnTo>
                  <a:pt x="13407" y="6375"/>
                </a:lnTo>
                <a:lnTo>
                  <a:pt x="13432" y="6448"/>
                </a:lnTo>
                <a:lnTo>
                  <a:pt x="13480" y="6521"/>
                </a:lnTo>
                <a:lnTo>
                  <a:pt x="13553" y="6594"/>
                </a:lnTo>
                <a:lnTo>
                  <a:pt x="13553" y="6789"/>
                </a:lnTo>
                <a:lnTo>
                  <a:pt x="13578" y="6984"/>
                </a:lnTo>
                <a:lnTo>
                  <a:pt x="13699" y="7397"/>
                </a:lnTo>
                <a:lnTo>
                  <a:pt x="13821" y="7787"/>
                </a:lnTo>
                <a:lnTo>
                  <a:pt x="13967" y="8176"/>
                </a:lnTo>
                <a:lnTo>
                  <a:pt x="14575" y="10195"/>
                </a:lnTo>
                <a:lnTo>
                  <a:pt x="15184" y="12312"/>
                </a:lnTo>
                <a:lnTo>
                  <a:pt x="15500" y="13359"/>
                </a:lnTo>
                <a:lnTo>
                  <a:pt x="15865" y="14381"/>
                </a:lnTo>
                <a:lnTo>
                  <a:pt x="15695" y="14575"/>
                </a:lnTo>
                <a:lnTo>
                  <a:pt x="15524" y="14746"/>
                </a:lnTo>
                <a:lnTo>
                  <a:pt x="15208" y="15038"/>
                </a:lnTo>
                <a:lnTo>
                  <a:pt x="13553" y="11801"/>
                </a:lnTo>
                <a:lnTo>
                  <a:pt x="12653" y="10074"/>
                </a:lnTo>
                <a:lnTo>
                  <a:pt x="12531" y="9782"/>
                </a:lnTo>
                <a:lnTo>
                  <a:pt x="12361" y="9441"/>
                </a:lnTo>
                <a:lnTo>
                  <a:pt x="12288" y="9295"/>
                </a:lnTo>
                <a:lnTo>
                  <a:pt x="12191" y="9149"/>
                </a:lnTo>
                <a:lnTo>
                  <a:pt x="12069" y="9028"/>
                </a:lnTo>
                <a:lnTo>
                  <a:pt x="11947" y="8955"/>
                </a:lnTo>
                <a:lnTo>
                  <a:pt x="11899" y="8857"/>
                </a:lnTo>
                <a:lnTo>
                  <a:pt x="11826" y="8809"/>
                </a:lnTo>
                <a:lnTo>
                  <a:pt x="11753" y="8784"/>
                </a:lnTo>
                <a:lnTo>
                  <a:pt x="11704" y="8809"/>
                </a:lnTo>
                <a:lnTo>
                  <a:pt x="11655" y="8833"/>
                </a:lnTo>
                <a:lnTo>
                  <a:pt x="11534" y="8906"/>
                </a:lnTo>
                <a:lnTo>
                  <a:pt x="11534" y="8736"/>
                </a:lnTo>
                <a:lnTo>
                  <a:pt x="11534" y="8419"/>
                </a:lnTo>
                <a:lnTo>
                  <a:pt x="11534" y="8273"/>
                </a:lnTo>
                <a:lnTo>
                  <a:pt x="11509" y="8127"/>
                </a:lnTo>
                <a:lnTo>
                  <a:pt x="11485" y="8103"/>
                </a:lnTo>
                <a:lnTo>
                  <a:pt x="11461" y="8079"/>
                </a:lnTo>
                <a:lnTo>
                  <a:pt x="11436" y="8103"/>
                </a:lnTo>
                <a:lnTo>
                  <a:pt x="11412" y="8127"/>
                </a:lnTo>
                <a:lnTo>
                  <a:pt x="11388" y="8249"/>
                </a:lnTo>
                <a:lnTo>
                  <a:pt x="11363" y="8371"/>
                </a:lnTo>
                <a:lnTo>
                  <a:pt x="11363" y="8638"/>
                </a:lnTo>
                <a:lnTo>
                  <a:pt x="11339" y="8833"/>
                </a:lnTo>
                <a:lnTo>
                  <a:pt x="11363" y="9052"/>
                </a:lnTo>
                <a:lnTo>
                  <a:pt x="10925" y="9368"/>
                </a:lnTo>
                <a:lnTo>
                  <a:pt x="10950" y="9198"/>
                </a:lnTo>
                <a:lnTo>
                  <a:pt x="10974" y="9028"/>
                </a:lnTo>
                <a:lnTo>
                  <a:pt x="10974" y="8687"/>
                </a:lnTo>
                <a:lnTo>
                  <a:pt x="10998" y="8200"/>
                </a:lnTo>
                <a:lnTo>
                  <a:pt x="10974" y="7957"/>
                </a:lnTo>
                <a:lnTo>
                  <a:pt x="10925" y="7714"/>
                </a:lnTo>
                <a:lnTo>
                  <a:pt x="10925" y="7689"/>
                </a:lnTo>
                <a:lnTo>
                  <a:pt x="10852" y="7689"/>
                </a:lnTo>
                <a:lnTo>
                  <a:pt x="10828" y="7714"/>
                </a:lnTo>
                <a:lnTo>
                  <a:pt x="10779" y="7933"/>
                </a:lnTo>
                <a:lnTo>
                  <a:pt x="10731" y="8127"/>
                </a:lnTo>
                <a:lnTo>
                  <a:pt x="10682" y="8541"/>
                </a:lnTo>
                <a:lnTo>
                  <a:pt x="10633" y="9028"/>
                </a:lnTo>
                <a:lnTo>
                  <a:pt x="10633" y="9271"/>
                </a:lnTo>
                <a:lnTo>
                  <a:pt x="10658" y="9393"/>
                </a:lnTo>
                <a:lnTo>
                  <a:pt x="10682" y="9514"/>
                </a:lnTo>
                <a:lnTo>
                  <a:pt x="10706" y="9539"/>
                </a:lnTo>
                <a:lnTo>
                  <a:pt x="10560" y="9660"/>
                </a:lnTo>
                <a:lnTo>
                  <a:pt x="10487" y="9685"/>
                </a:lnTo>
                <a:lnTo>
                  <a:pt x="10439" y="9733"/>
                </a:lnTo>
                <a:lnTo>
                  <a:pt x="10463" y="9466"/>
                </a:lnTo>
                <a:lnTo>
                  <a:pt x="10487" y="9174"/>
                </a:lnTo>
                <a:lnTo>
                  <a:pt x="10536" y="8614"/>
                </a:lnTo>
                <a:lnTo>
                  <a:pt x="10512" y="8346"/>
                </a:lnTo>
                <a:lnTo>
                  <a:pt x="10487" y="8079"/>
                </a:lnTo>
                <a:lnTo>
                  <a:pt x="10463" y="8054"/>
                </a:lnTo>
                <a:lnTo>
                  <a:pt x="10439" y="8030"/>
                </a:lnTo>
                <a:lnTo>
                  <a:pt x="10414" y="8030"/>
                </a:lnTo>
                <a:lnTo>
                  <a:pt x="10414" y="8054"/>
                </a:lnTo>
                <a:lnTo>
                  <a:pt x="10317" y="8298"/>
                </a:lnTo>
                <a:lnTo>
                  <a:pt x="10268" y="8541"/>
                </a:lnTo>
                <a:lnTo>
                  <a:pt x="10195" y="9028"/>
                </a:lnTo>
                <a:lnTo>
                  <a:pt x="10147" y="9514"/>
                </a:lnTo>
                <a:lnTo>
                  <a:pt x="10122" y="9782"/>
                </a:lnTo>
                <a:lnTo>
                  <a:pt x="10147" y="10025"/>
                </a:lnTo>
                <a:lnTo>
                  <a:pt x="9685" y="10414"/>
                </a:lnTo>
                <a:lnTo>
                  <a:pt x="9733" y="10220"/>
                </a:lnTo>
                <a:lnTo>
                  <a:pt x="9733" y="10025"/>
                </a:lnTo>
                <a:lnTo>
                  <a:pt x="9758" y="9612"/>
                </a:lnTo>
                <a:lnTo>
                  <a:pt x="9782" y="8565"/>
                </a:lnTo>
                <a:lnTo>
                  <a:pt x="9782" y="8541"/>
                </a:lnTo>
                <a:lnTo>
                  <a:pt x="9733" y="8541"/>
                </a:lnTo>
                <a:lnTo>
                  <a:pt x="9733" y="8565"/>
                </a:lnTo>
                <a:lnTo>
                  <a:pt x="9612" y="9466"/>
                </a:lnTo>
                <a:lnTo>
                  <a:pt x="9539" y="10001"/>
                </a:lnTo>
                <a:lnTo>
                  <a:pt x="9514" y="10268"/>
                </a:lnTo>
                <a:lnTo>
                  <a:pt x="9539" y="10512"/>
                </a:lnTo>
                <a:lnTo>
                  <a:pt x="9003" y="10901"/>
                </a:lnTo>
                <a:lnTo>
                  <a:pt x="8444" y="11290"/>
                </a:lnTo>
                <a:lnTo>
                  <a:pt x="8371" y="11339"/>
                </a:lnTo>
                <a:lnTo>
                  <a:pt x="7762" y="11704"/>
                </a:lnTo>
                <a:lnTo>
                  <a:pt x="7762" y="11704"/>
                </a:lnTo>
                <a:lnTo>
                  <a:pt x="7811" y="11558"/>
                </a:lnTo>
                <a:lnTo>
                  <a:pt x="7835" y="11388"/>
                </a:lnTo>
                <a:lnTo>
                  <a:pt x="7884" y="11071"/>
                </a:lnTo>
                <a:lnTo>
                  <a:pt x="7981" y="10268"/>
                </a:lnTo>
                <a:lnTo>
                  <a:pt x="7957" y="10244"/>
                </a:lnTo>
                <a:lnTo>
                  <a:pt x="7933" y="10244"/>
                </a:lnTo>
                <a:lnTo>
                  <a:pt x="7908" y="10268"/>
                </a:lnTo>
                <a:lnTo>
                  <a:pt x="7738" y="11023"/>
                </a:lnTo>
                <a:lnTo>
                  <a:pt x="7665" y="11388"/>
                </a:lnTo>
                <a:lnTo>
                  <a:pt x="7641" y="11558"/>
                </a:lnTo>
                <a:lnTo>
                  <a:pt x="7665" y="11728"/>
                </a:lnTo>
                <a:lnTo>
                  <a:pt x="7665" y="11753"/>
                </a:lnTo>
                <a:lnTo>
                  <a:pt x="7178" y="12069"/>
                </a:lnTo>
                <a:lnTo>
                  <a:pt x="7227" y="11753"/>
                </a:lnTo>
                <a:lnTo>
                  <a:pt x="7227" y="11436"/>
                </a:lnTo>
                <a:lnTo>
                  <a:pt x="7203" y="10804"/>
                </a:lnTo>
                <a:lnTo>
                  <a:pt x="7203" y="10779"/>
                </a:lnTo>
                <a:lnTo>
                  <a:pt x="7178" y="10779"/>
                </a:lnTo>
                <a:lnTo>
                  <a:pt x="7154" y="10804"/>
                </a:lnTo>
                <a:lnTo>
                  <a:pt x="7105" y="11461"/>
                </a:lnTo>
                <a:lnTo>
                  <a:pt x="7081" y="11777"/>
                </a:lnTo>
                <a:lnTo>
                  <a:pt x="7105" y="12118"/>
                </a:lnTo>
                <a:lnTo>
                  <a:pt x="6886" y="12239"/>
                </a:lnTo>
                <a:lnTo>
                  <a:pt x="6667" y="12385"/>
                </a:lnTo>
                <a:lnTo>
                  <a:pt x="6692" y="12191"/>
                </a:lnTo>
                <a:lnTo>
                  <a:pt x="6716" y="11728"/>
                </a:lnTo>
                <a:lnTo>
                  <a:pt x="6716" y="11290"/>
                </a:lnTo>
                <a:lnTo>
                  <a:pt x="6692" y="11266"/>
                </a:lnTo>
                <a:lnTo>
                  <a:pt x="6667" y="11242"/>
                </a:lnTo>
                <a:lnTo>
                  <a:pt x="6643" y="11242"/>
                </a:lnTo>
                <a:lnTo>
                  <a:pt x="6619" y="11266"/>
                </a:lnTo>
                <a:lnTo>
                  <a:pt x="6546" y="11655"/>
                </a:lnTo>
                <a:lnTo>
                  <a:pt x="6497" y="12045"/>
                </a:lnTo>
                <a:lnTo>
                  <a:pt x="6448" y="12337"/>
                </a:lnTo>
                <a:lnTo>
                  <a:pt x="6424" y="12458"/>
                </a:lnTo>
                <a:lnTo>
                  <a:pt x="6424" y="12604"/>
                </a:lnTo>
                <a:lnTo>
                  <a:pt x="6375" y="12580"/>
                </a:lnTo>
                <a:lnTo>
                  <a:pt x="6302" y="12580"/>
                </a:lnTo>
                <a:lnTo>
                  <a:pt x="6254" y="12604"/>
                </a:lnTo>
                <a:lnTo>
                  <a:pt x="6229" y="12677"/>
                </a:lnTo>
                <a:lnTo>
                  <a:pt x="6181" y="12848"/>
                </a:lnTo>
                <a:lnTo>
                  <a:pt x="6181" y="12994"/>
                </a:lnTo>
                <a:lnTo>
                  <a:pt x="6205" y="13140"/>
                </a:lnTo>
                <a:lnTo>
                  <a:pt x="6229" y="13310"/>
                </a:lnTo>
                <a:lnTo>
                  <a:pt x="6473" y="14429"/>
                </a:lnTo>
                <a:lnTo>
                  <a:pt x="6692" y="15549"/>
                </a:lnTo>
                <a:lnTo>
                  <a:pt x="6740" y="15914"/>
                </a:lnTo>
                <a:lnTo>
                  <a:pt x="6765" y="16108"/>
                </a:lnTo>
                <a:lnTo>
                  <a:pt x="6838" y="16303"/>
                </a:lnTo>
                <a:lnTo>
                  <a:pt x="6716" y="16352"/>
                </a:lnTo>
                <a:lnTo>
                  <a:pt x="6594" y="16449"/>
                </a:lnTo>
                <a:lnTo>
                  <a:pt x="6351" y="16619"/>
                </a:lnTo>
                <a:lnTo>
                  <a:pt x="6132" y="16084"/>
                </a:lnTo>
                <a:lnTo>
                  <a:pt x="5889" y="15549"/>
                </a:lnTo>
                <a:lnTo>
                  <a:pt x="5353" y="14502"/>
                </a:lnTo>
                <a:lnTo>
                  <a:pt x="5110" y="14040"/>
                </a:lnTo>
                <a:lnTo>
                  <a:pt x="4867" y="13602"/>
                </a:lnTo>
                <a:lnTo>
                  <a:pt x="4721" y="13383"/>
                </a:lnTo>
                <a:lnTo>
                  <a:pt x="4550" y="13188"/>
                </a:lnTo>
                <a:lnTo>
                  <a:pt x="4380" y="12994"/>
                </a:lnTo>
                <a:lnTo>
                  <a:pt x="4185" y="12799"/>
                </a:lnTo>
                <a:lnTo>
                  <a:pt x="4015" y="12653"/>
                </a:lnTo>
                <a:lnTo>
                  <a:pt x="3820" y="12531"/>
                </a:lnTo>
                <a:lnTo>
                  <a:pt x="3431" y="12312"/>
                </a:lnTo>
                <a:lnTo>
                  <a:pt x="3017" y="12118"/>
                </a:lnTo>
                <a:lnTo>
                  <a:pt x="2579" y="11923"/>
                </a:lnTo>
                <a:lnTo>
                  <a:pt x="2093" y="11777"/>
                </a:lnTo>
                <a:lnTo>
                  <a:pt x="1606" y="11607"/>
                </a:lnTo>
                <a:lnTo>
                  <a:pt x="1168" y="11412"/>
                </a:lnTo>
                <a:lnTo>
                  <a:pt x="730" y="11217"/>
                </a:lnTo>
                <a:lnTo>
                  <a:pt x="779" y="11144"/>
                </a:lnTo>
                <a:lnTo>
                  <a:pt x="901" y="10974"/>
                </a:lnTo>
                <a:lnTo>
                  <a:pt x="1047" y="10804"/>
                </a:lnTo>
                <a:lnTo>
                  <a:pt x="1120" y="10828"/>
                </a:lnTo>
                <a:lnTo>
                  <a:pt x="1582" y="10877"/>
                </a:lnTo>
                <a:lnTo>
                  <a:pt x="2068" y="10925"/>
                </a:lnTo>
                <a:lnTo>
                  <a:pt x="2531" y="10950"/>
                </a:lnTo>
                <a:lnTo>
                  <a:pt x="2993" y="11023"/>
                </a:lnTo>
                <a:lnTo>
                  <a:pt x="3431" y="11120"/>
                </a:lnTo>
                <a:lnTo>
                  <a:pt x="3845" y="11242"/>
                </a:lnTo>
                <a:lnTo>
                  <a:pt x="4258" y="11363"/>
                </a:lnTo>
                <a:lnTo>
                  <a:pt x="4696" y="11485"/>
                </a:lnTo>
                <a:lnTo>
                  <a:pt x="4769" y="11485"/>
                </a:lnTo>
                <a:lnTo>
                  <a:pt x="4842" y="11461"/>
                </a:lnTo>
                <a:lnTo>
                  <a:pt x="4915" y="11412"/>
                </a:lnTo>
                <a:lnTo>
                  <a:pt x="4940" y="11339"/>
                </a:lnTo>
                <a:lnTo>
                  <a:pt x="4964" y="11290"/>
                </a:lnTo>
                <a:lnTo>
                  <a:pt x="4964" y="11217"/>
                </a:lnTo>
                <a:lnTo>
                  <a:pt x="4915" y="11144"/>
                </a:lnTo>
                <a:lnTo>
                  <a:pt x="4867" y="11096"/>
                </a:lnTo>
                <a:lnTo>
                  <a:pt x="4794" y="11071"/>
                </a:lnTo>
                <a:lnTo>
                  <a:pt x="4891" y="10974"/>
                </a:lnTo>
                <a:lnTo>
                  <a:pt x="4988" y="10852"/>
                </a:lnTo>
                <a:lnTo>
                  <a:pt x="5134" y="10609"/>
                </a:lnTo>
                <a:lnTo>
                  <a:pt x="6059" y="9393"/>
                </a:lnTo>
                <a:lnTo>
                  <a:pt x="7081" y="8079"/>
                </a:lnTo>
                <a:lnTo>
                  <a:pt x="7519" y="7543"/>
                </a:lnTo>
                <a:lnTo>
                  <a:pt x="7738" y="7276"/>
                </a:lnTo>
                <a:lnTo>
                  <a:pt x="7811" y="7130"/>
                </a:lnTo>
                <a:lnTo>
                  <a:pt x="7884" y="6959"/>
                </a:lnTo>
                <a:lnTo>
                  <a:pt x="7908" y="6959"/>
                </a:lnTo>
                <a:lnTo>
                  <a:pt x="7981" y="6935"/>
                </a:lnTo>
                <a:lnTo>
                  <a:pt x="8030" y="6911"/>
                </a:lnTo>
                <a:lnTo>
                  <a:pt x="8103" y="6886"/>
                </a:lnTo>
                <a:lnTo>
                  <a:pt x="8152" y="6813"/>
                </a:lnTo>
                <a:lnTo>
                  <a:pt x="8176" y="6740"/>
                </a:lnTo>
                <a:lnTo>
                  <a:pt x="8176" y="6667"/>
                </a:lnTo>
                <a:lnTo>
                  <a:pt x="8176" y="6594"/>
                </a:lnTo>
                <a:lnTo>
                  <a:pt x="8127" y="6546"/>
                </a:lnTo>
                <a:lnTo>
                  <a:pt x="8298" y="6327"/>
                </a:lnTo>
                <a:lnTo>
                  <a:pt x="8419" y="6181"/>
                </a:lnTo>
                <a:lnTo>
                  <a:pt x="8541" y="6035"/>
                </a:lnTo>
                <a:lnTo>
                  <a:pt x="8590" y="5962"/>
                </a:lnTo>
                <a:lnTo>
                  <a:pt x="8638" y="5889"/>
                </a:lnTo>
                <a:lnTo>
                  <a:pt x="8638" y="5791"/>
                </a:lnTo>
                <a:lnTo>
                  <a:pt x="8638" y="5718"/>
                </a:lnTo>
                <a:lnTo>
                  <a:pt x="8614" y="5718"/>
                </a:lnTo>
                <a:lnTo>
                  <a:pt x="8541" y="5694"/>
                </a:lnTo>
                <a:lnTo>
                  <a:pt x="8468" y="5718"/>
                </a:lnTo>
                <a:lnTo>
                  <a:pt x="8395" y="5767"/>
                </a:lnTo>
                <a:lnTo>
                  <a:pt x="8322" y="5840"/>
                </a:lnTo>
                <a:lnTo>
                  <a:pt x="8200" y="5962"/>
                </a:lnTo>
                <a:lnTo>
                  <a:pt x="8079" y="6083"/>
                </a:lnTo>
                <a:lnTo>
                  <a:pt x="7811" y="6375"/>
                </a:lnTo>
                <a:lnTo>
                  <a:pt x="6838" y="5913"/>
                </a:lnTo>
                <a:lnTo>
                  <a:pt x="5864" y="5426"/>
                </a:lnTo>
                <a:lnTo>
                  <a:pt x="6010" y="5280"/>
                </a:lnTo>
                <a:lnTo>
                  <a:pt x="6132" y="5110"/>
                </a:lnTo>
                <a:lnTo>
                  <a:pt x="6327" y="4842"/>
                </a:lnTo>
                <a:lnTo>
                  <a:pt x="6400" y="4721"/>
                </a:lnTo>
                <a:lnTo>
                  <a:pt x="6473" y="4575"/>
                </a:lnTo>
                <a:lnTo>
                  <a:pt x="6911" y="4818"/>
                </a:lnTo>
                <a:lnTo>
                  <a:pt x="7689" y="5280"/>
                </a:lnTo>
                <a:lnTo>
                  <a:pt x="7884" y="5402"/>
                </a:lnTo>
                <a:lnTo>
                  <a:pt x="8103" y="5475"/>
                </a:lnTo>
                <a:lnTo>
                  <a:pt x="8298" y="5572"/>
                </a:lnTo>
                <a:lnTo>
                  <a:pt x="8517" y="5621"/>
                </a:lnTo>
                <a:lnTo>
                  <a:pt x="8590" y="5597"/>
                </a:lnTo>
                <a:lnTo>
                  <a:pt x="8638" y="5572"/>
                </a:lnTo>
                <a:lnTo>
                  <a:pt x="8638" y="5499"/>
                </a:lnTo>
                <a:lnTo>
                  <a:pt x="8614" y="5426"/>
                </a:lnTo>
                <a:lnTo>
                  <a:pt x="8468" y="5305"/>
                </a:lnTo>
                <a:lnTo>
                  <a:pt x="8322" y="5183"/>
                </a:lnTo>
                <a:lnTo>
                  <a:pt x="7981" y="4964"/>
                </a:lnTo>
                <a:lnTo>
                  <a:pt x="7276" y="4599"/>
                </a:lnTo>
                <a:lnTo>
                  <a:pt x="5572" y="3674"/>
                </a:lnTo>
                <a:lnTo>
                  <a:pt x="4721" y="3236"/>
                </a:lnTo>
                <a:lnTo>
                  <a:pt x="3845" y="2798"/>
                </a:lnTo>
                <a:lnTo>
                  <a:pt x="3236" y="2433"/>
                </a:lnTo>
                <a:lnTo>
                  <a:pt x="2920" y="2263"/>
                </a:lnTo>
                <a:lnTo>
                  <a:pt x="2579" y="2117"/>
                </a:lnTo>
                <a:lnTo>
                  <a:pt x="2896" y="1850"/>
                </a:lnTo>
                <a:lnTo>
                  <a:pt x="3090" y="1704"/>
                </a:lnTo>
                <a:lnTo>
                  <a:pt x="3139" y="1606"/>
                </a:lnTo>
                <a:lnTo>
                  <a:pt x="3188" y="1509"/>
                </a:lnTo>
                <a:lnTo>
                  <a:pt x="3358" y="1606"/>
                </a:lnTo>
                <a:lnTo>
                  <a:pt x="3528" y="1704"/>
                </a:lnTo>
                <a:lnTo>
                  <a:pt x="3869" y="1874"/>
                </a:lnTo>
                <a:lnTo>
                  <a:pt x="4234" y="1996"/>
                </a:lnTo>
                <a:lnTo>
                  <a:pt x="4623" y="2117"/>
                </a:lnTo>
                <a:lnTo>
                  <a:pt x="5718" y="2433"/>
                </a:lnTo>
                <a:lnTo>
                  <a:pt x="6813" y="2750"/>
                </a:lnTo>
                <a:lnTo>
                  <a:pt x="8906" y="3334"/>
                </a:lnTo>
                <a:lnTo>
                  <a:pt x="9952" y="3601"/>
                </a:lnTo>
                <a:lnTo>
                  <a:pt x="11023" y="3820"/>
                </a:lnTo>
                <a:lnTo>
                  <a:pt x="11071" y="3845"/>
                </a:lnTo>
                <a:lnTo>
                  <a:pt x="11120" y="3869"/>
                </a:lnTo>
                <a:lnTo>
                  <a:pt x="11193" y="3845"/>
                </a:lnTo>
                <a:lnTo>
                  <a:pt x="11242" y="3820"/>
                </a:lnTo>
                <a:lnTo>
                  <a:pt x="11509" y="3553"/>
                </a:lnTo>
                <a:lnTo>
                  <a:pt x="11753" y="3236"/>
                </a:lnTo>
                <a:lnTo>
                  <a:pt x="11972" y="2920"/>
                </a:lnTo>
                <a:lnTo>
                  <a:pt x="12215" y="2628"/>
                </a:lnTo>
                <a:lnTo>
                  <a:pt x="12507" y="2336"/>
                </a:lnTo>
                <a:lnTo>
                  <a:pt x="12799" y="2044"/>
                </a:lnTo>
                <a:lnTo>
                  <a:pt x="13115" y="1777"/>
                </a:lnTo>
                <a:lnTo>
                  <a:pt x="13432" y="1533"/>
                </a:lnTo>
                <a:lnTo>
                  <a:pt x="13797" y="1266"/>
                </a:lnTo>
                <a:lnTo>
                  <a:pt x="14186" y="1022"/>
                </a:lnTo>
                <a:lnTo>
                  <a:pt x="14624" y="779"/>
                </a:lnTo>
                <a:lnTo>
                  <a:pt x="14867" y="682"/>
                </a:lnTo>
                <a:lnTo>
                  <a:pt x="15086" y="584"/>
                </a:lnTo>
                <a:lnTo>
                  <a:pt x="15330" y="511"/>
                </a:lnTo>
                <a:lnTo>
                  <a:pt x="15549" y="463"/>
                </a:lnTo>
                <a:lnTo>
                  <a:pt x="15792" y="438"/>
                </a:lnTo>
                <a:close/>
                <a:moveTo>
                  <a:pt x="15987" y="0"/>
                </a:moveTo>
                <a:lnTo>
                  <a:pt x="15743" y="25"/>
                </a:lnTo>
                <a:lnTo>
                  <a:pt x="15500" y="49"/>
                </a:lnTo>
                <a:lnTo>
                  <a:pt x="15281" y="98"/>
                </a:lnTo>
                <a:lnTo>
                  <a:pt x="15038" y="171"/>
                </a:lnTo>
                <a:lnTo>
                  <a:pt x="14575" y="341"/>
                </a:lnTo>
                <a:lnTo>
                  <a:pt x="14137" y="560"/>
                </a:lnTo>
                <a:lnTo>
                  <a:pt x="13724" y="803"/>
                </a:lnTo>
                <a:lnTo>
                  <a:pt x="13286" y="1095"/>
                </a:lnTo>
                <a:lnTo>
                  <a:pt x="12896" y="1387"/>
                </a:lnTo>
                <a:lnTo>
                  <a:pt x="12483" y="1728"/>
                </a:lnTo>
                <a:lnTo>
                  <a:pt x="12118" y="2093"/>
                </a:lnTo>
                <a:lnTo>
                  <a:pt x="11850" y="2360"/>
                </a:lnTo>
                <a:lnTo>
                  <a:pt x="11582" y="2677"/>
                </a:lnTo>
                <a:lnTo>
                  <a:pt x="11315" y="2993"/>
                </a:lnTo>
                <a:lnTo>
                  <a:pt x="11193" y="3163"/>
                </a:lnTo>
                <a:lnTo>
                  <a:pt x="11096" y="3358"/>
                </a:lnTo>
                <a:lnTo>
                  <a:pt x="10122" y="3066"/>
                </a:lnTo>
                <a:lnTo>
                  <a:pt x="9125" y="2798"/>
                </a:lnTo>
                <a:lnTo>
                  <a:pt x="8127" y="2555"/>
                </a:lnTo>
                <a:lnTo>
                  <a:pt x="7130" y="2287"/>
                </a:lnTo>
                <a:lnTo>
                  <a:pt x="5134" y="1704"/>
                </a:lnTo>
                <a:lnTo>
                  <a:pt x="4623" y="1558"/>
                </a:lnTo>
                <a:lnTo>
                  <a:pt x="4137" y="1412"/>
                </a:lnTo>
                <a:lnTo>
                  <a:pt x="3893" y="1363"/>
                </a:lnTo>
                <a:lnTo>
                  <a:pt x="3626" y="1314"/>
                </a:lnTo>
                <a:lnTo>
                  <a:pt x="3382" y="1290"/>
                </a:lnTo>
                <a:lnTo>
                  <a:pt x="3115" y="1314"/>
                </a:lnTo>
                <a:lnTo>
                  <a:pt x="3066" y="1290"/>
                </a:lnTo>
                <a:lnTo>
                  <a:pt x="2993" y="1266"/>
                </a:lnTo>
                <a:lnTo>
                  <a:pt x="2920" y="1266"/>
                </a:lnTo>
                <a:lnTo>
                  <a:pt x="2774" y="1314"/>
                </a:lnTo>
                <a:lnTo>
                  <a:pt x="2677" y="1387"/>
                </a:lnTo>
                <a:lnTo>
                  <a:pt x="2555" y="1485"/>
                </a:lnTo>
                <a:lnTo>
                  <a:pt x="2287" y="1728"/>
                </a:lnTo>
                <a:lnTo>
                  <a:pt x="2044" y="1971"/>
                </a:lnTo>
                <a:lnTo>
                  <a:pt x="1825" y="2239"/>
                </a:lnTo>
                <a:lnTo>
                  <a:pt x="1704" y="2433"/>
                </a:lnTo>
                <a:lnTo>
                  <a:pt x="1606" y="2628"/>
                </a:lnTo>
                <a:lnTo>
                  <a:pt x="1582" y="2652"/>
                </a:lnTo>
                <a:lnTo>
                  <a:pt x="1558" y="2701"/>
                </a:lnTo>
                <a:lnTo>
                  <a:pt x="1558" y="2750"/>
                </a:lnTo>
                <a:lnTo>
                  <a:pt x="1582" y="2823"/>
                </a:lnTo>
                <a:lnTo>
                  <a:pt x="1704" y="2993"/>
                </a:lnTo>
                <a:lnTo>
                  <a:pt x="1850" y="3188"/>
                </a:lnTo>
                <a:lnTo>
                  <a:pt x="1995" y="3358"/>
                </a:lnTo>
                <a:lnTo>
                  <a:pt x="2166" y="3528"/>
                </a:lnTo>
                <a:lnTo>
                  <a:pt x="2531" y="3820"/>
                </a:lnTo>
                <a:lnTo>
                  <a:pt x="2896" y="4112"/>
                </a:lnTo>
                <a:lnTo>
                  <a:pt x="3261" y="4404"/>
                </a:lnTo>
                <a:lnTo>
                  <a:pt x="3650" y="4672"/>
                </a:lnTo>
                <a:lnTo>
                  <a:pt x="4429" y="5207"/>
                </a:lnTo>
                <a:lnTo>
                  <a:pt x="5159" y="5645"/>
                </a:lnTo>
                <a:lnTo>
                  <a:pt x="5913" y="6083"/>
                </a:lnTo>
                <a:lnTo>
                  <a:pt x="6692" y="6448"/>
                </a:lnTo>
                <a:lnTo>
                  <a:pt x="7470" y="6789"/>
                </a:lnTo>
                <a:lnTo>
                  <a:pt x="7470" y="6813"/>
                </a:lnTo>
                <a:lnTo>
                  <a:pt x="7446" y="6862"/>
                </a:lnTo>
                <a:lnTo>
                  <a:pt x="7446" y="6911"/>
                </a:lnTo>
                <a:lnTo>
                  <a:pt x="7251" y="7105"/>
                </a:lnTo>
                <a:lnTo>
                  <a:pt x="7081" y="7324"/>
                </a:lnTo>
                <a:lnTo>
                  <a:pt x="6740" y="7762"/>
                </a:lnTo>
                <a:lnTo>
                  <a:pt x="5913" y="8857"/>
                </a:lnTo>
                <a:lnTo>
                  <a:pt x="4988" y="10074"/>
                </a:lnTo>
                <a:lnTo>
                  <a:pt x="4672" y="10463"/>
                </a:lnTo>
                <a:lnTo>
                  <a:pt x="4526" y="10682"/>
                </a:lnTo>
                <a:lnTo>
                  <a:pt x="4477" y="10779"/>
                </a:lnTo>
                <a:lnTo>
                  <a:pt x="4453" y="10901"/>
                </a:lnTo>
                <a:lnTo>
                  <a:pt x="4088" y="10779"/>
                </a:lnTo>
                <a:lnTo>
                  <a:pt x="3699" y="10682"/>
                </a:lnTo>
                <a:lnTo>
                  <a:pt x="2944" y="10536"/>
                </a:lnTo>
                <a:lnTo>
                  <a:pt x="2506" y="10463"/>
                </a:lnTo>
                <a:lnTo>
                  <a:pt x="2044" y="10439"/>
                </a:lnTo>
                <a:lnTo>
                  <a:pt x="1582" y="10414"/>
                </a:lnTo>
                <a:lnTo>
                  <a:pt x="1144" y="10439"/>
                </a:lnTo>
                <a:lnTo>
                  <a:pt x="1095" y="10414"/>
                </a:lnTo>
                <a:lnTo>
                  <a:pt x="1047" y="10414"/>
                </a:lnTo>
                <a:lnTo>
                  <a:pt x="949" y="10439"/>
                </a:lnTo>
                <a:lnTo>
                  <a:pt x="876" y="10463"/>
                </a:lnTo>
                <a:lnTo>
                  <a:pt x="682" y="10560"/>
                </a:lnTo>
                <a:lnTo>
                  <a:pt x="536" y="10706"/>
                </a:lnTo>
                <a:lnTo>
                  <a:pt x="390" y="10901"/>
                </a:lnTo>
                <a:lnTo>
                  <a:pt x="268" y="11096"/>
                </a:lnTo>
                <a:lnTo>
                  <a:pt x="171" y="11290"/>
                </a:lnTo>
                <a:lnTo>
                  <a:pt x="73" y="11485"/>
                </a:lnTo>
                <a:lnTo>
                  <a:pt x="25" y="11655"/>
                </a:lnTo>
                <a:lnTo>
                  <a:pt x="0" y="11728"/>
                </a:lnTo>
                <a:lnTo>
                  <a:pt x="0" y="11777"/>
                </a:lnTo>
                <a:lnTo>
                  <a:pt x="25" y="11850"/>
                </a:lnTo>
                <a:lnTo>
                  <a:pt x="73" y="11874"/>
                </a:lnTo>
                <a:lnTo>
                  <a:pt x="146" y="11947"/>
                </a:lnTo>
                <a:lnTo>
                  <a:pt x="268" y="11947"/>
                </a:lnTo>
                <a:lnTo>
                  <a:pt x="414" y="12069"/>
                </a:lnTo>
                <a:lnTo>
                  <a:pt x="584" y="12166"/>
                </a:lnTo>
                <a:lnTo>
                  <a:pt x="949" y="12361"/>
                </a:lnTo>
                <a:lnTo>
                  <a:pt x="1509" y="12653"/>
                </a:lnTo>
                <a:lnTo>
                  <a:pt x="2093" y="12921"/>
                </a:lnTo>
                <a:lnTo>
                  <a:pt x="2604" y="13188"/>
                </a:lnTo>
                <a:lnTo>
                  <a:pt x="3115" y="13480"/>
                </a:lnTo>
                <a:lnTo>
                  <a:pt x="3309" y="13578"/>
                </a:lnTo>
                <a:lnTo>
                  <a:pt x="3455" y="13724"/>
                </a:lnTo>
                <a:lnTo>
                  <a:pt x="3650" y="13821"/>
                </a:lnTo>
                <a:lnTo>
                  <a:pt x="3747" y="13845"/>
                </a:lnTo>
                <a:lnTo>
                  <a:pt x="3845" y="13870"/>
                </a:lnTo>
                <a:lnTo>
                  <a:pt x="3845" y="13967"/>
                </a:lnTo>
                <a:lnTo>
                  <a:pt x="3869" y="14089"/>
                </a:lnTo>
                <a:lnTo>
                  <a:pt x="3942" y="14186"/>
                </a:lnTo>
                <a:lnTo>
                  <a:pt x="4015" y="14283"/>
                </a:lnTo>
                <a:lnTo>
                  <a:pt x="4112" y="14381"/>
                </a:lnTo>
                <a:lnTo>
                  <a:pt x="4185" y="14527"/>
                </a:lnTo>
                <a:lnTo>
                  <a:pt x="4307" y="14819"/>
                </a:lnTo>
                <a:lnTo>
                  <a:pt x="4429" y="15135"/>
                </a:lnTo>
                <a:lnTo>
                  <a:pt x="4526" y="15427"/>
                </a:lnTo>
                <a:lnTo>
                  <a:pt x="4818" y="15938"/>
                </a:lnTo>
                <a:lnTo>
                  <a:pt x="5110" y="16449"/>
                </a:lnTo>
                <a:lnTo>
                  <a:pt x="5378" y="16887"/>
                </a:lnTo>
                <a:lnTo>
                  <a:pt x="5548" y="17082"/>
                </a:lnTo>
                <a:lnTo>
                  <a:pt x="5645" y="17179"/>
                </a:lnTo>
                <a:lnTo>
                  <a:pt x="5743" y="17252"/>
                </a:lnTo>
                <a:lnTo>
                  <a:pt x="5743" y="17325"/>
                </a:lnTo>
                <a:lnTo>
                  <a:pt x="5767" y="17349"/>
                </a:lnTo>
                <a:lnTo>
                  <a:pt x="5864" y="17374"/>
                </a:lnTo>
                <a:lnTo>
                  <a:pt x="5937" y="17374"/>
                </a:lnTo>
                <a:lnTo>
                  <a:pt x="6010" y="17349"/>
                </a:lnTo>
                <a:lnTo>
                  <a:pt x="6108" y="17301"/>
                </a:lnTo>
                <a:lnTo>
                  <a:pt x="6254" y="17228"/>
                </a:lnTo>
                <a:lnTo>
                  <a:pt x="6400" y="17106"/>
                </a:lnTo>
                <a:lnTo>
                  <a:pt x="6789" y="16863"/>
                </a:lnTo>
                <a:lnTo>
                  <a:pt x="6984" y="16741"/>
                </a:lnTo>
                <a:lnTo>
                  <a:pt x="7057" y="16644"/>
                </a:lnTo>
                <a:lnTo>
                  <a:pt x="7130" y="16571"/>
                </a:lnTo>
                <a:lnTo>
                  <a:pt x="7203" y="16522"/>
                </a:lnTo>
                <a:lnTo>
                  <a:pt x="7251" y="16449"/>
                </a:lnTo>
                <a:lnTo>
                  <a:pt x="7276" y="16230"/>
                </a:lnTo>
                <a:lnTo>
                  <a:pt x="7276" y="16011"/>
                </a:lnTo>
                <a:lnTo>
                  <a:pt x="7203" y="15597"/>
                </a:lnTo>
                <a:lnTo>
                  <a:pt x="7008" y="14478"/>
                </a:lnTo>
                <a:lnTo>
                  <a:pt x="6886" y="13918"/>
                </a:lnTo>
                <a:lnTo>
                  <a:pt x="6765" y="13359"/>
                </a:lnTo>
                <a:lnTo>
                  <a:pt x="6692" y="13091"/>
                </a:lnTo>
                <a:lnTo>
                  <a:pt x="6667" y="12969"/>
                </a:lnTo>
                <a:lnTo>
                  <a:pt x="6594" y="12848"/>
                </a:lnTo>
                <a:lnTo>
                  <a:pt x="6813" y="12799"/>
                </a:lnTo>
                <a:lnTo>
                  <a:pt x="6984" y="12702"/>
                </a:lnTo>
                <a:lnTo>
                  <a:pt x="7373" y="12483"/>
                </a:lnTo>
                <a:lnTo>
                  <a:pt x="8614" y="11753"/>
                </a:lnTo>
                <a:lnTo>
                  <a:pt x="9149" y="11412"/>
                </a:lnTo>
                <a:lnTo>
                  <a:pt x="9660" y="11047"/>
                </a:lnTo>
                <a:lnTo>
                  <a:pt x="10171" y="10658"/>
                </a:lnTo>
                <a:lnTo>
                  <a:pt x="10414" y="10439"/>
                </a:lnTo>
                <a:lnTo>
                  <a:pt x="10633" y="10220"/>
                </a:lnTo>
                <a:lnTo>
                  <a:pt x="10755" y="10414"/>
                </a:lnTo>
                <a:lnTo>
                  <a:pt x="10877" y="10633"/>
                </a:lnTo>
                <a:lnTo>
                  <a:pt x="11120" y="10998"/>
                </a:lnTo>
                <a:lnTo>
                  <a:pt x="11655" y="11850"/>
                </a:lnTo>
                <a:lnTo>
                  <a:pt x="12191" y="12677"/>
                </a:lnTo>
                <a:lnTo>
                  <a:pt x="12750" y="13505"/>
                </a:lnTo>
                <a:lnTo>
                  <a:pt x="13286" y="14308"/>
                </a:lnTo>
                <a:lnTo>
                  <a:pt x="13870" y="15086"/>
                </a:lnTo>
                <a:lnTo>
                  <a:pt x="14478" y="15865"/>
                </a:lnTo>
                <a:lnTo>
                  <a:pt x="14551" y="15914"/>
                </a:lnTo>
                <a:lnTo>
                  <a:pt x="14624" y="15938"/>
                </a:lnTo>
                <a:lnTo>
                  <a:pt x="14721" y="15914"/>
                </a:lnTo>
                <a:lnTo>
                  <a:pt x="14794" y="15889"/>
                </a:lnTo>
                <a:lnTo>
                  <a:pt x="14867" y="15865"/>
                </a:lnTo>
                <a:lnTo>
                  <a:pt x="15086" y="15743"/>
                </a:lnTo>
                <a:lnTo>
                  <a:pt x="15281" y="15597"/>
                </a:lnTo>
                <a:lnTo>
                  <a:pt x="15646" y="15281"/>
                </a:lnTo>
                <a:lnTo>
                  <a:pt x="15841" y="15135"/>
                </a:lnTo>
                <a:lnTo>
                  <a:pt x="16011" y="14965"/>
                </a:lnTo>
                <a:lnTo>
                  <a:pt x="16157" y="14770"/>
                </a:lnTo>
                <a:lnTo>
                  <a:pt x="16254" y="14575"/>
                </a:lnTo>
                <a:lnTo>
                  <a:pt x="16279" y="14527"/>
                </a:lnTo>
                <a:lnTo>
                  <a:pt x="16327" y="14478"/>
                </a:lnTo>
                <a:lnTo>
                  <a:pt x="16352" y="14429"/>
                </a:lnTo>
                <a:lnTo>
                  <a:pt x="16352" y="14356"/>
                </a:lnTo>
                <a:lnTo>
                  <a:pt x="16352" y="14283"/>
                </a:lnTo>
                <a:lnTo>
                  <a:pt x="16084" y="13261"/>
                </a:lnTo>
                <a:lnTo>
                  <a:pt x="15768" y="12264"/>
                </a:lnTo>
                <a:lnTo>
                  <a:pt x="15111" y="10244"/>
                </a:lnTo>
                <a:lnTo>
                  <a:pt x="14478" y="8225"/>
                </a:lnTo>
                <a:lnTo>
                  <a:pt x="14113" y="7130"/>
                </a:lnTo>
                <a:lnTo>
                  <a:pt x="14016" y="6813"/>
                </a:lnTo>
                <a:lnTo>
                  <a:pt x="13943" y="6643"/>
                </a:lnTo>
                <a:lnTo>
                  <a:pt x="13870" y="6521"/>
                </a:lnTo>
                <a:lnTo>
                  <a:pt x="14186" y="6327"/>
                </a:lnTo>
                <a:lnTo>
                  <a:pt x="14478" y="6132"/>
                </a:lnTo>
                <a:lnTo>
                  <a:pt x="14794" y="5913"/>
                </a:lnTo>
                <a:lnTo>
                  <a:pt x="15062" y="5694"/>
                </a:lnTo>
                <a:lnTo>
                  <a:pt x="15330" y="5475"/>
                </a:lnTo>
                <a:lnTo>
                  <a:pt x="15597" y="5232"/>
                </a:lnTo>
                <a:lnTo>
                  <a:pt x="15865" y="4964"/>
                </a:lnTo>
                <a:lnTo>
                  <a:pt x="16108" y="4696"/>
                </a:lnTo>
                <a:lnTo>
                  <a:pt x="16157" y="4696"/>
                </a:lnTo>
                <a:lnTo>
                  <a:pt x="16181" y="4648"/>
                </a:lnTo>
                <a:lnTo>
                  <a:pt x="16181" y="4599"/>
                </a:lnTo>
                <a:lnTo>
                  <a:pt x="16449" y="4283"/>
                </a:lnTo>
                <a:lnTo>
                  <a:pt x="16692" y="3942"/>
                </a:lnTo>
                <a:lnTo>
                  <a:pt x="16911" y="3601"/>
                </a:lnTo>
                <a:lnTo>
                  <a:pt x="17130" y="3188"/>
                </a:lnTo>
                <a:lnTo>
                  <a:pt x="17325" y="2774"/>
                </a:lnTo>
                <a:lnTo>
                  <a:pt x="17422" y="2531"/>
                </a:lnTo>
                <a:lnTo>
                  <a:pt x="17495" y="2312"/>
                </a:lnTo>
                <a:lnTo>
                  <a:pt x="17544" y="2093"/>
                </a:lnTo>
                <a:lnTo>
                  <a:pt x="17568" y="1850"/>
                </a:lnTo>
                <a:lnTo>
                  <a:pt x="17593" y="1631"/>
                </a:lnTo>
                <a:lnTo>
                  <a:pt x="17568" y="1412"/>
                </a:lnTo>
                <a:lnTo>
                  <a:pt x="17544" y="1193"/>
                </a:lnTo>
                <a:lnTo>
                  <a:pt x="17471" y="998"/>
                </a:lnTo>
                <a:lnTo>
                  <a:pt x="17374" y="779"/>
                </a:lnTo>
                <a:lnTo>
                  <a:pt x="17228" y="609"/>
                </a:lnTo>
                <a:lnTo>
                  <a:pt x="17057" y="414"/>
                </a:lnTo>
                <a:lnTo>
                  <a:pt x="16863" y="268"/>
                </a:lnTo>
                <a:lnTo>
                  <a:pt x="16644" y="146"/>
                </a:lnTo>
                <a:lnTo>
                  <a:pt x="16425" y="73"/>
                </a:lnTo>
                <a:lnTo>
                  <a:pt x="16206" y="25"/>
                </a:lnTo>
                <a:lnTo>
                  <a:pt x="1598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2"/>
          <p:cNvSpPr/>
          <p:nvPr/>
        </p:nvSpPr>
        <p:spPr>
          <a:xfrm>
            <a:off x="5566399" y="3822033"/>
            <a:ext cx="368541" cy="412163"/>
          </a:xfrm>
          <a:custGeom>
            <a:avLst/>
            <a:gdLst/>
            <a:ahLst/>
            <a:cxnLst/>
            <a:rect l="l" t="t" r="r" b="b"/>
            <a:pathLst>
              <a:path w="16863" h="18859" extrusionOk="0">
                <a:moveTo>
                  <a:pt x="7057" y="439"/>
                </a:moveTo>
                <a:lnTo>
                  <a:pt x="7178" y="463"/>
                </a:lnTo>
                <a:lnTo>
                  <a:pt x="7300" y="488"/>
                </a:lnTo>
                <a:lnTo>
                  <a:pt x="7543" y="488"/>
                </a:lnTo>
                <a:lnTo>
                  <a:pt x="8054" y="463"/>
                </a:lnTo>
                <a:lnTo>
                  <a:pt x="8809" y="463"/>
                </a:lnTo>
                <a:lnTo>
                  <a:pt x="9563" y="488"/>
                </a:lnTo>
                <a:lnTo>
                  <a:pt x="9563" y="707"/>
                </a:lnTo>
                <a:lnTo>
                  <a:pt x="9563" y="926"/>
                </a:lnTo>
                <a:lnTo>
                  <a:pt x="8882" y="926"/>
                </a:lnTo>
                <a:lnTo>
                  <a:pt x="8176" y="974"/>
                </a:lnTo>
                <a:lnTo>
                  <a:pt x="7349" y="974"/>
                </a:lnTo>
                <a:lnTo>
                  <a:pt x="7081" y="1023"/>
                </a:lnTo>
                <a:lnTo>
                  <a:pt x="7057" y="439"/>
                </a:lnTo>
                <a:close/>
                <a:moveTo>
                  <a:pt x="5670" y="3480"/>
                </a:moveTo>
                <a:lnTo>
                  <a:pt x="5865" y="3505"/>
                </a:lnTo>
                <a:lnTo>
                  <a:pt x="5670" y="3991"/>
                </a:lnTo>
                <a:lnTo>
                  <a:pt x="5670" y="3480"/>
                </a:lnTo>
                <a:close/>
                <a:moveTo>
                  <a:pt x="8906" y="3456"/>
                </a:moveTo>
                <a:lnTo>
                  <a:pt x="8638" y="3967"/>
                </a:lnTo>
                <a:lnTo>
                  <a:pt x="8541" y="4162"/>
                </a:lnTo>
                <a:lnTo>
                  <a:pt x="8468" y="4356"/>
                </a:lnTo>
                <a:lnTo>
                  <a:pt x="8444" y="4356"/>
                </a:lnTo>
                <a:lnTo>
                  <a:pt x="8395" y="4332"/>
                </a:lnTo>
                <a:lnTo>
                  <a:pt x="8346" y="4308"/>
                </a:lnTo>
                <a:lnTo>
                  <a:pt x="8225" y="4308"/>
                </a:lnTo>
                <a:lnTo>
                  <a:pt x="8006" y="4405"/>
                </a:lnTo>
                <a:lnTo>
                  <a:pt x="8079" y="4186"/>
                </a:lnTo>
                <a:lnTo>
                  <a:pt x="8225" y="3821"/>
                </a:lnTo>
                <a:lnTo>
                  <a:pt x="8346" y="3456"/>
                </a:lnTo>
                <a:close/>
                <a:moveTo>
                  <a:pt x="9587" y="3456"/>
                </a:moveTo>
                <a:lnTo>
                  <a:pt x="9247" y="4016"/>
                </a:lnTo>
                <a:lnTo>
                  <a:pt x="9101" y="4235"/>
                </a:lnTo>
                <a:lnTo>
                  <a:pt x="8979" y="4478"/>
                </a:lnTo>
                <a:lnTo>
                  <a:pt x="8736" y="4405"/>
                </a:lnTo>
                <a:lnTo>
                  <a:pt x="8833" y="4162"/>
                </a:lnTo>
                <a:lnTo>
                  <a:pt x="9101" y="3456"/>
                </a:lnTo>
                <a:close/>
                <a:moveTo>
                  <a:pt x="8152" y="3480"/>
                </a:moveTo>
                <a:lnTo>
                  <a:pt x="7981" y="3699"/>
                </a:lnTo>
                <a:lnTo>
                  <a:pt x="7811" y="3967"/>
                </a:lnTo>
                <a:lnTo>
                  <a:pt x="7665" y="4235"/>
                </a:lnTo>
                <a:lnTo>
                  <a:pt x="7616" y="4405"/>
                </a:lnTo>
                <a:lnTo>
                  <a:pt x="7568" y="4551"/>
                </a:lnTo>
                <a:lnTo>
                  <a:pt x="7373" y="4624"/>
                </a:lnTo>
                <a:lnTo>
                  <a:pt x="7422" y="4502"/>
                </a:lnTo>
                <a:lnTo>
                  <a:pt x="7616" y="4040"/>
                </a:lnTo>
                <a:lnTo>
                  <a:pt x="7787" y="3578"/>
                </a:lnTo>
                <a:lnTo>
                  <a:pt x="7787" y="3553"/>
                </a:lnTo>
                <a:lnTo>
                  <a:pt x="7762" y="3529"/>
                </a:lnTo>
                <a:lnTo>
                  <a:pt x="7714" y="3529"/>
                </a:lnTo>
                <a:lnTo>
                  <a:pt x="7689" y="3553"/>
                </a:lnTo>
                <a:lnTo>
                  <a:pt x="7325" y="4120"/>
                </a:lnTo>
                <a:lnTo>
                  <a:pt x="7568" y="3480"/>
                </a:lnTo>
                <a:close/>
                <a:moveTo>
                  <a:pt x="10269" y="3432"/>
                </a:moveTo>
                <a:lnTo>
                  <a:pt x="9831" y="4137"/>
                </a:lnTo>
                <a:lnTo>
                  <a:pt x="9660" y="4405"/>
                </a:lnTo>
                <a:lnTo>
                  <a:pt x="9514" y="4673"/>
                </a:lnTo>
                <a:lnTo>
                  <a:pt x="9271" y="4575"/>
                </a:lnTo>
                <a:lnTo>
                  <a:pt x="9466" y="4137"/>
                </a:lnTo>
                <a:lnTo>
                  <a:pt x="9758" y="3432"/>
                </a:lnTo>
                <a:close/>
                <a:moveTo>
                  <a:pt x="10780" y="3432"/>
                </a:moveTo>
                <a:lnTo>
                  <a:pt x="10463" y="3918"/>
                </a:lnTo>
                <a:lnTo>
                  <a:pt x="10171" y="4429"/>
                </a:lnTo>
                <a:lnTo>
                  <a:pt x="9928" y="4843"/>
                </a:lnTo>
                <a:lnTo>
                  <a:pt x="9758" y="4770"/>
                </a:lnTo>
                <a:lnTo>
                  <a:pt x="9904" y="4502"/>
                </a:lnTo>
                <a:lnTo>
                  <a:pt x="10001" y="4235"/>
                </a:lnTo>
                <a:lnTo>
                  <a:pt x="10366" y="3432"/>
                </a:lnTo>
                <a:close/>
                <a:moveTo>
                  <a:pt x="7324" y="3480"/>
                </a:moveTo>
                <a:lnTo>
                  <a:pt x="6935" y="4162"/>
                </a:lnTo>
                <a:lnTo>
                  <a:pt x="6740" y="4551"/>
                </a:lnTo>
                <a:lnTo>
                  <a:pt x="6643" y="4721"/>
                </a:lnTo>
                <a:lnTo>
                  <a:pt x="6594" y="4916"/>
                </a:lnTo>
                <a:lnTo>
                  <a:pt x="6303" y="5038"/>
                </a:lnTo>
                <a:lnTo>
                  <a:pt x="6424" y="4697"/>
                </a:lnTo>
                <a:lnTo>
                  <a:pt x="6546" y="4381"/>
                </a:lnTo>
                <a:lnTo>
                  <a:pt x="6692" y="3943"/>
                </a:lnTo>
                <a:lnTo>
                  <a:pt x="6838" y="3480"/>
                </a:lnTo>
                <a:close/>
                <a:moveTo>
                  <a:pt x="10926" y="3432"/>
                </a:moveTo>
                <a:lnTo>
                  <a:pt x="10901" y="3772"/>
                </a:lnTo>
                <a:lnTo>
                  <a:pt x="10877" y="4137"/>
                </a:lnTo>
                <a:lnTo>
                  <a:pt x="10609" y="4673"/>
                </a:lnTo>
                <a:lnTo>
                  <a:pt x="10439" y="5062"/>
                </a:lnTo>
                <a:lnTo>
                  <a:pt x="10244" y="4965"/>
                </a:lnTo>
                <a:lnTo>
                  <a:pt x="10366" y="4697"/>
                </a:lnTo>
                <a:lnTo>
                  <a:pt x="10488" y="4429"/>
                </a:lnTo>
                <a:lnTo>
                  <a:pt x="10707" y="3943"/>
                </a:lnTo>
                <a:lnTo>
                  <a:pt x="10901" y="3432"/>
                </a:lnTo>
                <a:close/>
                <a:moveTo>
                  <a:pt x="3845" y="4989"/>
                </a:moveTo>
                <a:lnTo>
                  <a:pt x="4015" y="5013"/>
                </a:lnTo>
                <a:lnTo>
                  <a:pt x="3894" y="5232"/>
                </a:lnTo>
                <a:lnTo>
                  <a:pt x="3869" y="5111"/>
                </a:lnTo>
                <a:lnTo>
                  <a:pt x="3845" y="4989"/>
                </a:lnTo>
                <a:close/>
                <a:moveTo>
                  <a:pt x="10901" y="4575"/>
                </a:moveTo>
                <a:lnTo>
                  <a:pt x="10901" y="4746"/>
                </a:lnTo>
                <a:lnTo>
                  <a:pt x="10926" y="4819"/>
                </a:lnTo>
                <a:lnTo>
                  <a:pt x="10974" y="4892"/>
                </a:lnTo>
                <a:lnTo>
                  <a:pt x="11023" y="4916"/>
                </a:lnTo>
                <a:lnTo>
                  <a:pt x="11072" y="4965"/>
                </a:lnTo>
                <a:lnTo>
                  <a:pt x="10999" y="5159"/>
                </a:lnTo>
                <a:lnTo>
                  <a:pt x="10950" y="5257"/>
                </a:lnTo>
                <a:lnTo>
                  <a:pt x="10682" y="5135"/>
                </a:lnTo>
                <a:lnTo>
                  <a:pt x="10828" y="4770"/>
                </a:lnTo>
                <a:lnTo>
                  <a:pt x="10901" y="4575"/>
                </a:lnTo>
                <a:close/>
                <a:moveTo>
                  <a:pt x="12215" y="5013"/>
                </a:moveTo>
                <a:lnTo>
                  <a:pt x="12021" y="5305"/>
                </a:lnTo>
                <a:lnTo>
                  <a:pt x="12142" y="5013"/>
                </a:lnTo>
                <a:close/>
                <a:moveTo>
                  <a:pt x="6643" y="3505"/>
                </a:moveTo>
                <a:lnTo>
                  <a:pt x="6351" y="4137"/>
                </a:lnTo>
                <a:lnTo>
                  <a:pt x="6132" y="4648"/>
                </a:lnTo>
                <a:lnTo>
                  <a:pt x="6035" y="4892"/>
                </a:lnTo>
                <a:lnTo>
                  <a:pt x="5962" y="5159"/>
                </a:lnTo>
                <a:lnTo>
                  <a:pt x="5183" y="5451"/>
                </a:lnTo>
                <a:lnTo>
                  <a:pt x="5183" y="5427"/>
                </a:lnTo>
                <a:lnTo>
                  <a:pt x="5354" y="4989"/>
                </a:lnTo>
                <a:lnTo>
                  <a:pt x="5402" y="4989"/>
                </a:lnTo>
                <a:lnTo>
                  <a:pt x="5378" y="5184"/>
                </a:lnTo>
                <a:lnTo>
                  <a:pt x="5378" y="5208"/>
                </a:lnTo>
                <a:lnTo>
                  <a:pt x="5402" y="5257"/>
                </a:lnTo>
                <a:lnTo>
                  <a:pt x="5475" y="5281"/>
                </a:lnTo>
                <a:lnTo>
                  <a:pt x="5548" y="5281"/>
                </a:lnTo>
                <a:lnTo>
                  <a:pt x="5573" y="5257"/>
                </a:lnTo>
                <a:lnTo>
                  <a:pt x="5597" y="5232"/>
                </a:lnTo>
                <a:lnTo>
                  <a:pt x="5694" y="5038"/>
                </a:lnTo>
                <a:lnTo>
                  <a:pt x="5767" y="4819"/>
                </a:lnTo>
                <a:lnTo>
                  <a:pt x="5889" y="4405"/>
                </a:lnTo>
                <a:lnTo>
                  <a:pt x="5986" y="3943"/>
                </a:lnTo>
                <a:lnTo>
                  <a:pt x="6059" y="3505"/>
                </a:lnTo>
                <a:close/>
                <a:moveTo>
                  <a:pt x="11315" y="4940"/>
                </a:moveTo>
                <a:lnTo>
                  <a:pt x="11558" y="4989"/>
                </a:lnTo>
                <a:lnTo>
                  <a:pt x="11850" y="5013"/>
                </a:lnTo>
                <a:lnTo>
                  <a:pt x="11558" y="5476"/>
                </a:lnTo>
                <a:lnTo>
                  <a:pt x="11145" y="5330"/>
                </a:lnTo>
                <a:lnTo>
                  <a:pt x="11169" y="5257"/>
                </a:lnTo>
                <a:lnTo>
                  <a:pt x="11242" y="4965"/>
                </a:lnTo>
                <a:lnTo>
                  <a:pt x="11291" y="4940"/>
                </a:lnTo>
                <a:close/>
                <a:moveTo>
                  <a:pt x="5086" y="5038"/>
                </a:moveTo>
                <a:lnTo>
                  <a:pt x="4940" y="5330"/>
                </a:lnTo>
                <a:lnTo>
                  <a:pt x="4891" y="5451"/>
                </a:lnTo>
                <a:lnTo>
                  <a:pt x="4843" y="5573"/>
                </a:lnTo>
                <a:lnTo>
                  <a:pt x="4818" y="5597"/>
                </a:lnTo>
                <a:lnTo>
                  <a:pt x="4697" y="5646"/>
                </a:lnTo>
                <a:lnTo>
                  <a:pt x="4697" y="5646"/>
                </a:lnTo>
                <a:lnTo>
                  <a:pt x="4721" y="5573"/>
                </a:lnTo>
                <a:lnTo>
                  <a:pt x="4794" y="5305"/>
                </a:lnTo>
                <a:lnTo>
                  <a:pt x="4843" y="5038"/>
                </a:lnTo>
                <a:close/>
                <a:moveTo>
                  <a:pt x="12702" y="4989"/>
                </a:moveTo>
                <a:lnTo>
                  <a:pt x="12678" y="5062"/>
                </a:lnTo>
                <a:lnTo>
                  <a:pt x="12653" y="5086"/>
                </a:lnTo>
                <a:lnTo>
                  <a:pt x="12459" y="5403"/>
                </a:lnTo>
                <a:lnTo>
                  <a:pt x="12361" y="5573"/>
                </a:lnTo>
                <a:lnTo>
                  <a:pt x="12288" y="5743"/>
                </a:lnTo>
                <a:lnTo>
                  <a:pt x="12167" y="5719"/>
                </a:lnTo>
                <a:lnTo>
                  <a:pt x="12288" y="5451"/>
                </a:lnTo>
                <a:lnTo>
                  <a:pt x="12386" y="5232"/>
                </a:lnTo>
                <a:lnTo>
                  <a:pt x="12483" y="5013"/>
                </a:lnTo>
                <a:lnTo>
                  <a:pt x="12702" y="4989"/>
                </a:lnTo>
                <a:close/>
                <a:moveTo>
                  <a:pt x="4672" y="5038"/>
                </a:moveTo>
                <a:lnTo>
                  <a:pt x="4478" y="5403"/>
                </a:lnTo>
                <a:lnTo>
                  <a:pt x="4380" y="5597"/>
                </a:lnTo>
                <a:lnTo>
                  <a:pt x="4332" y="5695"/>
                </a:lnTo>
                <a:lnTo>
                  <a:pt x="4307" y="5792"/>
                </a:lnTo>
                <a:lnTo>
                  <a:pt x="4113" y="5865"/>
                </a:lnTo>
                <a:lnTo>
                  <a:pt x="4210" y="5427"/>
                </a:lnTo>
                <a:lnTo>
                  <a:pt x="4307" y="5232"/>
                </a:lnTo>
                <a:lnTo>
                  <a:pt x="4405" y="5038"/>
                </a:lnTo>
                <a:close/>
                <a:moveTo>
                  <a:pt x="12605" y="5719"/>
                </a:moveTo>
                <a:lnTo>
                  <a:pt x="12605" y="5865"/>
                </a:lnTo>
                <a:lnTo>
                  <a:pt x="12532" y="5841"/>
                </a:lnTo>
                <a:lnTo>
                  <a:pt x="12605" y="5719"/>
                </a:lnTo>
                <a:close/>
                <a:moveTo>
                  <a:pt x="7081" y="1339"/>
                </a:moveTo>
                <a:lnTo>
                  <a:pt x="7349" y="1388"/>
                </a:lnTo>
                <a:lnTo>
                  <a:pt x="8176" y="1388"/>
                </a:lnTo>
                <a:lnTo>
                  <a:pt x="8882" y="1412"/>
                </a:lnTo>
                <a:lnTo>
                  <a:pt x="9222" y="1412"/>
                </a:lnTo>
                <a:lnTo>
                  <a:pt x="9587" y="1388"/>
                </a:lnTo>
                <a:lnTo>
                  <a:pt x="9587" y="1656"/>
                </a:lnTo>
                <a:lnTo>
                  <a:pt x="9612" y="1923"/>
                </a:lnTo>
                <a:lnTo>
                  <a:pt x="9636" y="2167"/>
                </a:lnTo>
                <a:lnTo>
                  <a:pt x="9709" y="2410"/>
                </a:lnTo>
                <a:lnTo>
                  <a:pt x="9758" y="2483"/>
                </a:lnTo>
                <a:lnTo>
                  <a:pt x="9831" y="2507"/>
                </a:lnTo>
                <a:lnTo>
                  <a:pt x="9977" y="2507"/>
                </a:lnTo>
                <a:lnTo>
                  <a:pt x="10098" y="2556"/>
                </a:lnTo>
                <a:lnTo>
                  <a:pt x="10269" y="2580"/>
                </a:lnTo>
                <a:lnTo>
                  <a:pt x="10585" y="2580"/>
                </a:lnTo>
                <a:lnTo>
                  <a:pt x="11218" y="2605"/>
                </a:lnTo>
                <a:lnTo>
                  <a:pt x="11875" y="2629"/>
                </a:lnTo>
                <a:lnTo>
                  <a:pt x="11875" y="3164"/>
                </a:lnTo>
                <a:lnTo>
                  <a:pt x="11875" y="3578"/>
                </a:lnTo>
                <a:lnTo>
                  <a:pt x="11875" y="3772"/>
                </a:lnTo>
                <a:lnTo>
                  <a:pt x="11923" y="3991"/>
                </a:lnTo>
                <a:lnTo>
                  <a:pt x="11948" y="4040"/>
                </a:lnTo>
                <a:lnTo>
                  <a:pt x="11972" y="4089"/>
                </a:lnTo>
                <a:lnTo>
                  <a:pt x="12069" y="4113"/>
                </a:lnTo>
                <a:lnTo>
                  <a:pt x="12215" y="4113"/>
                </a:lnTo>
                <a:lnTo>
                  <a:pt x="12264" y="4064"/>
                </a:lnTo>
                <a:lnTo>
                  <a:pt x="12605" y="4113"/>
                </a:lnTo>
                <a:lnTo>
                  <a:pt x="12945" y="4137"/>
                </a:lnTo>
                <a:lnTo>
                  <a:pt x="13602" y="4137"/>
                </a:lnTo>
                <a:lnTo>
                  <a:pt x="13602" y="4283"/>
                </a:lnTo>
                <a:lnTo>
                  <a:pt x="13602" y="4429"/>
                </a:lnTo>
                <a:lnTo>
                  <a:pt x="13627" y="4746"/>
                </a:lnTo>
                <a:lnTo>
                  <a:pt x="13627" y="5111"/>
                </a:lnTo>
                <a:lnTo>
                  <a:pt x="13602" y="5500"/>
                </a:lnTo>
                <a:lnTo>
                  <a:pt x="13602" y="5889"/>
                </a:lnTo>
                <a:lnTo>
                  <a:pt x="13627" y="6254"/>
                </a:lnTo>
                <a:lnTo>
                  <a:pt x="13335" y="6157"/>
                </a:lnTo>
                <a:lnTo>
                  <a:pt x="13043" y="6035"/>
                </a:lnTo>
                <a:lnTo>
                  <a:pt x="13067" y="5914"/>
                </a:lnTo>
                <a:lnTo>
                  <a:pt x="13067" y="5792"/>
                </a:lnTo>
                <a:lnTo>
                  <a:pt x="13067" y="5549"/>
                </a:lnTo>
                <a:lnTo>
                  <a:pt x="13067" y="5257"/>
                </a:lnTo>
                <a:lnTo>
                  <a:pt x="13067" y="5111"/>
                </a:lnTo>
                <a:lnTo>
                  <a:pt x="13043" y="4965"/>
                </a:lnTo>
                <a:lnTo>
                  <a:pt x="13018" y="4940"/>
                </a:lnTo>
                <a:lnTo>
                  <a:pt x="13091" y="4892"/>
                </a:lnTo>
                <a:lnTo>
                  <a:pt x="13140" y="4843"/>
                </a:lnTo>
                <a:lnTo>
                  <a:pt x="13164" y="4770"/>
                </a:lnTo>
                <a:lnTo>
                  <a:pt x="13164" y="4697"/>
                </a:lnTo>
                <a:lnTo>
                  <a:pt x="13140" y="4624"/>
                </a:lnTo>
                <a:lnTo>
                  <a:pt x="13091" y="4551"/>
                </a:lnTo>
                <a:lnTo>
                  <a:pt x="13018" y="4502"/>
                </a:lnTo>
                <a:lnTo>
                  <a:pt x="12945" y="4478"/>
                </a:lnTo>
                <a:lnTo>
                  <a:pt x="12556" y="4478"/>
                </a:lnTo>
                <a:lnTo>
                  <a:pt x="12142" y="4502"/>
                </a:lnTo>
                <a:lnTo>
                  <a:pt x="11777" y="4502"/>
                </a:lnTo>
                <a:lnTo>
                  <a:pt x="11388" y="4527"/>
                </a:lnTo>
                <a:lnTo>
                  <a:pt x="11388" y="3918"/>
                </a:lnTo>
                <a:lnTo>
                  <a:pt x="11388" y="3602"/>
                </a:lnTo>
                <a:lnTo>
                  <a:pt x="11364" y="3286"/>
                </a:lnTo>
                <a:lnTo>
                  <a:pt x="11315" y="3164"/>
                </a:lnTo>
                <a:lnTo>
                  <a:pt x="11291" y="3115"/>
                </a:lnTo>
                <a:lnTo>
                  <a:pt x="11242" y="3091"/>
                </a:lnTo>
                <a:lnTo>
                  <a:pt x="11193" y="3042"/>
                </a:lnTo>
                <a:lnTo>
                  <a:pt x="11169" y="2994"/>
                </a:lnTo>
                <a:lnTo>
                  <a:pt x="11096" y="2945"/>
                </a:lnTo>
                <a:lnTo>
                  <a:pt x="11023" y="2945"/>
                </a:lnTo>
                <a:lnTo>
                  <a:pt x="8152" y="2994"/>
                </a:lnTo>
                <a:lnTo>
                  <a:pt x="7738" y="2994"/>
                </a:lnTo>
                <a:lnTo>
                  <a:pt x="7714" y="2969"/>
                </a:lnTo>
                <a:lnTo>
                  <a:pt x="7665" y="2945"/>
                </a:lnTo>
                <a:lnTo>
                  <a:pt x="7641" y="2945"/>
                </a:lnTo>
                <a:lnTo>
                  <a:pt x="7592" y="2969"/>
                </a:lnTo>
                <a:lnTo>
                  <a:pt x="7592" y="2994"/>
                </a:lnTo>
                <a:lnTo>
                  <a:pt x="6813" y="3018"/>
                </a:lnTo>
                <a:lnTo>
                  <a:pt x="6181" y="3018"/>
                </a:lnTo>
                <a:lnTo>
                  <a:pt x="5865" y="3042"/>
                </a:lnTo>
                <a:lnTo>
                  <a:pt x="5548" y="3091"/>
                </a:lnTo>
                <a:lnTo>
                  <a:pt x="5500" y="3067"/>
                </a:lnTo>
                <a:lnTo>
                  <a:pt x="5378" y="3067"/>
                </a:lnTo>
                <a:lnTo>
                  <a:pt x="5329" y="3091"/>
                </a:lnTo>
                <a:lnTo>
                  <a:pt x="5281" y="3140"/>
                </a:lnTo>
                <a:lnTo>
                  <a:pt x="5232" y="3188"/>
                </a:lnTo>
                <a:lnTo>
                  <a:pt x="5208" y="3237"/>
                </a:lnTo>
                <a:lnTo>
                  <a:pt x="5183" y="3553"/>
                </a:lnTo>
                <a:lnTo>
                  <a:pt x="5159" y="3870"/>
                </a:lnTo>
                <a:lnTo>
                  <a:pt x="5135" y="4527"/>
                </a:lnTo>
                <a:lnTo>
                  <a:pt x="4867" y="4527"/>
                </a:lnTo>
                <a:lnTo>
                  <a:pt x="4599" y="4551"/>
                </a:lnTo>
                <a:lnTo>
                  <a:pt x="4186" y="4575"/>
                </a:lnTo>
                <a:lnTo>
                  <a:pt x="3967" y="4600"/>
                </a:lnTo>
                <a:lnTo>
                  <a:pt x="3772" y="4624"/>
                </a:lnTo>
                <a:lnTo>
                  <a:pt x="3699" y="4648"/>
                </a:lnTo>
                <a:lnTo>
                  <a:pt x="3650" y="4721"/>
                </a:lnTo>
                <a:lnTo>
                  <a:pt x="3650" y="4794"/>
                </a:lnTo>
                <a:lnTo>
                  <a:pt x="3650" y="4867"/>
                </a:lnTo>
                <a:lnTo>
                  <a:pt x="3626" y="4940"/>
                </a:lnTo>
                <a:lnTo>
                  <a:pt x="3602" y="5013"/>
                </a:lnTo>
                <a:lnTo>
                  <a:pt x="3577" y="5184"/>
                </a:lnTo>
                <a:lnTo>
                  <a:pt x="3577" y="5500"/>
                </a:lnTo>
                <a:lnTo>
                  <a:pt x="3577" y="5768"/>
                </a:lnTo>
                <a:lnTo>
                  <a:pt x="3577" y="5914"/>
                </a:lnTo>
                <a:lnTo>
                  <a:pt x="3626" y="6035"/>
                </a:lnTo>
                <a:lnTo>
                  <a:pt x="2993" y="6279"/>
                </a:lnTo>
                <a:lnTo>
                  <a:pt x="2993" y="6279"/>
                </a:lnTo>
                <a:lnTo>
                  <a:pt x="3042" y="5597"/>
                </a:lnTo>
                <a:lnTo>
                  <a:pt x="3066" y="4916"/>
                </a:lnTo>
                <a:lnTo>
                  <a:pt x="3115" y="4478"/>
                </a:lnTo>
                <a:lnTo>
                  <a:pt x="3115" y="4259"/>
                </a:lnTo>
                <a:lnTo>
                  <a:pt x="3091" y="4040"/>
                </a:lnTo>
                <a:lnTo>
                  <a:pt x="3456" y="4064"/>
                </a:lnTo>
                <a:lnTo>
                  <a:pt x="3845" y="4064"/>
                </a:lnTo>
                <a:lnTo>
                  <a:pt x="4210" y="4016"/>
                </a:lnTo>
                <a:lnTo>
                  <a:pt x="4575" y="3967"/>
                </a:lnTo>
                <a:lnTo>
                  <a:pt x="4624" y="3943"/>
                </a:lnTo>
                <a:lnTo>
                  <a:pt x="4672" y="3918"/>
                </a:lnTo>
                <a:lnTo>
                  <a:pt x="4745" y="3845"/>
                </a:lnTo>
                <a:lnTo>
                  <a:pt x="4770" y="3724"/>
                </a:lnTo>
                <a:lnTo>
                  <a:pt x="4745" y="3626"/>
                </a:lnTo>
                <a:lnTo>
                  <a:pt x="4770" y="3505"/>
                </a:lnTo>
                <a:lnTo>
                  <a:pt x="4770" y="3018"/>
                </a:lnTo>
                <a:lnTo>
                  <a:pt x="4770" y="2751"/>
                </a:lnTo>
                <a:lnTo>
                  <a:pt x="4745" y="2507"/>
                </a:lnTo>
                <a:lnTo>
                  <a:pt x="4867" y="2532"/>
                </a:lnTo>
                <a:lnTo>
                  <a:pt x="4989" y="2556"/>
                </a:lnTo>
                <a:lnTo>
                  <a:pt x="5256" y="2556"/>
                </a:lnTo>
                <a:lnTo>
                  <a:pt x="5646" y="2580"/>
                </a:lnTo>
                <a:lnTo>
                  <a:pt x="6035" y="2580"/>
                </a:lnTo>
                <a:lnTo>
                  <a:pt x="6789" y="2532"/>
                </a:lnTo>
                <a:lnTo>
                  <a:pt x="6886" y="2507"/>
                </a:lnTo>
                <a:lnTo>
                  <a:pt x="6959" y="2459"/>
                </a:lnTo>
                <a:lnTo>
                  <a:pt x="6984" y="2386"/>
                </a:lnTo>
                <a:lnTo>
                  <a:pt x="7008" y="2313"/>
                </a:lnTo>
                <a:lnTo>
                  <a:pt x="7032" y="2264"/>
                </a:lnTo>
                <a:lnTo>
                  <a:pt x="7057" y="1826"/>
                </a:lnTo>
                <a:lnTo>
                  <a:pt x="7081" y="1339"/>
                </a:lnTo>
                <a:close/>
                <a:moveTo>
                  <a:pt x="6911" y="5841"/>
                </a:moveTo>
                <a:lnTo>
                  <a:pt x="6838" y="5865"/>
                </a:lnTo>
                <a:lnTo>
                  <a:pt x="6716" y="5987"/>
                </a:lnTo>
                <a:lnTo>
                  <a:pt x="6619" y="6133"/>
                </a:lnTo>
                <a:lnTo>
                  <a:pt x="6546" y="6279"/>
                </a:lnTo>
                <a:lnTo>
                  <a:pt x="6522" y="6449"/>
                </a:lnTo>
                <a:lnTo>
                  <a:pt x="6522" y="6619"/>
                </a:lnTo>
                <a:lnTo>
                  <a:pt x="6546" y="6790"/>
                </a:lnTo>
                <a:lnTo>
                  <a:pt x="6594" y="6960"/>
                </a:lnTo>
                <a:lnTo>
                  <a:pt x="6667" y="7106"/>
                </a:lnTo>
                <a:lnTo>
                  <a:pt x="6716" y="7155"/>
                </a:lnTo>
                <a:lnTo>
                  <a:pt x="6765" y="7203"/>
                </a:lnTo>
                <a:lnTo>
                  <a:pt x="6838" y="7252"/>
                </a:lnTo>
                <a:lnTo>
                  <a:pt x="6911" y="7252"/>
                </a:lnTo>
                <a:lnTo>
                  <a:pt x="6984" y="7276"/>
                </a:lnTo>
                <a:lnTo>
                  <a:pt x="7057" y="7252"/>
                </a:lnTo>
                <a:lnTo>
                  <a:pt x="7130" y="7228"/>
                </a:lnTo>
                <a:lnTo>
                  <a:pt x="7178" y="7179"/>
                </a:lnTo>
                <a:lnTo>
                  <a:pt x="7349" y="6936"/>
                </a:lnTo>
                <a:lnTo>
                  <a:pt x="7397" y="6814"/>
                </a:lnTo>
                <a:lnTo>
                  <a:pt x="7446" y="6692"/>
                </a:lnTo>
                <a:lnTo>
                  <a:pt x="7470" y="6546"/>
                </a:lnTo>
                <a:lnTo>
                  <a:pt x="7470" y="6425"/>
                </a:lnTo>
                <a:lnTo>
                  <a:pt x="7446" y="6133"/>
                </a:lnTo>
                <a:lnTo>
                  <a:pt x="7422" y="6035"/>
                </a:lnTo>
                <a:lnTo>
                  <a:pt x="7349" y="5962"/>
                </a:lnTo>
                <a:lnTo>
                  <a:pt x="7227" y="5914"/>
                </a:lnTo>
                <a:lnTo>
                  <a:pt x="7130" y="5889"/>
                </a:lnTo>
                <a:lnTo>
                  <a:pt x="7057" y="5865"/>
                </a:lnTo>
                <a:lnTo>
                  <a:pt x="6984" y="5841"/>
                </a:lnTo>
                <a:close/>
                <a:moveTo>
                  <a:pt x="9612" y="5792"/>
                </a:moveTo>
                <a:lnTo>
                  <a:pt x="9539" y="5816"/>
                </a:lnTo>
                <a:lnTo>
                  <a:pt x="9466" y="5865"/>
                </a:lnTo>
                <a:lnTo>
                  <a:pt x="9393" y="5938"/>
                </a:lnTo>
                <a:lnTo>
                  <a:pt x="9344" y="6011"/>
                </a:lnTo>
                <a:lnTo>
                  <a:pt x="9247" y="6181"/>
                </a:lnTo>
                <a:lnTo>
                  <a:pt x="9174" y="6352"/>
                </a:lnTo>
                <a:lnTo>
                  <a:pt x="9149" y="6522"/>
                </a:lnTo>
                <a:lnTo>
                  <a:pt x="9149" y="6717"/>
                </a:lnTo>
                <a:lnTo>
                  <a:pt x="9174" y="6887"/>
                </a:lnTo>
                <a:lnTo>
                  <a:pt x="9222" y="7057"/>
                </a:lnTo>
                <a:lnTo>
                  <a:pt x="9271" y="7155"/>
                </a:lnTo>
                <a:lnTo>
                  <a:pt x="9344" y="7228"/>
                </a:lnTo>
                <a:lnTo>
                  <a:pt x="9417" y="7276"/>
                </a:lnTo>
                <a:lnTo>
                  <a:pt x="9514" y="7301"/>
                </a:lnTo>
                <a:lnTo>
                  <a:pt x="9685" y="7301"/>
                </a:lnTo>
                <a:lnTo>
                  <a:pt x="9782" y="7252"/>
                </a:lnTo>
                <a:lnTo>
                  <a:pt x="9855" y="7179"/>
                </a:lnTo>
                <a:lnTo>
                  <a:pt x="9928" y="7106"/>
                </a:lnTo>
                <a:lnTo>
                  <a:pt x="9977" y="7009"/>
                </a:lnTo>
                <a:lnTo>
                  <a:pt x="10050" y="6765"/>
                </a:lnTo>
                <a:lnTo>
                  <a:pt x="10098" y="6522"/>
                </a:lnTo>
                <a:lnTo>
                  <a:pt x="10098" y="6303"/>
                </a:lnTo>
                <a:lnTo>
                  <a:pt x="10098" y="6181"/>
                </a:lnTo>
                <a:lnTo>
                  <a:pt x="10050" y="6108"/>
                </a:lnTo>
                <a:lnTo>
                  <a:pt x="9977" y="6060"/>
                </a:lnTo>
                <a:lnTo>
                  <a:pt x="9879" y="6035"/>
                </a:lnTo>
                <a:lnTo>
                  <a:pt x="9879" y="6011"/>
                </a:lnTo>
                <a:lnTo>
                  <a:pt x="9855" y="5914"/>
                </a:lnTo>
                <a:lnTo>
                  <a:pt x="9806" y="5841"/>
                </a:lnTo>
                <a:lnTo>
                  <a:pt x="9709" y="5792"/>
                </a:lnTo>
                <a:close/>
                <a:moveTo>
                  <a:pt x="8468" y="4673"/>
                </a:moveTo>
                <a:lnTo>
                  <a:pt x="8687" y="4794"/>
                </a:lnTo>
                <a:lnTo>
                  <a:pt x="8930" y="4892"/>
                </a:lnTo>
                <a:lnTo>
                  <a:pt x="8955" y="4916"/>
                </a:lnTo>
                <a:lnTo>
                  <a:pt x="9466" y="5111"/>
                </a:lnTo>
                <a:lnTo>
                  <a:pt x="9806" y="5232"/>
                </a:lnTo>
                <a:lnTo>
                  <a:pt x="9806" y="5305"/>
                </a:lnTo>
                <a:lnTo>
                  <a:pt x="9806" y="5354"/>
                </a:lnTo>
                <a:lnTo>
                  <a:pt x="9855" y="5403"/>
                </a:lnTo>
                <a:lnTo>
                  <a:pt x="9904" y="5403"/>
                </a:lnTo>
                <a:lnTo>
                  <a:pt x="9952" y="5378"/>
                </a:lnTo>
                <a:lnTo>
                  <a:pt x="10001" y="5330"/>
                </a:lnTo>
                <a:lnTo>
                  <a:pt x="10707" y="5597"/>
                </a:lnTo>
                <a:lnTo>
                  <a:pt x="13383" y="6668"/>
                </a:lnTo>
                <a:lnTo>
                  <a:pt x="14040" y="6911"/>
                </a:lnTo>
                <a:lnTo>
                  <a:pt x="14357" y="7082"/>
                </a:lnTo>
                <a:lnTo>
                  <a:pt x="14527" y="7155"/>
                </a:lnTo>
                <a:lnTo>
                  <a:pt x="14648" y="7276"/>
                </a:lnTo>
                <a:lnTo>
                  <a:pt x="14794" y="7422"/>
                </a:lnTo>
                <a:lnTo>
                  <a:pt x="14843" y="7568"/>
                </a:lnTo>
                <a:lnTo>
                  <a:pt x="14892" y="7739"/>
                </a:lnTo>
                <a:lnTo>
                  <a:pt x="14867" y="7909"/>
                </a:lnTo>
                <a:lnTo>
                  <a:pt x="14405" y="7617"/>
                </a:lnTo>
                <a:lnTo>
                  <a:pt x="13919" y="7349"/>
                </a:lnTo>
                <a:lnTo>
                  <a:pt x="13675" y="7252"/>
                </a:lnTo>
                <a:lnTo>
                  <a:pt x="13408" y="7130"/>
                </a:lnTo>
                <a:lnTo>
                  <a:pt x="13164" y="7057"/>
                </a:lnTo>
                <a:lnTo>
                  <a:pt x="12872" y="7057"/>
                </a:lnTo>
                <a:lnTo>
                  <a:pt x="12848" y="7082"/>
                </a:lnTo>
                <a:lnTo>
                  <a:pt x="12848" y="7106"/>
                </a:lnTo>
                <a:lnTo>
                  <a:pt x="12848" y="7155"/>
                </a:lnTo>
                <a:lnTo>
                  <a:pt x="13043" y="7301"/>
                </a:lnTo>
                <a:lnTo>
                  <a:pt x="13262" y="7422"/>
                </a:lnTo>
                <a:lnTo>
                  <a:pt x="13724" y="7666"/>
                </a:lnTo>
                <a:lnTo>
                  <a:pt x="14259" y="7958"/>
                </a:lnTo>
                <a:lnTo>
                  <a:pt x="14770" y="8274"/>
                </a:lnTo>
                <a:lnTo>
                  <a:pt x="14697" y="8493"/>
                </a:lnTo>
                <a:lnTo>
                  <a:pt x="14575" y="8371"/>
                </a:lnTo>
                <a:lnTo>
                  <a:pt x="14454" y="8274"/>
                </a:lnTo>
                <a:lnTo>
                  <a:pt x="14284" y="8177"/>
                </a:lnTo>
                <a:lnTo>
                  <a:pt x="14113" y="8079"/>
                </a:lnTo>
                <a:lnTo>
                  <a:pt x="13773" y="7933"/>
                </a:lnTo>
                <a:lnTo>
                  <a:pt x="13383" y="7763"/>
                </a:lnTo>
                <a:lnTo>
                  <a:pt x="13189" y="7714"/>
                </a:lnTo>
                <a:lnTo>
                  <a:pt x="12994" y="7666"/>
                </a:lnTo>
                <a:lnTo>
                  <a:pt x="12799" y="7641"/>
                </a:lnTo>
                <a:lnTo>
                  <a:pt x="12605" y="7666"/>
                </a:lnTo>
                <a:lnTo>
                  <a:pt x="12580" y="7690"/>
                </a:lnTo>
                <a:lnTo>
                  <a:pt x="12605" y="7714"/>
                </a:lnTo>
                <a:lnTo>
                  <a:pt x="12702" y="7812"/>
                </a:lnTo>
                <a:lnTo>
                  <a:pt x="12824" y="7909"/>
                </a:lnTo>
                <a:lnTo>
                  <a:pt x="12945" y="7982"/>
                </a:lnTo>
                <a:lnTo>
                  <a:pt x="13091" y="8055"/>
                </a:lnTo>
                <a:lnTo>
                  <a:pt x="13383" y="8177"/>
                </a:lnTo>
                <a:lnTo>
                  <a:pt x="13651" y="8274"/>
                </a:lnTo>
                <a:lnTo>
                  <a:pt x="13894" y="8396"/>
                </a:lnTo>
                <a:lnTo>
                  <a:pt x="14113" y="8517"/>
                </a:lnTo>
                <a:lnTo>
                  <a:pt x="14551" y="8809"/>
                </a:lnTo>
                <a:lnTo>
                  <a:pt x="14430" y="9126"/>
                </a:lnTo>
                <a:lnTo>
                  <a:pt x="13967" y="8858"/>
                </a:lnTo>
                <a:lnTo>
                  <a:pt x="13481" y="8590"/>
                </a:lnTo>
                <a:lnTo>
                  <a:pt x="12921" y="8274"/>
                </a:lnTo>
                <a:lnTo>
                  <a:pt x="12629" y="8152"/>
                </a:lnTo>
                <a:lnTo>
                  <a:pt x="12337" y="8031"/>
                </a:lnTo>
                <a:lnTo>
                  <a:pt x="12313" y="8031"/>
                </a:lnTo>
                <a:lnTo>
                  <a:pt x="12288" y="8055"/>
                </a:lnTo>
                <a:lnTo>
                  <a:pt x="12288" y="8079"/>
                </a:lnTo>
                <a:lnTo>
                  <a:pt x="12288" y="8104"/>
                </a:lnTo>
                <a:lnTo>
                  <a:pt x="12507" y="8323"/>
                </a:lnTo>
                <a:lnTo>
                  <a:pt x="12751" y="8542"/>
                </a:lnTo>
                <a:lnTo>
                  <a:pt x="13018" y="8712"/>
                </a:lnTo>
                <a:lnTo>
                  <a:pt x="13286" y="8882"/>
                </a:lnTo>
                <a:lnTo>
                  <a:pt x="13797" y="9199"/>
                </a:lnTo>
                <a:lnTo>
                  <a:pt x="14040" y="9345"/>
                </a:lnTo>
                <a:lnTo>
                  <a:pt x="14308" y="9466"/>
                </a:lnTo>
                <a:lnTo>
                  <a:pt x="14211" y="9661"/>
                </a:lnTo>
                <a:lnTo>
                  <a:pt x="14065" y="9564"/>
                </a:lnTo>
                <a:lnTo>
                  <a:pt x="13919" y="9491"/>
                </a:lnTo>
                <a:lnTo>
                  <a:pt x="13602" y="9345"/>
                </a:lnTo>
                <a:lnTo>
                  <a:pt x="13359" y="9199"/>
                </a:lnTo>
                <a:lnTo>
                  <a:pt x="13067" y="9077"/>
                </a:lnTo>
                <a:lnTo>
                  <a:pt x="12921" y="9028"/>
                </a:lnTo>
                <a:lnTo>
                  <a:pt x="12775" y="9004"/>
                </a:lnTo>
                <a:lnTo>
                  <a:pt x="12629" y="8980"/>
                </a:lnTo>
                <a:lnTo>
                  <a:pt x="12483" y="8980"/>
                </a:lnTo>
                <a:lnTo>
                  <a:pt x="12459" y="9004"/>
                </a:lnTo>
                <a:lnTo>
                  <a:pt x="12459" y="9053"/>
                </a:lnTo>
                <a:lnTo>
                  <a:pt x="12556" y="9150"/>
                </a:lnTo>
                <a:lnTo>
                  <a:pt x="12653" y="9247"/>
                </a:lnTo>
                <a:lnTo>
                  <a:pt x="12897" y="9418"/>
                </a:lnTo>
                <a:lnTo>
                  <a:pt x="13408" y="9685"/>
                </a:lnTo>
                <a:lnTo>
                  <a:pt x="13724" y="9880"/>
                </a:lnTo>
                <a:lnTo>
                  <a:pt x="13894" y="10002"/>
                </a:lnTo>
                <a:lnTo>
                  <a:pt x="14065" y="10075"/>
                </a:lnTo>
                <a:lnTo>
                  <a:pt x="13967" y="10269"/>
                </a:lnTo>
                <a:lnTo>
                  <a:pt x="13505" y="10075"/>
                </a:lnTo>
                <a:lnTo>
                  <a:pt x="13043" y="9880"/>
                </a:lnTo>
                <a:lnTo>
                  <a:pt x="12556" y="9758"/>
                </a:lnTo>
                <a:lnTo>
                  <a:pt x="12069" y="9661"/>
                </a:lnTo>
                <a:lnTo>
                  <a:pt x="12045" y="9661"/>
                </a:lnTo>
                <a:lnTo>
                  <a:pt x="12045" y="9685"/>
                </a:lnTo>
                <a:lnTo>
                  <a:pt x="12434" y="10002"/>
                </a:lnTo>
                <a:lnTo>
                  <a:pt x="12872" y="10245"/>
                </a:lnTo>
                <a:lnTo>
                  <a:pt x="13335" y="10488"/>
                </a:lnTo>
                <a:lnTo>
                  <a:pt x="13797" y="10683"/>
                </a:lnTo>
                <a:lnTo>
                  <a:pt x="13627" y="11072"/>
                </a:lnTo>
                <a:lnTo>
                  <a:pt x="13456" y="10926"/>
                </a:lnTo>
                <a:lnTo>
                  <a:pt x="13262" y="10829"/>
                </a:lnTo>
                <a:lnTo>
                  <a:pt x="12848" y="10659"/>
                </a:lnTo>
                <a:lnTo>
                  <a:pt x="12653" y="10586"/>
                </a:lnTo>
                <a:lnTo>
                  <a:pt x="12483" y="10513"/>
                </a:lnTo>
                <a:lnTo>
                  <a:pt x="12288" y="10488"/>
                </a:lnTo>
                <a:lnTo>
                  <a:pt x="12069" y="10488"/>
                </a:lnTo>
                <a:lnTo>
                  <a:pt x="12045" y="10513"/>
                </a:lnTo>
                <a:lnTo>
                  <a:pt x="12045" y="10537"/>
                </a:lnTo>
                <a:lnTo>
                  <a:pt x="12118" y="10634"/>
                </a:lnTo>
                <a:lnTo>
                  <a:pt x="12191" y="10707"/>
                </a:lnTo>
                <a:lnTo>
                  <a:pt x="12337" y="10829"/>
                </a:lnTo>
                <a:lnTo>
                  <a:pt x="12532" y="10926"/>
                </a:lnTo>
                <a:lnTo>
                  <a:pt x="12702" y="11023"/>
                </a:lnTo>
                <a:lnTo>
                  <a:pt x="13091" y="11218"/>
                </a:lnTo>
                <a:lnTo>
                  <a:pt x="13310" y="11291"/>
                </a:lnTo>
                <a:lnTo>
                  <a:pt x="13505" y="11340"/>
                </a:lnTo>
                <a:lnTo>
                  <a:pt x="13481" y="11413"/>
                </a:lnTo>
                <a:lnTo>
                  <a:pt x="13335" y="11388"/>
                </a:lnTo>
                <a:lnTo>
                  <a:pt x="13189" y="11340"/>
                </a:lnTo>
                <a:lnTo>
                  <a:pt x="12897" y="11315"/>
                </a:lnTo>
                <a:lnTo>
                  <a:pt x="12678" y="11267"/>
                </a:lnTo>
                <a:lnTo>
                  <a:pt x="12434" y="11242"/>
                </a:lnTo>
                <a:lnTo>
                  <a:pt x="12191" y="11267"/>
                </a:lnTo>
                <a:lnTo>
                  <a:pt x="12069" y="11291"/>
                </a:lnTo>
                <a:lnTo>
                  <a:pt x="11972" y="11315"/>
                </a:lnTo>
                <a:lnTo>
                  <a:pt x="11948" y="11340"/>
                </a:lnTo>
                <a:lnTo>
                  <a:pt x="11948" y="11364"/>
                </a:lnTo>
                <a:lnTo>
                  <a:pt x="11972" y="11413"/>
                </a:lnTo>
                <a:lnTo>
                  <a:pt x="12069" y="11486"/>
                </a:lnTo>
                <a:lnTo>
                  <a:pt x="12191" y="11534"/>
                </a:lnTo>
                <a:lnTo>
                  <a:pt x="12434" y="11607"/>
                </a:lnTo>
                <a:lnTo>
                  <a:pt x="12921" y="11705"/>
                </a:lnTo>
                <a:lnTo>
                  <a:pt x="13164" y="11778"/>
                </a:lnTo>
                <a:lnTo>
                  <a:pt x="13432" y="11826"/>
                </a:lnTo>
                <a:lnTo>
                  <a:pt x="13408" y="11972"/>
                </a:lnTo>
                <a:lnTo>
                  <a:pt x="13018" y="11948"/>
                </a:lnTo>
                <a:lnTo>
                  <a:pt x="12434" y="11948"/>
                </a:lnTo>
                <a:lnTo>
                  <a:pt x="12313" y="11972"/>
                </a:lnTo>
                <a:lnTo>
                  <a:pt x="12215" y="12021"/>
                </a:lnTo>
                <a:lnTo>
                  <a:pt x="12118" y="12070"/>
                </a:lnTo>
                <a:lnTo>
                  <a:pt x="12118" y="12118"/>
                </a:lnTo>
                <a:lnTo>
                  <a:pt x="12118" y="12143"/>
                </a:lnTo>
                <a:lnTo>
                  <a:pt x="12215" y="12191"/>
                </a:lnTo>
                <a:lnTo>
                  <a:pt x="12313" y="12240"/>
                </a:lnTo>
                <a:lnTo>
                  <a:pt x="12507" y="12264"/>
                </a:lnTo>
                <a:lnTo>
                  <a:pt x="12897" y="12264"/>
                </a:lnTo>
                <a:lnTo>
                  <a:pt x="13383" y="12313"/>
                </a:lnTo>
                <a:lnTo>
                  <a:pt x="13383" y="12654"/>
                </a:lnTo>
                <a:lnTo>
                  <a:pt x="13043" y="12654"/>
                </a:lnTo>
                <a:lnTo>
                  <a:pt x="12678" y="12678"/>
                </a:lnTo>
                <a:lnTo>
                  <a:pt x="12288" y="12727"/>
                </a:lnTo>
                <a:lnTo>
                  <a:pt x="12094" y="12775"/>
                </a:lnTo>
                <a:lnTo>
                  <a:pt x="11923" y="12873"/>
                </a:lnTo>
                <a:lnTo>
                  <a:pt x="12118" y="12921"/>
                </a:lnTo>
                <a:lnTo>
                  <a:pt x="12288" y="12946"/>
                </a:lnTo>
                <a:lnTo>
                  <a:pt x="12678" y="12946"/>
                </a:lnTo>
                <a:lnTo>
                  <a:pt x="13408" y="12970"/>
                </a:lnTo>
                <a:lnTo>
                  <a:pt x="13408" y="13116"/>
                </a:lnTo>
                <a:lnTo>
                  <a:pt x="13408" y="13262"/>
                </a:lnTo>
                <a:lnTo>
                  <a:pt x="13140" y="13262"/>
                </a:lnTo>
                <a:lnTo>
                  <a:pt x="12848" y="13286"/>
                </a:lnTo>
                <a:lnTo>
                  <a:pt x="12337" y="13286"/>
                </a:lnTo>
                <a:lnTo>
                  <a:pt x="12069" y="13335"/>
                </a:lnTo>
                <a:lnTo>
                  <a:pt x="11948" y="13384"/>
                </a:lnTo>
                <a:lnTo>
                  <a:pt x="11850" y="13432"/>
                </a:lnTo>
                <a:lnTo>
                  <a:pt x="11826" y="13481"/>
                </a:lnTo>
                <a:lnTo>
                  <a:pt x="11850" y="13505"/>
                </a:lnTo>
                <a:lnTo>
                  <a:pt x="11948" y="13554"/>
                </a:lnTo>
                <a:lnTo>
                  <a:pt x="12069" y="13603"/>
                </a:lnTo>
                <a:lnTo>
                  <a:pt x="12337" y="13627"/>
                </a:lnTo>
                <a:lnTo>
                  <a:pt x="12605" y="13651"/>
                </a:lnTo>
                <a:lnTo>
                  <a:pt x="13432" y="13651"/>
                </a:lnTo>
                <a:lnTo>
                  <a:pt x="13432" y="13797"/>
                </a:lnTo>
                <a:lnTo>
                  <a:pt x="13286" y="13773"/>
                </a:lnTo>
                <a:lnTo>
                  <a:pt x="13164" y="13797"/>
                </a:lnTo>
                <a:lnTo>
                  <a:pt x="12897" y="13822"/>
                </a:lnTo>
                <a:lnTo>
                  <a:pt x="12483" y="13846"/>
                </a:lnTo>
                <a:lnTo>
                  <a:pt x="12288" y="13895"/>
                </a:lnTo>
                <a:lnTo>
                  <a:pt x="12094" y="13968"/>
                </a:lnTo>
                <a:lnTo>
                  <a:pt x="12094" y="13992"/>
                </a:lnTo>
                <a:lnTo>
                  <a:pt x="12094" y="14016"/>
                </a:lnTo>
                <a:lnTo>
                  <a:pt x="12118" y="14041"/>
                </a:lnTo>
                <a:lnTo>
                  <a:pt x="12313" y="14089"/>
                </a:lnTo>
                <a:lnTo>
                  <a:pt x="12507" y="14114"/>
                </a:lnTo>
                <a:lnTo>
                  <a:pt x="13310" y="14114"/>
                </a:lnTo>
                <a:lnTo>
                  <a:pt x="13432" y="14089"/>
                </a:lnTo>
                <a:lnTo>
                  <a:pt x="13456" y="14600"/>
                </a:lnTo>
                <a:lnTo>
                  <a:pt x="13237" y="14576"/>
                </a:lnTo>
                <a:lnTo>
                  <a:pt x="13018" y="14552"/>
                </a:lnTo>
                <a:lnTo>
                  <a:pt x="12824" y="14552"/>
                </a:lnTo>
                <a:lnTo>
                  <a:pt x="12434" y="14600"/>
                </a:lnTo>
                <a:lnTo>
                  <a:pt x="12045" y="14698"/>
                </a:lnTo>
                <a:lnTo>
                  <a:pt x="11656" y="14819"/>
                </a:lnTo>
                <a:lnTo>
                  <a:pt x="11193" y="14941"/>
                </a:lnTo>
                <a:lnTo>
                  <a:pt x="10974" y="14965"/>
                </a:lnTo>
                <a:lnTo>
                  <a:pt x="10755" y="14990"/>
                </a:lnTo>
                <a:lnTo>
                  <a:pt x="10536" y="14990"/>
                </a:lnTo>
                <a:lnTo>
                  <a:pt x="10317" y="14965"/>
                </a:lnTo>
                <a:lnTo>
                  <a:pt x="10098" y="14917"/>
                </a:lnTo>
                <a:lnTo>
                  <a:pt x="9879" y="14819"/>
                </a:lnTo>
                <a:lnTo>
                  <a:pt x="9514" y="14698"/>
                </a:lnTo>
                <a:lnTo>
                  <a:pt x="9149" y="14576"/>
                </a:lnTo>
                <a:lnTo>
                  <a:pt x="8979" y="14552"/>
                </a:lnTo>
                <a:lnTo>
                  <a:pt x="8809" y="14527"/>
                </a:lnTo>
                <a:lnTo>
                  <a:pt x="8614" y="14527"/>
                </a:lnTo>
                <a:lnTo>
                  <a:pt x="8419" y="14552"/>
                </a:lnTo>
                <a:lnTo>
                  <a:pt x="7981" y="14649"/>
                </a:lnTo>
                <a:lnTo>
                  <a:pt x="7568" y="14795"/>
                </a:lnTo>
                <a:lnTo>
                  <a:pt x="7130" y="14917"/>
                </a:lnTo>
                <a:lnTo>
                  <a:pt x="6935" y="14965"/>
                </a:lnTo>
                <a:lnTo>
                  <a:pt x="6692" y="14990"/>
                </a:lnTo>
                <a:lnTo>
                  <a:pt x="6473" y="14990"/>
                </a:lnTo>
                <a:lnTo>
                  <a:pt x="6230" y="14965"/>
                </a:lnTo>
                <a:lnTo>
                  <a:pt x="5986" y="14917"/>
                </a:lnTo>
                <a:lnTo>
                  <a:pt x="5767" y="14844"/>
                </a:lnTo>
                <a:lnTo>
                  <a:pt x="5281" y="14722"/>
                </a:lnTo>
                <a:lnTo>
                  <a:pt x="5062" y="14649"/>
                </a:lnTo>
                <a:lnTo>
                  <a:pt x="4818" y="14625"/>
                </a:lnTo>
                <a:lnTo>
                  <a:pt x="4453" y="14576"/>
                </a:lnTo>
                <a:lnTo>
                  <a:pt x="4040" y="14576"/>
                </a:lnTo>
                <a:lnTo>
                  <a:pt x="3602" y="14625"/>
                </a:lnTo>
                <a:lnTo>
                  <a:pt x="3164" y="14722"/>
                </a:lnTo>
                <a:lnTo>
                  <a:pt x="3188" y="14308"/>
                </a:lnTo>
                <a:lnTo>
                  <a:pt x="3188" y="13895"/>
                </a:lnTo>
                <a:lnTo>
                  <a:pt x="3164" y="13067"/>
                </a:lnTo>
                <a:lnTo>
                  <a:pt x="3164" y="12386"/>
                </a:lnTo>
                <a:lnTo>
                  <a:pt x="3139" y="12191"/>
                </a:lnTo>
                <a:lnTo>
                  <a:pt x="3115" y="12021"/>
                </a:lnTo>
                <a:lnTo>
                  <a:pt x="3066" y="11851"/>
                </a:lnTo>
                <a:lnTo>
                  <a:pt x="3018" y="11705"/>
                </a:lnTo>
                <a:lnTo>
                  <a:pt x="3018" y="11632"/>
                </a:lnTo>
                <a:lnTo>
                  <a:pt x="3018" y="11534"/>
                </a:lnTo>
                <a:lnTo>
                  <a:pt x="2993" y="11413"/>
                </a:lnTo>
                <a:lnTo>
                  <a:pt x="2896" y="11194"/>
                </a:lnTo>
                <a:lnTo>
                  <a:pt x="2701" y="10780"/>
                </a:lnTo>
                <a:lnTo>
                  <a:pt x="2409" y="10123"/>
                </a:lnTo>
                <a:lnTo>
                  <a:pt x="2142" y="9442"/>
                </a:lnTo>
                <a:lnTo>
                  <a:pt x="1947" y="8809"/>
                </a:lnTo>
                <a:lnTo>
                  <a:pt x="1777" y="8152"/>
                </a:lnTo>
                <a:lnTo>
                  <a:pt x="1728" y="7909"/>
                </a:lnTo>
                <a:lnTo>
                  <a:pt x="1704" y="7787"/>
                </a:lnTo>
                <a:lnTo>
                  <a:pt x="1704" y="7666"/>
                </a:lnTo>
                <a:lnTo>
                  <a:pt x="1704" y="7544"/>
                </a:lnTo>
                <a:lnTo>
                  <a:pt x="1752" y="7447"/>
                </a:lnTo>
                <a:lnTo>
                  <a:pt x="1825" y="7325"/>
                </a:lnTo>
                <a:lnTo>
                  <a:pt x="1923" y="7252"/>
                </a:lnTo>
                <a:lnTo>
                  <a:pt x="2093" y="7155"/>
                </a:lnTo>
                <a:lnTo>
                  <a:pt x="2288" y="7082"/>
                </a:lnTo>
                <a:lnTo>
                  <a:pt x="2653" y="6936"/>
                </a:lnTo>
                <a:lnTo>
                  <a:pt x="3991" y="6400"/>
                </a:lnTo>
                <a:lnTo>
                  <a:pt x="5329" y="5889"/>
                </a:lnTo>
                <a:lnTo>
                  <a:pt x="8030" y="4867"/>
                </a:lnTo>
                <a:lnTo>
                  <a:pt x="8030" y="5062"/>
                </a:lnTo>
                <a:lnTo>
                  <a:pt x="8030" y="5281"/>
                </a:lnTo>
                <a:lnTo>
                  <a:pt x="8030" y="5670"/>
                </a:lnTo>
                <a:lnTo>
                  <a:pt x="8030" y="7203"/>
                </a:lnTo>
                <a:lnTo>
                  <a:pt x="8030" y="8834"/>
                </a:lnTo>
                <a:lnTo>
                  <a:pt x="8054" y="9661"/>
                </a:lnTo>
                <a:lnTo>
                  <a:pt x="8079" y="10464"/>
                </a:lnTo>
                <a:lnTo>
                  <a:pt x="8103" y="10586"/>
                </a:lnTo>
                <a:lnTo>
                  <a:pt x="8152" y="10659"/>
                </a:lnTo>
                <a:lnTo>
                  <a:pt x="8249" y="10707"/>
                </a:lnTo>
                <a:lnTo>
                  <a:pt x="8346" y="10732"/>
                </a:lnTo>
                <a:lnTo>
                  <a:pt x="8444" y="10707"/>
                </a:lnTo>
                <a:lnTo>
                  <a:pt x="8517" y="10659"/>
                </a:lnTo>
                <a:lnTo>
                  <a:pt x="8565" y="10586"/>
                </a:lnTo>
                <a:lnTo>
                  <a:pt x="8590" y="10464"/>
                </a:lnTo>
                <a:lnTo>
                  <a:pt x="8517" y="8931"/>
                </a:lnTo>
                <a:lnTo>
                  <a:pt x="8468" y="7398"/>
                </a:lnTo>
                <a:lnTo>
                  <a:pt x="8444" y="5865"/>
                </a:lnTo>
                <a:lnTo>
                  <a:pt x="8444" y="5305"/>
                </a:lnTo>
                <a:lnTo>
                  <a:pt x="8444" y="5013"/>
                </a:lnTo>
                <a:lnTo>
                  <a:pt x="8395" y="4721"/>
                </a:lnTo>
                <a:lnTo>
                  <a:pt x="8468" y="4673"/>
                </a:lnTo>
                <a:close/>
                <a:moveTo>
                  <a:pt x="7446" y="1"/>
                </a:moveTo>
                <a:lnTo>
                  <a:pt x="7300" y="25"/>
                </a:lnTo>
                <a:lnTo>
                  <a:pt x="7154" y="50"/>
                </a:lnTo>
                <a:lnTo>
                  <a:pt x="7008" y="98"/>
                </a:lnTo>
                <a:lnTo>
                  <a:pt x="6911" y="196"/>
                </a:lnTo>
                <a:lnTo>
                  <a:pt x="6838" y="196"/>
                </a:lnTo>
                <a:lnTo>
                  <a:pt x="6765" y="244"/>
                </a:lnTo>
                <a:lnTo>
                  <a:pt x="6716" y="293"/>
                </a:lnTo>
                <a:lnTo>
                  <a:pt x="6716" y="317"/>
                </a:lnTo>
                <a:lnTo>
                  <a:pt x="6667" y="755"/>
                </a:lnTo>
                <a:lnTo>
                  <a:pt x="6619" y="1193"/>
                </a:lnTo>
                <a:lnTo>
                  <a:pt x="6594" y="1656"/>
                </a:lnTo>
                <a:lnTo>
                  <a:pt x="6594" y="2094"/>
                </a:lnTo>
                <a:lnTo>
                  <a:pt x="6011" y="2118"/>
                </a:lnTo>
                <a:lnTo>
                  <a:pt x="5427" y="2118"/>
                </a:lnTo>
                <a:lnTo>
                  <a:pt x="5013" y="2094"/>
                </a:lnTo>
                <a:lnTo>
                  <a:pt x="4794" y="2094"/>
                </a:lnTo>
                <a:lnTo>
                  <a:pt x="4697" y="2118"/>
                </a:lnTo>
                <a:lnTo>
                  <a:pt x="4624" y="2167"/>
                </a:lnTo>
                <a:lnTo>
                  <a:pt x="4575" y="2142"/>
                </a:lnTo>
                <a:lnTo>
                  <a:pt x="4526" y="2118"/>
                </a:lnTo>
                <a:lnTo>
                  <a:pt x="4405" y="2142"/>
                </a:lnTo>
                <a:lnTo>
                  <a:pt x="4332" y="2215"/>
                </a:lnTo>
                <a:lnTo>
                  <a:pt x="4307" y="2264"/>
                </a:lnTo>
                <a:lnTo>
                  <a:pt x="4283" y="2337"/>
                </a:lnTo>
                <a:lnTo>
                  <a:pt x="4259" y="2605"/>
                </a:lnTo>
                <a:lnTo>
                  <a:pt x="4259" y="2897"/>
                </a:lnTo>
                <a:lnTo>
                  <a:pt x="4259" y="3480"/>
                </a:lnTo>
                <a:lnTo>
                  <a:pt x="3602" y="3529"/>
                </a:lnTo>
                <a:lnTo>
                  <a:pt x="3261" y="3578"/>
                </a:lnTo>
                <a:lnTo>
                  <a:pt x="2920" y="3602"/>
                </a:lnTo>
                <a:lnTo>
                  <a:pt x="2872" y="3626"/>
                </a:lnTo>
                <a:lnTo>
                  <a:pt x="2823" y="3651"/>
                </a:lnTo>
                <a:lnTo>
                  <a:pt x="2774" y="3699"/>
                </a:lnTo>
                <a:lnTo>
                  <a:pt x="2701" y="3821"/>
                </a:lnTo>
                <a:lnTo>
                  <a:pt x="2653" y="3918"/>
                </a:lnTo>
                <a:lnTo>
                  <a:pt x="2604" y="4064"/>
                </a:lnTo>
                <a:lnTo>
                  <a:pt x="2604" y="4186"/>
                </a:lnTo>
                <a:lnTo>
                  <a:pt x="2580" y="4454"/>
                </a:lnTo>
                <a:lnTo>
                  <a:pt x="2580" y="4721"/>
                </a:lnTo>
                <a:lnTo>
                  <a:pt x="2458" y="6449"/>
                </a:lnTo>
                <a:lnTo>
                  <a:pt x="2458" y="6498"/>
                </a:lnTo>
                <a:lnTo>
                  <a:pt x="1704" y="6838"/>
                </a:lnTo>
                <a:lnTo>
                  <a:pt x="1558" y="6936"/>
                </a:lnTo>
                <a:lnTo>
                  <a:pt x="1436" y="7033"/>
                </a:lnTo>
                <a:lnTo>
                  <a:pt x="1363" y="7155"/>
                </a:lnTo>
                <a:lnTo>
                  <a:pt x="1290" y="7276"/>
                </a:lnTo>
                <a:lnTo>
                  <a:pt x="1266" y="7422"/>
                </a:lnTo>
                <a:lnTo>
                  <a:pt x="1241" y="7568"/>
                </a:lnTo>
                <a:lnTo>
                  <a:pt x="1241" y="7714"/>
                </a:lnTo>
                <a:lnTo>
                  <a:pt x="1241" y="7885"/>
                </a:lnTo>
                <a:lnTo>
                  <a:pt x="1290" y="8201"/>
                </a:lnTo>
                <a:lnTo>
                  <a:pt x="1363" y="8542"/>
                </a:lnTo>
                <a:lnTo>
                  <a:pt x="1533" y="9101"/>
                </a:lnTo>
                <a:lnTo>
                  <a:pt x="1631" y="9491"/>
                </a:lnTo>
                <a:lnTo>
                  <a:pt x="1777" y="9856"/>
                </a:lnTo>
                <a:lnTo>
                  <a:pt x="2069" y="10586"/>
                </a:lnTo>
                <a:lnTo>
                  <a:pt x="2190" y="10853"/>
                </a:lnTo>
                <a:lnTo>
                  <a:pt x="2336" y="11145"/>
                </a:lnTo>
                <a:lnTo>
                  <a:pt x="2507" y="11437"/>
                </a:lnTo>
                <a:lnTo>
                  <a:pt x="2604" y="11559"/>
                </a:lnTo>
                <a:lnTo>
                  <a:pt x="2726" y="11656"/>
                </a:lnTo>
                <a:lnTo>
                  <a:pt x="2677" y="11826"/>
                </a:lnTo>
                <a:lnTo>
                  <a:pt x="2653" y="11997"/>
                </a:lnTo>
                <a:lnTo>
                  <a:pt x="2628" y="12167"/>
                </a:lnTo>
                <a:lnTo>
                  <a:pt x="2628" y="12362"/>
                </a:lnTo>
                <a:lnTo>
                  <a:pt x="2677" y="12727"/>
                </a:lnTo>
                <a:lnTo>
                  <a:pt x="2701" y="13067"/>
                </a:lnTo>
                <a:lnTo>
                  <a:pt x="2701" y="13530"/>
                </a:lnTo>
                <a:lnTo>
                  <a:pt x="2677" y="13968"/>
                </a:lnTo>
                <a:lnTo>
                  <a:pt x="2677" y="14430"/>
                </a:lnTo>
                <a:lnTo>
                  <a:pt x="2701" y="14649"/>
                </a:lnTo>
                <a:lnTo>
                  <a:pt x="2726" y="14868"/>
                </a:lnTo>
                <a:lnTo>
                  <a:pt x="2531" y="14965"/>
                </a:lnTo>
                <a:lnTo>
                  <a:pt x="2385" y="15087"/>
                </a:lnTo>
                <a:lnTo>
                  <a:pt x="2239" y="15233"/>
                </a:lnTo>
                <a:lnTo>
                  <a:pt x="2117" y="15379"/>
                </a:lnTo>
                <a:lnTo>
                  <a:pt x="2117" y="15428"/>
                </a:lnTo>
                <a:lnTo>
                  <a:pt x="2117" y="15476"/>
                </a:lnTo>
                <a:lnTo>
                  <a:pt x="2142" y="15501"/>
                </a:lnTo>
                <a:lnTo>
                  <a:pt x="2190" y="15501"/>
                </a:lnTo>
                <a:lnTo>
                  <a:pt x="2361" y="15476"/>
                </a:lnTo>
                <a:lnTo>
                  <a:pt x="2531" y="15428"/>
                </a:lnTo>
                <a:lnTo>
                  <a:pt x="2872" y="15306"/>
                </a:lnTo>
                <a:lnTo>
                  <a:pt x="3212" y="15184"/>
                </a:lnTo>
                <a:lnTo>
                  <a:pt x="3553" y="15063"/>
                </a:lnTo>
                <a:lnTo>
                  <a:pt x="3796" y="15014"/>
                </a:lnTo>
                <a:lnTo>
                  <a:pt x="4064" y="15014"/>
                </a:lnTo>
                <a:lnTo>
                  <a:pt x="4307" y="14990"/>
                </a:lnTo>
                <a:lnTo>
                  <a:pt x="4551" y="15014"/>
                </a:lnTo>
                <a:lnTo>
                  <a:pt x="4794" y="15038"/>
                </a:lnTo>
                <a:lnTo>
                  <a:pt x="5037" y="15087"/>
                </a:lnTo>
                <a:lnTo>
                  <a:pt x="5500" y="15209"/>
                </a:lnTo>
                <a:lnTo>
                  <a:pt x="5889" y="15330"/>
                </a:lnTo>
                <a:lnTo>
                  <a:pt x="6278" y="15403"/>
                </a:lnTo>
                <a:lnTo>
                  <a:pt x="6667" y="15428"/>
                </a:lnTo>
                <a:lnTo>
                  <a:pt x="6862" y="15428"/>
                </a:lnTo>
                <a:lnTo>
                  <a:pt x="7057" y="15403"/>
                </a:lnTo>
                <a:lnTo>
                  <a:pt x="7276" y="15355"/>
                </a:lnTo>
                <a:lnTo>
                  <a:pt x="7495" y="15306"/>
                </a:lnTo>
                <a:lnTo>
                  <a:pt x="7908" y="15184"/>
                </a:lnTo>
                <a:lnTo>
                  <a:pt x="8346" y="15063"/>
                </a:lnTo>
                <a:lnTo>
                  <a:pt x="8565" y="15014"/>
                </a:lnTo>
                <a:lnTo>
                  <a:pt x="8784" y="14990"/>
                </a:lnTo>
                <a:lnTo>
                  <a:pt x="8979" y="15014"/>
                </a:lnTo>
                <a:lnTo>
                  <a:pt x="9198" y="15063"/>
                </a:lnTo>
                <a:lnTo>
                  <a:pt x="9393" y="15136"/>
                </a:lnTo>
                <a:lnTo>
                  <a:pt x="9587" y="15209"/>
                </a:lnTo>
                <a:lnTo>
                  <a:pt x="9977" y="15379"/>
                </a:lnTo>
                <a:lnTo>
                  <a:pt x="10196" y="15452"/>
                </a:lnTo>
                <a:lnTo>
                  <a:pt x="10390" y="15476"/>
                </a:lnTo>
                <a:lnTo>
                  <a:pt x="10585" y="15501"/>
                </a:lnTo>
                <a:lnTo>
                  <a:pt x="10780" y="15501"/>
                </a:lnTo>
                <a:lnTo>
                  <a:pt x="11169" y="15452"/>
                </a:lnTo>
                <a:lnTo>
                  <a:pt x="11558" y="15355"/>
                </a:lnTo>
                <a:lnTo>
                  <a:pt x="11923" y="15257"/>
                </a:lnTo>
                <a:lnTo>
                  <a:pt x="12191" y="15184"/>
                </a:lnTo>
                <a:lnTo>
                  <a:pt x="12410" y="15136"/>
                </a:lnTo>
                <a:lnTo>
                  <a:pt x="12653" y="15111"/>
                </a:lnTo>
                <a:lnTo>
                  <a:pt x="12872" y="15087"/>
                </a:lnTo>
                <a:lnTo>
                  <a:pt x="13116" y="15087"/>
                </a:lnTo>
                <a:lnTo>
                  <a:pt x="13335" y="15111"/>
                </a:lnTo>
                <a:lnTo>
                  <a:pt x="13846" y="15209"/>
                </a:lnTo>
                <a:lnTo>
                  <a:pt x="14186" y="15257"/>
                </a:lnTo>
                <a:lnTo>
                  <a:pt x="14357" y="15282"/>
                </a:lnTo>
                <a:lnTo>
                  <a:pt x="14551" y="15282"/>
                </a:lnTo>
                <a:lnTo>
                  <a:pt x="14721" y="15233"/>
                </a:lnTo>
                <a:lnTo>
                  <a:pt x="14892" y="15209"/>
                </a:lnTo>
                <a:lnTo>
                  <a:pt x="15038" y="15136"/>
                </a:lnTo>
                <a:lnTo>
                  <a:pt x="15208" y="15038"/>
                </a:lnTo>
                <a:lnTo>
                  <a:pt x="15281" y="14965"/>
                </a:lnTo>
                <a:lnTo>
                  <a:pt x="15305" y="14868"/>
                </a:lnTo>
                <a:lnTo>
                  <a:pt x="15305" y="14771"/>
                </a:lnTo>
                <a:lnTo>
                  <a:pt x="15281" y="14673"/>
                </a:lnTo>
                <a:lnTo>
                  <a:pt x="15208" y="14600"/>
                </a:lnTo>
                <a:lnTo>
                  <a:pt x="15135" y="14552"/>
                </a:lnTo>
                <a:lnTo>
                  <a:pt x="15038" y="14552"/>
                </a:lnTo>
                <a:lnTo>
                  <a:pt x="14940" y="14600"/>
                </a:lnTo>
                <a:lnTo>
                  <a:pt x="14819" y="14673"/>
                </a:lnTo>
                <a:lnTo>
                  <a:pt x="14697" y="14722"/>
                </a:lnTo>
                <a:lnTo>
                  <a:pt x="14575" y="14746"/>
                </a:lnTo>
                <a:lnTo>
                  <a:pt x="14454" y="14771"/>
                </a:lnTo>
                <a:lnTo>
                  <a:pt x="14211" y="14746"/>
                </a:lnTo>
                <a:lnTo>
                  <a:pt x="13967" y="14722"/>
                </a:lnTo>
                <a:lnTo>
                  <a:pt x="13919" y="13116"/>
                </a:lnTo>
                <a:lnTo>
                  <a:pt x="13919" y="12459"/>
                </a:lnTo>
                <a:lnTo>
                  <a:pt x="13894" y="12118"/>
                </a:lnTo>
                <a:lnTo>
                  <a:pt x="13821" y="11778"/>
                </a:lnTo>
                <a:lnTo>
                  <a:pt x="13870" y="11753"/>
                </a:lnTo>
                <a:lnTo>
                  <a:pt x="13894" y="11680"/>
                </a:lnTo>
                <a:lnTo>
                  <a:pt x="14527" y="10221"/>
                </a:lnTo>
                <a:lnTo>
                  <a:pt x="15111" y="8736"/>
                </a:lnTo>
                <a:lnTo>
                  <a:pt x="15232" y="8420"/>
                </a:lnTo>
                <a:lnTo>
                  <a:pt x="15305" y="8128"/>
                </a:lnTo>
                <a:lnTo>
                  <a:pt x="15354" y="7982"/>
                </a:lnTo>
                <a:lnTo>
                  <a:pt x="15354" y="7836"/>
                </a:lnTo>
                <a:lnTo>
                  <a:pt x="15354" y="7666"/>
                </a:lnTo>
                <a:lnTo>
                  <a:pt x="15354" y="7520"/>
                </a:lnTo>
                <a:lnTo>
                  <a:pt x="15305" y="7374"/>
                </a:lnTo>
                <a:lnTo>
                  <a:pt x="15257" y="7276"/>
                </a:lnTo>
                <a:lnTo>
                  <a:pt x="15184" y="7155"/>
                </a:lnTo>
                <a:lnTo>
                  <a:pt x="15111" y="7057"/>
                </a:lnTo>
                <a:lnTo>
                  <a:pt x="14916" y="6863"/>
                </a:lnTo>
                <a:lnTo>
                  <a:pt x="14697" y="6717"/>
                </a:lnTo>
                <a:lnTo>
                  <a:pt x="14405" y="6546"/>
                </a:lnTo>
                <a:lnTo>
                  <a:pt x="14065" y="6400"/>
                </a:lnTo>
                <a:lnTo>
                  <a:pt x="14113" y="6181"/>
                </a:lnTo>
                <a:lnTo>
                  <a:pt x="14138" y="5962"/>
                </a:lnTo>
                <a:lnTo>
                  <a:pt x="14162" y="5719"/>
                </a:lnTo>
                <a:lnTo>
                  <a:pt x="14162" y="5500"/>
                </a:lnTo>
                <a:lnTo>
                  <a:pt x="14138" y="5013"/>
                </a:lnTo>
                <a:lnTo>
                  <a:pt x="14113" y="4551"/>
                </a:lnTo>
                <a:lnTo>
                  <a:pt x="14089" y="4381"/>
                </a:lnTo>
                <a:lnTo>
                  <a:pt x="14040" y="4040"/>
                </a:lnTo>
                <a:lnTo>
                  <a:pt x="14089" y="3991"/>
                </a:lnTo>
                <a:lnTo>
                  <a:pt x="14113" y="3918"/>
                </a:lnTo>
                <a:lnTo>
                  <a:pt x="14113" y="3845"/>
                </a:lnTo>
                <a:lnTo>
                  <a:pt x="14089" y="3772"/>
                </a:lnTo>
                <a:lnTo>
                  <a:pt x="14065" y="3699"/>
                </a:lnTo>
                <a:lnTo>
                  <a:pt x="14016" y="3651"/>
                </a:lnTo>
                <a:lnTo>
                  <a:pt x="13943" y="3602"/>
                </a:lnTo>
                <a:lnTo>
                  <a:pt x="13846" y="3578"/>
                </a:lnTo>
                <a:lnTo>
                  <a:pt x="13116" y="3553"/>
                </a:lnTo>
                <a:lnTo>
                  <a:pt x="12726" y="3553"/>
                </a:lnTo>
                <a:lnTo>
                  <a:pt x="12361" y="3578"/>
                </a:lnTo>
                <a:lnTo>
                  <a:pt x="12361" y="3286"/>
                </a:lnTo>
                <a:lnTo>
                  <a:pt x="12361" y="2848"/>
                </a:lnTo>
                <a:lnTo>
                  <a:pt x="12313" y="2410"/>
                </a:lnTo>
                <a:lnTo>
                  <a:pt x="12288" y="2337"/>
                </a:lnTo>
                <a:lnTo>
                  <a:pt x="12264" y="2264"/>
                </a:lnTo>
                <a:lnTo>
                  <a:pt x="12191" y="2215"/>
                </a:lnTo>
                <a:lnTo>
                  <a:pt x="12118" y="2191"/>
                </a:lnTo>
                <a:lnTo>
                  <a:pt x="12045" y="2118"/>
                </a:lnTo>
                <a:lnTo>
                  <a:pt x="11923" y="2094"/>
                </a:lnTo>
                <a:lnTo>
                  <a:pt x="11339" y="2069"/>
                </a:lnTo>
                <a:lnTo>
                  <a:pt x="10293" y="2069"/>
                </a:lnTo>
                <a:lnTo>
                  <a:pt x="10147" y="2094"/>
                </a:lnTo>
                <a:lnTo>
                  <a:pt x="10147" y="1875"/>
                </a:lnTo>
                <a:lnTo>
                  <a:pt x="10147" y="1656"/>
                </a:lnTo>
                <a:lnTo>
                  <a:pt x="10098" y="1242"/>
                </a:lnTo>
                <a:lnTo>
                  <a:pt x="10074" y="707"/>
                </a:lnTo>
                <a:lnTo>
                  <a:pt x="10025" y="463"/>
                </a:lnTo>
                <a:lnTo>
                  <a:pt x="10001" y="342"/>
                </a:lnTo>
                <a:lnTo>
                  <a:pt x="9928" y="220"/>
                </a:lnTo>
                <a:lnTo>
                  <a:pt x="9904" y="147"/>
                </a:lnTo>
                <a:lnTo>
                  <a:pt x="9855" y="98"/>
                </a:lnTo>
                <a:lnTo>
                  <a:pt x="9782" y="74"/>
                </a:lnTo>
                <a:lnTo>
                  <a:pt x="9709" y="50"/>
                </a:lnTo>
                <a:lnTo>
                  <a:pt x="8882" y="25"/>
                </a:lnTo>
                <a:lnTo>
                  <a:pt x="8054" y="1"/>
                </a:lnTo>
                <a:close/>
                <a:moveTo>
                  <a:pt x="4307" y="15452"/>
                </a:moveTo>
                <a:lnTo>
                  <a:pt x="4088" y="15501"/>
                </a:lnTo>
                <a:lnTo>
                  <a:pt x="3869" y="15549"/>
                </a:lnTo>
                <a:lnTo>
                  <a:pt x="3650" y="15647"/>
                </a:lnTo>
                <a:lnTo>
                  <a:pt x="3237" y="15866"/>
                </a:lnTo>
                <a:lnTo>
                  <a:pt x="3018" y="15963"/>
                </a:lnTo>
                <a:lnTo>
                  <a:pt x="2823" y="16060"/>
                </a:lnTo>
                <a:lnTo>
                  <a:pt x="2653" y="16109"/>
                </a:lnTo>
                <a:lnTo>
                  <a:pt x="2507" y="16133"/>
                </a:lnTo>
                <a:lnTo>
                  <a:pt x="2190" y="16133"/>
                </a:lnTo>
                <a:lnTo>
                  <a:pt x="1850" y="16085"/>
                </a:lnTo>
                <a:lnTo>
                  <a:pt x="1533" y="16012"/>
                </a:lnTo>
                <a:lnTo>
                  <a:pt x="1241" y="15890"/>
                </a:lnTo>
                <a:lnTo>
                  <a:pt x="925" y="15768"/>
                </a:lnTo>
                <a:lnTo>
                  <a:pt x="341" y="15525"/>
                </a:lnTo>
                <a:lnTo>
                  <a:pt x="244" y="15501"/>
                </a:lnTo>
                <a:lnTo>
                  <a:pt x="171" y="15525"/>
                </a:lnTo>
                <a:lnTo>
                  <a:pt x="122" y="15574"/>
                </a:lnTo>
                <a:lnTo>
                  <a:pt x="98" y="15622"/>
                </a:lnTo>
                <a:lnTo>
                  <a:pt x="73" y="15695"/>
                </a:lnTo>
                <a:lnTo>
                  <a:pt x="73" y="15768"/>
                </a:lnTo>
                <a:lnTo>
                  <a:pt x="122" y="15841"/>
                </a:lnTo>
                <a:lnTo>
                  <a:pt x="171" y="15890"/>
                </a:lnTo>
                <a:lnTo>
                  <a:pt x="390" y="16060"/>
                </a:lnTo>
                <a:lnTo>
                  <a:pt x="633" y="16182"/>
                </a:lnTo>
                <a:lnTo>
                  <a:pt x="901" y="16304"/>
                </a:lnTo>
                <a:lnTo>
                  <a:pt x="1144" y="16425"/>
                </a:lnTo>
                <a:lnTo>
                  <a:pt x="1412" y="16498"/>
                </a:lnTo>
                <a:lnTo>
                  <a:pt x="1679" y="16571"/>
                </a:lnTo>
                <a:lnTo>
                  <a:pt x="1947" y="16644"/>
                </a:lnTo>
                <a:lnTo>
                  <a:pt x="2215" y="16669"/>
                </a:lnTo>
                <a:lnTo>
                  <a:pt x="2507" y="16669"/>
                </a:lnTo>
                <a:lnTo>
                  <a:pt x="2750" y="16620"/>
                </a:lnTo>
                <a:lnTo>
                  <a:pt x="2993" y="16547"/>
                </a:lnTo>
                <a:lnTo>
                  <a:pt x="3237" y="16425"/>
                </a:lnTo>
                <a:lnTo>
                  <a:pt x="3699" y="16206"/>
                </a:lnTo>
                <a:lnTo>
                  <a:pt x="3942" y="16109"/>
                </a:lnTo>
                <a:lnTo>
                  <a:pt x="4210" y="16012"/>
                </a:lnTo>
                <a:lnTo>
                  <a:pt x="4332" y="15987"/>
                </a:lnTo>
                <a:lnTo>
                  <a:pt x="4453" y="15963"/>
                </a:lnTo>
                <a:lnTo>
                  <a:pt x="4697" y="15987"/>
                </a:lnTo>
                <a:lnTo>
                  <a:pt x="4964" y="16060"/>
                </a:lnTo>
                <a:lnTo>
                  <a:pt x="5232" y="16158"/>
                </a:lnTo>
                <a:lnTo>
                  <a:pt x="5743" y="16352"/>
                </a:lnTo>
                <a:lnTo>
                  <a:pt x="6011" y="16450"/>
                </a:lnTo>
                <a:lnTo>
                  <a:pt x="6254" y="16523"/>
                </a:lnTo>
                <a:lnTo>
                  <a:pt x="6522" y="16547"/>
                </a:lnTo>
                <a:lnTo>
                  <a:pt x="6765" y="16523"/>
                </a:lnTo>
                <a:lnTo>
                  <a:pt x="7032" y="16474"/>
                </a:lnTo>
                <a:lnTo>
                  <a:pt x="7276" y="16401"/>
                </a:lnTo>
                <a:lnTo>
                  <a:pt x="7787" y="16231"/>
                </a:lnTo>
                <a:lnTo>
                  <a:pt x="8030" y="16158"/>
                </a:lnTo>
                <a:lnTo>
                  <a:pt x="8298" y="16133"/>
                </a:lnTo>
                <a:lnTo>
                  <a:pt x="8565" y="16133"/>
                </a:lnTo>
                <a:lnTo>
                  <a:pt x="8809" y="16182"/>
                </a:lnTo>
                <a:lnTo>
                  <a:pt x="9076" y="16231"/>
                </a:lnTo>
                <a:lnTo>
                  <a:pt x="9344" y="16328"/>
                </a:lnTo>
                <a:lnTo>
                  <a:pt x="9855" y="16498"/>
                </a:lnTo>
                <a:lnTo>
                  <a:pt x="10123" y="16571"/>
                </a:lnTo>
                <a:lnTo>
                  <a:pt x="10366" y="16620"/>
                </a:lnTo>
                <a:lnTo>
                  <a:pt x="10634" y="16620"/>
                </a:lnTo>
                <a:lnTo>
                  <a:pt x="10877" y="16596"/>
                </a:lnTo>
                <a:lnTo>
                  <a:pt x="11120" y="16547"/>
                </a:lnTo>
                <a:lnTo>
                  <a:pt x="11364" y="16450"/>
                </a:lnTo>
                <a:lnTo>
                  <a:pt x="11826" y="16255"/>
                </a:lnTo>
                <a:lnTo>
                  <a:pt x="12069" y="16182"/>
                </a:lnTo>
                <a:lnTo>
                  <a:pt x="12313" y="16085"/>
                </a:lnTo>
                <a:lnTo>
                  <a:pt x="12459" y="16060"/>
                </a:lnTo>
                <a:lnTo>
                  <a:pt x="12580" y="16036"/>
                </a:lnTo>
                <a:lnTo>
                  <a:pt x="12872" y="16036"/>
                </a:lnTo>
                <a:lnTo>
                  <a:pt x="13164" y="16085"/>
                </a:lnTo>
                <a:lnTo>
                  <a:pt x="13432" y="16182"/>
                </a:lnTo>
                <a:lnTo>
                  <a:pt x="14016" y="16352"/>
                </a:lnTo>
                <a:lnTo>
                  <a:pt x="14284" y="16425"/>
                </a:lnTo>
                <a:lnTo>
                  <a:pt x="14575" y="16474"/>
                </a:lnTo>
                <a:lnTo>
                  <a:pt x="14819" y="16498"/>
                </a:lnTo>
                <a:lnTo>
                  <a:pt x="15086" y="16474"/>
                </a:lnTo>
                <a:lnTo>
                  <a:pt x="15330" y="16450"/>
                </a:lnTo>
                <a:lnTo>
                  <a:pt x="15573" y="16377"/>
                </a:lnTo>
                <a:lnTo>
                  <a:pt x="15816" y="16279"/>
                </a:lnTo>
                <a:lnTo>
                  <a:pt x="16035" y="16182"/>
                </a:lnTo>
                <a:lnTo>
                  <a:pt x="16254" y="16060"/>
                </a:lnTo>
                <a:lnTo>
                  <a:pt x="16473" y="15914"/>
                </a:lnTo>
                <a:lnTo>
                  <a:pt x="16522" y="15841"/>
                </a:lnTo>
                <a:lnTo>
                  <a:pt x="16546" y="15768"/>
                </a:lnTo>
                <a:lnTo>
                  <a:pt x="16546" y="15695"/>
                </a:lnTo>
                <a:lnTo>
                  <a:pt x="16522" y="15622"/>
                </a:lnTo>
                <a:lnTo>
                  <a:pt x="16473" y="15574"/>
                </a:lnTo>
                <a:lnTo>
                  <a:pt x="16425" y="15525"/>
                </a:lnTo>
                <a:lnTo>
                  <a:pt x="16352" y="15525"/>
                </a:lnTo>
                <a:lnTo>
                  <a:pt x="16279" y="15574"/>
                </a:lnTo>
                <a:lnTo>
                  <a:pt x="16035" y="15720"/>
                </a:lnTo>
                <a:lnTo>
                  <a:pt x="15792" y="15841"/>
                </a:lnTo>
                <a:lnTo>
                  <a:pt x="15524" y="15939"/>
                </a:lnTo>
                <a:lnTo>
                  <a:pt x="15281" y="16012"/>
                </a:lnTo>
                <a:lnTo>
                  <a:pt x="15013" y="16060"/>
                </a:lnTo>
                <a:lnTo>
                  <a:pt x="14721" y="16085"/>
                </a:lnTo>
                <a:lnTo>
                  <a:pt x="14454" y="16060"/>
                </a:lnTo>
                <a:lnTo>
                  <a:pt x="14186" y="16012"/>
                </a:lnTo>
                <a:lnTo>
                  <a:pt x="13724" y="15914"/>
                </a:lnTo>
                <a:lnTo>
                  <a:pt x="13286" y="15793"/>
                </a:lnTo>
                <a:lnTo>
                  <a:pt x="13067" y="15768"/>
                </a:lnTo>
                <a:lnTo>
                  <a:pt x="12848" y="15744"/>
                </a:lnTo>
                <a:lnTo>
                  <a:pt x="12629" y="15744"/>
                </a:lnTo>
                <a:lnTo>
                  <a:pt x="12386" y="15768"/>
                </a:lnTo>
                <a:lnTo>
                  <a:pt x="12167" y="15841"/>
                </a:lnTo>
                <a:lnTo>
                  <a:pt x="11948" y="15914"/>
                </a:lnTo>
                <a:lnTo>
                  <a:pt x="11510" y="16060"/>
                </a:lnTo>
                <a:lnTo>
                  <a:pt x="11218" y="16158"/>
                </a:lnTo>
                <a:lnTo>
                  <a:pt x="10901" y="16182"/>
                </a:lnTo>
                <a:lnTo>
                  <a:pt x="10585" y="16158"/>
                </a:lnTo>
                <a:lnTo>
                  <a:pt x="10293" y="16133"/>
                </a:lnTo>
                <a:lnTo>
                  <a:pt x="10025" y="16060"/>
                </a:lnTo>
                <a:lnTo>
                  <a:pt x="9782" y="15987"/>
                </a:lnTo>
                <a:lnTo>
                  <a:pt x="9295" y="15817"/>
                </a:lnTo>
                <a:lnTo>
                  <a:pt x="9052" y="15744"/>
                </a:lnTo>
                <a:lnTo>
                  <a:pt x="8809" y="15671"/>
                </a:lnTo>
                <a:lnTo>
                  <a:pt x="8565" y="15622"/>
                </a:lnTo>
                <a:lnTo>
                  <a:pt x="8298" y="15598"/>
                </a:lnTo>
                <a:lnTo>
                  <a:pt x="8030" y="15622"/>
                </a:lnTo>
                <a:lnTo>
                  <a:pt x="7762" y="15671"/>
                </a:lnTo>
                <a:lnTo>
                  <a:pt x="7276" y="15841"/>
                </a:lnTo>
                <a:lnTo>
                  <a:pt x="7032" y="15914"/>
                </a:lnTo>
                <a:lnTo>
                  <a:pt x="6765" y="15987"/>
                </a:lnTo>
                <a:lnTo>
                  <a:pt x="6522" y="16012"/>
                </a:lnTo>
                <a:lnTo>
                  <a:pt x="6254" y="15987"/>
                </a:lnTo>
                <a:lnTo>
                  <a:pt x="6035" y="15939"/>
                </a:lnTo>
                <a:lnTo>
                  <a:pt x="5816" y="15866"/>
                </a:lnTo>
                <a:lnTo>
                  <a:pt x="5402" y="15720"/>
                </a:lnTo>
                <a:lnTo>
                  <a:pt x="4989" y="15549"/>
                </a:lnTo>
                <a:lnTo>
                  <a:pt x="4770" y="15501"/>
                </a:lnTo>
                <a:lnTo>
                  <a:pt x="4551" y="15452"/>
                </a:lnTo>
                <a:close/>
                <a:moveTo>
                  <a:pt x="560" y="16717"/>
                </a:moveTo>
                <a:lnTo>
                  <a:pt x="365" y="16742"/>
                </a:lnTo>
                <a:lnTo>
                  <a:pt x="195" y="16815"/>
                </a:lnTo>
                <a:lnTo>
                  <a:pt x="25" y="16936"/>
                </a:lnTo>
                <a:lnTo>
                  <a:pt x="0" y="16985"/>
                </a:lnTo>
                <a:lnTo>
                  <a:pt x="0" y="17009"/>
                </a:lnTo>
                <a:lnTo>
                  <a:pt x="0" y="17082"/>
                </a:lnTo>
                <a:lnTo>
                  <a:pt x="73" y="17131"/>
                </a:lnTo>
                <a:lnTo>
                  <a:pt x="171" y="17155"/>
                </a:lnTo>
                <a:lnTo>
                  <a:pt x="438" y="17131"/>
                </a:lnTo>
                <a:lnTo>
                  <a:pt x="730" y="17155"/>
                </a:lnTo>
                <a:lnTo>
                  <a:pt x="974" y="17204"/>
                </a:lnTo>
                <a:lnTo>
                  <a:pt x="1217" y="17301"/>
                </a:lnTo>
                <a:lnTo>
                  <a:pt x="1728" y="17520"/>
                </a:lnTo>
                <a:lnTo>
                  <a:pt x="1971" y="17618"/>
                </a:lnTo>
                <a:lnTo>
                  <a:pt x="2239" y="17715"/>
                </a:lnTo>
                <a:lnTo>
                  <a:pt x="2482" y="17764"/>
                </a:lnTo>
                <a:lnTo>
                  <a:pt x="2726" y="17764"/>
                </a:lnTo>
                <a:lnTo>
                  <a:pt x="2969" y="17715"/>
                </a:lnTo>
                <a:lnTo>
                  <a:pt x="3188" y="17666"/>
                </a:lnTo>
                <a:lnTo>
                  <a:pt x="3650" y="17472"/>
                </a:lnTo>
                <a:lnTo>
                  <a:pt x="3894" y="17399"/>
                </a:lnTo>
                <a:lnTo>
                  <a:pt x="4113" y="17326"/>
                </a:lnTo>
                <a:lnTo>
                  <a:pt x="4405" y="17277"/>
                </a:lnTo>
                <a:lnTo>
                  <a:pt x="4697" y="17277"/>
                </a:lnTo>
                <a:lnTo>
                  <a:pt x="4989" y="17301"/>
                </a:lnTo>
                <a:lnTo>
                  <a:pt x="5281" y="17350"/>
                </a:lnTo>
                <a:lnTo>
                  <a:pt x="5865" y="17520"/>
                </a:lnTo>
                <a:lnTo>
                  <a:pt x="6400" y="17642"/>
                </a:lnTo>
                <a:lnTo>
                  <a:pt x="6667" y="17691"/>
                </a:lnTo>
                <a:lnTo>
                  <a:pt x="6911" y="17715"/>
                </a:lnTo>
                <a:lnTo>
                  <a:pt x="7154" y="17691"/>
                </a:lnTo>
                <a:lnTo>
                  <a:pt x="7397" y="17666"/>
                </a:lnTo>
                <a:lnTo>
                  <a:pt x="7616" y="17618"/>
                </a:lnTo>
                <a:lnTo>
                  <a:pt x="7860" y="17545"/>
                </a:lnTo>
                <a:lnTo>
                  <a:pt x="8322" y="17374"/>
                </a:lnTo>
                <a:lnTo>
                  <a:pt x="8468" y="17326"/>
                </a:lnTo>
                <a:lnTo>
                  <a:pt x="8614" y="17301"/>
                </a:lnTo>
                <a:lnTo>
                  <a:pt x="8760" y="17277"/>
                </a:lnTo>
                <a:lnTo>
                  <a:pt x="8882" y="17277"/>
                </a:lnTo>
                <a:lnTo>
                  <a:pt x="9028" y="17301"/>
                </a:lnTo>
                <a:lnTo>
                  <a:pt x="9174" y="17326"/>
                </a:lnTo>
                <a:lnTo>
                  <a:pt x="9295" y="17374"/>
                </a:lnTo>
                <a:lnTo>
                  <a:pt x="9441" y="17447"/>
                </a:lnTo>
                <a:lnTo>
                  <a:pt x="9831" y="17666"/>
                </a:lnTo>
                <a:lnTo>
                  <a:pt x="10025" y="17764"/>
                </a:lnTo>
                <a:lnTo>
                  <a:pt x="10244" y="17837"/>
                </a:lnTo>
                <a:lnTo>
                  <a:pt x="10463" y="17861"/>
                </a:lnTo>
                <a:lnTo>
                  <a:pt x="10658" y="17837"/>
                </a:lnTo>
                <a:lnTo>
                  <a:pt x="10877" y="17788"/>
                </a:lnTo>
                <a:lnTo>
                  <a:pt x="11096" y="17691"/>
                </a:lnTo>
                <a:lnTo>
                  <a:pt x="11510" y="17520"/>
                </a:lnTo>
                <a:lnTo>
                  <a:pt x="11704" y="17423"/>
                </a:lnTo>
                <a:lnTo>
                  <a:pt x="11899" y="17350"/>
                </a:lnTo>
                <a:lnTo>
                  <a:pt x="12045" y="17301"/>
                </a:lnTo>
                <a:lnTo>
                  <a:pt x="12434" y="17301"/>
                </a:lnTo>
                <a:lnTo>
                  <a:pt x="12726" y="17374"/>
                </a:lnTo>
                <a:lnTo>
                  <a:pt x="12994" y="17447"/>
                </a:lnTo>
                <a:lnTo>
                  <a:pt x="13554" y="17666"/>
                </a:lnTo>
                <a:lnTo>
                  <a:pt x="13846" y="17739"/>
                </a:lnTo>
                <a:lnTo>
                  <a:pt x="14113" y="17788"/>
                </a:lnTo>
                <a:lnTo>
                  <a:pt x="14381" y="17788"/>
                </a:lnTo>
                <a:lnTo>
                  <a:pt x="14673" y="17764"/>
                </a:lnTo>
                <a:lnTo>
                  <a:pt x="14940" y="17691"/>
                </a:lnTo>
                <a:lnTo>
                  <a:pt x="15232" y="17618"/>
                </a:lnTo>
                <a:lnTo>
                  <a:pt x="15500" y="17520"/>
                </a:lnTo>
                <a:lnTo>
                  <a:pt x="15768" y="17399"/>
                </a:lnTo>
                <a:lnTo>
                  <a:pt x="16254" y="17155"/>
                </a:lnTo>
                <a:lnTo>
                  <a:pt x="16327" y="17107"/>
                </a:lnTo>
                <a:lnTo>
                  <a:pt x="16352" y="17034"/>
                </a:lnTo>
                <a:lnTo>
                  <a:pt x="16352" y="16961"/>
                </a:lnTo>
                <a:lnTo>
                  <a:pt x="16327" y="16888"/>
                </a:lnTo>
                <a:lnTo>
                  <a:pt x="16303" y="16839"/>
                </a:lnTo>
                <a:lnTo>
                  <a:pt x="16254" y="16790"/>
                </a:lnTo>
                <a:lnTo>
                  <a:pt x="16181" y="16766"/>
                </a:lnTo>
                <a:lnTo>
                  <a:pt x="16108" y="16790"/>
                </a:lnTo>
                <a:lnTo>
                  <a:pt x="15500" y="17034"/>
                </a:lnTo>
                <a:lnTo>
                  <a:pt x="15208" y="17155"/>
                </a:lnTo>
                <a:lnTo>
                  <a:pt x="14916" y="17253"/>
                </a:lnTo>
                <a:lnTo>
                  <a:pt x="14624" y="17326"/>
                </a:lnTo>
                <a:lnTo>
                  <a:pt x="14308" y="17350"/>
                </a:lnTo>
                <a:lnTo>
                  <a:pt x="13992" y="17350"/>
                </a:lnTo>
                <a:lnTo>
                  <a:pt x="13651" y="17301"/>
                </a:lnTo>
                <a:lnTo>
                  <a:pt x="13408" y="17228"/>
                </a:lnTo>
                <a:lnTo>
                  <a:pt x="13189" y="17155"/>
                </a:lnTo>
                <a:lnTo>
                  <a:pt x="12751" y="16985"/>
                </a:lnTo>
                <a:lnTo>
                  <a:pt x="12507" y="16936"/>
                </a:lnTo>
                <a:lnTo>
                  <a:pt x="12288" y="16912"/>
                </a:lnTo>
                <a:lnTo>
                  <a:pt x="12045" y="16912"/>
                </a:lnTo>
                <a:lnTo>
                  <a:pt x="11802" y="16961"/>
                </a:lnTo>
                <a:lnTo>
                  <a:pt x="11558" y="17034"/>
                </a:lnTo>
                <a:lnTo>
                  <a:pt x="11339" y="17131"/>
                </a:lnTo>
                <a:lnTo>
                  <a:pt x="10901" y="17326"/>
                </a:lnTo>
                <a:lnTo>
                  <a:pt x="10731" y="17399"/>
                </a:lnTo>
                <a:lnTo>
                  <a:pt x="10585" y="17423"/>
                </a:lnTo>
                <a:lnTo>
                  <a:pt x="10439" y="17423"/>
                </a:lnTo>
                <a:lnTo>
                  <a:pt x="10317" y="17399"/>
                </a:lnTo>
                <a:lnTo>
                  <a:pt x="10171" y="17374"/>
                </a:lnTo>
                <a:lnTo>
                  <a:pt x="10050" y="17326"/>
                </a:lnTo>
                <a:lnTo>
                  <a:pt x="9758" y="17180"/>
                </a:lnTo>
                <a:lnTo>
                  <a:pt x="9539" y="17058"/>
                </a:lnTo>
                <a:lnTo>
                  <a:pt x="9344" y="16961"/>
                </a:lnTo>
                <a:lnTo>
                  <a:pt x="9149" y="16912"/>
                </a:lnTo>
                <a:lnTo>
                  <a:pt x="8930" y="16888"/>
                </a:lnTo>
                <a:lnTo>
                  <a:pt x="8736" y="16863"/>
                </a:lnTo>
                <a:lnTo>
                  <a:pt x="8517" y="16912"/>
                </a:lnTo>
                <a:lnTo>
                  <a:pt x="8298" y="16961"/>
                </a:lnTo>
                <a:lnTo>
                  <a:pt x="8054" y="17034"/>
                </a:lnTo>
                <a:lnTo>
                  <a:pt x="7787" y="17131"/>
                </a:lnTo>
                <a:lnTo>
                  <a:pt x="7495" y="17228"/>
                </a:lnTo>
                <a:lnTo>
                  <a:pt x="7227" y="17277"/>
                </a:lnTo>
                <a:lnTo>
                  <a:pt x="6911" y="17301"/>
                </a:lnTo>
                <a:lnTo>
                  <a:pt x="6619" y="17277"/>
                </a:lnTo>
                <a:lnTo>
                  <a:pt x="6327" y="17228"/>
                </a:lnTo>
                <a:lnTo>
                  <a:pt x="5767" y="17082"/>
                </a:lnTo>
                <a:lnTo>
                  <a:pt x="5305" y="16961"/>
                </a:lnTo>
                <a:lnTo>
                  <a:pt x="4818" y="16888"/>
                </a:lnTo>
                <a:lnTo>
                  <a:pt x="4356" y="16888"/>
                </a:lnTo>
                <a:lnTo>
                  <a:pt x="4113" y="16912"/>
                </a:lnTo>
                <a:lnTo>
                  <a:pt x="3869" y="16961"/>
                </a:lnTo>
                <a:lnTo>
                  <a:pt x="3602" y="17034"/>
                </a:lnTo>
                <a:lnTo>
                  <a:pt x="3358" y="17131"/>
                </a:lnTo>
                <a:lnTo>
                  <a:pt x="3115" y="17253"/>
                </a:lnTo>
                <a:lnTo>
                  <a:pt x="2847" y="17326"/>
                </a:lnTo>
                <a:lnTo>
                  <a:pt x="2677" y="17350"/>
                </a:lnTo>
                <a:lnTo>
                  <a:pt x="2507" y="17350"/>
                </a:lnTo>
                <a:lnTo>
                  <a:pt x="2312" y="17301"/>
                </a:lnTo>
                <a:lnTo>
                  <a:pt x="2142" y="17253"/>
                </a:lnTo>
                <a:lnTo>
                  <a:pt x="1801" y="17107"/>
                </a:lnTo>
                <a:lnTo>
                  <a:pt x="1485" y="16936"/>
                </a:lnTo>
                <a:lnTo>
                  <a:pt x="1314" y="16863"/>
                </a:lnTo>
                <a:lnTo>
                  <a:pt x="1120" y="16790"/>
                </a:lnTo>
                <a:lnTo>
                  <a:pt x="949" y="16742"/>
                </a:lnTo>
                <a:lnTo>
                  <a:pt x="755" y="16717"/>
                </a:lnTo>
                <a:close/>
                <a:moveTo>
                  <a:pt x="16571" y="17666"/>
                </a:moveTo>
                <a:lnTo>
                  <a:pt x="15938" y="17861"/>
                </a:lnTo>
                <a:lnTo>
                  <a:pt x="15305" y="18056"/>
                </a:lnTo>
                <a:lnTo>
                  <a:pt x="14989" y="18129"/>
                </a:lnTo>
                <a:lnTo>
                  <a:pt x="14648" y="18202"/>
                </a:lnTo>
                <a:lnTo>
                  <a:pt x="14332" y="18250"/>
                </a:lnTo>
                <a:lnTo>
                  <a:pt x="14016" y="18275"/>
                </a:lnTo>
                <a:lnTo>
                  <a:pt x="13870" y="18250"/>
                </a:lnTo>
                <a:lnTo>
                  <a:pt x="13724" y="18226"/>
                </a:lnTo>
                <a:lnTo>
                  <a:pt x="13481" y="18104"/>
                </a:lnTo>
                <a:lnTo>
                  <a:pt x="13237" y="17983"/>
                </a:lnTo>
                <a:lnTo>
                  <a:pt x="12970" y="17861"/>
                </a:lnTo>
                <a:lnTo>
                  <a:pt x="12726" y="17788"/>
                </a:lnTo>
                <a:lnTo>
                  <a:pt x="12507" y="17764"/>
                </a:lnTo>
                <a:lnTo>
                  <a:pt x="12264" y="17764"/>
                </a:lnTo>
                <a:lnTo>
                  <a:pt x="12045" y="17812"/>
                </a:lnTo>
                <a:lnTo>
                  <a:pt x="11753" y="17885"/>
                </a:lnTo>
                <a:lnTo>
                  <a:pt x="11485" y="17983"/>
                </a:lnTo>
                <a:lnTo>
                  <a:pt x="10974" y="18202"/>
                </a:lnTo>
                <a:lnTo>
                  <a:pt x="10707" y="18275"/>
                </a:lnTo>
                <a:lnTo>
                  <a:pt x="10439" y="18323"/>
                </a:lnTo>
                <a:lnTo>
                  <a:pt x="10317" y="18323"/>
                </a:lnTo>
                <a:lnTo>
                  <a:pt x="10171" y="18299"/>
                </a:lnTo>
                <a:lnTo>
                  <a:pt x="10025" y="18250"/>
                </a:lnTo>
                <a:lnTo>
                  <a:pt x="9855" y="18202"/>
                </a:lnTo>
                <a:lnTo>
                  <a:pt x="9441" y="18007"/>
                </a:lnTo>
                <a:lnTo>
                  <a:pt x="9222" y="17910"/>
                </a:lnTo>
                <a:lnTo>
                  <a:pt x="9028" y="17837"/>
                </a:lnTo>
                <a:lnTo>
                  <a:pt x="8809" y="17788"/>
                </a:lnTo>
                <a:lnTo>
                  <a:pt x="8590" y="17764"/>
                </a:lnTo>
                <a:lnTo>
                  <a:pt x="8371" y="17764"/>
                </a:lnTo>
                <a:lnTo>
                  <a:pt x="8127" y="17788"/>
                </a:lnTo>
                <a:lnTo>
                  <a:pt x="7860" y="17885"/>
                </a:lnTo>
                <a:lnTo>
                  <a:pt x="7592" y="17983"/>
                </a:lnTo>
                <a:lnTo>
                  <a:pt x="7105" y="18202"/>
                </a:lnTo>
                <a:lnTo>
                  <a:pt x="6862" y="18299"/>
                </a:lnTo>
                <a:lnTo>
                  <a:pt x="6619" y="18372"/>
                </a:lnTo>
                <a:lnTo>
                  <a:pt x="6205" y="18372"/>
                </a:lnTo>
                <a:lnTo>
                  <a:pt x="6059" y="18323"/>
                </a:lnTo>
                <a:lnTo>
                  <a:pt x="5792" y="18250"/>
                </a:lnTo>
                <a:lnTo>
                  <a:pt x="5573" y="18153"/>
                </a:lnTo>
                <a:lnTo>
                  <a:pt x="5110" y="17958"/>
                </a:lnTo>
                <a:lnTo>
                  <a:pt x="4867" y="17885"/>
                </a:lnTo>
                <a:lnTo>
                  <a:pt x="4624" y="17812"/>
                </a:lnTo>
                <a:lnTo>
                  <a:pt x="4380" y="17788"/>
                </a:lnTo>
                <a:lnTo>
                  <a:pt x="4113" y="17788"/>
                </a:lnTo>
                <a:lnTo>
                  <a:pt x="3845" y="17837"/>
                </a:lnTo>
                <a:lnTo>
                  <a:pt x="3602" y="17910"/>
                </a:lnTo>
                <a:lnTo>
                  <a:pt x="3115" y="18129"/>
                </a:lnTo>
                <a:lnTo>
                  <a:pt x="2872" y="18226"/>
                </a:lnTo>
                <a:lnTo>
                  <a:pt x="2628" y="18323"/>
                </a:lnTo>
                <a:lnTo>
                  <a:pt x="2361" y="18372"/>
                </a:lnTo>
                <a:lnTo>
                  <a:pt x="2117" y="18421"/>
                </a:lnTo>
                <a:lnTo>
                  <a:pt x="1971" y="18421"/>
                </a:lnTo>
                <a:lnTo>
                  <a:pt x="1850" y="18396"/>
                </a:lnTo>
                <a:lnTo>
                  <a:pt x="1582" y="18299"/>
                </a:lnTo>
                <a:lnTo>
                  <a:pt x="1363" y="18177"/>
                </a:lnTo>
                <a:lnTo>
                  <a:pt x="1120" y="18031"/>
                </a:lnTo>
                <a:lnTo>
                  <a:pt x="876" y="17934"/>
                </a:lnTo>
                <a:lnTo>
                  <a:pt x="633" y="17837"/>
                </a:lnTo>
                <a:lnTo>
                  <a:pt x="511" y="17812"/>
                </a:lnTo>
                <a:lnTo>
                  <a:pt x="390" y="17812"/>
                </a:lnTo>
                <a:lnTo>
                  <a:pt x="244" y="17837"/>
                </a:lnTo>
                <a:lnTo>
                  <a:pt x="98" y="17885"/>
                </a:lnTo>
                <a:lnTo>
                  <a:pt x="49" y="17934"/>
                </a:lnTo>
                <a:lnTo>
                  <a:pt x="49" y="17983"/>
                </a:lnTo>
                <a:lnTo>
                  <a:pt x="73" y="18031"/>
                </a:lnTo>
                <a:lnTo>
                  <a:pt x="122" y="18056"/>
                </a:lnTo>
                <a:lnTo>
                  <a:pt x="268" y="18056"/>
                </a:lnTo>
                <a:lnTo>
                  <a:pt x="414" y="18080"/>
                </a:lnTo>
                <a:lnTo>
                  <a:pt x="682" y="18177"/>
                </a:lnTo>
                <a:lnTo>
                  <a:pt x="925" y="18299"/>
                </a:lnTo>
                <a:lnTo>
                  <a:pt x="1168" y="18445"/>
                </a:lnTo>
                <a:lnTo>
                  <a:pt x="1412" y="18567"/>
                </a:lnTo>
                <a:lnTo>
                  <a:pt x="1679" y="18688"/>
                </a:lnTo>
                <a:lnTo>
                  <a:pt x="1947" y="18761"/>
                </a:lnTo>
                <a:lnTo>
                  <a:pt x="2093" y="18786"/>
                </a:lnTo>
                <a:lnTo>
                  <a:pt x="2239" y="18810"/>
                </a:lnTo>
                <a:lnTo>
                  <a:pt x="2507" y="18761"/>
                </a:lnTo>
                <a:lnTo>
                  <a:pt x="2750" y="18713"/>
                </a:lnTo>
                <a:lnTo>
                  <a:pt x="2993" y="18615"/>
                </a:lnTo>
                <a:lnTo>
                  <a:pt x="3237" y="18518"/>
                </a:lnTo>
                <a:lnTo>
                  <a:pt x="3748" y="18323"/>
                </a:lnTo>
                <a:lnTo>
                  <a:pt x="3991" y="18250"/>
                </a:lnTo>
                <a:lnTo>
                  <a:pt x="4259" y="18202"/>
                </a:lnTo>
                <a:lnTo>
                  <a:pt x="4380" y="18177"/>
                </a:lnTo>
                <a:lnTo>
                  <a:pt x="4526" y="18202"/>
                </a:lnTo>
                <a:lnTo>
                  <a:pt x="4770" y="18250"/>
                </a:lnTo>
                <a:lnTo>
                  <a:pt x="5013" y="18348"/>
                </a:lnTo>
                <a:lnTo>
                  <a:pt x="5256" y="18469"/>
                </a:lnTo>
                <a:lnTo>
                  <a:pt x="5743" y="18713"/>
                </a:lnTo>
                <a:lnTo>
                  <a:pt x="5986" y="18810"/>
                </a:lnTo>
                <a:lnTo>
                  <a:pt x="6254" y="18859"/>
                </a:lnTo>
                <a:lnTo>
                  <a:pt x="6522" y="18859"/>
                </a:lnTo>
                <a:lnTo>
                  <a:pt x="6765" y="18834"/>
                </a:lnTo>
                <a:lnTo>
                  <a:pt x="6984" y="18786"/>
                </a:lnTo>
                <a:lnTo>
                  <a:pt x="7227" y="18713"/>
                </a:lnTo>
                <a:lnTo>
                  <a:pt x="7665" y="18494"/>
                </a:lnTo>
                <a:lnTo>
                  <a:pt x="8127" y="18299"/>
                </a:lnTo>
                <a:lnTo>
                  <a:pt x="8273" y="18250"/>
                </a:lnTo>
                <a:lnTo>
                  <a:pt x="8395" y="18226"/>
                </a:lnTo>
                <a:lnTo>
                  <a:pt x="8541" y="18226"/>
                </a:lnTo>
                <a:lnTo>
                  <a:pt x="8663" y="18250"/>
                </a:lnTo>
                <a:lnTo>
                  <a:pt x="8930" y="18299"/>
                </a:lnTo>
                <a:lnTo>
                  <a:pt x="9174" y="18396"/>
                </a:lnTo>
                <a:lnTo>
                  <a:pt x="9685" y="18640"/>
                </a:lnTo>
                <a:lnTo>
                  <a:pt x="9928" y="18737"/>
                </a:lnTo>
                <a:lnTo>
                  <a:pt x="10196" y="18810"/>
                </a:lnTo>
                <a:lnTo>
                  <a:pt x="10439" y="18834"/>
                </a:lnTo>
                <a:lnTo>
                  <a:pt x="10682" y="18810"/>
                </a:lnTo>
                <a:lnTo>
                  <a:pt x="10901" y="18761"/>
                </a:lnTo>
                <a:lnTo>
                  <a:pt x="11145" y="18688"/>
                </a:lnTo>
                <a:lnTo>
                  <a:pt x="11583" y="18494"/>
                </a:lnTo>
                <a:lnTo>
                  <a:pt x="12021" y="18299"/>
                </a:lnTo>
                <a:lnTo>
                  <a:pt x="12167" y="18275"/>
                </a:lnTo>
                <a:lnTo>
                  <a:pt x="12313" y="18250"/>
                </a:lnTo>
                <a:lnTo>
                  <a:pt x="12434" y="18250"/>
                </a:lnTo>
                <a:lnTo>
                  <a:pt x="12580" y="18275"/>
                </a:lnTo>
                <a:lnTo>
                  <a:pt x="12848" y="18323"/>
                </a:lnTo>
                <a:lnTo>
                  <a:pt x="13091" y="18421"/>
                </a:lnTo>
                <a:lnTo>
                  <a:pt x="13627" y="18640"/>
                </a:lnTo>
                <a:lnTo>
                  <a:pt x="13894" y="18713"/>
                </a:lnTo>
                <a:lnTo>
                  <a:pt x="14162" y="18761"/>
                </a:lnTo>
                <a:lnTo>
                  <a:pt x="14430" y="18737"/>
                </a:lnTo>
                <a:lnTo>
                  <a:pt x="14697" y="18688"/>
                </a:lnTo>
                <a:lnTo>
                  <a:pt x="15208" y="18567"/>
                </a:lnTo>
                <a:lnTo>
                  <a:pt x="15938" y="18348"/>
                </a:lnTo>
                <a:lnTo>
                  <a:pt x="16692" y="18129"/>
                </a:lnTo>
                <a:lnTo>
                  <a:pt x="16790" y="18080"/>
                </a:lnTo>
                <a:lnTo>
                  <a:pt x="16838" y="18007"/>
                </a:lnTo>
                <a:lnTo>
                  <a:pt x="16863" y="17934"/>
                </a:lnTo>
                <a:lnTo>
                  <a:pt x="16863" y="17837"/>
                </a:lnTo>
                <a:lnTo>
                  <a:pt x="16814" y="17764"/>
                </a:lnTo>
                <a:lnTo>
                  <a:pt x="16765" y="17691"/>
                </a:lnTo>
                <a:lnTo>
                  <a:pt x="16668" y="1766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230650" y="4486232"/>
            <a:ext cx="474363" cy="267505"/>
          </a:xfrm>
          <a:custGeom>
            <a:avLst/>
            <a:gdLst/>
            <a:ahLst/>
            <a:cxnLst/>
            <a:rect l="l" t="t" r="r" b="b"/>
            <a:pathLst>
              <a:path w="21705" h="12240" extrusionOk="0">
                <a:moveTo>
                  <a:pt x="17544" y="4258"/>
                </a:moveTo>
                <a:lnTo>
                  <a:pt x="17811" y="4307"/>
                </a:lnTo>
                <a:lnTo>
                  <a:pt x="18055" y="4356"/>
                </a:lnTo>
                <a:lnTo>
                  <a:pt x="17957" y="4575"/>
                </a:lnTo>
                <a:lnTo>
                  <a:pt x="17860" y="4769"/>
                </a:lnTo>
                <a:lnTo>
                  <a:pt x="17714" y="5207"/>
                </a:lnTo>
                <a:lnTo>
                  <a:pt x="17617" y="5669"/>
                </a:lnTo>
                <a:lnTo>
                  <a:pt x="17495" y="6083"/>
                </a:lnTo>
                <a:lnTo>
                  <a:pt x="17373" y="6618"/>
                </a:lnTo>
                <a:lnTo>
                  <a:pt x="17276" y="7129"/>
                </a:lnTo>
                <a:lnTo>
                  <a:pt x="17130" y="7129"/>
                </a:lnTo>
                <a:lnTo>
                  <a:pt x="16570" y="5840"/>
                </a:lnTo>
                <a:lnTo>
                  <a:pt x="16011" y="4526"/>
                </a:lnTo>
                <a:lnTo>
                  <a:pt x="16278" y="4429"/>
                </a:lnTo>
                <a:lnTo>
                  <a:pt x="16522" y="4331"/>
                </a:lnTo>
                <a:lnTo>
                  <a:pt x="16789" y="4283"/>
                </a:lnTo>
                <a:lnTo>
                  <a:pt x="17033" y="4258"/>
                </a:lnTo>
                <a:close/>
                <a:moveTo>
                  <a:pt x="15451" y="4599"/>
                </a:moveTo>
                <a:lnTo>
                  <a:pt x="15962" y="5888"/>
                </a:lnTo>
                <a:lnTo>
                  <a:pt x="16497" y="7178"/>
                </a:lnTo>
                <a:lnTo>
                  <a:pt x="16205" y="6935"/>
                </a:lnTo>
                <a:lnTo>
                  <a:pt x="15938" y="6691"/>
                </a:lnTo>
                <a:lnTo>
                  <a:pt x="15597" y="6326"/>
                </a:lnTo>
                <a:lnTo>
                  <a:pt x="15281" y="5937"/>
                </a:lnTo>
                <a:lnTo>
                  <a:pt x="14940" y="5548"/>
                </a:lnTo>
                <a:lnTo>
                  <a:pt x="14745" y="5402"/>
                </a:lnTo>
                <a:lnTo>
                  <a:pt x="14551" y="5256"/>
                </a:lnTo>
                <a:lnTo>
                  <a:pt x="14770" y="5061"/>
                </a:lnTo>
                <a:lnTo>
                  <a:pt x="14989" y="4891"/>
                </a:lnTo>
                <a:lnTo>
                  <a:pt x="15208" y="4745"/>
                </a:lnTo>
                <a:lnTo>
                  <a:pt x="15451" y="4599"/>
                </a:lnTo>
                <a:close/>
                <a:moveTo>
                  <a:pt x="5012" y="4307"/>
                </a:moveTo>
                <a:lnTo>
                  <a:pt x="5353" y="4404"/>
                </a:lnTo>
                <a:lnTo>
                  <a:pt x="5669" y="4526"/>
                </a:lnTo>
                <a:lnTo>
                  <a:pt x="5986" y="4696"/>
                </a:lnTo>
                <a:lnTo>
                  <a:pt x="6302" y="4866"/>
                </a:lnTo>
                <a:lnTo>
                  <a:pt x="6059" y="5183"/>
                </a:lnTo>
                <a:lnTo>
                  <a:pt x="5304" y="6180"/>
                </a:lnTo>
                <a:lnTo>
                  <a:pt x="4550" y="7202"/>
                </a:lnTo>
                <a:lnTo>
                  <a:pt x="4501" y="7129"/>
                </a:lnTo>
                <a:lnTo>
                  <a:pt x="4453" y="7081"/>
                </a:lnTo>
                <a:lnTo>
                  <a:pt x="4599" y="6156"/>
                </a:lnTo>
                <a:lnTo>
                  <a:pt x="4793" y="5231"/>
                </a:lnTo>
                <a:lnTo>
                  <a:pt x="5012" y="4307"/>
                </a:lnTo>
                <a:close/>
                <a:moveTo>
                  <a:pt x="4234" y="4210"/>
                </a:moveTo>
                <a:lnTo>
                  <a:pt x="4720" y="4258"/>
                </a:lnTo>
                <a:lnTo>
                  <a:pt x="4477" y="5158"/>
                </a:lnTo>
                <a:lnTo>
                  <a:pt x="4282" y="6083"/>
                </a:lnTo>
                <a:lnTo>
                  <a:pt x="4185" y="6545"/>
                </a:lnTo>
                <a:lnTo>
                  <a:pt x="4112" y="7008"/>
                </a:lnTo>
                <a:lnTo>
                  <a:pt x="4088" y="7008"/>
                </a:lnTo>
                <a:lnTo>
                  <a:pt x="3991" y="6618"/>
                </a:lnTo>
                <a:lnTo>
                  <a:pt x="3869" y="6253"/>
                </a:lnTo>
                <a:lnTo>
                  <a:pt x="3747" y="5767"/>
                </a:lnTo>
                <a:lnTo>
                  <a:pt x="3577" y="5304"/>
                </a:lnTo>
                <a:lnTo>
                  <a:pt x="3358" y="4842"/>
                </a:lnTo>
                <a:lnTo>
                  <a:pt x="3139" y="4404"/>
                </a:lnTo>
                <a:lnTo>
                  <a:pt x="3090" y="4380"/>
                </a:lnTo>
                <a:lnTo>
                  <a:pt x="3066" y="4356"/>
                </a:lnTo>
                <a:lnTo>
                  <a:pt x="2993" y="4380"/>
                </a:lnTo>
                <a:lnTo>
                  <a:pt x="2944" y="4429"/>
                </a:lnTo>
                <a:lnTo>
                  <a:pt x="2920" y="4453"/>
                </a:lnTo>
                <a:lnTo>
                  <a:pt x="2920" y="4502"/>
                </a:lnTo>
                <a:lnTo>
                  <a:pt x="3261" y="5329"/>
                </a:lnTo>
                <a:lnTo>
                  <a:pt x="3407" y="5742"/>
                </a:lnTo>
                <a:lnTo>
                  <a:pt x="3553" y="6156"/>
                </a:lnTo>
                <a:lnTo>
                  <a:pt x="3674" y="6594"/>
                </a:lnTo>
                <a:lnTo>
                  <a:pt x="3796" y="7081"/>
                </a:lnTo>
                <a:lnTo>
                  <a:pt x="3601" y="7202"/>
                </a:lnTo>
                <a:lnTo>
                  <a:pt x="3431" y="7373"/>
                </a:lnTo>
                <a:lnTo>
                  <a:pt x="2944" y="7056"/>
                </a:lnTo>
                <a:lnTo>
                  <a:pt x="2701" y="6886"/>
                </a:lnTo>
                <a:lnTo>
                  <a:pt x="2482" y="6691"/>
                </a:lnTo>
                <a:lnTo>
                  <a:pt x="2190" y="6399"/>
                </a:lnTo>
                <a:lnTo>
                  <a:pt x="1922" y="6083"/>
                </a:lnTo>
                <a:lnTo>
                  <a:pt x="1630" y="5791"/>
                </a:lnTo>
                <a:lnTo>
                  <a:pt x="1484" y="5645"/>
                </a:lnTo>
                <a:lnTo>
                  <a:pt x="1314" y="5523"/>
                </a:lnTo>
                <a:lnTo>
                  <a:pt x="1484" y="5329"/>
                </a:lnTo>
                <a:lnTo>
                  <a:pt x="1655" y="5158"/>
                </a:lnTo>
                <a:lnTo>
                  <a:pt x="1849" y="4988"/>
                </a:lnTo>
                <a:lnTo>
                  <a:pt x="2044" y="4842"/>
                </a:lnTo>
                <a:lnTo>
                  <a:pt x="2239" y="4721"/>
                </a:lnTo>
                <a:lnTo>
                  <a:pt x="2433" y="4599"/>
                </a:lnTo>
                <a:lnTo>
                  <a:pt x="2652" y="4502"/>
                </a:lnTo>
                <a:lnTo>
                  <a:pt x="2871" y="4404"/>
                </a:lnTo>
                <a:lnTo>
                  <a:pt x="3090" y="4331"/>
                </a:lnTo>
                <a:lnTo>
                  <a:pt x="3309" y="4283"/>
                </a:lnTo>
                <a:lnTo>
                  <a:pt x="3553" y="4234"/>
                </a:lnTo>
                <a:lnTo>
                  <a:pt x="3772" y="4210"/>
                </a:lnTo>
                <a:close/>
                <a:moveTo>
                  <a:pt x="18152" y="4404"/>
                </a:moveTo>
                <a:lnTo>
                  <a:pt x="18395" y="4477"/>
                </a:lnTo>
                <a:lnTo>
                  <a:pt x="18639" y="4575"/>
                </a:lnTo>
                <a:lnTo>
                  <a:pt x="18858" y="4672"/>
                </a:lnTo>
                <a:lnTo>
                  <a:pt x="19077" y="4793"/>
                </a:lnTo>
                <a:lnTo>
                  <a:pt x="19515" y="5085"/>
                </a:lnTo>
                <a:lnTo>
                  <a:pt x="19904" y="5426"/>
                </a:lnTo>
                <a:lnTo>
                  <a:pt x="19588" y="5742"/>
                </a:lnTo>
                <a:lnTo>
                  <a:pt x="19247" y="6083"/>
                </a:lnTo>
                <a:lnTo>
                  <a:pt x="18931" y="6424"/>
                </a:lnTo>
                <a:lnTo>
                  <a:pt x="18614" y="6740"/>
                </a:lnTo>
                <a:lnTo>
                  <a:pt x="18201" y="7081"/>
                </a:lnTo>
                <a:lnTo>
                  <a:pt x="17787" y="7421"/>
                </a:lnTo>
                <a:lnTo>
                  <a:pt x="17665" y="7275"/>
                </a:lnTo>
                <a:lnTo>
                  <a:pt x="17495" y="7178"/>
                </a:lnTo>
                <a:lnTo>
                  <a:pt x="17592" y="6667"/>
                </a:lnTo>
                <a:lnTo>
                  <a:pt x="17690" y="6156"/>
                </a:lnTo>
                <a:lnTo>
                  <a:pt x="17811" y="5718"/>
                </a:lnTo>
                <a:lnTo>
                  <a:pt x="17933" y="5280"/>
                </a:lnTo>
                <a:lnTo>
                  <a:pt x="18055" y="4842"/>
                </a:lnTo>
                <a:lnTo>
                  <a:pt x="18152" y="4404"/>
                </a:lnTo>
                <a:close/>
                <a:moveTo>
                  <a:pt x="6691" y="5183"/>
                </a:moveTo>
                <a:lnTo>
                  <a:pt x="7056" y="5645"/>
                </a:lnTo>
                <a:lnTo>
                  <a:pt x="7227" y="5888"/>
                </a:lnTo>
                <a:lnTo>
                  <a:pt x="7373" y="6132"/>
                </a:lnTo>
                <a:lnTo>
                  <a:pt x="7227" y="6205"/>
                </a:lnTo>
                <a:lnTo>
                  <a:pt x="7056" y="6302"/>
                </a:lnTo>
                <a:lnTo>
                  <a:pt x="6764" y="6521"/>
                </a:lnTo>
                <a:lnTo>
                  <a:pt x="6326" y="6789"/>
                </a:lnTo>
                <a:lnTo>
                  <a:pt x="5864" y="7081"/>
                </a:lnTo>
                <a:lnTo>
                  <a:pt x="5621" y="7202"/>
                </a:lnTo>
                <a:lnTo>
                  <a:pt x="5377" y="7324"/>
                </a:lnTo>
                <a:lnTo>
                  <a:pt x="4891" y="7567"/>
                </a:lnTo>
                <a:lnTo>
                  <a:pt x="5645" y="6570"/>
                </a:lnTo>
                <a:lnTo>
                  <a:pt x="6375" y="5596"/>
                </a:lnTo>
                <a:lnTo>
                  <a:pt x="6691" y="5183"/>
                </a:lnTo>
                <a:close/>
                <a:moveTo>
                  <a:pt x="14526" y="5280"/>
                </a:moveTo>
                <a:lnTo>
                  <a:pt x="14599" y="5499"/>
                </a:lnTo>
                <a:lnTo>
                  <a:pt x="14721" y="5718"/>
                </a:lnTo>
                <a:lnTo>
                  <a:pt x="14867" y="5937"/>
                </a:lnTo>
                <a:lnTo>
                  <a:pt x="15037" y="6132"/>
                </a:lnTo>
                <a:lnTo>
                  <a:pt x="15402" y="6521"/>
                </a:lnTo>
                <a:lnTo>
                  <a:pt x="15743" y="6862"/>
                </a:lnTo>
                <a:lnTo>
                  <a:pt x="16084" y="7178"/>
                </a:lnTo>
                <a:lnTo>
                  <a:pt x="16424" y="7494"/>
                </a:lnTo>
                <a:lnTo>
                  <a:pt x="16327" y="7689"/>
                </a:lnTo>
                <a:lnTo>
                  <a:pt x="15719" y="7494"/>
                </a:lnTo>
                <a:lnTo>
                  <a:pt x="15402" y="7373"/>
                </a:lnTo>
                <a:lnTo>
                  <a:pt x="15110" y="7251"/>
                </a:lnTo>
                <a:lnTo>
                  <a:pt x="14745" y="7081"/>
                </a:lnTo>
                <a:lnTo>
                  <a:pt x="14380" y="6862"/>
                </a:lnTo>
                <a:lnTo>
                  <a:pt x="14015" y="6667"/>
                </a:lnTo>
                <a:lnTo>
                  <a:pt x="13821" y="6594"/>
                </a:lnTo>
                <a:lnTo>
                  <a:pt x="13626" y="6545"/>
                </a:lnTo>
                <a:lnTo>
                  <a:pt x="13796" y="6205"/>
                </a:lnTo>
                <a:lnTo>
                  <a:pt x="14015" y="5864"/>
                </a:lnTo>
                <a:lnTo>
                  <a:pt x="14259" y="5572"/>
                </a:lnTo>
                <a:lnTo>
                  <a:pt x="14526" y="5280"/>
                </a:lnTo>
                <a:close/>
                <a:moveTo>
                  <a:pt x="8395" y="3163"/>
                </a:moveTo>
                <a:lnTo>
                  <a:pt x="8735" y="3188"/>
                </a:lnTo>
                <a:lnTo>
                  <a:pt x="11461" y="3188"/>
                </a:lnTo>
                <a:lnTo>
                  <a:pt x="14332" y="3212"/>
                </a:lnTo>
                <a:lnTo>
                  <a:pt x="13407" y="4404"/>
                </a:lnTo>
                <a:lnTo>
                  <a:pt x="12434" y="5572"/>
                </a:lnTo>
                <a:lnTo>
                  <a:pt x="11363" y="6813"/>
                </a:lnTo>
                <a:lnTo>
                  <a:pt x="10925" y="7300"/>
                </a:lnTo>
                <a:lnTo>
                  <a:pt x="10706" y="7519"/>
                </a:lnTo>
                <a:lnTo>
                  <a:pt x="10512" y="7786"/>
                </a:lnTo>
                <a:lnTo>
                  <a:pt x="10098" y="6935"/>
                </a:lnTo>
                <a:lnTo>
                  <a:pt x="9684" y="6083"/>
                </a:lnTo>
                <a:lnTo>
                  <a:pt x="8930" y="4356"/>
                </a:lnTo>
                <a:lnTo>
                  <a:pt x="8395" y="3163"/>
                </a:lnTo>
                <a:close/>
                <a:moveTo>
                  <a:pt x="20171" y="5669"/>
                </a:moveTo>
                <a:lnTo>
                  <a:pt x="20366" y="5913"/>
                </a:lnTo>
                <a:lnTo>
                  <a:pt x="20561" y="6156"/>
                </a:lnTo>
                <a:lnTo>
                  <a:pt x="20755" y="6424"/>
                </a:lnTo>
                <a:lnTo>
                  <a:pt x="20901" y="6691"/>
                </a:lnTo>
                <a:lnTo>
                  <a:pt x="20999" y="6886"/>
                </a:lnTo>
                <a:lnTo>
                  <a:pt x="21096" y="7105"/>
                </a:lnTo>
                <a:lnTo>
                  <a:pt x="20658" y="7178"/>
                </a:lnTo>
                <a:lnTo>
                  <a:pt x="20244" y="7275"/>
                </a:lnTo>
                <a:lnTo>
                  <a:pt x="19393" y="7494"/>
                </a:lnTo>
                <a:lnTo>
                  <a:pt x="18687" y="7665"/>
                </a:lnTo>
                <a:lnTo>
                  <a:pt x="17982" y="7835"/>
                </a:lnTo>
                <a:lnTo>
                  <a:pt x="17957" y="7762"/>
                </a:lnTo>
                <a:lnTo>
                  <a:pt x="18420" y="7373"/>
                </a:lnTo>
                <a:lnTo>
                  <a:pt x="18858" y="6983"/>
                </a:lnTo>
                <a:lnTo>
                  <a:pt x="19198" y="6691"/>
                </a:lnTo>
                <a:lnTo>
                  <a:pt x="19539" y="6375"/>
                </a:lnTo>
                <a:lnTo>
                  <a:pt x="19880" y="6034"/>
                </a:lnTo>
                <a:lnTo>
                  <a:pt x="20171" y="5669"/>
                </a:lnTo>
                <a:close/>
                <a:moveTo>
                  <a:pt x="3942" y="7543"/>
                </a:moveTo>
                <a:lnTo>
                  <a:pt x="4015" y="7689"/>
                </a:lnTo>
                <a:lnTo>
                  <a:pt x="4088" y="7835"/>
                </a:lnTo>
                <a:lnTo>
                  <a:pt x="4088" y="7859"/>
                </a:lnTo>
                <a:lnTo>
                  <a:pt x="3820" y="7640"/>
                </a:lnTo>
                <a:lnTo>
                  <a:pt x="3942" y="7543"/>
                </a:lnTo>
                <a:close/>
                <a:moveTo>
                  <a:pt x="16741" y="7762"/>
                </a:moveTo>
                <a:lnTo>
                  <a:pt x="16765" y="7786"/>
                </a:lnTo>
                <a:lnTo>
                  <a:pt x="16814" y="7884"/>
                </a:lnTo>
                <a:lnTo>
                  <a:pt x="16692" y="7835"/>
                </a:lnTo>
                <a:lnTo>
                  <a:pt x="16741" y="7762"/>
                </a:lnTo>
                <a:close/>
                <a:moveTo>
                  <a:pt x="7957" y="3504"/>
                </a:moveTo>
                <a:lnTo>
                  <a:pt x="8297" y="4283"/>
                </a:lnTo>
                <a:lnTo>
                  <a:pt x="8711" y="5183"/>
                </a:lnTo>
                <a:lnTo>
                  <a:pt x="9125" y="6083"/>
                </a:lnTo>
                <a:lnTo>
                  <a:pt x="10001" y="7859"/>
                </a:lnTo>
                <a:lnTo>
                  <a:pt x="8443" y="7908"/>
                </a:lnTo>
                <a:lnTo>
                  <a:pt x="8443" y="7446"/>
                </a:lnTo>
                <a:lnTo>
                  <a:pt x="8395" y="6983"/>
                </a:lnTo>
                <a:lnTo>
                  <a:pt x="8297" y="6545"/>
                </a:lnTo>
                <a:lnTo>
                  <a:pt x="8151" y="6107"/>
                </a:lnTo>
                <a:lnTo>
                  <a:pt x="8054" y="5913"/>
                </a:lnTo>
                <a:lnTo>
                  <a:pt x="7957" y="5718"/>
                </a:lnTo>
                <a:lnTo>
                  <a:pt x="7835" y="5523"/>
                </a:lnTo>
                <a:lnTo>
                  <a:pt x="7689" y="5329"/>
                </a:lnTo>
                <a:lnTo>
                  <a:pt x="7567" y="5158"/>
                </a:lnTo>
                <a:lnTo>
                  <a:pt x="7397" y="5012"/>
                </a:lnTo>
                <a:lnTo>
                  <a:pt x="7227" y="4866"/>
                </a:lnTo>
                <a:lnTo>
                  <a:pt x="7056" y="4721"/>
                </a:lnTo>
                <a:lnTo>
                  <a:pt x="7324" y="4356"/>
                </a:lnTo>
                <a:lnTo>
                  <a:pt x="7665" y="3942"/>
                </a:lnTo>
                <a:lnTo>
                  <a:pt x="7835" y="3747"/>
                </a:lnTo>
                <a:lnTo>
                  <a:pt x="7957" y="3504"/>
                </a:lnTo>
                <a:close/>
                <a:moveTo>
                  <a:pt x="3699" y="7811"/>
                </a:moveTo>
                <a:lnTo>
                  <a:pt x="4063" y="7932"/>
                </a:lnTo>
                <a:lnTo>
                  <a:pt x="4063" y="7957"/>
                </a:lnTo>
                <a:lnTo>
                  <a:pt x="3869" y="7908"/>
                </a:lnTo>
                <a:lnTo>
                  <a:pt x="3650" y="7884"/>
                </a:lnTo>
                <a:lnTo>
                  <a:pt x="3699" y="7811"/>
                </a:lnTo>
                <a:close/>
                <a:moveTo>
                  <a:pt x="7543" y="6424"/>
                </a:moveTo>
                <a:lnTo>
                  <a:pt x="7640" y="6643"/>
                </a:lnTo>
                <a:lnTo>
                  <a:pt x="7713" y="6862"/>
                </a:lnTo>
                <a:lnTo>
                  <a:pt x="7786" y="7129"/>
                </a:lnTo>
                <a:lnTo>
                  <a:pt x="7835" y="7397"/>
                </a:lnTo>
                <a:lnTo>
                  <a:pt x="7884" y="7932"/>
                </a:lnTo>
                <a:lnTo>
                  <a:pt x="7300" y="7932"/>
                </a:lnTo>
                <a:lnTo>
                  <a:pt x="5742" y="7957"/>
                </a:lnTo>
                <a:lnTo>
                  <a:pt x="4988" y="7932"/>
                </a:lnTo>
                <a:lnTo>
                  <a:pt x="4988" y="7884"/>
                </a:lnTo>
                <a:lnTo>
                  <a:pt x="5256" y="7762"/>
                </a:lnTo>
                <a:lnTo>
                  <a:pt x="5523" y="7616"/>
                </a:lnTo>
                <a:lnTo>
                  <a:pt x="6034" y="7348"/>
                </a:lnTo>
                <a:lnTo>
                  <a:pt x="6399" y="7178"/>
                </a:lnTo>
                <a:lnTo>
                  <a:pt x="6813" y="6959"/>
                </a:lnTo>
                <a:lnTo>
                  <a:pt x="7202" y="6716"/>
                </a:lnTo>
                <a:lnTo>
                  <a:pt x="7373" y="6570"/>
                </a:lnTo>
                <a:lnTo>
                  <a:pt x="7543" y="6424"/>
                </a:lnTo>
                <a:close/>
                <a:moveTo>
                  <a:pt x="3845" y="8127"/>
                </a:moveTo>
                <a:lnTo>
                  <a:pt x="3674" y="8224"/>
                </a:lnTo>
                <a:lnTo>
                  <a:pt x="3650" y="8200"/>
                </a:lnTo>
                <a:lnTo>
                  <a:pt x="3845" y="8127"/>
                </a:lnTo>
                <a:close/>
                <a:moveTo>
                  <a:pt x="1144" y="5767"/>
                </a:moveTo>
                <a:lnTo>
                  <a:pt x="1338" y="5913"/>
                </a:lnTo>
                <a:lnTo>
                  <a:pt x="1509" y="6059"/>
                </a:lnTo>
                <a:lnTo>
                  <a:pt x="1849" y="6424"/>
                </a:lnTo>
                <a:lnTo>
                  <a:pt x="2166" y="6764"/>
                </a:lnTo>
                <a:lnTo>
                  <a:pt x="2336" y="6935"/>
                </a:lnTo>
                <a:lnTo>
                  <a:pt x="2506" y="7105"/>
                </a:lnTo>
                <a:lnTo>
                  <a:pt x="2871" y="7373"/>
                </a:lnTo>
                <a:lnTo>
                  <a:pt x="3261" y="7616"/>
                </a:lnTo>
                <a:lnTo>
                  <a:pt x="3188" y="7786"/>
                </a:lnTo>
                <a:lnTo>
                  <a:pt x="3163" y="7932"/>
                </a:lnTo>
                <a:lnTo>
                  <a:pt x="2725" y="8030"/>
                </a:lnTo>
                <a:lnTo>
                  <a:pt x="2312" y="8103"/>
                </a:lnTo>
                <a:lnTo>
                  <a:pt x="1411" y="8224"/>
                </a:lnTo>
                <a:lnTo>
                  <a:pt x="973" y="8273"/>
                </a:lnTo>
                <a:lnTo>
                  <a:pt x="535" y="8370"/>
                </a:lnTo>
                <a:lnTo>
                  <a:pt x="511" y="8030"/>
                </a:lnTo>
                <a:lnTo>
                  <a:pt x="535" y="7665"/>
                </a:lnTo>
                <a:lnTo>
                  <a:pt x="560" y="7324"/>
                </a:lnTo>
                <a:lnTo>
                  <a:pt x="633" y="7008"/>
                </a:lnTo>
                <a:lnTo>
                  <a:pt x="730" y="6667"/>
                </a:lnTo>
                <a:lnTo>
                  <a:pt x="852" y="6351"/>
                </a:lnTo>
                <a:lnTo>
                  <a:pt x="973" y="6034"/>
                </a:lnTo>
                <a:lnTo>
                  <a:pt x="1144" y="5767"/>
                </a:lnTo>
                <a:close/>
                <a:moveTo>
                  <a:pt x="4477" y="8273"/>
                </a:moveTo>
                <a:lnTo>
                  <a:pt x="4526" y="8322"/>
                </a:lnTo>
                <a:lnTo>
                  <a:pt x="4501" y="8370"/>
                </a:lnTo>
                <a:lnTo>
                  <a:pt x="4453" y="8273"/>
                </a:lnTo>
                <a:close/>
                <a:moveTo>
                  <a:pt x="3942" y="8176"/>
                </a:moveTo>
                <a:lnTo>
                  <a:pt x="3820" y="8395"/>
                </a:lnTo>
                <a:lnTo>
                  <a:pt x="3747" y="8346"/>
                </a:lnTo>
                <a:lnTo>
                  <a:pt x="3942" y="8176"/>
                </a:lnTo>
                <a:close/>
                <a:moveTo>
                  <a:pt x="4112" y="8151"/>
                </a:moveTo>
                <a:lnTo>
                  <a:pt x="4136" y="8176"/>
                </a:lnTo>
                <a:lnTo>
                  <a:pt x="4063" y="8492"/>
                </a:lnTo>
                <a:lnTo>
                  <a:pt x="4039" y="8492"/>
                </a:lnTo>
                <a:lnTo>
                  <a:pt x="4112" y="8151"/>
                </a:lnTo>
                <a:close/>
                <a:moveTo>
                  <a:pt x="4234" y="8224"/>
                </a:moveTo>
                <a:lnTo>
                  <a:pt x="4380" y="8249"/>
                </a:lnTo>
                <a:lnTo>
                  <a:pt x="4428" y="8443"/>
                </a:lnTo>
                <a:lnTo>
                  <a:pt x="4355" y="8468"/>
                </a:lnTo>
                <a:lnTo>
                  <a:pt x="4282" y="8492"/>
                </a:lnTo>
                <a:lnTo>
                  <a:pt x="4234" y="8224"/>
                </a:lnTo>
                <a:close/>
                <a:moveTo>
                  <a:pt x="17349" y="8370"/>
                </a:moveTo>
                <a:lnTo>
                  <a:pt x="17422" y="8395"/>
                </a:lnTo>
                <a:lnTo>
                  <a:pt x="17446" y="8443"/>
                </a:lnTo>
                <a:lnTo>
                  <a:pt x="17373" y="8492"/>
                </a:lnTo>
                <a:lnTo>
                  <a:pt x="17349" y="8370"/>
                </a:lnTo>
                <a:close/>
                <a:moveTo>
                  <a:pt x="16984" y="8273"/>
                </a:moveTo>
                <a:lnTo>
                  <a:pt x="17008" y="8322"/>
                </a:lnTo>
                <a:lnTo>
                  <a:pt x="16887" y="8516"/>
                </a:lnTo>
                <a:lnTo>
                  <a:pt x="16789" y="8443"/>
                </a:lnTo>
                <a:lnTo>
                  <a:pt x="16984" y="8273"/>
                </a:lnTo>
                <a:close/>
                <a:moveTo>
                  <a:pt x="13577" y="6667"/>
                </a:moveTo>
                <a:lnTo>
                  <a:pt x="13699" y="6813"/>
                </a:lnTo>
                <a:lnTo>
                  <a:pt x="13845" y="6935"/>
                </a:lnTo>
                <a:lnTo>
                  <a:pt x="14015" y="7056"/>
                </a:lnTo>
                <a:lnTo>
                  <a:pt x="14210" y="7178"/>
                </a:lnTo>
                <a:lnTo>
                  <a:pt x="14599" y="7348"/>
                </a:lnTo>
                <a:lnTo>
                  <a:pt x="14964" y="7519"/>
                </a:lnTo>
                <a:lnTo>
                  <a:pt x="15597" y="7786"/>
                </a:lnTo>
                <a:lnTo>
                  <a:pt x="15913" y="7932"/>
                </a:lnTo>
                <a:lnTo>
                  <a:pt x="16254" y="8030"/>
                </a:lnTo>
                <a:lnTo>
                  <a:pt x="16254" y="8054"/>
                </a:lnTo>
                <a:lnTo>
                  <a:pt x="15816" y="8151"/>
                </a:lnTo>
                <a:lnTo>
                  <a:pt x="15402" y="8224"/>
                </a:lnTo>
                <a:lnTo>
                  <a:pt x="14891" y="8297"/>
                </a:lnTo>
                <a:lnTo>
                  <a:pt x="14356" y="8346"/>
                </a:lnTo>
                <a:lnTo>
                  <a:pt x="13845" y="8419"/>
                </a:lnTo>
                <a:lnTo>
                  <a:pt x="13602" y="8468"/>
                </a:lnTo>
                <a:lnTo>
                  <a:pt x="13334" y="8541"/>
                </a:lnTo>
                <a:lnTo>
                  <a:pt x="13310" y="8297"/>
                </a:lnTo>
                <a:lnTo>
                  <a:pt x="13310" y="8054"/>
                </a:lnTo>
                <a:lnTo>
                  <a:pt x="13310" y="7811"/>
                </a:lnTo>
                <a:lnTo>
                  <a:pt x="13334" y="7567"/>
                </a:lnTo>
                <a:lnTo>
                  <a:pt x="13358" y="7348"/>
                </a:lnTo>
                <a:lnTo>
                  <a:pt x="13407" y="7105"/>
                </a:lnTo>
                <a:lnTo>
                  <a:pt x="13480" y="6886"/>
                </a:lnTo>
                <a:lnTo>
                  <a:pt x="13577" y="6667"/>
                </a:lnTo>
                <a:close/>
                <a:moveTo>
                  <a:pt x="21169" y="7324"/>
                </a:moveTo>
                <a:lnTo>
                  <a:pt x="21193" y="7543"/>
                </a:lnTo>
                <a:lnTo>
                  <a:pt x="21218" y="7762"/>
                </a:lnTo>
                <a:lnTo>
                  <a:pt x="21218" y="7981"/>
                </a:lnTo>
                <a:lnTo>
                  <a:pt x="21218" y="8200"/>
                </a:lnTo>
                <a:lnTo>
                  <a:pt x="21169" y="8419"/>
                </a:lnTo>
                <a:lnTo>
                  <a:pt x="21120" y="8638"/>
                </a:lnTo>
                <a:lnTo>
                  <a:pt x="21072" y="8857"/>
                </a:lnTo>
                <a:lnTo>
                  <a:pt x="20974" y="9052"/>
                </a:lnTo>
                <a:lnTo>
                  <a:pt x="20828" y="8979"/>
                </a:lnTo>
                <a:lnTo>
                  <a:pt x="20682" y="8906"/>
                </a:lnTo>
                <a:lnTo>
                  <a:pt x="20317" y="8833"/>
                </a:lnTo>
                <a:lnTo>
                  <a:pt x="19223" y="8565"/>
                </a:lnTo>
                <a:lnTo>
                  <a:pt x="18614" y="8395"/>
                </a:lnTo>
                <a:lnTo>
                  <a:pt x="17982" y="8224"/>
                </a:lnTo>
                <a:lnTo>
                  <a:pt x="17982" y="8103"/>
                </a:lnTo>
                <a:lnTo>
                  <a:pt x="19077" y="7835"/>
                </a:lnTo>
                <a:lnTo>
                  <a:pt x="20123" y="7616"/>
                </a:lnTo>
                <a:lnTo>
                  <a:pt x="20658" y="7494"/>
                </a:lnTo>
                <a:lnTo>
                  <a:pt x="21169" y="7324"/>
                </a:lnTo>
                <a:close/>
                <a:moveTo>
                  <a:pt x="16303" y="8419"/>
                </a:moveTo>
                <a:lnTo>
                  <a:pt x="15962" y="8662"/>
                </a:lnTo>
                <a:lnTo>
                  <a:pt x="15670" y="8906"/>
                </a:lnTo>
                <a:lnTo>
                  <a:pt x="14794" y="9465"/>
                </a:lnTo>
                <a:lnTo>
                  <a:pt x="13942" y="10049"/>
                </a:lnTo>
                <a:lnTo>
                  <a:pt x="13723" y="9684"/>
                </a:lnTo>
                <a:lnTo>
                  <a:pt x="13529" y="9271"/>
                </a:lnTo>
                <a:lnTo>
                  <a:pt x="13456" y="9003"/>
                </a:lnTo>
                <a:lnTo>
                  <a:pt x="13383" y="8735"/>
                </a:lnTo>
                <a:lnTo>
                  <a:pt x="13626" y="8760"/>
                </a:lnTo>
                <a:lnTo>
                  <a:pt x="13869" y="8760"/>
                </a:lnTo>
                <a:lnTo>
                  <a:pt x="14356" y="8711"/>
                </a:lnTo>
                <a:lnTo>
                  <a:pt x="14843" y="8638"/>
                </a:lnTo>
                <a:lnTo>
                  <a:pt x="15305" y="8565"/>
                </a:lnTo>
                <a:lnTo>
                  <a:pt x="16303" y="8419"/>
                </a:lnTo>
                <a:close/>
                <a:moveTo>
                  <a:pt x="4988" y="8370"/>
                </a:moveTo>
                <a:lnTo>
                  <a:pt x="5499" y="8395"/>
                </a:lnTo>
                <a:lnTo>
                  <a:pt x="6034" y="8419"/>
                </a:lnTo>
                <a:lnTo>
                  <a:pt x="7105" y="8395"/>
                </a:lnTo>
                <a:lnTo>
                  <a:pt x="7932" y="8395"/>
                </a:lnTo>
                <a:lnTo>
                  <a:pt x="7957" y="8589"/>
                </a:lnTo>
                <a:lnTo>
                  <a:pt x="7859" y="8930"/>
                </a:lnTo>
                <a:lnTo>
                  <a:pt x="7713" y="9246"/>
                </a:lnTo>
                <a:lnTo>
                  <a:pt x="7567" y="9563"/>
                </a:lnTo>
                <a:lnTo>
                  <a:pt x="7421" y="9855"/>
                </a:lnTo>
                <a:lnTo>
                  <a:pt x="7300" y="10074"/>
                </a:lnTo>
                <a:lnTo>
                  <a:pt x="7154" y="10268"/>
                </a:lnTo>
                <a:lnTo>
                  <a:pt x="7032" y="10122"/>
                </a:lnTo>
                <a:lnTo>
                  <a:pt x="6886" y="10001"/>
                </a:lnTo>
                <a:lnTo>
                  <a:pt x="6570" y="9757"/>
                </a:lnTo>
                <a:lnTo>
                  <a:pt x="5961" y="9319"/>
                </a:lnTo>
                <a:lnTo>
                  <a:pt x="4915" y="8541"/>
                </a:lnTo>
                <a:lnTo>
                  <a:pt x="4988" y="8370"/>
                </a:lnTo>
                <a:close/>
                <a:moveTo>
                  <a:pt x="3212" y="8297"/>
                </a:moveTo>
                <a:lnTo>
                  <a:pt x="3236" y="8395"/>
                </a:lnTo>
                <a:lnTo>
                  <a:pt x="3309" y="8516"/>
                </a:lnTo>
                <a:lnTo>
                  <a:pt x="2677" y="9003"/>
                </a:lnTo>
                <a:lnTo>
                  <a:pt x="1922" y="9611"/>
                </a:lnTo>
                <a:lnTo>
                  <a:pt x="1557" y="9952"/>
                </a:lnTo>
                <a:lnTo>
                  <a:pt x="1192" y="10317"/>
                </a:lnTo>
                <a:lnTo>
                  <a:pt x="973" y="9952"/>
                </a:lnTo>
                <a:lnTo>
                  <a:pt x="803" y="9538"/>
                </a:lnTo>
                <a:lnTo>
                  <a:pt x="657" y="9125"/>
                </a:lnTo>
                <a:lnTo>
                  <a:pt x="560" y="8687"/>
                </a:lnTo>
                <a:lnTo>
                  <a:pt x="973" y="8638"/>
                </a:lnTo>
                <a:lnTo>
                  <a:pt x="1387" y="8565"/>
                </a:lnTo>
                <a:lnTo>
                  <a:pt x="2190" y="8419"/>
                </a:lnTo>
                <a:lnTo>
                  <a:pt x="2677" y="8346"/>
                </a:lnTo>
                <a:lnTo>
                  <a:pt x="3212" y="8297"/>
                </a:lnTo>
                <a:close/>
                <a:moveTo>
                  <a:pt x="18006" y="8614"/>
                </a:moveTo>
                <a:lnTo>
                  <a:pt x="18590" y="8760"/>
                </a:lnTo>
                <a:lnTo>
                  <a:pt x="19125" y="8881"/>
                </a:lnTo>
                <a:lnTo>
                  <a:pt x="20220" y="9149"/>
                </a:lnTo>
                <a:lnTo>
                  <a:pt x="20585" y="9222"/>
                </a:lnTo>
                <a:lnTo>
                  <a:pt x="20731" y="9246"/>
                </a:lnTo>
                <a:lnTo>
                  <a:pt x="20901" y="9222"/>
                </a:lnTo>
                <a:lnTo>
                  <a:pt x="20682" y="9611"/>
                </a:lnTo>
                <a:lnTo>
                  <a:pt x="20439" y="9976"/>
                </a:lnTo>
                <a:lnTo>
                  <a:pt x="20123" y="10317"/>
                </a:lnTo>
                <a:lnTo>
                  <a:pt x="19807" y="10609"/>
                </a:lnTo>
                <a:lnTo>
                  <a:pt x="19320" y="10074"/>
                </a:lnTo>
                <a:lnTo>
                  <a:pt x="18809" y="9563"/>
                </a:lnTo>
                <a:lnTo>
                  <a:pt x="18079" y="8711"/>
                </a:lnTo>
                <a:lnTo>
                  <a:pt x="18006" y="8614"/>
                </a:lnTo>
                <a:close/>
                <a:moveTo>
                  <a:pt x="16449" y="8687"/>
                </a:moveTo>
                <a:lnTo>
                  <a:pt x="16570" y="8808"/>
                </a:lnTo>
                <a:lnTo>
                  <a:pt x="16692" y="8906"/>
                </a:lnTo>
                <a:lnTo>
                  <a:pt x="16546" y="9246"/>
                </a:lnTo>
                <a:lnTo>
                  <a:pt x="16400" y="9563"/>
                </a:lnTo>
                <a:lnTo>
                  <a:pt x="16157" y="10001"/>
                </a:lnTo>
                <a:lnTo>
                  <a:pt x="15865" y="10414"/>
                </a:lnTo>
                <a:lnTo>
                  <a:pt x="15597" y="10828"/>
                </a:lnTo>
                <a:lnTo>
                  <a:pt x="15354" y="11266"/>
                </a:lnTo>
                <a:lnTo>
                  <a:pt x="15329" y="11315"/>
                </a:lnTo>
                <a:lnTo>
                  <a:pt x="14989" y="11096"/>
                </a:lnTo>
                <a:lnTo>
                  <a:pt x="14648" y="10852"/>
                </a:lnTo>
                <a:lnTo>
                  <a:pt x="14332" y="10560"/>
                </a:lnTo>
                <a:lnTo>
                  <a:pt x="14064" y="10244"/>
                </a:lnTo>
                <a:lnTo>
                  <a:pt x="14916" y="9684"/>
                </a:lnTo>
                <a:lnTo>
                  <a:pt x="15767" y="9100"/>
                </a:lnTo>
                <a:lnTo>
                  <a:pt x="16108" y="8906"/>
                </a:lnTo>
                <a:lnTo>
                  <a:pt x="16449" y="8687"/>
                </a:lnTo>
                <a:close/>
                <a:moveTo>
                  <a:pt x="4842" y="8662"/>
                </a:moveTo>
                <a:lnTo>
                  <a:pt x="5329" y="9100"/>
                </a:lnTo>
                <a:lnTo>
                  <a:pt x="5791" y="9538"/>
                </a:lnTo>
                <a:lnTo>
                  <a:pt x="6375" y="10025"/>
                </a:lnTo>
                <a:lnTo>
                  <a:pt x="6691" y="10244"/>
                </a:lnTo>
                <a:lnTo>
                  <a:pt x="6862" y="10341"/>
                </a:lnTo>
                <a:lnTo>
                  <a:pt x="7032" y="10414"/>
                </a:lnTo>
                <a:lnTo>
                  <a:pt x="6886" y="10585"/>
                </a:lnTo>
                <a:lnTo>
                  <a:pt x="6716" y="10731"/>
                </a:lnTo>
                <a:lnTo>
                  <a:pt x="6375" y="10998"/>
                </a:lnTo>
                <a:lnTo>
                  <a:pt x="6010" y="11193"/>
                </a:lnTo>
                <a:lnTo>
                  <a:pt x="5621" y="11363"/>
                </a:lnTo>
                <a:lnTo>
                  <a:pt x="5450" y="10706"/>
                </a:lnTo>
                <a:lnTo>
                  <a:pt x="5231" y="10074"/>
                </a:lnTo>
                <a:lnTo>
                  <a:pt x="4964" y="9441"/>
                </a:lnTo>
                <a:lnTo>
                  <a:pt x="4696" y="8808"/>
                </a:lnTo>
                <a:lnTo>
                  <a:pt x="4720" y="8784"/>
                </a:lnTo>
                <a:lnTo>
                  <a:pt x="4842" y="8662"/>
                </a:lnTo>
                <a:close/>
                <a:moveTo>
                  <a:pt x="3382" y="8614"/>
                </a:moveTo>
                <a:lnTo>
                  <a:pt x="3480" y="8735"/>
                </a:lnTo>
                <a:lnTo>
                  <a:pt x="3626" y="8833"/>
                </a:lnTo>
                <a:lnTo>
                  <a:pt x="3334" y="9636"/>
                </a:lnTo>
                <a:lnTo>
                  <a:pt x="2993" y="10536"/>
                </a:lnTo>
                <a:lnTo>
                  <a:pt x="2871" y="11023"/>
                </a:lnTo>
                <a:lnTo>
                  <a:pt x="2823" y="11242"/>
                </a:lnTo>
                <a:lnTo>
                  <a:pt x="2798" y="11485"/>
                </a:lnTo>
                <a:lnTo>
                  <a:pt x="2531" y="11388"/>
                </a:lnTo>
                <a:lnTo>
                  <a:pt x="2263" y="11266"/>
                </a:lnTo>
                <a:lnTo>
                  <a:pt x="2020" y="11120"/>
                </a:lnTo>
                <a:lnTo>
                  <a:pt x="1776" y="10950"/>
                </a:lnTo>
                <a:lnTo>
                  <a:pt x="1509" y="10706"/>
                </a:lnTo>
                <a:lnTo>
                  <a:pt x="1265" y="10414"/>
                </a:lnTo>
                <a:lnTo>
                  <a:pt x="1606" y="10122"/>
                </a:lnTo>
                <a:lnTo>
                  <a:pt x="1971" y="9806"/>
                </a:lnTo>
                <a:lnTo>
                  <a:pt x="2652" y="9198"/>
                </a:lnTo>
                <a:lnTo>
                  <a:pt x="3017" y="8906"/>
                </a:lnTo>
                <a:lnTo>
                  <a:pt x="3382" y="8614"/>
                </a:lnTo>
                <a:close/>
                <a:moveTo>
                  <a:pt x="4574" y="8881"/>
                </a:moveTo>
                <a:lnTo>
                  <a:pt x="4939" y="10171"/>
                </a:lnTo>
                <a:lnTo>
                  <a:pt x="5280" y="11461"/>
                </a:lnTo>
                <a:lnTo>
                  <a:pt x="5012" y="11534"/>
                </a:lnTo>
                <a:lnTo>
                  <a:pt x="4623" y="11582"/>
                </a:lnTo>
                <a:lnTo>
                  <a:pt x="4234" y="11607"/>
                </a:lnTo>
                <a:lnTo>
                  <a:pt x="4234" y="11607"/>
                </a:lnTo>
                <a:lnTo>
                  <a:pt x="4258" y="11193"/>
                </a:lnTo>
                <a:lnTo>
                  <a:pt x="4258" y="10755"/>
                </a:lnTo>
                <a:lnTo>
                  <a:pt x="4258" y="9928"/>
                </a:lnTo>
                <a:lnTo>
                  <a:pt x="4307" y="8979"/>
                </a:lnTo>
                <a:lnTo>
                  <a:pt x="4428" y="8930"/>
                </a:lnTo>
                <a:lnTo>
                  <a:pt x="4574" y="8881"/>
                </a:lnTo>
                <a:close/>
                <a:moveTo>
                  <a:pt x="3918" y="8954"/>
                </a:moveTo>
                <a:lnTo>
                  <a:pt x="4039" y="8979"/>
                </a:lnTo>
                <a:lnTo>
                  <a:pt x="4039" y="9733"/>
                </a:lnTo>
                <a:lnTo>
                  <a:pt x="3991" y="10682"/>
                </a:lnTo>
                <a:lnTo>
                  <a:pt x="3991" y="11144"/>
                </a:lnTo>
                <a:lnTo>
                  <a:pt x="3991" y="11631"/>
                </a:lnTo>
                <a:lnTo>
                  <a:pt x="3480" y="11607"/>
                </a:lnTo>
                <a:lnTo>
                  <a:pt x="3212" y="11558"/>
                </a:lnTo>
                <a:lnTo>
                  <a:pt x="2969" y="11509"/>
                </a:lnTo>
                <a:lnTo>
                  <a:pt x="3066" y="11339"/>
                </a:lnTo>
                <a:lnTo>
                  <a:pt x="3139" y="11120"/>
                </a:lnTo>
                <a:lnTo>
                  <a:pt x="3261" y="10706"/>
                </a:lnTo>
                <a:lnTo>
                  <a:pt x="3382" y="10293"/>
                </a:lnTo>
                <a:lnTo>
                  <a:pt x="3504" y="9879"/>
                </a:lnTo>
                <a:lnTo>
                  <a:pt x="3699" y="9417"/>
                </a:lnTo>
                <a:lnTo>
                  <a:pt x="3893" y="8954"/>
                </a:lnTo>
                <a:close/>
                <a:moveTo>
                  <a:pt x="17690" y="8784"/>
                </a:moveTo>
                <a:lnTo>
                  <a:pt x="18079" y="9222"/>
                </a:lnTo>
                <a:lnTo>
                  <a:pt x="18468" y="9636"/>
                </a:lnTo>
                <a:lnTo>
                  <a:pt x="18979" y="10268"/>
                </a:lnTo>
                <a:lnTo>
                  <a:pt x="19247" y="10560"/>
                </a:lnTo>
                <a:lnTo>
                  <a:pt x="19539" y="10828"/>
                </a:lnTo>
                <a:lnTo>
                  <a:pt x="19247" y="11023"/>
                </a:lnTo>
                <a:lnTo>
                  <a:pt x="18955" y="11217"/>
                </a:lnTo>
                <a:lnTo>
                  <a:pt x="18663" y="11363"/>
                </a:lnTo>
                <a:lnTo>
                  <a:pt x="18371" y="11485"/>
                </a:lnTo>
                <a:lnTo>
                  <a:pt x="18103" y="11582"/>
                </a:lnTo>
                <a:lnTo>
                  <a:pt x="17860" y="11631"/>
                </a:lnTo>
                <a:lnTo>
                  <a:pt x="17811" y="11217"/>
                </a:lnTo>
                <a:lnTo>
                  <a:pt x="17738" y="10779"/>
                </a:lnTo>
                <a:lnTo>
                  <a:pt x="17592" y="9928"/>
                </a:lnTo>
                <a:lnTo>
                  <a:pt x="17519" y="9441"/>
                </a:lnTo>
                <a:lnTo>
                  <a:pt x="17471" y="8930"/>
                </a:lnTo>
                <a:lnTo>
                  <a:pt x="17519" y="8906"/>
                </a:lnTo>
                <a:lnTo>
                  <a:pt x="17617" y="8857"/>
                </a:lnTo>
                <a:lnTo>
                  <a:pt x="17690" y="8784"/>
                </a:lnTo>
                <a:close/>
                <a:moveTo>
                  <a:pt x="17154" y="9003"/>
                </a:moveTo>
                <a:lnTo>
                  <a:pt x="17227" y="9490"/>
                </a:lnTo>
                <a:lnTo>
                  <a:pt x="17300" y="9976"/>
                </a:lnTo>
                <a:lnTo>
                  <a:pt x="17422" y="10828"/>
                </a:lnTo>
                <a:lnTo>
                  <a:pt x="17471" y="11266"/>
                </a:lnTo>
                <a:lnTo>
                  <a:pt x="17544" y="11704"/>
                </a:lnTo>
                <a:lnTo>
                  <a:pt x="17300" y="11728"/>
                </a:lnTo>
                <a:lnTo>
                  <a:pt x="17033" y="11728"/>
                </a:lnTo>
                <a:lnTo>
                  <a:pt x="16765" y="11704"/>
                </a:lnTo>
                <a:lnTo>
                  <a:pt x="16522" y="11680"/>
                </a:lnTo>
                <a:lnTo>
                  <a:pt x="16254" y="11631"/>
                </a:lnTo>
                <a:lnTo>
                  <a:pt x="16011" y="11582"/>
                </a:lnTo>
                <a:lnTo>
                  <a:pt x="15767" y="11485"/>
                </a:lnTo>
                <a:lnTo>
                  <a:pt x="15524" y="11388"/>
                </a:lnTo>
                <a:lnTo>
                  <a:pt x="15694" y="11242"/>
                </a:lnTo>
                <a:lnTo>
                  <a:pt x="15840" y="11071"/>
                </a:lnTo>
                <a:lnTo>
                  <a:pt x="16108" y="10682"/>
                </a:lnTo>
                <a:lnTo>
                  <a:pt x="16351" y="10268"/>
                </a:lnTo>
                <a:lnTo>
                  <a:pt x="16570" y="9855"/>
                </a:lnTo>
                <a:lnTo>
                  <a:pt x="16789" y="9465"/>
                </a:lnTo>
                <a:lnTo>
                  <a:pt x="17008" y="9003"/>
                </a:lnTo>
                <a:close/>
                <a:moveTo>
                  <a:pt x="14624" y="0"/>
                </a:moveTo>
                <a:lnTo>
                  <a:pt x="14478" y="24"/>
                </a:lnTo>
                <a:lnTo>
                  <a:pt x="14332" y="73"/>
                </a:lnTo>
                <a:lnTo>
                  <a:pt x="14186" y="122"/>
                </a:lnTo>
                <a:lnTo>
                  <a:pt x="14064" y="219"/>
                </a:lnTo>
                <a:lnTo>
                  <a:pt x="14040" y="268"/>
                </a:lnTo>
                <a:lnTo>
                  <a:pt x="14015" y="292"/>
                </a:lnTo>
                <a:lnTo>
                  <a:pt x="14015" y="389"/>
                </a:lnTo>
                <a:lnTo>
                  <a:pt x="14064" y="487"/>
                </a:lnTo>
                <a:lnTo>
                  <a:pt x="14161" y="535"/>
                </a:lnTo>
                <a:lnTo>
                  <a:pt x="14161" y="779"/>
                </a:lnTo>
                <a:lnTo>
                  <a:pt x="14210" y="998"/>
                </a:lnTo>
                <a:lnTo>
                  <a:pt x="14259" y="1241"/>
                </a:lnTo>
                <a:lnTo>
                  <a:pt x="14332" y="1460"/>
                </a:lnTo>
                <a:lnTo>
                  <a:pt x="14648" y="2336"/>
                </a:lnTo>
                <a:lnTo>
                  <a:pt x="14745" y="2652"/>
                </a:lnTo>
                <a:lnTo>
                  <a:pt x="11655" y="2652"/>
                </a:lnTo>
                <a:lnTo>
                  <a:pt x="9928" y="2628"/>
                </a:lnTo>
                <a:lnTo>
                  <a:pt x="8614" y="2628"/>
                </a:lnTo>
                <a:lnTo>
                  <a:pt x="8419" y="2652"/>
                </a:lnTo>
                <a:lnTo>
                  <a:pt x="8200" y="2677"/>
                </a:lnTo>
                <a:lnTo>
                  <a:pt x="8054" y="2360"/>
                </a:lnTo>
                <a:lnTo>
                  <a:pt x="7665" y="1436"/>
                </a:lnTo>
                <a:lnTo>
                  <a:pt x="7567" y="1144"/>
                </a:lnTo>
                <a:lnTo>
                  <a:pt x="7494" y="1022"/>
                </a:lnTo>
                <a:lnTo>
                  <a:pt x="7397" y="900"/>
                </a:lnTo>
                <a:lnTo>
                  <a:pt x="7421" y="900"/>
                </a:lnTo>
                <a:lnTo>
                  <a:pt x="7835" y="973"/>
                </a:lnTo>
                <a:lnTo>
                  <a:pt x="8249" y="1071"/>
                </a:lnTo>
                <a:lnTo>
                  <a:pt x="8468" y="1095"/>
                </a:lnTo>
                <a:lnTo>
                  <a:pt x="8881" y="1095"/>
                </a:lnTo>
                <a:lnTo>
                  <a:pt x="9076" y="1046"/>
                </a:lnTo>
                <a:lnTo>
                  <a:pt x="9149" y="1022"/>
                </a:lnTo>
                <a:lnTo>
                  <a:pt x="9198" y="973"/>
                </a:lnTo>
                <a:lnTo>
                  <a:pt x="9246" y="925"/>
                </a:lnTo>
                <a:lnTo>
                  <a:pt x="9246" y="852"/>
                </a:lnTo>
                <a:lnTo>
                  <a:pt x="9246" y="779"/>
                </a:lnTo>
                <a:lnTo>
                  <a:pt x="9246" y="730"/>
                </a:lnTo>
                <a:lnTo>
                  <a:pt x="9198" y="657"/>
                </a:lnTo>
                <a:lnTo>
                  <a:pt x="9149" y="608"/>
                </a:lnTo>
                <a:lnTo>
                  <a:pt x="8954" y="535"/>
                </a:lnTo>
                <a:lnTo>
                  <a:pt x="8760" y="462"/>
                </a:lnTo>
                <a:lnTo>
                  <a:pt x="8541" y="389"/>
                </a:lnTo>
                <a:lnTo>
                  <a:pt x="8297" y="365"/>
                </a:lnTo>
                <a:lnTo>
                  <a:pt x="7835" y="316"/>
                </a:lnTo>
                <a:lnTo>
                  <a:pt x="7397" y="268"/>
                </a:lnTo>
                <a:lnTo>
                  <a:pt x="6570" y="146"/>
                </a:lnTo>
                <a:lnTo>
                  <a:pt x="6351" y="122"/>
                </a:lnTo>
                <a:lnTo>
                  <a:pt x="6132" y="97"/>
                </a:lnTo>
                <a:lnTo>
                  <a:pt x="5937" y="122"/>
                </a:lnTo>
                <a:lnTo>
                  <a:pt x="5742" y="146"/>
                </a:lnTo>
                <a:lnTo>
                  <a:pt x="5669" y="195"/>
                </a:lnTo>
                <a:lnTo>
                  <a:pt x="5621" y="219"/>
                </a:lnTo>
                <a:lnTo>
                  <a:pt x="5596" y="268"/>
                </a:lnTo>
                <a:lnTo>
                  <a:pt x="5572" y="341"/>
                </a:lnTo>
                <a:lnTo>
                  <a:pt x="5572" y="389"/>
                </a:lnTo>
                <a:lnTo>
                  <a:pt x="5596" y="438"/>
                </a:lnTo>
                <a:lnTo>
                  <a:pt x="5621" y="511"/>
                </a:lnTo>
                <a:lnTo>
                  <a:pt x="5694" y="535"/>
                </a:lnTo>
                <a:lnTo>
                  <a:pt x="5840" y="633"/>
                </a:lnTo>
                <a:lnTo>
                  <a:pt x="5986" y="681"/>
                </a:lnTo>
                <a:lnTo>
                  <a:pt x="6351" y="779"/>
                </a:lnTo>
                <a:lnTo>
                  <a:pt x="6716" y="827"/>
                </a:lnTo>
                <a:lnTo>
                  <a:pt x="7081" y="876"/>
                </a:lnTo>
                <a:lnTo>
                  <a:pt x="7056" y="1046"/>
                </a:lnTo>
                <a:lnTo>
                  <a:pt x="7056" y="1241"/>
                </a:lnTo>
                <a:lnTo>
                  <a:pt x="7105" y="1411"/>
                </a:lnTo>
                <a:lnTo>
                  <a:pt x="7154" y="1606"/>
                </a:lnTo>
                <a:lnTo>
                  <a:pt x="7324" y="1995"/>
                </a:lnTo>
                <a:lnTo>
                  <a:pt x="7470" y="2312"/>
                </a:lnTo>
                <a:lnTo>
                  <a:pt x="7762" y="3042"/>
                </a:lnTo>
                <a:lnTo>
                  <a:pt x="7665" y="3115"/>
                </a:lnTo>
                <a:lnTo>
                  <a:pt x="7567" y="3188"/>
                </a:lnTo>
                <a:lnTo>
                  <a:pt x="7397" y="3382"/>
                </a:lnTo>
                <a:lnTo>
                  <a:pt x="7105" y="3796"/>
                </a:lnTo>
                <a:lnTo>
                  <a:pt x="6594" y="4477"/>
                </a:lnTo>
                <a:lnTo>
                  <a:pt x="6521" y="4429"/>
                </a:lnTo>
                <a:lnTo>
                  <a:pt x="6448" y="4404"/>
                </a:lnTo>
                <a:lnTo>
                  <a:pt x="6375" y="4429"/>
                </a:lnTo>
                <a:lnTo>
                  <a:pt x="6059" y="4234"/>
                </a:lnTo>
                <a:lnTo>
                  <a:pt x="5718" y="4064"/>
                </a:lnTo>
                <a:lnTo>
                  <a:pt x="5353" y="3918"/>
                </a:lnTo>
                <a:lnTo>
                  <a:pt x="5012" y="3820"/>
                </a:lnTo>
                <a:lnTo>
                  <a:pt x="4647" y="3772"/>
                </a:lnTo>
                <a:lnTo>
                  <a:pt x="4282" y="3747"/>
                </a:lnTo>
                <a:lnTo>
                  <a:pt x="3893" y="3747"/>
                </a:lnTo>
                <a:lnTo>
                  <a:pt x="3528" y="3772"/>
                </a:lnTo>
                <a:lnTo>
                  <a:pt x="3188" y="3845"/>
                </a:lnTo>
                <a:lnTo>
                  <a:pt x="2823" y="3966"/>
                </a:lnTo>
                <a:lnTo>
                  <a:pt x="2482" y="4088"/>
                </a:lnTo>
                <a:lnTo>
                  <a:pt x="2141" y="4258"/>
                </a:lnTo>
                <a:lnTo>
                  <a:pt x="1825" y="4453"/>
                </a:lnTo>
                <a:lnTo>
                  <a:pt x="1509" y="4672"/>
                </a:lnTo>
                <a:lnTo>
                  <a:pt x="1241" y="4915"/>
                </a:lnTo>
                <a:lnTo>
                  <a:pt x="973" y="5207"/>
                </a:lnTo>
                <a:lnTo>
                  <a:pt x="706" y="5548"/>
                </a:lnTo>
                <a:lnTo>
                  <a:pt x="487" y="5913"/>
                </a:lnTo>
                <a:lnTo>
                  <a:pt x="316" y="6302"/>
                </a:lnTo>
                <a:lnTo>
                  <a:pt x="195" y="6716"/>
                </a:lnTo>
                <a:lnTo>
                  <a:pt x="73" y="7129"/>
                </a:lnTo>
                <a:lnTo>
                  <a:pt x="24" y="7567"/>
                </a:lnTo>
                <a:lnTo>
                  <a:pt x="0" y="8005"/>
                </a:lnTo>
                <a:lnTo>
                  <a:pt x="24" y="8443"/>
                </a:lnTo>
                <a:lnTo>
                  <a:pt x="73" y="8881"/>
                </a:lnTo>
                <a:lnTo>
                  <a:pt x="170" y="9295"/>
                </a:lnTo>
                <a:lnTo>
                  <a:pt x="292" y="9709"/>
                </a:lnTo>
                <a:lnTo>
                  <a:pt x="462" y="10122"/>
                </a:lnTo>
                <a:lnTo>
                  <a:pt x="657" y="10487"/>
                </a:lnTo>
                <a:lnTo>
                  <a:pt x="900" y="10852"/>
                </a:lnTo>
                <a:lnTo>
                  <a:pt x="1192" y="11169"/>
                </a:lnTo>
                <a:lnTo>
                  <a:pt x="1484" y="11461"/>
                </a:lnTo>
                <a:lnTo>
                  <a:pt x="1679" y="11607"/>
                </a:lnTo>
                <a:lnTo>
                  <a:pt x="1874" y="11728"/>
                </a:lnTo>
                <a:lnTo>
                  <a:pt x="2068" y="11826"/>
                </a:lnTo>
                <a:lnTo>
                  <a:pt x="2287" y="11923"/>
                </a:lnTo>
                <a:lnTo>
                  <a:pt x="2506" y="11996"/>
                </a:lnTo>
                <a:lnTo>
                  <a:pt x="2725" y="12045"/>
                </a:lnTo>
                <a:lnTo>
                  <a:pt x="3163" y="12142"/>
                </a:lnTo>
                <a:lnTo>
                  <a:pt x="3626" y="12166"/>
                </a:lnTo>
                <a:lnTo>
                  <a:pt x="4088" y="12166"/>
                </a:lnTo>
                <a:lnTo>
                  <a:pt x="4550" y="12142"/>
                </a:lnTo>
                <a:lnTo>
                  <a:pt x="4988" y="12093"/>
                </a:lnTo>
                <a:lnTo>
                  <a:pt x="5450" y="11996"/>
                </a:lnTo>
                <a:lnTo>
                  <a:pt x="5840" y="11874"/>
                </a:lnTo>
                <a:lnTo>
                  <a:pt x="6229" y="11704"/>
                </a:lnTo>
                <a:lnTo>
                  <a:pt x="6594" y="11485"/>
                </a:lnTo>
                <a:lnTo>
                  <a:pt x="6910" y="11217"/>
                </a:lnTo>
                <a:lnTo>
                  <a:pt x="7202" y="10925"/>
                </a:lnTo>
                <a:lnTo>
                  <a:pt x="7494" y="10585"/>
                </a:lnTo>
                <a:lnTo>
                  <a:pt x="7738" y="10220"/>
                </a:lnTo>
                <a:lnTo>
                  <a:pt x="7981" y="9806"/>
                </a:lnTo>
                <a:lnTo>
                  <a:pt x="8151" y="9368"/>
                </a:lnTo>
                <a:lnTo>
                  <a:pt x="8297" y="8881"/>
                </a:lnTo>
                <a:lnTo>
                  <a:pt x="8395" y="8395"/>
                </a:lnTo>
                <a:lnTo>
                  <a:pt x="10244" y="8346"/>
                </a:lnTo>
                <a:lnTo>
                  <a:pt x="10293" y="8419"/>
                </a:lnTo>
                <a:lnTo>
                  <a:pt x="10366" y="8443"/>
                </a:lnTo>
                <a:lnTo>
                  <a:pt x="10439" y="8468"/>
                </a:lnTo>
                <a:lnTo>
                  <a:pt x="10512" y="8443"/>
                </a:lnTo>
                <a:lnTo>
                  <a:pt x="10585" y="8395"/>
                </a:lnTo>
                <a:lnTo>
                  <a:pt x="10633" y="8346"/>
                </a:lnTo>
                <a:lnTo>
                  <a:pt x="10682" y="8273"/>
                </a:lnTo>
                <a:lnTo>
                  <a:pt x="10682" y="8200"/>
                </a:lnTo>
                <a:lnTo>
                  <a:pt x="10925" y="7981"/>
                </a:lnTo>
                <a:lnTo>
                  <a:pt x="11169" y="7762"/>
                </a:lnTo>
                <a:lnTo>
                  <a:pt x="11582" y="7300"/>
                </a:lnTo>
                <a:lnTo>
                  <a:pt x="12190" y="6618"/>
                </a:lnTo>
                <a:lnTo>
                  <a:pt x="12799" y="5913"/>
                </a:lnTo>
                <a:lnTo>
                  <a:pt x="13894" y="4623"/>
                </a:lnTo>
                <a:lnTo>
                  <a:pt x="14964" y="3285"/>
                </a:lnTo>
                <a:lnTo>
                  <a:pt x="15329" y="4258"/>
                </a:lnTo>
                <a:lnTo>
                  <a:pt x="14964" y="4429"/>
                </a:lnTo>
                <a:lnTo>
                  <a:pt x="14648" y="4623"/>
                </a:lnTo>
                <a:lnTo>
                  <a:pt x="14332" y="4866"/>
                </a:lnTo>
                <a:lnTo>
                  <a:pt x="14040" y="5110"/>
                </a:lnTo>
                <a:lnTo>
                  <a:pt x="13796" y="5402"/>
                </a:lnTo>
                <a:lnTo>
                  <a:pt x="13553" y="5718"/>
                </a:lnTo>
                <a:lnTo>
                  <a:pt x="13358" y="6034"/>
                </a:lnTo>
                <a:lnTo>
                  <a:pt x="13188" y="6375"/>
                </a:lnTo>
                <a:lnTo>
                  <a:pt x="13042" y="6740"/>
                </a:lnTo>
                <a:lnTo>
                  <a:pt x="12945" y="7105"/>
                </a:lnTo>
                <a:lnTo>
                  <a:pt x="12872" y="7494"/>
                </a:lnTo>
                <a:lnTo>
                  <a:pt x="12823" y="7859"/>
                </a:lnTo>
                <a:lnTo>
                  <a:pt x="12823" y="8249"/>
                </a:lnTo>
                <a:lnTo>
                  <a:pt x="12847" y="8638"/>
                </a:lnTo>
                <a:lnTo>
                  <a:pt x="12920" y="9027"/>
                </a:lnTo>
                <a:lnTo>
                  <a:pt x="13018" y="9417"/>
                </a:lnTo>
                <a:lnTo>
                  <a:pt x="13188" y="9830"/>
                </a:lnTo>
                <a:lnTo>
                  <a:pt x="13383" y="10244"/>
                </a:lnTo>
                <a:lnTo>
                  <a:pt x="13626" y="10585"/>
                </a:lnTo>
                <a:lnTo>
                  <a:pt x="13918" y="10925"/>
                </a:lnTo>
                <a:lnTo>
                  <a:pt x="14210" y="11217"/>
                </a:lnTo>
                <a:lnTo>
                  <a:pt x="14551" y="11485"/>
                </a:lnTo>
                <a:lnTo>
                  <a:pt x="14916" y="11704"/>
                </a:lnTo>
                <a:lnTo>
                  <a:pt x="15305" y="11874"/>
                </a:lnTo>
                <a:lnTo>
                  <a:pt x="15694" y="12020"/>
                </a:lnTo>
                <a:lnTo>
                  <a:pt x="16108" y="12142"/>
                </a:lnTo>
                <a:lnTo>
                  <a:pt x="16522" y="12215"/>
                </a:lnTo>
                <a:lnTo>
                  <a:pt x="16960" y="12239"/>
                </a:lnTo>
                <a:lnTo>
                  <a:pt x="17398" y="12239"/>
                </a:lnTo>
                <a:lnTo>
                  <a:pt x="17836" y="12191"/>
                </a:lnTo>
                <a:lnTo>
                  <a:pt x="18249" y="12093"/>
                </a:lnTo>
                <a:lnTo>
                  <a:pt x="18687" y="11947"/>
                </a:lnTo>
                <a:lnTo>
                  <a:pt x="19052" y="11777"/>
                </a:lnTo>
                <a:lnTo>
                  <a:pt x="19442" y="11582"/>
                </a:lnTo>
                <a:lnTo>
                  <a:pt x="19782" y="11339"/>
                </a:lnTo>
                <a:lnTo>
                  <a:pt x="20123" y="11096"/>
                </a:lnTo>
                <a:lnTo>
                  <a:pt x="20439" y="10804"/>
                </a:lnTo>
                <a:lnTo>
                  <a:pt x="20707" y="10487"/>
                </a:lnTo>
                <a:lnTo>
                  <a:pt x="20974" y="10147"/>
                </a:lnTo>
                <a:lnTo>
                  <a:pt x="21193" y="9782"/>
                </a:lnTo>
                <a:lnTo>
                  <a:pt x="21388" y="9417"/>
                </a:lnTo>
                <a:lnTo>
                  <a:pt x="21534" y="9027"/>
                </a:lnTo>
                <a:lnTo>
                  <a:pt x="21631" y="8614"/>
                </a:lnTo>
                <a:lnTo>
                  <a:pt x="21680" y="8224"/>
                </a:lnTo>
                <a:lnTo>
                  <a:pt x="21704" y="7811"/>
                </a:lnTo>
                <a:lnTo>
                  <a:pt x="21656" y="7397"/>
                </a:lnTo>
                <a:lnTo>
                  <a:pt x="21583" y="6983"/>
                </a:lnTo>
                <a:lnTo>
                  <a:pt x="21412" y="6570"/>
                </a:lnTo>
                <a:lnTo>
                  <a:pt x="21218" y="6180"/>
                </a:lnTo>
                <a:lnTo>
                  <a:pt x="20974" y="5791"/>
                </a:lnTo>
                <a:lnTo>
                  <a:pt x="20682" y="5450"/>
                </a:lnTo>
                <a:lnTo>
                  <a:pt x="20342" y="5110"/>
                </a:lnTo>
                <a:lnTo>
                  <a:pt x="20001" y="4818"/>
                </a:lnTo>
                <a:lnTo>
                  <a:pt x="19636" y="4526"/>
                </a:lnTo>
                <a:lnTo>
                  <a:pt x="19247" y="4307"/>
                </a:lnTo>
                <a:lnTo>
                  <a:pt x="18858" y="4088"/>
                </a:lnTo>
                <a:lnTo>
                  <a:pt x="18493" y="3942"/>
                </a:lnTo>
                <a:lnTo>
                  <a:pt x="18103" y="3845"/>
                </a:lnTo>
                <a:lnTo>
                  <a:pt x="17738" y="3772"/>
                </a:lnTo>
                <a:lnTo>
                  <a:pt x="17349" y="3747"/>
                </a:lnTo>
                <a:lnTo>
                  <a:pt x="16960" y="3747"/>
                </a:lnTo>
                <a:lnTo>
                  <a:pt x="16570" y="3820"/>
                </a:lnTo>
                <a:lnTo>
                  <a:pt x="16205" y="3918"/>
                </a:lnTo>
                <a:lnTo>
                  <a:pt x="15840" y="4039"/>
                </a:lnTo>
                <a:lnTo>
                  <a:pt x="15159" y="2214"/>
                </a:lnTo>
                <a:lnTo>
                  <a:pt x="15013" y="1801"/>
                </a:lnTo>
                <a:lnTo>
                  <a:pt x="14891" y="1387"/>
                </a:lnTo>
                <a:lnTo>
                  <a:pt x="14721" y="973"/>
                </a:lnTo>
                <a:lnTo>
                  <a:pt x="14648" y="779"/>
                </a:lnTo>
                <a:lnTo>
                  <a:pt x="14526" y="584"/>
                </a:lnTo>
                <a:lnTo>
                  <a:pt x="14794" y="560"/>
                </a:lnTo>
                <a:lnTo>
                  <a:pt x="15256" y="560"/>
                </a:lnTo>
                <a:lnTo>
                  <a:pt x="15475" y="584"/>
                </a:lnTo>
                <a:lnTo>
                  <a:pt x="15694" y="633"/>
                </a:lnTo>
                <a:lnTo>
                  <a:pt x="15816" y="657"/>
                </a:lnTo>
                <a:lnTo>
                  <a:pt x="15840" y="706"/>
                </a:lnTo>
                <a:lnTo>
                  <a:pt x="15865" y="730"/>
                </a:lnTo>
                <a:lnTo>
                  <a:pt x="15865" y="852"/>
                </a:lnTo>
                <a:lnTo>
                  <a:pt x="15840" y="1022"/>
                </a:lnTo>
                <a:lnTo>
                  <a:pt x="15743" y="1119"/>
                </a:lnTo>
                <a:lnTo>
                  <a:pt x="15646" y="1217"/>
                </a:lnTo>
                <a:lnTo>
                  <a:pt x="15621" y="1314"/>
                </a:lnTo>
                <a:lnTo>
                  <a:pt x="15621" y="1387"/>
                </a:lnTo>
                <a:lnTo>
                  <a:pt x="15646" y="1411"/>
                </a:lnTo>
                <a:lnTo>
                  <a:pt x="15670" y="1436"/>
                </a:lnTo>
                <a:lnTo>
                  <a:pt x="15743" y="1484"/>
                </a:lnTo>
                <a:lnTo>
                  <a:pt x="15840" y="1484"/>
                </a:lnTo>
                <a:lnTo>
                  <a:pt x="16011" y="1387"/>
                </a:lnTo>
                <a:lnTo>
                  <a:pt x="16157" y="1265"/>
                </a:lnTo>
                <a:lnTo>
                  <a:pt x="16278" y="1119"/>
                </a:lnTo>
                <a:lnTo>
                  <a:pt x="16376" y="949"/>
                </a:lnTo>
                <a:lnTo>
                  <a:pt x="16424" y="779"/>
                </a:lnTo>
                <a:lnTo>
                  <a:pt x="16424" y="681"/>
                </a:lnTo>
                <a:lnTo>
                  <a:pt x="16400" y="584"/>
                </a:lnTo>
                <a:lnTo>
                  <a:pt x="16376" y="511"/>
                </a:lnTo>
                <a:lnTo>
                  <a:pt x="16327" y="414"/>
                </a:lnTo>
                <a:lnTo>
                  <a:pt x="16254" y="341"/>
                </a:lnTo>
                <a:lnTo>
                  <a:pt x="16157" y="268"/>
                </a:lnTo>
                <a:lnTo>
                  <a:pt x="15938" y="170"/>
                </a:lnTo>
                <a:lnTo>
                  <a:pt x="15719" y="97"/>
                </a:lnTo>
                <a:lnTo>
                  <a:pt x="15475" y="49"/>
                </a:lnTo>
                <a:lnTo>
                  <a:pt x="15232" y="24"/>
                </a:lnTo>
                <a:lnTo>
                  <a:pt x="1494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2"/>
          <p:cNvSpPr/>
          <p:nvPr/>
        </p:nvSpPr>
        <p:spPr>
          <a:xfrm>
            <a:off x="858133" y="4415489"/>
            <a:ext cx="382375" cy="402591"/>
          </a:xfrm>
          <a:custGeom>
            <a:avLst/>
            <a:gdLst/>
            <a:ahLst/>
            <a:cxnLst/>
            <a:rect l="l" t="t" r="r" b="b"/>
            <a:pathLst>
              <a:path w="17496" h="18421" extrusionOk="0">
                <a:moveTo>
                  <a:pt x="7421" y="1047"/>
                </a:moveTo>
                <a:lnTo>
                  <a:pt x="7373" y="1071"/>
                </a:lnTo>
                <a:lnTo>
                  <a:pt x="7348" y="1120"/>
                </a:lnTo>
                <a:lnTo>
                  <a:pt x="7324" y="1169"/>
                </a:lnTo>
                <a:lnTo>
                  <a:pt x="7348" y="1315"/>
                </a:lnTo>
                <a:lnTo>
                  <a:pt x="7348" y="1461"/>
                </a:lnTo>
                <a:lnTo>
                  <a:pt x="7324" y="1582"/>
                </a:lnTo>
                <a:lnTo>
                  <a:pt x="7300" y="1704"/>
                </a:lnTo>
                <a:lnTo>
                  <a:pt x="7178" y="1923"/>
                </a:lnTo>
                <a:lnTo>
                  <a:pt x="7008" y="2142"/>
                </a:lnTo>
                <a:lnTo>
                  <a:pt x="6862" y="2385"/>
                </a:lnTo>
                <a:lnTo>
                  <a:pt x="6813" y="2483"/>
                </a:lnTo>
                <a:lnTo>
                  <a:pt x="6765" y="2604"/>
                </a:lnTo>
                <a:lnTo>
                  <a:pt x="6740" y="2750"/>
                </a:lnTo>
                <a:lnTo>
                  <a:pt x="6740" y="2872"/>
                </a:lnTo>
                <a:lnTo>
                  <a:pt x="6740" y="3018"/>
                </a:lnTo>
                <a:lnTo>
                  <a:pt x="6789" y="3164"/>
                </a:lnTo>
                <a:lnTo>
                  <a:pt x="6862" y="3286"/>
                </a:lnTo>
                <a:lnTo>
                  <a:pt x="6959" y="3432"/>
                </a:lnTo>
                <a:lnTo>
                  <a:pt x="7154" y="3699"/>
                </a:lnTo>
                <a:lnTo>
                  <a:pt x="7251" y="3845"/>
                </a:lnTo>
                <a:lnTo>
                  <a:pt x="7275" y="3991"/>
                </a:lnTo>
                <a:lnTo>
                  <a:pt x="7275" y="4064"/>
                </a:lnTo>
                <a:lnTo>
                  <a:pt x="7275" y="4137"/>
                </a:lnTo>
                <a:lnTo>
                  <a:pt x="7251" y="4186"/>
                </a:lnTo>
                <a:lnTo>
                  <a:pt x="7178" y="4259"/>
                </a:lnTo>
                <a:lnTo>
                  <a:pt x="7154" y="4332"/>
                </a:lnTo>
                <a:lnTo>
                  <a:pt x="7129" y="4405"/>
                </a:lnTo>
                <a:lnTo>
                  <a:pt x="7129" y="4478"/>
                </a:lnTo>
                <a:lnTo>
                  <a:pt x="7178" y="4527"/>
                </a:lnTo>
                <a:lnTo>
                  <a:pt x="7251" y="4575"/>
                </a:lnTo>
                <a:lnTo>
                  <a:pt x="7324" y="4600"/>
                </a:lnTo>
                <a:lnTo>
                  <a:pt x="7397" y="4575"/>
                </a:lnTo>
                <a:lnTo>
                  <a:pt x="7470" y="4527"/>
                </a:lnTo>
                <a:lnTo>
                  <a:pt x="7567" y="4429"/>
                </a:lnTo>
                <a:lnTo>
                  <a:pt x="7616" y="4332"/>
                </a:lnTo>
                <a:lnTo>
                  <a:pt x="7665" y="4235"/>
                </a:lnTo>
                <a:lnTo>
                  <a:pt x="7689" y="4113"/>
                </a:lnTo>
                <a:lnTo>
                  <a:pt x="7689" y="4016"/>
                </a:lnTo>
                <a:lnTo>
                  <a:pt x="7665" y="3918"/>
                </a:lnTo>
                <a:lnTo>
                  <a:pt x="7592" y="3724"/>
                </a:lnTo>
                <a:lnTo>
                  <a:pt x="7470" y="3505"/>
                </a:lnTo>
                <a:lnTo>
                  <a:pt x="7324" y="3310"/>
                </a:lnTo>
                <a:lnTo>
                  <a:pt x="7202" y="3115"/>
                </a:lnTo>
                <a:lnTo>
                  <a:pt x="7105" y="2921"/>
                </a:lnTo>
                <a:lnTo>
                  <a:pt x="7081" y="2823"/>
                </a:lnTo>
                <a:lnTo>
                  <a:pt x="7105" y="2726"/>
                </a:lnTo>
                <a:lnTo>
                  <a:pt x="7154" y="2604"/>
                </a:lnTo>
                <a:lnTo>
                  <a:pt x="7202" y="2483"/>
                </a:lnTo>
                <a:lnTo>
                  <a:pt x="7373" y="2239"/>
                </a:lnTo>
                <a:lnTo>
                  <a:pt x="7543" y="1972"/>
                </a:lnTo>
                <a:lnTo>
                  <a:pt x="7689" y="1728"/>
                </a:lnTo>
                <a:lnTo>
                  <a:pt x="7738" y="1607"/>
                </a:lnTo>
                <a:lnTo>
                  <a:pt x="7762" y="1485"/>
                </a:lnTo>
                <a:lnTo>
                  <a:pt x="7762" y="1363"/>
                </a:lnTo>
                <a:lnTo>
                  <a:pt x="7713" y="1242"/>
                </a:lnTo>
                <a:lnTo>
                  <a:pt x="7616" y="1144"/>
                </a:lnTo>
                <a:lnTo>
                  <a:pt x="7494" y="1071"/>
                </a:lnTo>
                <a:lnTo>
                  <a:pt x="7421" y="1047"/>
                </a:lnTo>
                <a:close/>
                <a:moveTo>
                  <a:pt x="10293" y="1242"/>
                </a:moveTo>
                <a:lnTo>
                  <a:pt x="10268" y="1266"/>
                </a:lnTo>
                <a:lnTo>
                  <a:pt x="10244" y="1363"/>
                </a:lnTo>
                <a:lnTo>
                  <a:pt x="10220" y="1485"/>
                </a:lnTo>
                <a:lnTo>
                  <a:pt x="10195" y="1607"/>
                </a:lnTo>
                <a:lnTo>
                  <a:pt x="10171" y="1680"/>
                </a:lnTo>
                <a:lnTo>
                  <a:pt x="10098" y="1826"/>
                </a:lnTo>
                <a:lnTo>
                  <a:pt x="10001" y="1923"/>
                </a:lnTo>
                <a:lnTo>
                  <a:pt x="9782" y="2166"/>
                </a:lnTo>
                <a:lnTo>
                  <a:pt x="9684" y="2288"/>
                </a:lnTo>
                <a:lnTo>
                  <a:pt x="9611" y="2434"/>
                </a:lnTo>
                <a:lnTo>
                  <a:pt x="9587" y="2604"/>
                </a:lnTo>
                <a:lnTo>
                  <a:pt x="9587" y="2775"/>
                </a:lnTo>
                <a:lnTo>
                  <a:pt x="9636" y="2921"/>
                </a:lnTo>
                <a:lnTo>
                  <a:pt x="9709" y="3042"/>
                </a:lnTo>
                <a:lnTo>
                  <a:pt x="9879" y="3286"/>
                </a:lnTo>
                <a:lnTo>
                  <a:pt x="10001" y="3456"/>
                </a:lnTo>
                <a:lnTo>
                  <a:pt x="10074" y="3626"/>
                </a:lnTo>
                <a:lnTo>
                  <a:pt x="10098" y="3724"/>
                </a:lnTo>
                <a:lnTo>
                  <a:pt x="10098" y="3821"/>
                </a:lnTo>
                <a:lnTo>
                  <a:pt x="10074" y="3918"/>
                </a:lnTo>
                <a:lnTo>
                  <a:pt x="10025" y="4016"/>
                </a:lnTo>
                <a:lnTo>
                  <a:pt x="9952" y="4137"/>
                </a:lnTo>
                <a:lnTo>
                  <a:pt x="9855" y="4235"/>
                </a:lnTo>
                <a:lnTo>
                  <a:pt x="9782" y="4332"/>
                </a:lnTo>
                <a:lnTo>
                  <a:pt x="9709" y="4454"/>
                </a:lnTo>
                <a:lnTo>
                  <a:pt x="9684" y="4502"/>
                </a:lnTo>
                <a:lnTo>
                  <a:pt x="9684" y="4575"/>
                </a:lnTo>
                <a:lnTo>
                  <a:pt x="9733" y="4673"/>
                </a:lnTo>
                <a:lnTo>
                  <a:pt x="9757" y="4721"/>
                </a:lnTo>
                <a:lnTo>
                  <a:pt x="9806" y="4746"/>
                </a:lnTo>
                <a:lnTo>
                  <a:pt x="9855" y="4770"/>
                </a:lnTo>
                <a:lnTo>
                  <a:pt x="9928" y="4746"/>
                </a:lnTo>
                <a:lnTo>
                  <a:pt x="10122" y="4648"/>
                </a:lnTo>
                <a:lnTo>
                  <a:pt x="10268" y="4502"/>
                </a:lnTo>
                <a:lnTo>
                  <a:pt x="10414" y="4332"/>
                </a:lnTo>
                <a:lnTo>
                  <a:pt x="10487" y="4137"/>
                </a:lnTo>
                <a:lnTo>
                  <a:pt x="10536" y="3943"/>
                </a:lnTo>
                <a:lnTo>
                  <a:pt x="10536" y="3724"/>
                </a:lnTo>
                <a:lnTo>
                  <a:pt x="10487" y="3505"/>
                </a:lnTo>
                <a:lnTo>
                  <a:pt x="10414" y="3310"/>
                </a:lnTo>
                <a:lnTo>
                  <a:pt x="10293" y="3140"/>
                </a:lnTo>
                <a:lnTo>
                  <a:pt x="10171" y="2994"/>
                </a:lnTo>
                <a:lnTo>
                  <a:pt x="10074" y="2872"/>
                </a:lnTo>
                <a:lnTo>
                  <a:pt x="10025" y="2775"/>
                </a:lnTo>
                <a:lnTo>
                  <a:pt x="10001" y="2653"/>
                </a:lnTo>
                <a:lnTo>
                  <a:pt x="10025" y="2556"/>
                </a:lnTo>
                <a:lnTo>
                  <a:pt x="10074" y="2434"/>
                </a:lnTo>
                <a:lnTo>
                  <a:pt x="10122" y="2337"/>
                </a:lnTo>
                <a:lnTo>
                  <a:pt x="10293" y="2118"/>
                </a:lnTo>
                <a:lnTo>
                  <a:pt x="10414" y="1947"/>
                </a:lnTo>
                <a:lnTo>
                  <a:pt x="10512" y="1753"/>
                </a:lnTo>
                <a:lnTo>
                  <a:pt x="10512" y="1655"/>
                </a:lnTo>
                <a:lnTo>
                  <a:pt x="10536" y="1558"/>
                </a:lnTo>
                <a:lnTo>
                  <a:pt x="10512" y="1461"/>
                </a:lnTo>
                <a:lnTo>
                  <a:pt x="10487" y="1363"/>
                </a:lnTo>
                <a:lnTo>
                  <a:pt x="10463" y="1290"/>
                </a:lnTo>
                <a:lnTo>
                  <a:pt x="10390" y="1266"/>
                </a:lnTo>
                <a:lnTo>
                  <a:pt x="10317" y="1242"/>
                </a:lnTo>
                <a:close/>
                <a:moveTo>
                  <a:pt x="8322" y="1"/>
                </a:moveTo>
                <a:lnTo>
                  <a:pt x="8273" y="49"/>
                </a:lnTo>
                <a:lnTo>
                  <a:pt x="8249" y="98"/>
                </a:lnTo>
                <a:lnTo>
                  <a:pt x="8273" y="171"/>
                </a:lnTo>
                <a:lnTo>
                  <a:pt x="8492" y="512"/>
                </a:lnTo>
                <a:lnTo>
                  <a:pt x="8614" y="682"/>
                </a:lnTo>
                <a:lnTo>
                  <a:pt x="8687" y="877"/>
                </a:lnTo>
                <a:lnTo>
                  <a:pt x="8711" y="1023"/>
                </a:lnTo>
                <a:lnTo>
                  <a:pt x="8735" y="1144"/>
                </a:lnTo>
                <a:lnTo>
                  <a:pt x="8711" y="1266"/>
                </a:lnTo>
                <a:lnTo>
                  <a:pt x="8687" y="1388"/>
                </a:lnTo>
                <a:lnTo>
                  <a:pt x="8614" y="1631"/>
                </a:lnTo>
                <a:lnTo>
                  <a:pt x="8492" y="1850"/>
                </a:lnTo>
                <a:lnTo>
                  <a:pt x="8322" y="2166"/>
                </a:lnTo>
                <a:lnTo>
                  <a:pt x="8249" y="2312"/>
                </a:lnTo>
                <a:lnTo>
                  <a:pt x="8200" y="2458"/>
                </a:lnTo>
                <a:lnTo>
                  <a:pt x="8200" y="2604"/>
                </a:lnTo>
                <a:lnTo>
                  <a:pt x="8200" y="2775"/>
                </a:lnTo>
                <a:lnTo>
                  <a:pt x="8249" y="2921"/>
                </a:lnTo>
                <a:lnTo>
                  <a:pt x="8322" y="3091"/>
                </a:lnTo>
                <a:lnTo>
                  <a:pt x="8419" y="3213"/>
                </a:lnTo>
                <a:lnTo>
                  <a:pt x="8516" y="3334"/>
                </a:lnTo>
                <a:lnTo>
                  <a:pt x="8589" y="3432"/>
                </a:lnTo>
                <a:lnTo>
                  <a:pt x="8638" y="3529"/>
                </a:lnTo>
                <a:lnTo>
                  <a:pt x="8662" y="3651"/>
                </a:lnTo>
                <a:lnTo>
                  <a:pt x="8662" y="3748"/>
                </a:lnTo>
                <a:lnTo>
                  <a:pt x="8638" y="3845"/>
                </a:lnTo>
                <a:lnTo>
                  <a:pt x="8614" y="3967"/>
                </a:lnTo>
                <a:lnTo>
                  <a:pt x="8516" y="4162"/>
                </a:lnTo>
                <a:lnTo>
                  <a:pt x="8297" y="4551"/>
                </a:lnTo>
                <a:lnTo>
                  <a:pt x="8200" y="4746"/>
                </a:lnTo>
                <a:lnTo>
                  <a:pt x="8103" y="4940"/>
                </a:lnTo>
                <a:lnTo>
                  <a:pt x="8054" y="5062"/>
                </a:lnTo>
                <a:lnTo>
                  <a:pt x="8054" y="5208"/>
                </a:lnTo>
                <a:lnTo>
                  <a:pt x="8054" y="5354"/>
                </a:lnTo>
                <a:lnTo>
                  <a:pt x="8078" y="5476"/>
                </a:lnTo>
                <a:lnTo>
                  <a:pt x="8127" y="5622"/>
                </a:lnTo>
                <a:lnTo>
                  <a:pt x="8224" y="5719"/>
                </a:lnTo>
                <a:lnTo>
                  <a:pt x="8297" y="5816"/>
                </a:lnTo>
                <a:lnTo>
                  <a:pt x="8419" y="5889"/>
                </a:lnTo>
                <a:lnTo>
                  <a:pt x="8492" y="5914"/>
                </a:lnTo>
                <a:lnTo>
                  <a:pt x="8565" y="5914"/>
                </a:lnTo>
                <a:lnTo>
                  <a:pt x="8614" y="5889"/>
                </a:lnTo>
                <a:lnTo>
                  <a:pt x="8662" y="5841"/>
                </a:lnTo>
                <a:lnTo>
                  <a:pt x="8711" y="5792"/>
                </a:lnTo>
                <a:lnTo>
                  <a:pt x="8711" y="5719"/>
                </a:lnTo>
                <a:lnTo>
                  <a:pt x="8687" y="5670"/>
                </a:lnTo>
                <a:lnTo>
                  <a:pt x="8662" y="5597"/>
                </a:lnTo>
                <a:lnTo>
                  <a:pt x="8589" y="5476"/>
                </a:lnTo>
                <a:lnTo>
                  <a:pt x="8541" y="5378"/>
                </a:lnTo>
                <a:lnTo>
                  <a:pt x="8516" y="5257"/>
                </a:lnTo>
                <a:lnTo>
                  <a:pt x="8516" y="5159"/>
                </a:lnTo>
                <a:lnTo>
                  <a:pt x="8541" y="5038"/>
                </a:lnTo>
                <a:lnTo>
                  <a:pt x="8565" y="4940"/>
                </a:lnTo>
                <a:lnTo>
                  <a:pt x="8687" y="4721"/>
                </a:lnTo>
                <a:lnTo>
                  <a:pt x="8954" y="4283"/>
                </a:lnTo>
                <a:lnTo>
                  <a:pt x="9076" y="4040"/>
                </a:lnTo>
                <a:lnTo>
                  <a:pt x="9100" y="3943"/>
                </a:lnTo>
                <a:lnTo>
                  <a:pt x="9125" y="3821"/>
                </a:lnTo>
                <a:lnTo>
                  <a:pt x="9125" y="3626"/>
                </a:lnTo>
                <a:lnTo>
                  <a:pt x="9076" y="3480"/>
                </a:lnTo>
                <a:lnTo>
                  <a:pt x="9027" y="3310"/>
                </a:lnTo>
                <a:lnTo>
                  <a:pt x="8930" y="3164"/>
                </a:lnTo>
                <a:lnTo>
                  <a:pt x="8784" y="2921"/>
                </a:lnTo>
                <a:lnTo>
                  <a:pt x="8711" y="2823"/>
                </a:lnTo>
                <a:lnTo>
                  <a:pt x="8662" y="2726"/>
                </a:lnTo>
                <a:lnTo>
                  <a:pt x="8662" y="2604"/>
                </a:lnTo>
                <a:lnTo>
                  <a:pt x="8662" y="2507"/>
                </a:lnTo>
                <a:lnTo>
                  <a:pt x="8711" y="2361"/>
                </a:lnTo>
                <a:lnTo>
                  <a:pt x="8784" y="2215"/>
                </a:lnTo>
                <a:lnTo>
                  <a:pt x="8954" y="1899"/>
                </a:lnTo>
                <a:lnTo>
                  <a:pt x="9076" y="1582"/>
                </a:lnTo>
                <a:lnTo>
                  <a:pt x="9125" y="1436"/>
                </a:lnTo>
                <a:lnTo>
                  <a:pt x="9149" y="1266"/>
                </a:lnTo>
                <a:lnTo>
                  <a:pt x="9149" y="1096"/>
                </a:lnTo>
                <a:lnTo>
                  <a:pt x="9125" y="901"/>
                </a:lnTo>
                <a:lnTo>
                  <a:pt x="9100" y="755"/>
                </a:lnTo>
                <a:lnTo>
                  <a:pt x="9052" y="609"/>
                </a:lnTo>
                <a:lnTo>
                  <a:pt x="8979" y="463"/>
                </a:lnTo>
                <a:lnTo>
                  <a:pt x="8881" y="341"/>
                </a:lnTo>
                <a:lnTo>
                  <a:pt x="8784" y="220"/>
                </a:lnTo>
                <a:lnTo>
                  <a:pt x="8662" y="122"/>
                </a:lnTo>
                <a:lnTo>
                  <a:pt x="8541" y="49"/>
                </a:lnTo>
                <a:lnTo>
                  <a:pt x="8395" y="1"/>
                </a:lnTo>
                <a:close/>
                <a:moveTo>
                  <a:pt x="6497" y="7982"/>
                </a:moveTo>
                <a:lnTo>
                  <a:pt x="6424" y="8079"/>
                </a:lnTo>
                <a:lnTo>
                  <a:pt x="6229" y="8055"/>
                </a:lnTo>
                <a:lnTo>
                  <a:pt x="5791" y="8030"/>
                </a:lnTo>
                <a:lnTo>
                  <a:pt x="6156" y="8006"/>
                </a:lnTo>
                <a:lnTo>
                  <a:pt x="6497" y="7982"/>
                </a:lnTo>
                <a:close/>
                <a:moveTo>
                  <a:pt x="10512" y="6911"/>
                </a:moveTo>
                <a:lnTo>
                  <a:pt x="11242" y="6960"/>
                </a:lnTo>
                <a:lnTo>
                  <a:pt x="11972" y="7009"/>
                </a:lnTo>
                <a:lnTo>
                  <a:pt x="12677" y="7106"/>
                </a:lnTo>
                <a:lnTo>
                  <a:pt x="13407" y="7228"/>
                </a:lnTo>
                <a:lnTo>
                  <a:pt x="14089" y="7374"/>
                </a:lnTo>
                <a:lnTo>
                  <a:pt x="14186" y="7422"/>
                </a:lnTo>
                <a:lnTo>
                  <a:pt x="14259" y="7471"/>
                </a:lnTo>
                <a:lnTo>
                  <a:pt x="14283" y="7520"/>
                </a:lnTo>
                <a:lnTo>
                  <a:pt x="14283" y="7593"/>
                </a:lnTo>
                <a:lnTo>
                  <a:pt x="14259" y="7666"/>
                </a:lnTo>
                <a:lnTo>
                  <a:pt x="14210" y="7714"/>
                </a:lnTo>
                <a:lnTo>
                  <a:pt x="14162" y="7787"/>
                </a:lnTo>
                <a:lnTo>
                  <a:pt x="14089" y="7836"/>
                </a:lnTo>
                <a:lnTo>
                  <a:pt x="13894" y="7909"/>
                </a:lnTo>
                <a:lnTo>
                  <a:pt x="13699" y="7958"/>
                </a:lnTo>
                <a:lnTo>
                  <a:pt x="13310" y="8030"/>
                </a:lnTo>
                <a:lnTo>
                  <a:pt x="12775" y="8079"/>
                </a:lnTo>
                <a:lnTo>
                  <a:pt x="12750" y="8006"/>
                </a:lnTo>
                <a:lnTo>
                  <a:pt x="12677" y="7982"/>
                </a:lnTo>
                <a:lnTo>
                  <a:pt x="12215" y="7860"/>
                </a:lnTo>
                <a:lnTo>
                  <a:pt x="11753" y="7787"/>
                </a:lnTo>
                <a:lnTo>
                  <a:pt x="11290" y="7714"/>
                </a:lnTo>
                <a:lnTo>
                  <a:pt x="10804" y="7666"/>
                </a:lnTo>
                <a:lnTo>
                  <a:pt x="9855" y="7617"/>
                </a:lnTo>
                <a:lnTo>
                  <a:pt x="8906" y="7593"/>
                </a:lnTo>
                <a:lnTo>
                  <a:pt x="7884" y="7593"/>
                </a:lnTo>
                <a:lnTo>
                  <a:pt x="6862" y="7641"/>
                </a:lnTo>
                <a:lnTo>
                  <a:pt x="6424" y="7666"/>
                </a:lnTo>
                <a:lnTo>
                  <a:pt x="5986" y="7714"/>
                </a:lnTo>
                <a:lnTo>
                  <a:pt x="5767" y="7739"/>
                </a:lnTo>
                <a:lnTo>
                  <a:pt x="5548" y="7787"/>
                </a:lnTo>
                <a:lnTo>
                  <a:pt x="5353" y="7860"/>
                </a:lnTo>
                <a:lnTo>
                  <a:pt x="5159" y="7933"/>
                </a:lnTo>
                <a:lnTo>
                  <a:pt x="5159" y="7958"/>
                </a:lnTo>
                <a:lnTo>
                  <a:pt x="5159" y="7982"/>
                </a:lnTo>
                <a:lnTo>
                  <a:pt x="5207" y="8006"/>
                </a:lnTo>
                <a:lnTo>
                  <a:pt x="5207" y="8006"/>
                </a:lnTo>
                <a:lnTo>
                  <a:pt x="4696" y="7958"/>
                </a:lnTo>
                <a:lnTo>
                  <a:pt x="4331" y="7933"/>
                </a:lnTo>
                <a:lnTo>
                  <a:pt x="3869" y="7909"/>
                </a:lnTo>
                <a:lnTo>
                  <a:pt x="3626" y="7860"/>
                </a:lnTo>
                <a:lnTo>
                  <a:pt x="3431" y="7787"/>
                </a:lnTo>
                <a:lnTo>
                  <a:pt x="3334" y="7739"/>
                </a:lnTo>
                <a:lnTo>
                  <a:pt x="3261" y="7666"/>
                </a:lnTo>
                <a:lnTo>
                  <a:pt x="3212" y="7617"/>
                </a:lnTo>
                <a:lnTo>
                  <a:pt x="3163" y="7520"/>
                </a:lnTo>
                <a:lnTo>
                  <a:pt x="3261" y="7471"/>
                </a:lnTo>
                <a:lnTo>
                  <a:pt x="3358" y="7398"/>
                </a:lnTo>
                <a:lnTo>
                  <a:pt x="3577" y="7325"/>
                </a:lnTo>
                <a:lnTo>
                  <a:pt x="3820" y="7301"/>
                </a:lnTo>
                <a:lnTo>
                  <a:pt x="4064" y="7276"/>
                </a:lnTo>
                <a:lnTo>
                  <a:pt x="5548" y="7130"/>
                </a:lnTo>
                <a:lnTo>
                  <a:pt x="6935" y="7009"/>
                </a:lnTo>
                <a:lnTo>
                  <a:pt x="8322" y="6936"/>
                </a:lnTo>
                <a:lnTo>
                  <a:pt x="9052" y="6911"/>
                </a:lnTo>
                <a:close/>
                <a:moveTo>
                  <a:pt x="7032" y="7933"/>
                </a:moveTo>
                <a:lnTo>
                  <a:pt x="6935" y="8079"/>
                </a:lnTo>
                <a:lnTo>
                  <a:pt x="6935" y="8103"/>
                </a:lnTo>
                <a:lnTo>
                  <a:pt x="6765" y="8079"/>
                </a:lnTo>
                <a:lnTo>
                  <a:pt x="6789" y="8030"/>
                </a:lnTo>
                <a:lnTo>
                  <a:pt x="6862" y="7958"/>
                </a:lnTo>
                <a:lnTo>
                  <a:pt x="6862" y="7933"/>
                </a:lnTo>
                <a:close/>
                <a:moveTo>
                  <a:pt x="7519" y="7909"/>
                </a:moveTo>
                <a:lnTo>
                  <a:pt x="7470" y="8006"/>
                </a:lnTo>
                <a:lnTo>
                  <a:pt x="7421" y="8103"/>
                </a:lnTo>
                <a:lnTo>
                  <a:pt x="7275" y="8103"/>
                </a:lnTo>
                <a:lnTo>
                  <a:pt x="7348" y="8006"/>
                </a:lnTo>
                <a:lnTo>
                  <a:pt x="7421" y="7909"/>
                </a:lnTo>
                <a:close/>
                <a:moveTo>
                  <a:pt x="8054" y="7909"/>
                </a:moveTo>
                <a:lnTo>
                  <a:pt x="7981" y="8006"/>
                </a:lnTo>
                <a:lnTo>
                  <a:pt x="7908" y="8103"/>
                </a:lnTo>
                <a:lnTo>
                  <a:pt x="7908" y="8128"/>
                </a:lnTo>
                <a:lnTo>
                  <a:pt x="7665" y="8128"/>
                </a:lnTo>
                <a:lnTo>
                  <a:pt x="7689" y="8030"/>
                </a:lnTo>
                <a:lnTo>
                  <a:pt x="7786" y="7909"/>
                </a:lnTo>
                <a:close/>
                <a:moveTo>
                  <a:pt x="8468" y="7909"/>
                </a:moveTo>
                <a:lnTo>
                  <a:pt x="8395" y="8006"/>
                </a:lnTo>
                <a:lnTo>
                  <a:pt x="8322" y="8128"/>
                </a:lnTo>
                <a:lnTo>
                  <a:pt x="8224" y="8128"/>
                </a:lnTo>
                <a:lnTo>
                  <a:pt x="8322" y="7909"/>
                </a:lnTo>
                <a:close/>
                <a:moveTo>
                  <a:pt x="8784" y="7909"/>
                </a:moveTo>
                <a:lnTo>
                  <a:pt x="8662" y="8128"/>
                </a:lnTo>
                <a:lnTo>
                  <a:pt x="8541" y="8128"/>
                </a:lnTo>
                <a:lnTo>
                  <a:pt x="8589" y="7909"/>
                </a:lnTo>
                <a:close/>
                <a:moveTo>
                  <a:pt x="10171" y="7958"/>
                </a:moveTo>
                <a:lnTo>
                  <a:pt x="10122" y="8006"/>
                </a:lnTo>
                <a:lnTo>
                  <a:pt x="10001" y="8128"/>
                </a:lnTo>
                <a:lnTo>
                  <a:pt x="9976" y="8128"/>
                </a:lnTo>
                <a:lnTo>
                  <a:pt x="10049" y="7958"/>
                </a:lnTo>
                <a:close/>
                <a:moveTo>
                  <a:pt x="10414" y="7982"/>
                </a:moveTo>
                <a:lnTo>
                  <a:pt x="10585" y="8006"/>
                </a:lnTo>
                <a:lnTo>
                  <a:pt x="10585" y="8055"/>
                </a:lnTo>
                <a:lnTo>
                  <a:pt x="10560" y="8128"/>
                </a:lnTo>
                <a:lnTo>
                  <a:pt x="10341" y="8128"/>
                </a:lnTo>
                <a:lnTo>
                  <a:pt x="10414" y="7982"/>
                </a:lnTo>
                <a:close/>
                <a:moveTo>
                  <a:pt x="10779" y="8006"/>
                </a:moveTo>
                <a:lnTo>
                  <a:pt x="11485" y="8103"/>
                </a:lnTo>
                <a:lnTo>
                  <a:pt x="10804" y="8128"/>
                </a:lnTo>
                <a:lnTo>
                  <a:pt x="10779" y="8055"/>
                </a:lnTo>
                <a:lnTo>
                  <a:pt x="10779" y="8006"/>
                </a:lnTo>
                <a:close/>
                <a:moveTo>
                  <a:pt x="9319" y="7909"/>
                </a:moveTo>
                <a:lnTo>
                  <a:pt x="9222" y="8030"/>
                </a:lnTo>
                <a:lnTo>
                  <a:pt x="9125" y="8152"/>
                </a:lnTo>
                <a:lnTo>
                  <a:pt x="8979" y="8152"/>
                </a:lnTo>
                <a:lnTo>
                  <a:pt x="9027" y="7909"/>
                </a:lnTo>
                <a:close/>
                <a:moveTo>
                  <a:pt x="9417" y="7909"/>
                </a:moveTo>
                <a:lnTo>
                  <a:pt x="9952" y="7958"/>
                </a:lnTo>
                <a:lnTo>
                  <a:pt x="9855" y="8103"/>
                </a:lnTo>
                <a:lnTo>
                  <a:pt x="9855" y="8128"/>
                </a:lnTo>
                <a:lnTo>
                  <a:pt x="9611" y="8128"/>
                </a:lnTo>
                <a:lnTo>
                  <a:pt x="9660" y="8030"/>
                </a:lnTo>
                <a:lnTo>
                  <a:pt x="9660" y="7982"/>
                </a:lnTo>
                <a:lnTo>
                  <a:pt x="9636" y="7958"/>
                </a:lnTo>
                <a:lnTo>
                  <a:pt x="9611" y="7933"/>
                </a:lnTo>
                <a:lnTo>
                  <a:pt x="9563" y="7958"/>
                </a:lnTo>
                <a:lnTo>
                  <a:pt x="9441" y="8103"/>
                </a:lnTo>
                <a:lnTo>
                  <a:pt x="9417" y="8152"/>
                </a:lnTo>
                <a:lnTo>
                  <a:pt x="9344" y="8152"/>
                </a:lnTo>
                <a:lnTo>
                  <a:pt x="9417" y="7933"/>
                </a:lnTo>
                <a:lnTo>
                  <a:pt x="9417" y="7909"/>
                </a:lnTo>
                <a:close/>
                <a:moveTo>
                  <a:pt x="1874" y="8955"/>
                </a:moveTo>
                <a:lnTo>
                  <a:pt x="2117" y="9004"/>
                </a:lnTo>
                <a:lnTo>
                  <a:pt x="2360" y="9052"/>
                </a:lnTo>
                <a:lnTo>
                  <a:pt x="2604" y="9052"/>
                </a:lnTo>
                <a:lnTo>
                  <a:pt x="2823" y="10342"/>
                </a:lnTo>
                <a:lnTo>
                  <a:pt x="3115" y="11607"/>
                </a:lnTo>
                <a:lnTo>
                  <a:pt x="3309" y="12362"/>
                </a:lnTo>
                <a:lnTo>
                  <a:pt x="3309" y="12362"/>
                </a:lnTo>
                <a:lnTo>
                  <a:pt x="3163" y="12167"/>
                </a:lnTo>
                <a:lnTo>
                  <a:pt x="2993" y="11997"/>
                </a:lnTo>
                <a:lnTo>
                  <a:pt x="2823" y="11826"/>
                </a:lnTo>
                <a:lnTo>
                  <a:pt x="2628" y="11656"/>
                </a:lnTo>
                <a:lnTo>
                  <a:pt x="2385" y="11486"/>
                </a:lnTo>
                <a:lnTo>
                  <a:pt x="2117" y="11315"/>
                </a:lnTo>
                <a:lnTo>
                  <a:pt x="1825" y="11145"/>
                </a:lnTo>
                <a:lnTo>
                  <a:pt x="1557" y="10950"/>
                </a:lnTo>
                <a:lnTo>
                  <a:pt x="1338" y="10731"/>
                </a:lnTo>
                <a:lnTo>
                  <a:pt x="1217" y="10610"/>
                </a:lnTo>
                <a:lnTo>
                  <a:pt x="1144" y="10464"/>
                </a:lnTo>
                <a:lnTo>
                  <a:pt x="1071" y="10342"/>
                </a:lnTo>
                <a:lnTo>
                  <a:pt x="998" y="10196"/>
                </a:lnTo>
                <a:lnTo>
                  <a:pt x="973" y="10050"/>
                </a:lnTo>
                <a:lnTo>
                  <a:pt x="949" y="9880"/>
                </a:lnTo>
                <a:lnTo>
                  <a:pt x="949" y="9734"/>
                </a:lnTo>
                <a:lnTo>
                  <a:pt x="998" y="9563"/>
                </a:lnTo>
                <a:lnTo>
                  <a:pt x="1046" y="9442"/>
                </a:lnTo>
                <a:lnTo>
                  <a:pt x="1119" y="9320"/>
                </a:lnTo>
                <a:lnTo>
                  <a:pt x="1241" y="9198"/>
                </a:lnTo>
                <a:lnTo>
                  <a:pt x="1338" y="9101"/>
                </a:lnTo>
                <a:lnTo>
                  <a:pt x="1484" y="9028"/>
                </a:lnTo>
                <a:lnTo>
                  <a:pt x="1630" y="8979"/>
                </a:lnTo>
                <a:lnTo>
                  <a:pt x="1752" y="8955"/>
                </a:lnTo>
                <a:close/>
                <a:moveTo>
                  <a:pt x="14137" y="15525"/>
                </a:moveTo>
                <a:lnTo>
                  <a:pt x="14405" y="15598"/>
                </a:lnTo>
                <a:lnTo>
                  <a:pt x="14405" y="15720"/>
                </a:lnTo>
                <a:lnTo>
                  <a:pt x="14405" y="15841"/>
                </a:lnTo>
                <a:lnTo>
                  <a:pt x="14381" y="15939"/>
                </a:lnTo>
                <a:lnTo>
                  <a:pt x="14356" y="16012"/>
                </a:lnTo>
                <a:lnTo>
                  <a:pt x="14283" y="16060"/>
                </a:lnTo>
                <a:lnTo>
                  <a:pt x="14235" y="16085"/>
                </a:lnTo>
                <a:lnTo>
                  <a:pt x="14137" y="16109"/>
                </a:lnTo>
                <a:lnTo>
                  <a:pt x="14040" y="16109"/>
                </a:lnTo>
                <a:lnTo>
                  <a:pt x="13529" y="16133"/>
                </a:lnTo>
                <a:lnTo>
                  <a:pt x="13018" y="16133"/>
                </a:lnTo>
                <a:lnTo>
                  <a:pt x="13213" y="15866"/>
                </a:lnTo>
                <a:lnTo>
                  <a:pt x="13383" y="15549"/>
                </a:lnTo>
                <a:lnTo>
                  <a:pt x="13797" y="15549"/>
                </a:lnTo>
                <a:lnTo>
                  <a:pt x="14137" y="15525"/>
                </a:lnTo>
                <a:close/>
                <a:moveTo>
                  <a:pt x="4623" y="15379"/>
                </a:moveTo>
                <a:lnTo>
                  <a:pt x="4891" y="15768"/>
                </a:lnTo>
                <a:lnTo>
                  <a:pt x="5183" y="16157"/>
                </a:lnTo>
                <a:lnTo>
                  <a:pt x="5183" y="16157"/>
                </a:lnTo>
                <a:lnTo>
                  <a:pt x="3796" y="16085"/>
                </a:lnTo>
                <a:lnTo>
                  <a:pt x="3674" y="16109"/>
                </a:lnTo>
                <a:lnTo>
                  <a:pt x="3577" y="16060"/>
                </a:lnTo>
                <a:lnTo>
                  <a:pt x="3504" y="15987"/>
                </a:lnTo>
                <a:lnTo>
                  <a:pt x="3455" y="15841"/>
                </a:lnTo>
                <a:lnTo>
                  <a:pt x="3772" y="15695"/>
                </a:lnTo>
                <a:lnTo>
                  <a:pt x="4185" y="15525"/>
                </a:lnTo>
                <a:lnTo>
                  <a:pt x="4623" y="15379"/>
                </a:lnTo>
                <a:close/>
                <a:moveTo>
                  <a:pt x="3017" y="7982"/>
                </a:moveTo>
                <a:lnTo>
                  <a:pt x="3163" y="8079"/>
                </a:lnTo>
                <a:lnTo>
                  <a:pt x="3309" y="8152"/>
                </a:lnTo>
                <a:lnTo>
                  <a:pt x="3480" y="8201"/>
                </a:lnTo>
                <a:lnTo>
                  <a:pt x="3650" y="8249"/>
                </a:lnTo>
                <a:lnTo>
                  <a:pt x="3991" y="8298"/>
                </a:lnTo>
                <a:lnTo>
                  <a:pt x="4331" y="8322"/>
                </a:lnTo>
                <a:lnTo>
                  <a:pt x="5329" y="8420"/>
                </a:lnTo>
                <a:lnTo>
                  <a:pt x="6302" y="8493"/>
                </a:lnTo>
                <a:lnTo>
                  <a:pt x="7300" y="8541"/>
                </a:lnTo>
                <a:lnTo>
                  <a:pt x="8297" y="8566"/>
                </a:lnTo>
                <a:lnTo>
                  <a:pt x="10293" y="8566"/>
                </a:lnTo>
                <a:lnTo>
                  <a:pt x="12288" y="8517"/>
                </a:lnTo>
                <a:lnTo>
                  <a:pt x="13067" y="8493"/>
                </a:lnTo>
                <a:lnTo>
                  <a:pt x="13432" y="8468"/>
                </a:lnTo>
                <a:lnTo>
                  <a:pt x="13821" y="8395"/>
                </a:lnTo>
                <a:lnTo>
                  <a:pt x="14016" y="8347"/>
                </a:lnTo>
                <a:lnTo>
                  <a:pt x="14235" y="8249"/>
                </a:lnTo>
                <a:lnTo>
                  <a:pt x="14454" y="8152"/>
                </a:lnTo>
                <a:lnTo>
                  <a:pt x="14648" y="8006"/>
                </a:lnTo>
                <a:lnTo>
                  <a:pt x="14648" y="8931"/>
                </a:lnTo>
                <a:lnTo>
                  <a:pt x="14478" y="8931"/>
                </a:lnTo>
                <a:lnTo>
                  <a:pt x="14308" y="8955"/>
                </a:lnTo>
                <a:lnTo>
                  <a:pt x="13943" y="9052"/>
                </a:lnTo>
                <a:lnTo>
                  <a:pt x="13334" y="9174"/>
                </a:lnTo>
                <a:lnTo>
                  <a:pt x="12726" y="9247"/>
                </a:lnTo>
                <a:lnTo>
                  <a:pt x="12458" y="9271"/>
                </a:lnTo>
                <a:lnTo>
                  <a:pt x="12191" y="9271"/>
                </a:lnTo>
                <a:lnTo>
                  <a:pt x="11655" y="9247"/>
                </a:lnTo>
                <a:lnTo>
                  <a:pt x="10585" y="9247"/>
                </a:lnTo>
                <a:lnTo>
                  <a:pt x="10536" y="9271"/>
                </a:lnTo>
                <a:lnTo>
                  <a:pt x="10536" y="9296"/>
                </a:lnTo>
                <a:lnTo>
                  <a:pt x="10536" y="9344"/>
                </a:lnTo>
                <a:lnTo>
                  <a:pt x="10560" y="9369"/>
                </a:lnTo>
                <a:lnTo>
                  <a:pt x="10828" y="9442"/>
                </a:lnTo>
                <a:lnTo>
                  <a:pt x="11096" y="9490"/>
                </a:lnTo>
                <a:lnTo>
                  <a:pt x="11363" y="9539"/>
                </a:lnTo>
                <a:lnTo>
                  <a:pt x="11631" y="9563"/>
                </a:lnTo>
                <a:lnTo>
                  <a:pt x="12191" y="9539"/>
                </a:lnTo>
                <a:lnTo>
                  <a:pt x="12726" y="9515"/>
                </a:lnTo>
                <a:lnTo>
                  <a:pt x="13213" y="9490"/>
                </a:lnTo>
                <a:lnTo>
                  <a:pt x="13724" y="9417"/>
                </a:lnTo>
                <a:lnTo>
                  <a:pt x="13967" y="9369"/>
                </a:lnTo>
                <a:lnTo>
                  <a:pt x="14210" y="9320"/>
                </a:lnTo>
                <a:lnTo>
                  <a:pt x="14429" y="9223"/>
                </a:lnTo>
                <a:lnTo>
                  <a:pt x="14648" y="9125"/>
                </a:lnTo>
                <a:lnTo>
                  <a:pt x="14648" y="9125"/>
                </a:lnTo>
                <a:lnTo>
                  <a:pt x="14600" y="9612"/>
                </a:lnTo>
                <a:lnTo>
                  <a:pt x="13748" y="9855"/>
                </a:lnTo>
                <a:lnTo>
                  <a:pt x="13310" y="9977"/>
                </a:lnTo>
                <a:lnTo>
                  <a:pt x="12872" y="10050"/>
                </a:lnTo>
                <a:lnTo>
                  <a:pt x="12410" y="10050"/>
                </a:lnTo>
                <a:lnTo>
                  <a:pt x="11947" y="10026"/>
                </a:lnTo>
                <a:lnTo>
                  <a:pt x="11485" y="9977"/>
                </a:lnTo>
                <a:lnTo>
                  <a:pt x="11266" y="9977"/>
                </a:lnTo>
                <a:lnTo>
                  <a:pt x="11047" y="10001"/>
                </a:lnTo>
                <a:lnTo>
                  <a:pt x="10974" y="10026"/>
                </a:lnTo>
                <a:lnTo>
                  <a:pt x="10950" y="10074"/>
                </a:lnTo>
                <a:lnTo>
                  <a:pt x="10950" y="10123"/>
                </a:lnTo>
                <a:lnTo>
                  <a:pt x="10998" y="10172"/>
                </a:lnTo>
                <a:lnTo>
                  <a:pt x="11217" y="10293"/>
                </a:lnTo>
                <a:lnTo>
                  <a:pt x="11461" y="10366"/>
                </a:lnTo>
                <a:lnTo>
                  <a:pt x="11704" y="10439"/>
                </a:lnTo>
                <a:lnTo>
                  <a:pt x="11996" y="10464"/>
                </a:lnTo>
                <a:lnTo>
                  <a:pt x="12264" y="10464"/>
                </a:lnTo>
                <a:lnTo>
                  <a:pt x="12531" y="10439"/>
                </a:lnTo>
                <a:lnTo>
                  <a:pt x="13042" y="10415"/>
                </a:lnTo>
                <a:lnTo>
                  <a:pt x="13432" y="10342"/>
                </a:lnTo>
                <a:lnTo>
                  <a:pt x="13821" y="10269"/>
                </a:lnTo>
                <a:lnTo>
                  <a:pt x="14210" y="10123"/>
                </a:lnTo>
                <a:lnTo>
                  <a:pt x="14551" y="9953"/>
                </a:lnTo>
                <a:lnTo>
                  <a:pt x="14551" y="10074"/>
                </a:lnTo>
                <a:lnTo>
                  <a:pt x="14454" y="10537"/>
                </a:lnTo>
                <a:lnTo>
                  <a:pt x="14113" y="10585"/>
                </a:lnTo>
                <a:lnTo>
                  <a:pt x="13772" y="10658"/>
                </a:lnTo>
                <a:lnTo>
                  <a:pt x="13456" y="10756"/>
                </a:lnTo>
                <a:lnTo>
                  <a:pt x="13140" y="10829"/>
                </a:lnTo>
                <a:lnTo>
                  <a:pt x="12702" y="10853"/>
                </a:lnTo>
                <a:lnTo>
                  <a:pt x="12264" y="10902"/>
                </a:lnTo>
                <a:lnTo>
                  <a:pt x="11826" y="10950"/>
                </a:lnTo>
                <a:lnTo>
                  <a:pt x="11607" y="10999"/>
                </a:lnTo>
                <a:lnTo>
                  <a:pt x="11412" y="11072"/>
                </a:lnTo>
                <a:lnTo>
                  <a:pt x="11388" y="11096"/>
                </a:lnTo>
                <a:lnTo>
                  <a:pt x="11412" y="11121"/>
                </a:lnTo>
                <a:lnTo>
                  <a:pt x="11607" y="11218"/>
                </a:lnTo>
                <a:lnTo>
                  <a:pt x="11826" y="11267"/>
                </a:lnTo>
                <a:lnTo>
                  <a:pt x="12045" y="11291"/>
                </a:lnTo>
                <a:lnTo>
                  <a:pt x="12288" y="11291"/>
                </a:lnTo>
                <a:lnTo>
                  <a:pt x="12750" y="11242"/>
                </a:lnTo>
                <a:lnTo>
                  <a:pt x="13188" y="11194"/>
                </a:lnTo>
                <a:lnTo>
                  <a:pt x="13748" y="11121"/>
                </a:lnTo>
                <a:lnTo>
                  <a:pt x="14064" y="11048"/>
                </a:lnTo>
                <a:lnTo>
                  <a:pt x="14356" y="10950"/>
                </a:lnTo>
                <a:lnTo>
                  <a:pt x="14162" y="11729"/>
                </a:lnTo>
                <a:lnTo>
                  <a:pt x="13845" y="11753"/>
                </a:lnTo>
                <a:lnTo>
                  <a:pt x="13553" y="11778"/>
                </a:lnTo>
                <a:lnTo>
                  <a:pt x="12921" y="11875"/>
                </a:lnTo>
                <a:lnTo>
                  <a:pt x="12653" y="11875"/>
                </a:lnTo>
                <a:lnTo>
                  <a:pt x="12337" y="11899"/>
                </a:lnTo>
                <a:lnTo>
                  <a:pt x="12191" y="11899"/>
                </a:lnTo>
                <a:lnTo>
                  <a:pt x="12069" y="11948"/>
                </a:lnTo>
                <a:lnTo>
                  <a:pt x="11923" y="11997"/>
                </a:lnTo>
                <a:lnTo>
                  <a:pt x="11801" y="12070"/>
                </a:lnTo>
                <a:lnTo>
                  <a:pt x="11801" y="12094"/>
                </a:lnTo>
                <a:lnTo>
                  <a:pt x="11801" y="12118"/>
                </a:lnTo>
                <a:lnTo>
                  <a:pt x="11923" y="12191"/>
                </a:lnTo>
                <a:lnTo>
                  <a:pt x="12069" y="12240"/>
                </a:lnTo>
                <a:lnTo>
                  <a:pt x="12191" y="12264"/>
                </a:lnTo>
                <a:lnTo>
                  <a:pt x="12653" y="12264"/>
                </a:lnTo>
                <a:lnTo>
                  <a:pt x="12921" y="12216"/>
                </a:lnTo>
                <a:lnTo>
                  <a:pt x="13505" y="12167"/>
                </a:lnTo>
                <a:lnTo>
                  <a:pt x="13772" y="12143"/>
                </a:lnTo>
                <a:lnTo>
                  <a:pt x="14064" y="12070"/>
                </a:lnTo>
                <a:lnTo>
                  <a:pt x="14064" y="12070"/>
                </a:lnTo>
                <a:lnTo>
                  <a:pt x="13943" y="12483"/>
                </a:lnTo>
                <a:lnTo>
                  <a:pt x="13845" y="12848"/>
                </a:lnTo>
                <a:lnTo>
                  <a:pt x="13724" y="12800"/>
                </a:lnTo>
                <a:lnTo>
                  <a:pt x="13626" y="12775"/>
                </a:lnTo>
                <a:lnTo>
                  <a:pt x="13383" y="12775"/>
                </a:lnTo>
                <a:lnTo>
                  <a:pt x="12896" y="12848"/>
                </a:lnTo>
                <a:lnTo>
                  <a:pt x="12337" y="12897"/>
                </a:lnTo>
                <a:lnTo>
                  <a:pt x="12069" y="12946"/>
                </a:lnTo>
                <a:lnTo>
                  <a:pt x="11777" y="13043"/>
                </a:lnTo>
                <a:lnTo>
                  <a:pt x="11753" y="13067"/>
                </a:lnTo>
                <a:lnTo>
                  <a:pt x="11753" y="13116"/>
                </a:lnTo>
                <a:lnTo>
                  <a:pt x="11777" y="13165"/>
                </a:lnTo>
                <a:lnTo>
                  <a:pt x="11801" y="13189"/>
                </a:lnTo>
                <a:lnTo>
                  <a:pt x="12069" y="13238"/>
                </a:lnTo>
                <a:lnTo>
                  <a:pt x="12361" y="13238"/>
                </a:lnTo>
                <a:lnTo>
                  <a:pt x="12896" y="13213"/>
                </a:lnTo>
                <a:lnTo>
                  <a:pt x="13334" y="13189"/>
                </a:lnTo>
                <a:lnTo>
                  <a:pt x="13578" y="13165"/>
                </a:lnTo>
                <a:lnTo>
                  <a:pt x="13675" y="13140"/>
                </a:lnTo>
                <a:lnTo>
                  <a:pt x="13772" y="13092"/>
                </a:lnTo>
                <a:lnTo>
                  <a:pt x="13772" y="13092"/>
                </a:lnTo>
                <a:lnTo>
                  <a:pt x="13505" y="13870"/>
                </a:lnTo>
                <a:lnTo>
                  <a:pt x="13310" y="13870"/>
                </a:lnTo>
                <a:lnTo>
                  <a:pt x="13115" y="13895"/>
                </a:lnTo>
                <a:lnTo>
                  <a:pt x="12896" y="13919"/>
                </a:lnTo>
                <a:lnTo>
                  <a:pt x="12702" y="13943"/>
                </a:lnTo>
                <a:lnTo>
                  <a:pt x="12483" y="13943"/>
                </a:lnTo>
                <a:lnTo>
                  <a:pt x="12239" y="13919"/>
                </a:lnTo>
                <a:lnTo>
                  <a:pt x="11777" y="13870"/>
                </a:lnTo>
                <a:lnTo>
                  <a:pt x="11753" y="13895"/>
                </a:lnTo>
                <a:lnTo>
                  <a:pt x="11753" y="13919"/>
                </a:lnTo>
                <a:lnTo>
                  <a:pt x="11947" y="14041"/>
                </a:lnTo>
                <a:lnTo>
                  <a:pt x="12142" y="14138"/>
                </a:lnTo>
                <a:lnTo>
                  <a:pt x="12361" y="14187"/>
                </a:lnTo>
                <a:lnTo>
                  <a:pt x="12604" y="14211"/>
                </a:lnTo>
                <a:lnTo>
                  <a:pt x="12775" y="14235"/>
                </a:lnTo>
                <a:lnTo>
                  <a:pt x="13188" y="14235"/>
                </a:lnTo>
                <a:lnTo>
                  <a:pt x="13383" y="14187"/>
                </a:lnTo>
                <a:lnTo>
                  <a:pt x="13383" y="14187"/>
                </a:lnTo>
                <a:lnTo>
                  <a:pt x="13286" y="14430"/>
                </a:lnTo>
                <a:lnTo>
                  <a:pt x="13261" y="14454"/>
                </a:lnTo>
                <a:lnTo>
                  <a:pt x="13237" y="14479"/>
                </a:lnTo>
                <a:lnTo>
                  <a:pt x="13213" y="14576"/>
                </a:lnTo>
                <a:lnTo>
                  <a:pt x="13140" y="14527"/>
                </a:lnTo>
                <a:lnTo>
                  <a:pt x="12872" y="14527"/>
                </a:lnTo>
                <a:lnTo>
                  <a:pt x="12507" y="14552"/>
                </a:lnTo>
                <a:lnTo>
                  <a:pt x="12288" y="14552"/>
                </a:lnTo>
                <a:lnTo>
                  <a:pt x="12069" y="14503"/>
                </a:lnTo>
                <a:lnTo>
                  <a:pt x="11850" y="14479"/>
                </a:lnTo>
                <a:lnTo>
                  <a:pt x="11631" y="14454"/>
                </a:lnTo>
                <a:lnTo>
                  <a:pt x="11582" y="14479"/>
                </a:lnTo>
                <a:lnTo>
                  <a:pt x="11558" y="14503"/>
                </a:lnTo>
                <a:lnTo>
                  <a:pt x="11558" y="14552"/>
                </a:lnTo>
                <a:lnTo>
                  <a:pt x="11582" y="14600"/>
                </a:lnTo>
                <a:lnTo>
                  <a:pt x="11655" y="14673"/>
                </a:lnTo>
                <a:lnTo>
                  <a:pt x="11753" y="14746"/>
                </a:lnTo>
                <a:lnTo>
                  <a:pt x="11947" y="14844"/>
                </a:lnTo>
                <a:lnTo>
                  <a:pt x="12166" y="14917"/>
                </a:lnTo>
                <a:lnTo>
                  <a:pt x="12410" y="14941"/>
                </a:lnTo>
                <a:lnTo>
                  <a:pt x="12750" y="14941"/>
                </a:lnTo>
                <a:lnTo>
                  <a:pt x="12945" y="14892"/>
                </a:lnTo>
                <a:lnTo>
                  <a:pt x="13115" y="14819"/>
                </a:lnTo>
                <a:lnTo>
                  <a:pt x="12872" y="15257"/>
                </a:lnTo>
                <a:lnTo>
                  <a:pt x="12750" y="15233"/>
                </a:lnTo>
                <a:lnTo>
                  <a:pt x="12629" y="15257"/>
                </a:lnTo>
                <a:lnTo>
                  <a:pt x="12385" y="15257"/>
                </a:lnTo>
                <a:lnTo>
                  <a:pt x="12191" y="15233"/>
                </a:lnTo>
                <a:lnTo>
                  <a:pt x="11996" y="15209"/>
                </a:lnTo>
                <a:lnTo>
                  <a:pt x="11801" y="15184"/>
                </a:lnTo>
                <a:lnTo>
                  <a:pt x="11631" y="15184"/>
                </a:lnTo>
                <a:lnTo>
                  <a:pt x="11582" y="15209"/>
                </a:lnTo>
                <a:lnTo>
                  <a:pt x="11607" y="15257"/>
                </a:lnTo>
                <a:lnTo>
                  <a:pt x="11655" y="15330"/>
                </a:lnTo>
                <a:lnTo>
                  <a:pt x="11728" y="15403"/>
                </a:lnTo>
                <a:lnTo>
                  <a:pt x="11801" y="15476"/>
                </a:lnTo>
                <a:lnTo>
                  <a:pt x="11899" y="15525"/>
                </a:lnTo>
                <a:lnTo>
                  <a:pt x="12093" y="15574"/>
                </a:lnTo>
                <a:lnTo>
                  <a:pt x="12288" y="15598"/>
                </a:lnTo>
                <a:lnTo>
                  <a:pt x="12458" y="15622"/>
                </a:lnTo>
                <a:lnTo>
                  <a:pt x="12653" y="15622"/>
                </a:lnTo>
                <a:lnTo>
                  <a:pt x="12458" y="15890"/>
                </a:lnTo>
                <a:lnTo>
                  <a:pt x="12264" y="15866"/>
                </a:lnTo>
                <a:lnTo>
                  <a:pt x="12045" y="15890"/>
                </a:lnTo>
                <a:lnTo>
                  <a:pt x="11826" y="15866"/>
                </a:lnTo>
                <a:lnTo>
                  <a:pt x="11631" y="15841"/>
                </a:lnTo>
                <a:lnTo>
                  <a:pt x="11558" y="15841"/>
                </a:lnTo>
                <a:lnTo>
                  <a:pt x="11461" y="15890"/>
                </a:lnTo>
                <a:lnTo>
                  <a:pt x="11509" y="15987"/>
                </a:lnTo>
                <a:lnTo>
                  <a:pt x="11607" y="16060"/>
                </a:lnTo>
                <a:lnTo>
                  <a:pt x="11728" y="16133"/>
                </a:lnTo>
                <a:lnTo>
                  <a:pt x="11850" y="16157"/>
                </a:lnTo>
                <a:lnTo>
                  <a:pt x="8930" y="16206"/>
                </a:lnTo>
                <a:lnTo>
                  <a:pt x="7324" y="16206"/>
                </a:lnTo>
                <a:lnTo>
                  <a:pt x="5694" y="16182"/>
                </a:lnTo>
                <a:lnTo>
                  <a:pt x="5718" y="16109"/>
                </a:lnTo>
                <a:lnTo>
                  <a:pt x="5718" y="16036"/>
                </a:lnTo>
                <a:lnTo>
                  <a:pt x="5694" y="15963"/>
                </a:lnTo>
                <a:lnTo>
                  <a:pt x="5645" y="15890"/>
                </a:lnTo>
                <a:lnTo>
                  <a:pt x="5305" y="15428"/>
                </a:lnTo>
                <a:lnTo>
                  <a:pt x="5013" y="14965"/>
                </a:lnTo>
                <a:lnTo>
                  <a:pt x="4721" y="14454"/>
                </a:lnTo>
                <a:lnTo>
                  <a:pt x="4477" y="13968"/>
                </a:lnTo>
                <a:lnTo>
                  <a:pt x="4258" y="13432"/>
                </a:lnTo>
                <a:lnTo>
                  <a:pt x="4064" y="12897"/>
                </a:lnTo>
                <a:lnTo>
                  <a:pt x="3869" y="12362"/>
                </a:lnTo>
                <a:lnTo>
                  <a:pt x="3723" y="11826"/>
                </a:lnTo>
                <a:lnTo>
                  <a:pt x="3553" y="11267"/>
                </a:lnTo>
                <a:lnTo>
                  <a:pt x="3431" y="10683"/>
                </a:lnTo>
                <a:lnTo>
                  <a:pt x="3163" y="9539"/>
                </a:lnTo>
                <a:lnTo>
                  <a:pt x="3090" y="9125"/>
                </a:lnTo>
                <a:lnTo>
                  <a:pt x="3042" y="8736"/>
                </a:lnTo>
                <a:lnTo>
                  <a:pt x="3017" y="8371"/>
                </a:lnTo>
                <a:lnTo>
                  <a:pt x="3017" y="7982"/>
                </a:lnTo>
                <a:close/>
                <a:moveTo>
                  <a:pt x="4258" y="14746"/>
                </a:moveTo>
                <a:lnTo>
                  <a:pt x="4502" y="15209"/>
                </a:lnTo>
                <a:lnTo>
                  <a:pt x="4064" y="15257"/>
                </a:lnTo>
                <a:lnTo>
                  <a:pt x="3626" y="15379"/>
                </a:lnTo>
                <a:lnTo>
                  <a:pt x="3455" y="15428"/>
                </a:lnTo>
                <a:lnTo>
                  <a:pt x="3285" y="15501"/>
                </a:lnTo>
                <a:lnTo>
                  <a:pt x="3115" y="15622"/>
                </a:lnTo>
                <a:lnTo>
                  <a:pt x="3042" y="15671"/>
                </a:lnTo>
                <a:lnTo>
                  <a:pt x="2993" y="15744"/>
                </a:lnTo>
                <a:lnTo>
                  <a:pt x="2944" y="15914"/>
                </a:lnTo>
                <a:lnTo>
                  <a:pt x="2944" y="16060"/>
                </a:lnTo>
                <a:lnTo>
                  <a:pt x="2993" y="16182"/>
                </a:lnTo>
                <a:lnTo>
                  <a:pt x="3066" y="16279"/>
                </a:lnTo>
                <a:lnTo>
                  <a:pt x="3163" y="16352"/>
                </a:lnTo>
                <a:lnTo>
                  <a:pt x="3309" y="16401"/>
                </a:lnTo>
                <a:lnTo>
                  <a:pt x="3455" y="16449"/>
                </a:lnTo>
                <a:lnTo>
                  <a:pt x="3601" y="16474"/>
                </a:lnTo>
                <a:lnTo>
                  <a:pt x="4283" y="16547"/>
                </a:lnTo>
                <a:lnTo>
                  <a:pt x="4988" y="16571"/>
                </a:lnTo>
                <a:lnTo>
                  <a:pt x="6375" y="16620"/>
                </a:lnTo>
                <a:lnTo>
                  <a:pt x="9125" y="16620"/>
                </a:lnTo>
                <a:lnTo>
                  <a:pt x="11801" y="16571"/>
                </a:lnTo>
                <a:lnTo>
                  <a:pt x="13018" y="16571"/>
                </a:lnTo>
                <a:lnTo>
                  <a:pt x="13626" y="16547"/>
                </a:lnTo>
                <a:lnTo>
                  <a:pt x="13943" y="16522"/>
                </a:lnTo>
                <a:lnTo>
                  <a:pt x="14235" y="16498"/>
                </a:lnTo>
                <a:lnTo>
                  <a:pt x="14381" y="16449"/>
                </a:lnTo>
                <a:lnTo>
                  <a:pt x="14527" y="16376"/>
                </a:lnTo>
                <a:lnTo>
                  <a:pt x="14673" y="16303"/>
                </a:lnTo>
                <a:lnTo>
                  <a:pt x="14819" y="16182"/>
                </a:lnTo>
                <a:lnTo>
                  <a:pt x="14916" y="16060"/>
                </a:lnTo>
                <a:lnTo>
                  <a:pt x="14965" y="15914"/>
                </a:lnTo>
                <a:lnTo>
                  <a:pt x="14965" y="15841"/>
                </a:lnTo>
                <a:lnTo>
                  <a:pt x="14965" y="15744"/>
                </a:lnTo>
                <a:lnTo>
                  <a:pt x="14940" y="15671"/>
                </a:lnTo>
                <a:lnTo>
                  <a:pt x="14916" y="15574"/>
                </a:lnTo>
                <a:lnTo>
                  <a:pt x="14794" y="15403"/>
                </a:lnTo>
                <a:lnTo>
                  <a:pt x="14648" y="15282"/>
                </a:lnTo>
                <a:lnTo>
                  <a:pt x="14478" y="15209"/>
                </a:lnTo>
                <a:lnTo>
                  <a:pt x="14308" y="15184"/>
                </a:lnTo>
                <a:lnTo>
                  <a:pt x="14137" y="15160"/>
                </a:lnTo>
                <a:lnTo>
                  <a:pt x="13553" y="15160"/>
                </a:lnTo>
                <a:lnTo>
                  <a:pt x="13699" y="14819"/>
                </a:lnTo>
                <a:lnTo>
                  <a:pt x="13724" y="14771"/>
                </a:lnTo>
                <a:lnTo>
                  <a:pt x="14454" y="14844"/>
                </a:lnTo>
                <a:lnTo>
                  <a:pt x="14794" y="14917"/>
                </a:lnTo>
                <a:lnTo>
                  <a:pt x="15135" y="14990"/>
                </a:lnTo>
                <a:lnTo>
                  <a:pt x="15500" y="15087"/>
                </a:lnTo>
                <a:lnTo>
                  <a:pt x="15816" y="15184"/>
                </a:lnTo>
                <a:lnTo>
                  <a:pt x="16157" y="15330"/>
                </a:lnTo>
                <a:lnTo>
                  <a:pt x="16497" y="15452"/>
                </a:lnTo>
                <a:lnTo>
                  <a:pt x="16741" y="15598"/>
                </a:lnTo>
                <a:lnTo>
                  <a:pt x="16911" y="15744"/>
                </a:lnTo>
                <a:lnTo>
                  <a:pt x="17033" y="15914"/>
                </a:lnTo>
                <a:lnTo>
                  <a:pt x="17081" y="16060"/>
                </a:lnTo>
                <a:lnTo>
                  <a:pt x="17081" y="16230"/>
                </a:lnTo>
                <a:lnTo>
                  <a:pt x="17008" y="16401"/>
                </a:lnTo>
                <a:lnTo>
                  <a:pt x="16911" y="16547"/>
                </a:lnTo>
                <a:lnTo>
                  <a:pt x="16789" y="16717"/>
                </a:lnTo>
                <a:lnTo>
                  <a:pt x="16643" y="16863"/>
                </a:lnTo>
                <a:lnTo>
                  <a:pt x="16449" y="17009"/>
                </a:lnTo>
                <a:lnTo>
                  <a:pt x="16059" y="17277"/>
                </a:lnTo>
                <a:lnTo>
                  <a:pt x="15670" y="17496"/>
                </a:lnTo>
                <a:lnTo>
                  <a:pt x="15305" y="17642"/>
                </a:lnTo>
                <a:lnTo>
                  <a:pt x="14965" y="17763"/>
                </a:lnTo>
                <a:lnTo>
                  <a:pt x="14600" y="17836"/>
                </a:lnTo>
                <a:lnTo>
                  <a:pt x="14259" y="17909"/>
                </a:lnTo>
                <a:lnTo>
                  <a:pt x="13894" y="17958"/>
                </a:lnTo>
                <a:lnTo>
                  <a:pt x="13140" y="18007"/>
                </a:lnTo>
                <a:lnTo>
                  <a:pt x="12410" y="18055"/>
                </a:lnTo>
                <a:lnTo>
                  <a:pt x="11558" y="18080"/>
                </a:lnTo>
                <a:lnTo>
                  <a:pt x="10706" y="18080"/>
                </a:lnTo>
                <a:lnTo>
                  <a:pt x="9027" y="18055"/>
                </a:lnTo>
                <a:lnTo>
                  <a:pt x="7324" y="18031"/>
                </a:lnTo>
                <a:lnTo>
                  <a:pt x="6473" y="18007"/>
                </a:lnTo>
                <a:lnTo>
                  <a:pt x="5645" y="17982"/>
                </a:lnTo>
                <a:lnTo>
                  <a:pt x="4794" y="17934"/>
                </a:lnTo>
                <a:lnTo>
                  <a:pt x="3942" y="17861"/>
                </a:lnTo>
                <a:lnTo>
                  <a:pt x="3115" y="17739"/>
                </a:lnTo>
                <a:lnTo>
                  <a:pt x="2287" y="17593"/>
                </a:lnTo>
                <a:lnTo>
                  <a:pt x="1898" y="17496"/>
                </a:lnTo>
                <a:lnTo>
                  <a:pt x="1509" y="17350"/>
                </a:lnTo>
                <a:lnTo>
                  <a:pt x="1168" y="17179"/>
                </a:lnTo>
                <a:lnTo>
                  <a:pt x="827" y="16985"/>
                </a:lnTo>
                <a:lnTo>
                  <a:pt x="633" y="16839"/>
                </a:lnTo>
                <a:lnTo>
                  <a:pt x="487" y="16668"/>
                </a:lnTo>
                <a:lnTo>
                  <a:pt x="365" y="16449"/>
                </a:lnTo>
                <a:lnTo>
                  <a:pt x="316" y="16328"/>
                </a:lnTo>
                <a:lnTo>
                  <a:pt x="316" y="16230"/>
                </a:lnTo>
                <a:lnTo>
                  <a:pt x="316" y="16085"/>
                </a:lnTo>
                <a:lnTo>
                  <a:pt x="341" y="15963"/>
                </a:lnTo>
                <a:lnTo>
                  <a:pt x="414" y="15866"/>
                </a:lnTo>
                <a:lnTo>
                  <a:pt x="511" y="15768"/>
                </a:lnTo>
                <a:lnTo>
                  <a:pt x="730" y="15622"/>
                </a:lnTo>
                <a:lnTo>
                  <a:pt x="949" y="15501"/>
                </a:lnTo>
                <a:lnTo>
                  <a:pt x="1314" y="15330"/>
                </a:lnTo>
                <a:lnTo>
                  <a:pt x="1728" y="15184"/>
                </a:lnTo>
                <a:lnTo>
                  <a:pt x="2141" y="15063"/>
                </a:lnTo>
                <a:lnTo>
                  <a:pt x="2555" y="14965"/>
                </a:lnTo>
                <a:lnTo>
                  <a:pt x="2993" y="14892"/>
                </a:lnTo>
                <a:lnTo>
                  <a:pt x="3407" y="14844"/>
                </a:lnTo>
                <a:lnTo>
                  <a:pt x="4258" y="14746"/>
                </a:lnTo>
                <a:close/>
                <a:moveTo>
                  <a:pt x="9076" y="6498"/>
                </a:moveTo>
                <a:lnTo>
                  <a:pt x="8103" y="6522"/>
                </a:lnTo>
                <a:lnTo>
                  <a:pt x="7129" y="6571"/>
                </a:lnTo>
                <a:lnTo>
                  <a:pt x="6156" y="6644"/>
                </a:lnTo>
                <a:lnTo>
                  <a:pt x="5183" y="6717"/>
                </a:lnTo>
                <a:lnTo>
                  <a:pt x="4526" y="6765"/>
                </a:lnTo>
                <a:lnTo>
                  <a:pt x="4161" y="6790"/>
                </a:lnTo>
                <a:lnTo>
                  <a:pt x="3796" y="6838"/>
                </a:lnTo>
                <a:lnTo>
                  <a:pt x="3431" y="6911"/>
                </a:lnTo>
                <a:lnTo>
                  <a:pt x="3285" y="6960"/>
                </a:lnTo>
                <a:lnTo>
                  <a:pt x="3115" y="7033"/>
                </a:lnTo>
                <a:lnTo>
                  <a:pt x="2993" y="7106"/>
                </a:lnTo>
                <a:lnTo>
                  <a:pt x="2847" y="7228"/>
                </a:lnTo>
                <a:lnTo>
                  <a:pt x="2750" y="7325"/>
                </a:lnTo>
                <a:lnTo>
                  <a:pt x="2652" y="7471"/>
                </a:lnTo>
                <a:lnTo>
                  <a:pt x="2628" y="7520"/>
                </a:lnTo>
                <a:lnTo>
                  <a:pt x="2628" y="7593"/>
                </a:lnTo>
                <a:lnTo>
                  <a:pt x="2652" y="7666"/>
                </a:lnTo>
                <a:lnTo>
                  <a:pt x="2579" y="7812"/>
                </a:lnTo>
                <a:lnTo>
                  <a:pt x="2555" y="7982"/>
                </a:lnTo>
                <a:lnTo>
                  <a:pt x="2531" y="8152"/>
                </a:lnTo>
                <a:lnTo>
                  <a:pt x="2506" y="8298"/>
                </a:lnTo>
                <a:lnTo>
                  <a:pt x="2360" y="8249"/>
                </a:lnTo>
                <a:lnTo>
                  <a:pt x="2214" y="8201"/>
                </a:lnTo>
                <a:lnTo>
                  <a:pt x="2044" y="8176"/>
                </a:lnTo>
                <a:lnTo>
                  <a:pt x="1874" y="8176"/>
                </a:lnTo>
                <a:lnTo>
                  <a:pt x="1557" y="8201"/>
                </a:lnTo>
                <a:lnTo>
                  <a:pt x="1265" y="8249"/>
                </a:lnTo>
                <a:lnTo>
                  <a:pt x="1046" y="8347"/>
                </a:lnTo>
                <a:lnTo>
                  <a:pt x="827" y="8468"/>
                </a:lnTo>
                <a:lnTo>
                  <a:pt x="657" y="8639"/>
                </a:lnTo>
                <a:lnTo>
                  <a:pt x="487" y="8833"/>
                </a:lnTo>
                <a:lnTo>
                  <a:pt x="365" y="9052"/>
                </a:lnTo>
                <a:lnTo>
                  <a:pt x="268" y="9271"/>
                </a:lnTo>
                <a:lnTo>
                  <a:pt x="195" y="9515"/>
                </a:lnTo>
                <a:lnTo>
                  <a:pt x="170" y="9758"/>
                </a:lnTo>
                <a:lnTo>
                  <a:pt x="170" y="10026"/>
                </a:lnTo>
                <a:lnTo>
                  <a:pt x="219" y="10293"/>
                </a:lnTo>
                <a:lnTo>
                  <a:pt x="292" y="10537"/>
                </a:lnTo>
                <a:lnTo>
                  <a:pt x="389" y="10780"/>
                </a:lnTo>
                <a:lnTo>
                  <a:pt x="535" y="10999"/>
                </a:lnTo>
                <a:lnTo>
                  <a:pt x="706" y="11194"/>
                </a:lnTo>
                <a:lnTo>
                  <a:pt x="900" y="11388"/>
                </a:lnTo>
                <a:lnTo>
                  <a:pt x="1095" y="11559"/>
                </a:lnTo>
                <a:lnTo>
                  <a:pt x="1363" y="11729"/>
                </a:lnTo>
                <a:lnTo>
                  <a:pt x="1606" y="11899"/>
                </a:lnTo>
                <a:lnTo>
                  <a:pt x="2117" y="12240"/>
                </a:lnTo>
                <a:lnTo>
                  <a:pt x="2409" y="12459"/>
                </a:lnTo>
                <a:lnTo>
                  <a:pt x="2531" y="12581"/>
                </a:lnTo>
                <a:lnTo>
                  <a:pt x="2652" y="12727"/>
                </a:lnTo>
                <a:lnTo>
                  <a:pt x="2725" y="12873"/>
                </a:lnTo>
                <a:lnTo>
                  <a:pt x="2774" y="13043"/>
                </a:lnTo>
                <a:lnTo>
                  <a:pt x="2750" y="13165"/>
                </a:lnTo>
                <a:lnTo>
                  <a:pt x="2725" y="13238"/>
                </a:lnTo>
                <a:lnTo>
                  <a:pt x="2677" y="13262"/>
                </a:lnTo>
                <a:lnTo>
                  <a:pt x="2604" y="13262"/>
                </a:lnTo>
                <a:lnTo>
                  <a:pt x="2531" y="13213"/>
                </a:lnTo>
                <a:lnTo>
                  <a:pt x="2458" y="13189"/>
                </a:lnTo>
                <a:lnTo>
                  <a:pt x="2312" y="13165"/>
                </a:lnTo>
                <a:lnTo>
                  <a:pt x="2190" y="13213"/>
                </a:lnTo>
                <a:lnTo>
                  <a:pt x="2068" y="13286"/>
                </a:lnTo>
                <a:lnTo>
                  <a:pt x="1995" y="13408"/>
                </a:lnTo>
                <a:lnTo>
                  <a:pt x="1971" y="13530"/>
                </a:lnTo>
                <a:lnTo>
                  <a:pt x="1971" y="13603"/>
                </a:lnTo>
                <a:lnTo>
                  <a:pt x="1995" y="13651"/>
                </a:lnTo>
                <a:lnTo>
                  <a:pt x="2020" y="13724"/>
                </a:lnTo>
                <a:lnTo>
                  <a:pt x="2093" y="13773"/>
                </a:lnTo>
                <a:lnTo>
                  <a:pt x="2263" y="13895"/>
                </a:lnTo>
                <a:lnTo>
                  <a:pt x="2458" y="13968"/>
                </a:lnTo>
                <a:lnTo>
                  <a:pt x="2677" y="13992"/>
                </a:lnTo>
                <a:lnTo>
                  <a:pt x="2871" y="13968"/>
                </a:lnTo>
                <a:lnTo>
                  <a:pt x="3066" y="13895"/>
                </a:lnTo>
                <a:lnTo>
                  <a:pt x="3236" y="13773"/>
                </a:lnTo>
                <a:lnTo>
                  <a:pt x="3309" y="13700"/>
                </a:lnTo>
                <a:lnTo>
                  <a:pt x="3358" y="13603"/>
                </a:lnTo>
                <a:lnTo>
                  <a:pt x="3431" y="13505"/>
                </a:lnTo>
                <a:lnTo>
                  <a:pt x="3455" y="13408"/>
                </a:lnTo>
                <a:lnTo>
                  <a:pt x="3504" y="13213"/>
                </a:lnTo>
                <a:lnTo>
                  <a:pt x="3504" y="13019"/>
                </a:lnTo>
                <a:lnTo>
                  <a:pt x="3650" y="13432"/>
                </a:lnTo>
                <a:lnTo>
                  <a:pt x="3820" y="13822"/>
                </a:lnTo>
                <a:lnTo>
                  <a:pt x="3991" y="14211"/>
                </a:lnTo>
                <a:lnTo>
                  <a:pt x="4185" y="14600"/>
                </a:lnTo>
                <a:lnTo>
                  <a:pt x="3723" y="14600"/>
                </a:lnTo>
                <a:lnTo>
                  <a:pt x="3285" y="14625"/>
                </a:lnTo>
                <a:lnTo>
                  <a:pt x="2823" y="14673"/>
                </a:lnTo>
                <a:lnTo>
                  <a:pt x="2385" y="14746"/>
                </a:lnTo>
                <a:lnTo>
                  <a:pt x="1922" y="14819"/>
                </a:lnTo>
                <a:lnTo>
                  <a:pt x="1484" y="14941"/>
                </a:lnTo>
                <a:lnTo>
                  <a:pt x="1071" y="15087"/>
                </a:lnTo>
                <a:lnTo>
                  <a:pt x="657" y="15282"/>
                </a:lnTo>
                <a:lnTo>
                  <a:pt x="487" y="15379"/>
                </a:lnTo>
                <a:lnTo>
                  <a:pt x="341" y="15476"/>
                </a:lnTo>
                <a:lnTo>
                  <a:pt x="219" y="15574"/>
                </a:lnTo>
                <a:lnTo>
                  <a:pt x="122" y="15695"/>
                </a:lnTo>
                <a:lnTo>
                  <a:pt x="49" y="15841"/>
                </a:lnTo>
                <a:lnTo>
                  <a:pt x="24" y="15963"/>
                </a:lnTo>
                <a:lnTo>
                  <a:pt x="0" y="16109"/>
                </a:lnTo>
                <a:lnTo>
                  <a:pt x="0" y="16255"/>
                </a:lnTo>
                <a:lnTo>
                  <a:pt x="24" y="16376"/>
                </a:lnTo>
                <a:lnTo>
                  <a:pt x="49" y="16522"/>
                </a:lnTo>
                <a:lnTo>
                  <a:pt x="122" y="16668"/>
                </a:lnTo>
                <a:lnTo>
                  <a:pt x="195" y="16790"/>
                </a:lnTo>
                <a:lnTo>
                  <a:pt x="292" y="16936"/>
                </a:lnTo>
                <a:lnTo>
                  <a:pt x="389" y="17058"/>
                </a:lnTo>
                <a:lnTo>
                  <a:pt x="511" y="17179"/>
                </a:lnTo>
                <a:lnTo>
                  <a:pt x="633" y="17301"/>
                </a:lnTo>
                <a:lnTo>
                  <a:pt x="827" y="17423"/>
                </a:lnTo>
                <a:lnTo>
                  <a:pt x="1046" y="17544"/>
                </a:lnTo>
                <a:lnTo>
                  <a:pt x="1241" y="17642"/>
                </a:lnTo>
                <a:lnTo>
                  <a:pt x="1460" y="17739"/>
                </a:lnTo>
                <a:lnTo>
                  <a:pt x="1922" y="17885"/>
                </a:lnTo>
                <a:lnTo>
                  <a:pt x="2409" y="18007"/>
                </a:lnTo>
                <a:lnTo>
                  <a:pt x="2896" y="18080"/>
                </a:lnTo>
                <a:lnTo>
                  <a:pt x="3382" y="18128"/>
                </a:lnTo>
                <a:lnTo>
                  <a:pt x="4331" y="18226"/>
                </a:lnTo>
                <a:lnTo>
                  <a:pt x="5451" y="18299"/>
                </a:lnTo>
                <a:lnTo>
                  <a:pt x="6570" y="18347"/>
                </a:lnTo>
                <a:lnTo>
                  <a:pt x="8833" y="18396"/>
                </a:lnTo>
                <a:lnTo>
                  <a:pt x="9928" y="18420"/>
                </a:lnTo>
                <a:lnTo>
                  <a:pt x="11047" y="18420"/>
                </a:lnTo>
                <a:lnTo>
                  <a:pt x="12142" y="18396"/>
                </a:lnTo>
                <a:lnTo>
                  <a:pt x="13261" y="18347"/>
                </a:lnTo>
                <a:lnTo>
                  <a:pt x="13675" y="18323"/>
                </a:lnTo>
                <a:lnTo>
                  <a:pt x="14113" y="18274"/>
                </a:lnTo>
                <a:lnTo>
                  <a:pt x="14527" y="18201"/>
                </a:lnTo>
                <a:lnTo>
                  <a:pt x="14965" y="18128"/>
                </a:lnTo>
                <a:lnTo>
                  <a:pt x="15378" y="18007"/>
                </a:lnTo>
                <a:lnTo>
                  <a:pt x="15767" y="17861"/>
                </a:lnTo>
                <a:lnTo>
                  <a:pt x="16157" y="17690"/>
                </a:lnTo>
                <a:lnTo>
                  <a:pt x="16546" y="17471"/>
                </a:lnTo>
                <a:lnTo>
                  <a:pt x="16814" y="17277"/>
                </a:lnTo>
                <a:lnTo>
                  <a:pt x="17057" y="17033"/>
                </a:lnTo>
                <a:lnTo>
                  <a:pt x="17276" y="16766"/>
                </a:lnTo>
                <a:lnTo>
                  <a:pt x="17349" y="16620"/>
                </a:lnTo>
                <a:lnTo>
                  <a:pt x="17422" y="16474"/>
                </a:lnTo>
                <a:lnTo>
                  <a:pt x="17471" y="16328"/>
                </a:lnTo>
                <a:lnTo>
                  <a:pt x="17495" y="16157"/>
                </a:lnTo>
                <a:lnTo>
                  <a:pt x="17495" y="16012"/>
                </a:lnTo>
                <a:lnTo>
                  <a:pt x="17471" y="15866"/>
                </a:lnTo>
                <a:lnTo>
                  <a:pt x="17398" y="15720"/>
                </a:lnTo>
                <a:lnTo>
                  <a:pt x="17325" y="15598"/>
                </a:lnTo>
                <a:lnTo>
                  <a:pt x="17179" y="15452"/>
                </a:lnTo>
                <a:lnTo>
                  <a:pt x="17033" y="15330"/>
                </a:lnTo>
                <a:lnTo>
                  <a:pt x="16692" y="15111"/>
                </a:lnTo>
                <a:lnTo>
                  <a:pt x="16327" y="14941"/>
                </a:lnTo>
                <a:lnTo>
                  <a:pt x="15938" y="14795"/>
                </a:lnTo>
                <a:lnTo>
                  <a:pt x="15524" y="14673"/>
                </a:lnTo>
                <a:lnTo>
                  <a:pt x="15110" y="14576"/>
                </a:lnTo>
                <a:lnTo>
                  <a:pt x="14697" y="14503"/>
                </a:lnTo>
                <a:lnTo>
                  <a:pt x="14283" y="14454"/>
                </a:lnTo>
                <a:lnTo>
                  <a:pt x="13870" y="14406"/>
                </a:lnTo>
                <a:lnTo>
                  <a:pt x="14040" y="13968"/>
                </a:lnTo>
                <a:lnTo>
                  <a:pt x="14186" y="13530"/>
                </a:lnTo>
                <a:lnTo>
                  <a:pt x="14454" y="12629"/>
                </a:lnTo>
                <a:lnTo>
                  <a:pt x="14794" y="11340"/>
                </a:lnTo>
                <a:lnTo>
                  <a:pt x="14916" y="10683"/>
                </a:lnTo>
                <a:lnTo>
                  <a:pt x="15038" y="10026"/>
                </a:lnTo>
                <a:lnTo>
                  <a:pt x="15135" y="9417"/>
                </a:lnTo>
                <a:lnTo>
                  <a:pt x="15159" y="9077"/>
                </a:lnTo>
                <a:lnTo>
                  <a:pt x="15159" y="8760"/>
                </a:lnTo>
                <a:lnTo>
                  <a:pt x="15159" y="8444"/>
                </a:lnTo>
                <a:lnTo>
                  <a:pt x="15110" y="8128"/>
                </a:lnTo>
                <a:lnTo>
                  <a:pt x="15038" y="7836"/>
                </a:lnTo>
                <a:lnTo>
                  <a:pt x="14940" y="7544"/>
                </a:lnTo>
                <a:lnTo>
                  <a:pt x="14916" y="7495"/>
                </a:lnTo>
                <a:lnTo>
                  <a:pt x="14892" y="7471"/>
                </a:lnTo>
                <a:lnTo>
                  <a:pt x="14794" y="7447"/>
                </a:lnTo>
                <a:lnTo>
                  <a:pt x="14746" y="7325"/>
                </a:lnTo>
                <a:lnTo>
                  <a:pt x="14673" y="7228"/>
                </a:lnTo>
                <a:lnTo>
                  <a:pt x="14600" y="7130"/>
                </a:lnTo>
                <a:lnTo>
                  <a:pt x="14478" y="7057"/>
                </a:lnTo>
                <a:lnTo>
                  <a:pt x="14235" y="6936"/>
                </a:lnTo>
                <a:lnTo>
                  <a:pt x="13943" y="6863"/>
                </a:lnTo>
                <a:lnTo>
                  <a:pt x="13626" y="6790"/>
                </a:lnTo>
                <a:lnTo>
                  <a:pt x="13310" y="6765"/>
                </a:lnTo>
                <a:lnTo>
                  <a:pt x="12823" y="6717"/>
                </a:lnTo>
                <a:lnTo>
                  <a:pt x="11899" y="6595"/>
                </a:lnTo>
                <a:lnTo>
                  <a:pt x="10950" y="6522"/>
                </a:lnTo>
                <a:lnTo>
                  <a:pt x="10025" y="649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2"/>
          <p:cNvSpPr/>
          <p:nvPr/>
        </p:nvSpPr>
        <p:spPr>
          <a:xfrm>
            <a:off x="1430849" y="4392629"/>
            <a:ext cx="420643" cy="433953"/>
          </a:xfrm>
          <a:custGeom>
            <a:avLst/>
            <a:gdLst/>
            <a:ahLst/>
            <a:cxnLst/>
            <a:rect l="l" t="t" r="r" b="b"/>
            <a:pathLst>
              <a:path w="19247" h="19856" extrusionOk="0">
                <a:moveTo>
                  <a:pt x="12531" y="585"/>
                </a:moveTo>
                <a:lnTo>
                  <a:pt x="12799" y="609"/>
                </a:lnTo>
                <a:lnTo>
                  <a:pt x="13066" y="658"/>
                </a:lnTo>
                <a:lnTo>
                  <a:pt x="13334" y="755"/>
                </a:lnTo>
                <a:lnTo>
                  <a:pt x="13577" y="877"/>
                </a:lnTo>
                <a:lnTo>
                  <a:pt x="13796" y="1022"/>
                </a:lnTo>
                <a:lnTo>
                  <a:pt x="13967" y="1168"/>
                </a:lnTo>
                <a:lnTo>
                  <a:pt x="14137" y="1363"/>
                </a:lnTo>
                <a:lnTo>
                  <a:pt x="14283" y="1558"/>
                </a:lnTo>
                <a:lnTo>
                  <a:pt x="14380" y="1777"/>
                </a:lnTo>
                <a:lnTo>
                  <a:pt x="14478" y="1996"/>
                </a:lnTo>
                <a:lnTo>
                  <a:pt x="14526" y="2239"/>
                </a:lnTo>
                <a:lnTo>
                  <a:pt x="14551" y="2482"/>
                </a:lnTo>
                <a:lnTo>
                  <a:pt x="14551" y="2750"/>
                </a:lnTo>
                <a:lnTo>
                  <a:pt x="14478" y="3018"/>
                </a:lnTo>
                <a:lnTo>
                  <a:pt x="14380" y="3285"/>
                </a:lnTo>
                <a:lnTo>
                  <a:pt x="14234" y="3529"/>
                </a:lnTo>
                <a:lnTo>
                  <a:pt x="14088" y="3748"/>
                </a:lnTo>
                <a:lnTo>
                  <a:pt x="13894" y="3967"/>
                </a:lnTo>
                <a:lnTo>
                  <a:pt x="13529" y="4356"/>
                </a:lnTo>
                <a:lnTo>
                  <a:pt x="13261" y="4575"/>
                </a:lnTo>
                <a:lnTo>
                  <a:pt x="12993" y="4794"/>
                </a:lnTo>
                <a:lnTo>
                  <a:pt x="12702" y="4989"/>
                </a:lnTo>
                <a:lnTo>
                  <a:pt x="12410" y="5159"/>
                </a:lnTo>
                <a:lnTo>
                  <a:pt x="12118" y="5329"/>
                </a:lnTo>
                <a:lnTo>
                  <a:pt x="11801" y="5475"/>
                </a:lnTo>
                <a:lnTo>
                  <a:pt x="11509" y="5597"/>
                </a:lnTo>
                <a:lnTo>
                  <a:pt x="11169" y="5719"/>
                </a:lnTo>
                <a:lnTo>
                  <a:pt x="11509" y="5524"/>
                </a:lnTo>
                <a:lnTo>
                  <a:pt x="11801" y="5305"/>
                </a:lnTo>
                <a:lnTo>
                  <a:pt x="12093" y="5062"/>
                </a:lnTo>
                <a:lnTo>
                  <a:pt x="12361" y="4794"/>
                </a:lnTo>
                <a:lnTo>
                  <a:pt x="12531" y="4575"/>
                </a:lnTo>
                <a:lnTo>
                  <a:pt x="12702" y="4332"/>
                </a:lnTo>
                <a:lnTo>
                  <a:pt x="12847" y="4064"/>
                </a:lnTo>
                <a:lnTo>
                  <a:pt x="12945" y="3772"/>
                </a:lnTo>
                <a:lnTo>
                  <a:pt x="12993" y="3626"/>
                </a:lnTo>
                <a:lnTo>
                  <a:pt x="12993" y="3480"/>
                </a:lnTo>
                <a:lnTo>
                  <a:pt x="12993" y="3358"/>
                </a:lnTo>
                <a:lnTo>
                  <a:pt x="12993" y="3212"/>
                </a:lnTo>
                <a:lnTo>
                  <a:pt x="12945" y="3066"/>
                </a:lnTo>
                <a:lnTo>
                  <a:pt x="12872" y="2945"/>
                </a:lnTo>
                <a:lnTo>
                  <a:pt x="12774" y="2823"/>
                </a:lnTo>
                <a:lnTo>
                  <a:pt x="12653" y="2726"/>
                </a:lnTo>
                <a:lnTo>
                  <a:pt x="12531" y="2653"/>
                </a:lnTo>
                <a:lnTo>
                  <a:pt x="12410" y="2580"/>
                </a:lnTo>
                <a:lnTo>
                  <a:pt x="12264" y="2531"/>
                </a:lnTo>
                <a:lnTo>
                  <a:pt x="12142" y="2482"/>
                </a:lnTo>
                <a:lnTo>
                  <a:pt x="12020" y="2482"/>
                </a:lnTo>
                <a:lnTo>
                  <a:pt x="11899" y="2458"/>
                </a:lnTo>
                <a:lnTo>
                  <a:pt x="11655" y="2507"/>
                </a:lnTo>
                <a:lnTo>
                  <a:pt x="11412" y="2604"/>
                </a:lnTo>
                <a:lnTo>
                  <a:pt x="11169" y="2726"/>
                </a:lnTo>
                <a:lnTo>
                  <a:pt x="10950" y="2920"/>
                </a:lnTo>
                <a:lnTo>
                  <a:pt x="10755" y="3115"/>
                </a:lnTo>
                <a:lnTo>
                  <a:pt x="10560" y="3358"/>
                </a:lnTo>
                <a:lnTo>
                  <a:pt x="10390" y="3626"/>
                </a:lnTo>
                <a:lnTo>
                  <a:pt x="10220" y="3918"/>
                </a:lnTo>
                <a:lnTo>
                  <a:pt x="10098" y="4210"/>
                </a:lnTo>
                <a:lnTo>
                  <a:pt x="9976" y="4526"/>
                </a:lnTo>
                <a:lnTo>
                  <a:pt x="9879" y="4818"/>
                </a:lnTo>
                <a:lnTo>
                  <a:pt x="9806" y="5135"/>
                </a:lnTo>
                <a:lnTo>
                  <a:pt x="9782" y="5427"/>
                </a:lnTo>
                <a:lnTo>
                  <a:pt x="9684" y="4964"/>
                </a:lnTo>
                <a:lnTo>
                  <a:pt x="9636" y="4526"/>
                </a:lnTo>
                <a:lnTo>
                  <a:pt x="9611" y="4234"/>
                </a:lnTo>
                <a:lnTo>
                  <a:pt x="9611" y="3942"/>
                </a:lnTo>
                <a:lnTo>
                  <a:pt x="9636" y="3675"/>
                </a:lnTo>
                <a:lnTo>
                  <a:pt x="9660" y="3383"/>
                </a:lnTo>
                <a:lnTo>
                  <a:pt x="9709" y="3115"/>
                </a:lnTo>
                <a:lnTo>
                  <a:pt x="9782" y="2823"/>
                </a:lnTo>
                <a:lnTo>
                  <a:pt x="9879" y="2555"/>
                </a:lnTo>
                <a:lnTo>
                  <a:pt x="10001" y="2288"/>
                </a:lnTo>
                <a:lnTo>
                  <a:pt x="10122" y="2044"/>
                </a:lnTo>
                <a:lnTo>
                  <a:pt x="10268" y="1825"/>
                </a:lnTo>
                <a:lnTo>
                  <a:pt x="10439" y="1606"/>
                </a:lnTo>
                <a:lnTo>
                  <a:pt x="10633" y="1412"/>
                </a:lnTo>
                <a:lnTo>
                  <a:pt x="10828" y="1241"/>
                </a:lnTo>
                <a:lnTo>
                  <a:pt x="11047" y="1071"/>
                </a:lnTo>
                <a:lnTo>
                  <a:pt x="11266" y="925"/>
                </a:lnTo>
                <a:lnTo>
                  <a:pt x="11509" y="804"/>
                </a:lnTo>
                <a:lnTo>
                  <a:pt x="11753" y="706"/>
                </a:lnTo>
                <a:lnTo>
                  <a:pt x="12020" y="633"/>
                </a:lnTo>
                <a:lnTo>
                  <a:pt x="12264" y="609"/>
                </a:lnTo>
                <a:lnTo>
                  <a:pt x="12531" y="585"/>
                </a:lnTo>
                <a:close/>
                <a:moveTo>
                  <a:pt x="7300" y="3626"/>
                </a:moveTo>
                <a:lnTo>
                  <a:pt x="7470" y="3675"/>
                </a:lnTo>
                <a:lnTo>
                  <a:pt x="7616" y="3723"/>
                </a:lnTo>
                <a:lnTo>
                  <a:pt x="7762" y="3796"/>
                </a:lnTo>
                <a:lnTo>
                  <a:pt x="7859" y="3869"/>
                </a:lnTo>
                <a:lnTo>
                  <a:pt x="7981" y="3967"/>
                </a:lnTo>
                <a:lnTo>
                  <a:pt x="8176" y="4186"/>
                </a:lnTo>
                <a:lnTo>
                  <a:pt x="8346" y="4405"/>
                </a:lnTo>
                <a:lnTo>
                  <a:pt x="8492" y="4648"/>
                </a:lnTo>
                <a:lnTo>
                  <a:pt x="8638" y="4916"/>
                </a:lnTo>
                <a:lnTo>
                  <a:pt x="8784" y="5183"/>
                </a:lnTo>
                <a:lnTo>
                  <a:pt x="8930" y="5475"/>
                </a:lnTo>
                <a:lnTo>
                  <a:pt x="9076" y="5743"/>
                </a:lnTo>
                <a:lnTo>
                  <a:pt x="8735" y="5646"/>
                </a:lnTo>
                <a:lnTo>
                  <a:pt x="8395" y="5524"/>
                </a:lnTo>
                <a:lnTo>
                  <a:pt x="8054" y="5378"/>
                </a:lnTo>
                <a:lnTo>
                  <a:pt x="7762" y="5208"/>
                </a:lnTo>
                <a:lnTo>
                  <a:pt x="7470" y="5013"/>
                </a:lnTo>
                <a:lnTo>
                  <a:pt x="7178" y="4794"/>
                </a:lnTo>
                <a:lnTo>
                  <a:pt x="6935" y="4502"/>
                </a:lnTo>
                <a:lnTo>
                  <a:pt x="6716" y="4210"/>
                </a:lnTo>
                <a:lnTo>
                  <a:pt x="6643" y="4064"/>
                </a:lnTo>
                <a:lnTo>
                  <a:pt x="6643" y="3942"/>
                </a:lnTo>
                <a:lnTo>
                  <a:pt x="6667" y="3845"/>
                </a:lnTo>
                <a:lnTo>
                  <a:pt x="6740" y="3772"/>
                </a:lnTo>
                <a:lnTo>
                  <a:pt x="6837" y="3723"/>
                </a:lnTo>
                <a:lnTo>
                  <a:pt x="6935" y="3675"/>
                </a:lnTo>
                <a:lnTo>
                  <a:pt x="7129" y="3626"/>
                </a:lnTo>
                <a:close/>
                <a:moveTo>
                  <a:pt x="11972" y="2847"/>
                </a:moveTo>
                <a:lnTo>
                  <a:pt x="12166" y="2872"/>
                </a:lnTo>
                <a:lnTo>
                  <a:pt x="12361" y="2945"/>
                </a:lnTo>
                <a:lnTo>
                  <a:pt x="12434" y="2993"/>
                </a:lnTo>
                <a:lnTo>
                  <a:pt x="12507" y="3066"/>
                </a:lnTo>
                <a:lnTo>
                  <a:pt x="12556" y="3139"/>
                </a:lnTo>
                <a:lnTo>
                  <a:pt x="12604" y="3237"/>
                </a:lnTo>
                <a:lnTo>
                  <a:pt x="12629" y="3334"/>
                </a:lnTo>
                <a:lnTo>
                  <a:pt x="12653" y="3456"/>
                </a:lnTo>
                <a:lnTo>
                  <a:pt x="12653" y="3626"/>
                </a:lnTo>
                <a:lnTo>
                  <a:pt x="12629" y="3772"/>
                </a:lnTo>
                <a:lnTo>
                  <a:pt x="12580" y="3918"/>
                </a:lnTo>
                <a:lnTo>
                  <a:pt x="12531" y="4064"/>
                </a:lnTo>
                <a:lnTo>
                  <a:pt x="12434" y="4186"/>
                </a:lnTo>
                <a:lnTo>
                  <a:pt x="12337" y="4332"/>
                </a:lnTo>
                <a:lnTo>
                  <a:pt x="12118" y="4599"/>
                </a:lnTo>
                <a:lnTo>
                  <a:pt x="11850" y="4818"/>
                </a:lnTo>
                <a:lnTo>
                  <a:pt x="11582" y="5037"/>
                </a:lnTo>
                <a:lnTo>
                  <a:pt x="11315" y="5208"/>
                </a:lnTo>
                <a:lnTo>
                  <a:pt x="11071" y="5354"/>
                </a:lnTo>
                <a:lnTo>
                  <a:pt x="10828" y="5475"/>
                </a:lnTo>
                <a:lnTo>
                  <a:pt x="10585" y="5573"/>
                </a:lnTo>
                <a:lnTo>
                  <a:pt x="10317" y="5646"/>
                </a:lnTo>
                <a:lnTo>
                  <a:pt x="10074" y="5743"/>
                </a:lnTo>
                <a:lnTo>
                  <a:pt x="10098" y="5451"/>
                </a:lnTo>
                <a:lnTo>
                  <a:pt x="10122" y="5135"/>
                </a:lnTo>
                <a:lnTo>
                  <a:pt x="10195" y="4843"/>
                </a:lnTo>
                <a:lnTo>
                  <a:pt x="10293" y="4551"/>
                </a:lnTo>
                <a:lnTo>
                  <a:pt x="10414" y="4283"/>
                </a:lnTo>
                <a:lnTo>
                  <a:pt x="10536" y="4015"/>
                </a:lnTo>
                <a:lnTo>
                  <a:pt x="10706" y="3748"/>
                </a:lnTo>
                <a:lnTo>
                  <a:pt x="10901" y="3480"/>
                </a:lnTo>
                <a:lnTo>
                  <a:pt x="11144" y="3237"/>
                </a:lnTo>
                <a:lnTo>
                  <a:pt x="11388" y="3042"/>
                </a:lnTo>
                <a:lnTo>
                  <a:pt x="11582" y="2920"/>
                </a:lnTo>
                <a:lnTo>
                  <a:pt x="11777" y="2872"/>
                </a:lnTo>
                <a:lnTo>
                  <a:pt x="11972" y="2847"/>
                </a:lnTo>
                <a:close/>
                <a:moveTo>
                  <a:pt x="5231" y="658"/>
                </a:moveTo>
                <a:lnTo>
                  <a:pt x="5499" y="682"/>
                </a:lnTo>
                <a:lnTo>
                  <a:pt x="5767" y="731"/>
                </a:lnTo>
                <a:lnTo>
                  <a:pt x="6034" y="779"/>
                </a:lnTo>
                <a:lnTo>
                  <a:pt x="6302" y="877"/>
                </a:lnTo>
                <a:lnTo>
                  <a:pt x="6545" y="1022"/>
                </a:lnTo>
                <a:lnTo>
                  <a:pt x="6789" y="1168"/>
                </a:lnTo>
                <a:lnTo>
                  <a:pt x="7032" y="1339"/>
                </a:lnTo>
                <a:lnTo>
                  <a:pt x="7251" y="1509"/>
                </a:lnTo>
                <a:lnTo>
                  <a:pt x="7446" y="1728"/>
                </a:lnTo>
                <a:lnTo>
                  <a:pt x="7640" y="1923"/>
                </a:lnTo>
                <a:lnTo>
                  <a:pt x="7811" y="2142"/>
                </a:lnTo>
                <a:lnTo>
                  <a:pt x="7957" y="2385"/>
                </a:lnTo>
                <a:lnTo>
                  <a:pt x="8103" y="2604"/>
                </a:lnTo>
                <a:lnTo>
                  <a:pt x="8370" y="3091"/>
                </a:lnTo>
                <a:lnTo>
                  <a:pt x="8589" y="3602"/>
                </a:lnTo>
                <a:lnTo>
                  <a:pt x="8760" y="4137"/>
                </a:lnTo>
                <a:lnTo>
                  <a:pt x="8857" y="4478"/>
                </a:lnTo>
                <a:lnTo>
                  <a:pt x="8735" y="4259"/>
                </a:lnTo>
                <a:lnTo>
                  <a:pt x="8589" y="4064"/>
                </a:lnTo>
                <a:lnTo>
                  <a:pt x="8419" y="3845"/>
                </a:lnTo>
                <a:lnTo>
                  <a:pt x="8249" y="3675"/>
                </a:lnTo>
                <a:lnTo>
                  <a:pt x="8054" y="3504"/>
                </a:lnTo>
                <a:lnTo>
                  <a:pt x="7811" y="3358"/>
                </a:lnTo>
                <a:lnTo>
                  <a:pt x="7543" y="3261"/>
                </a:lnTo>
                <a:lnTo>
                  <a:pt x="7275" y="3188"/>
                </a:lnTo>
                <a:lnTo>
                  <a:pt x="6862" y="3188"/>
                </a:lnTo>
                <a:lnTo>
                  <a:pt x="6716" y="3237"/>
                </a:lnTo>
                <a:lnTo>
                  <a:pt x="6618" y="3285"/>
                </a:lnTo>
                <a:lnTo>
                  <a:pt x="6497" y="3358"/>
                </a:lnTo>
                <a:lnTo>
                  <a:pt x="6399" y="3456"/>
                </a:lnTo>
                <a:lnTo>
                  <a:pt x="6326" y="3577"/>
                </a:lnTo>
                <a:lnTo>
                  <a:pt x="6253" y="3723"/>
                </a:lnTo>
                <a:lnTo>
                  <a:pt x="6229" y="3845"/>
                </a:lnTo>
                <a:lnTo>
                  <a:pt x="6205" y="3991"/>
                </a:lnTo>
                <a:lnTo>
                  <a:pt x="6229" y="4113"/>
                </a:lnTo>
                <a:lnTo>
                  <a:pt x="6253" y="4234"/>
                </a:lnTo>
                <a:lnTo>
                  <a:pt x="6302" y="4356"/>
                </a:lnTo>
                <a:lnTo>
                  <a:pt x="6424" y="4599"/>
                </a:lnTo>
                <a:lnTo>
                  <a:pt x="6594" y="4843"/>
                </a:lnTo>
                <a:lnTo>
                  <a:pt x="6813" y="5037"/>
                </a:lnTo>
                <a:lnTo>
                  <a:pt x="7008" y="5232"/>
                </a:lnTo>
                <a:lnTo>
                  <a:pt x="7227" y="5402"/>
                </a:lnTo>
                <a:lnTo>
                  <a:pt x="7567" y="5646"/>
                </a:lnTo>
                <a:lnTo>
                  <a:pt x="7957" y="5865"/>
                </a:lnTo>
                <a:lnTo>
                  <a:pt x="7227" y="5646"/>
                </a:lnTo>
                <a:lnTo>
                  <a:pt x="6886" y="5524"/>
                </a:lnTo>
                <a:lnTo>
                  <a:pt x="6545" y="5378"/>
                </a:lnTo>
                <a:lnTo>
                  <a:pt x="6180" y="5208"/>
                </a:lnTo>
                <a:lnTo>
                  <a:pt x="5864" y="5037"/>
                </a:lnTo>
                <a:lnTo>
                  <a:pt x="5523" y="4867"/>
                </a:lnTo>
                <a:lnTo>
                  <a:pt x="5207" y="4648"/>
                </a:lnTo>
                <a:lnTo>
                  <a:pt x="4988" y="4526"/>
                </a:lnTo>
                <a:lnTo>
                  <a:pt x="4793" y="4356"/>
                </a:lnTo>
                <a:lnTo>
                  <a:pt x="4599" y="4186"/>
                </a:lnTo>
                <a:lnTo>
                  <a:pt x="4404" y="3991"/>
                </a:lnTo>
                <a:lnTo>
                  <a:pt x="4234" y="3772"/>
                </a:lnTo>
                <a:lnTo>
                  <a:pt x="4064" y="3553"/>
                </a:lnTo>
                <a:lnTo>
                  <a:pt x="3918" y="3334"/>
                </a:lnTo>
                <a:lnTo>
                  <a:pt x="3796" y="3115"/>
                </a:lnTo>
                <a:lnTo>
                  <a:pt x="3699" y="2872"/>
                </a:lnTo>
                <a:lnTo>
                  <a:pt x="3626" y="2604"/>
                </a:lnTo>
                <a:lnTo>
                  <a:pt x="3577" y="2361"/>
                </a:lnTo>
                <a:lnTo>
                  <a:pt x="3577" y="2117"/>
                </a:lnTo>
                <a:lnTo>
                  <a:pt x="3626" y="1874"/>
                </a:lnTo>
                <a:lnTo>
                  <a:pt x="3699" y="1631"/>
                </a:lnTo>
                <a:lnTo>
                  <a:pt x="3820" y="1387"/>
                </a:lnTo>
                <a:lnTo>
                  <a:pt x="3991" y="1144"/>
                </a:lnTo>
                <a:lnTo>
                  <a:pt x="4088" y="1047"/>
                </a:lnTo>
                <a:lnTo>
                  <a:pt x="4210" y="950"/>
                </a:lnTo>
                <a:lnTo>
                  <a:pt x="4429" y="828"/>
                </a:lnTo>
                <a:lnTo>
                  <a:pt x="4696" y="731"/>
                </a:lnTo>
                <a:lnTo>
                  <a:pt x="4964" y="682"/>
                </a:lnTo>
                <a:lnTo>
                  <a:pt x="5231" y="658"/>
                </a:lnTo>
                <a:close/>
                <a:moveTo>
                  <a:pt x="17763" y="3553"/>
                </a:moveTo>
                <a:lnTo>
                  <a:pt x="17982" y="3602"/>
                </a:lnTo>
                <a:lnTo>
                  <a:pt x="18201" y="3650"/>
                </a:lnTo>
                <a:lnTo>
                  <a:pt x="18395" y="3723"/>
                </a:lnTo>
                <a:lnTo>
                  <a:pt x="18590" y="3845"/>
                </a:lnTo>
                <a:lnTo>
                  <a:pt x="18736" y="3991"/>
                </a:lnTo>
                <a:lnTo>
                  <a:pt x="18785" y="4088"/>
                </a:lnTo>
                <a:lnTo>
                  <a:pt x="18833" y="4210"/>
                </a:lnTo>
                <a:lnTo>
                  <a:pt x="18882" y="4307"/>
                </a:lnTo>
                <a:lnTo>
                  <a:pt x="18882" y="4405"/>
                </a:lnTo>
                <a:lnTo>
                  <a:pt x="18882" y="4624"/>
                </a:lnTo>
                <a:lnTo>
                  <a:pt x="18833" y="4818"/>
                </a:lnTo>
                <a:lnTo>
                  <a:pt x="18736" y="5013"/>
                </a:lnTo>
                <a:lnTo>
                  <a:pt x="18663" y="4794"/>
                </a:lnTo>
                <a:lnTo>
                  <a:pt x="18541" y="4624"/>
                </a:lnTo>
                <a:lnTo>
                  <a:pt x="18420" y="4478"/>
                </a:lnTo>
                <a:lnTo>
                  <a:pt x="18274" y="4356"/>
                </a:lnTo>
                <a:lnTo>
                  <a:pt x="18103" y="4259"/>
                </a:lnTo>
                <a:lnTo>
                  <a:pt x="17909" y="4186"/>
                </a:lnTo>
                <a:lnTo>
                  <a:pt x="17738" y="4113"/>
                </a:lnTo>
                <a:lnTo>
                  <a:pt x="17373" y="4015"/>
                </a:lnTo>
                <a:lnTo>
                  <a:pt x="17154" y="3967"/>
                </a:lnTo>
                <a:lnTo>
                  <a:pt x="16716" y="3967"/>
                </a:lnTo>
                <a:lnTo>
                  <a:pt x="16497" y="3991"/>
                </a:lnTo>
                <a:lnTo>
                  <a:pt x="16059" y="4064"/>
                </a:lnTo>
                <a:lnTo>
                  <a:pt x="15621" y="4186"/>
                </a:lnTo>
                <a:lnTo>
                  <a:pt x="15208" y="4356"/>
                </a:lnTo>
                <a:lnTo>
                  <a:pt x="14818" y="4551"/>
                </a:lnTo>
                <a:lnTo>
                  <a:pt x="14405" y="4770"/>
                </a:lnTo>
                <a:lnTo>
                  <a:pt x="14040" y="4989"/>
                </a:lnTo>
                <a:lnTo>
                  <a:pt x="13577" y="5256"/>
                </a:lnTo>
                <a:lnTo>
                  <a:pt x="13115" y="5524"/>
                </a:lnTo>
                <a:lnTo>
                  <a:pt x="12629" y="5767"/>
                </a:lnTo>
                <a:lnTo>
                  <a:pt x="12118" y="5986"/>
                </a:lnTo>
                <a:lnTo>
                  <a:pt x="12069" y="6011"/>
                </a:lnTo>
                <a:lnTo>
                  <a:pt x="12069" y="6011"/>
                </a:lnTo>
                <a:lnTo>
                  <a:pt x="12385" y="5840"/>
                </a:lnTo>
                <a:lnTo>
                  <a:pt x="12702" y="5670"/>
                </a:lnTo>
                <a:lnTo>
                  <a:pt x="13018" y="5475"/>
                </a:lnTo>
                <a:lnTo>
                  <a:pt x="13310" y="5256"/>
                </a:lnTo>
                <a:lnTo>
                  <a:pt x="13577" y="5037"/>
                </a:lnTo>
                <a:lnTo>
                  <a:pt x="13845" y="4794"/>
                </a:lnTo>
                <a:lnTo>
                  <a:pt x="14113" y="4551"/>
                </a:lnTo>
                <a:lnTo>
                  <a:pt x="14356" y="4307"/>
                </a:lnTo>
                <a:lnTo>
                  <a:pt x="14526" y="4283"/>
                </a:lnTo>
                <a:lnTo>
                  <a:pt x="14697" y="4234"/>
                </a:lnTo>
                <a:lnTo>
                  <a:pt x="15013" y="4137"/>
                </a:lnTo>
                <a:lnTo>
                  <a:pt x="15670" y="3869"/>
                </a:lnTo>
                <a:lnTo>
                  <a:pt x="16084" y="3748"/>
                </a:lnTo>
                <a:lnTo>
                  <a:pt x="16497" y="3650"/>
                </a:lnTo>
                <a:lnTo>
                  <a:pt x="16911" y="3577"/>
                </a:lnTo>
                <a:lnTo>
                  <a:pt x="17325" y="3553"/>
                </a:lnTo>
                <a:close/>
                <a:moveTo>
                  <a:pt x="1241" y="3261"/>
                </a:moveTo>
                <a:lnTo>
                  <a:pt x="1363" y="3480"/>
                </a:lnTo>
                <a:lnTo>
                  <a:pt x="1509" y="3699"/>
                </a:lnTo>
                <a:lnTo>
                  <a:pt x="1825" y="4064"/>
                </a:lnTo>
                <a:lnTo>
                  <a:pt x="2141" y="4405"/>
                </a:lnTo>
                <a:lnTo>
                  <a:pt x="2482" y="4697"/>
                </a:lnTo>
                <a:lnTo>
                  <a:pt x="2871" y="4964"/>
                </a:lnTo>
                <a:lnTo>
                  <a:pt x="3261" y="5208"/>
                </a:lnTo>
                <a:lnTo>
                  <a:pt x="3723" y="5427"/>
                </a:lnTo>
                <a:lnTo>
                  <a:pt x="4185" y="5621"/>
                </a:lnTo>
                <a:lnTo>
                  <a:pt x="4672" y="5767"/>
                </a:lnTo>
                <a:lnTo>
                  <a:pt x="5183" y="5889"/>
                </a:lnTo>
                <a:lnTo>
                  <a:pt x="5548" y="5962"/>
                </a:lnTo>
                <a:lnTo>
                  <a:pt x="5937" y="6035"/>
                </a:lnTo>
                <a:lnTo>
                  <a:pt x="6351" y="6084"/>
                </a:lnTo>
                <a:lnTo>
                  <a:pt x="6740" y="6084"/>
                </a:lnTo>
                <a:lnTo>
                  <a:pt x="7348" y="6278"/>
                </a:lnTo>
                <a:lnTo>
                  <a:pt x="7957" y="6449"/>
                </a:lnTo>
                <a:lnTo>
                  <a:pt x="7932" y="6473"/>
                </a:lnTo>
                <a:lnTo>
                  <a:pt x="6180" y="6400"/>
                </a:lnTo>
                <a:lnTo>
                  <a:pt x="5596" y="6376"/>
                </a:lnTo>
                <a:lnTo>
                  <a:pt x="4988" y="6327"/>
                </a:lnTo>
                <a:lnTo>
                  <a:pt x="4380" y="6278"/>
                </a:lnTo>
                <a:lnTo>
                  <a:pt x="3796" y="6278"/>
                </a:lnTo>
                <a:lnTo>
                  <a:pt x="3480" y="6205"/>
                </a:lnTo>
                <a:lnTo>
                  <a:pt x="3139" y="6108"/>
                </a:lnTo>
                <a:lnTo>
                  <a:pt x="2774" y="5962"/>
                </a:lnTo>
                <a:lnTo>
                  <a:pt x="2458" y="5792"/>
                </a:lnTo>
                <a:lnTo>
                  <a:pt x="2117" y="5597"/>
                </a:lnTo>
                <a:lnTo>
                  <a:pt x="1849" y="5402"/>
                </a:lnTo>
                <a:lnTo>
                  <a:pt x="1606" y="5208"/>
                </a:lnTo>
                <a:lnTo>
                  <a:pt x="1363" y="4989"/>
                </a:lnTo>
                <a:lnTo>
                  <a:pt x="1144" y="4745"/>
                </a:lnTo>
                <a:lnTo>
                  <a:pt x="949" y="4478"/>
                </a:lnTo>
                <a:lnTo>
                  <a:pt x="754" y="4210"/>
                </a:lnTo>
                <a:lnTo>
                  <a:pt x="608" y="3918"/>
                </a:lnTo>
                <a:lnTo>
                  <a:pt x="462" y="3626"/>
                </a:lnTo>
                <a:lnTo>
                  <a:pt x="973" y="3772"/>
                </a:lnTo>
                <a:lnTo>
                  <a:pt x="1046" y="3772"/>
                </a:lnTo>
                <a:lnTo>
                  <a:pt x="1119" y="3748"/>
                </a:lnTo>
                <a:lnTo>
                  <a:pt x="1144" y="3699"/>
                </a:lnTo>
                <a:lnTo>
                  <a:pt x="1168" y="3626"/>
                </a:lnTo>
                <a:lnTo>
                  <a:pt x="1241" y="3261"/>
                </a:lnTo>
                <a:close/>
                <a:moveTo>
                  <a:pt x="3796" y="6741"/>
                </a:moveTo>
                <a:lnTo>
                  <a:pt x="4039" y="6765"/>
                </a:lnTo>
                <a:lnTo>
                  <a:pt x="5937" y="6862"/>
                </a:lnTo>
                <a:lnTo>
                  <a:pt x="7835" y="6960"/>
                </a:lnTo>
                <a:lnTo>
                  <a:pt x="7811" y="7422"/>
                </a:lnTo>
                <a:lnTo>
                  <a:pt x="7786" y="7909"/>
                </a:lnTo>
                <a:lnTo>
                  <a:pt x="7738" y="9636"/>
                </a:lnTo>
                <a:lnTo>
                  <a:pt x="7713" y="10390"/>
                </a:lnTo>
                <a:lnTo>
                  <a:pt x="7008" y="10342"/>
                </a:lnTo>
                <a:lnTo>
                  <a:pt x="6278" y="10293"/>
                </a:lnTo>
                <a:lnTo>
                  <a:pt x="5572" y="10269"/>
                </a:lnTo>
                <a:lnTo>
                  <a:pt x="4064" y="10269"/>
                </a:lnTo>
                <a:lnTo>
                  <a:pt x="3309" y="10317"/>
                </a:lnTo>
                <a:lnTo>
                  <a:pt x="2823" y="10317"/>
                </a:lnTo>
                <a:lnTo>
                  <a:pt x="2579" y="10342"/>
                </a:lnTo>
                <a:lnTo>
                  <a:pt x="2360" y="10390"/>
                </a:lnTo>
                <a:lnTo>
                  <a:pt x="2360" y="9782"/>
                </a:lnTo>
                <a:lnTo>
                  <a:pt x="2360" y="9149"/>
                </a:lnTo>
                <a:lnTo>
                  <a:pt x="2385" y="8541"/>
                </a:lnTo>
                <a:lnTo>
                  <a:pt x="2458" y="7933"/>
                </a:lnTo>
                <a:lnTo>
                  <a:pt x="2482" y="7592"/>
                </a:lnTo>
                <a:lnTo>
                  <a:pt x="2531" y="7422"/>
                </a:lnTo>
                <a:lnTo>
                  <a:pt x="2579" y="7276"/>
                </a:lnTo>
                <a:lnTo>
                  <a:pt x="2652" y="7130"/>
                </a:lnTo>
                <a:lnTo>
                  <a:pt x="2750" y="7008"/>
                </a:lnTo>
                <a:lnTo>
                  <a:pt x="2896" y="6911"/>
                </a:lnTo>
                <a:lnTo>
                  <a:pt x="3042" y="6838"/>
                </a:lnTo>
                <a:lnTo>
                  <a:pt x="3285" y="6765"/>
                </a:lnTo>
                <a:lnTo>
                  <a:pt x="3553" y="6741"/>
                </a:lnTo>
                <a:close/>
                <a:moveTo>
                  <a:pt x="15378" y="6838"/>
                </a:moveTo>
                <a:lnTo>
                  <a:pt x="15621" y="6862"/>
                </a:lnTo>
                <a:lnTo>
                  <a:pt x="15865" y="6911"/>
                </a:lnTo>
                <a:lnTo>
                  <a:pt x="16035" y="6984"/>
                </a:lnTo>
                <a:lnTo>
                  <a:pt x="16157" y="7081"/>
                </a:lnTo>
                <a:lnTo>
                  <a:pt x="16254" y="7203"/>
                </a:lnTo>
                <a:lnTo>
                  <a:pt x="16327" y="7349"/>
                </a:lnTo>
                <a:lnTo>
                  <a:pt x="16376" y="7519"/>
                </a:lnTo>
                <a:lnTo>
                  <a:pt x="16400" y="7690"/>
                </a:lnTo>
                <a:lnTo>
                  <a:pt x="16424" y="8030"/>
                </a:lnTo>
                <a:lnTo>
                  <a:pt x="16400" y="8614"/>
                </a:lnTo>
                <a:lnTo>
                  <a:pt x="16400" y="9222"/>
                </a:lnTo>
                <a:lnTo>
                  <a:pt x="16400" y="9806"/>
                </a:lnTo>
                <a:lnTo>
                  <a:pt x="16424" y="10098"/>
                </a:lnTo>
                <a:lnTo>
                  <a:pt x="16449" y="10390"/>
                </a:lnTo>
                <a:lnTo>
                  <a:pt x="16084" y="10415"/>
                </a:lnTo>
                <a:lnTo>
                  <a:pt x="15986" y="10390"/>
                </a:lnTo>
                <a:lnTo>
                  <a:pt x="15889" y="10415"/>
                </a:lnTo>
                <a:lnTo>
                  <a:pt x="14818" y="10439"/>
                </a:lnTo>
                <a:lnTo>
                  <a:pt x="13723" y="10439"/>
                </a:lnTo>
                <a:lnTo>
                  <a:pt x="12215" y="10366"/>
                </a:lnTo>
                <a:lnTo>
                  <a:pt x="11680" y="10317"/>
                </a:lnTo>
                <a:lnTo>
                  <a:pt x="11436" y="10317"/>
                </a:lnTo>
                <a:lnTo>
                  <a:pt x="11290" y="10342"/>
                </a:lnTo>
                <a:lnTo>
                  <a:pt x="11193" y="10390"/>
                </a:lnTo>
                <a:lnTo>
                  <a:pt x="11193" y="9733"/>
                </a:lnTo>
                <a:lnTo>
                  <a:pt x="11169" y="8006"/>
                </a:lnTo>
                <a:lnTo>
                  <a:pt x="11193" y="7495"/>
                </a:lnTo>
                <a:lnTo>
                  <a:pt x="11193" y="7227"/>
                </a:lnTo>
                <a:lnTo>
                  <a:pt x="11169" y="6984"/>
                </a:lnTo>
                <a:lnTo>
                  <a:pt x="13018" y="6935"/>
                </a:lnTo>
                <a:lnTo>
                  <a:pt x="14867" y="6838"/>
                </a:lnTo>
                <a:close/>
                <a:moveTo>
                  <a:pt x="11193" y="10755"/>
                </a:moveTo>
                <a:lnTo>
                  <a:pt x="11315" y="10804"/>
                </a:lnTo>
                <a:lnTo>
                  <a:pt x="11436" y="10828"/>
                </a:lnTo>
                <a:lnTo>
                  <a:pt x="11193" y="11218"/>
                </a:lnTo>
                <a:lnTo>
                  <a:pt x="11193" y="10755"/>
                </a:lnTo>
                <a:close/>
                <a:moveTo>
                  <a:pt x="3626" y="10780"/>
                </a:moveTo>
                <a:lnTo>
                  <a:pt x="3358" y="10999"/>
                </a:lnTo>
                <a:lnTo>
                  <a:pt x="3139" y="11266"/>
                </a:lnTo>
                <a:lnTo>
                  <a:pt x="3115" y="11291"/>
                </a:lnTo>
                <a:lnTo>
                  <a:pt x="3115" y="10950"/>
                </a:lnTo>
                <a:lnTo>
                  <a:pt x="3090" y="10901"/>
                </a:lnTo>
                <a:lnTo>
                  <a:pt x="3066" y="10853"/>
                </a:lnTo>
                <a:lnTo>
                  <a:pt x="2993" y="10804"/>
                </a:lnTo>
                <a:lnTo>
                  <a:pt x="3115" y="10804"/>
                </a:lnTo>
                <a:lnTo>
                  <a:pt x="3626" y="10780"/>
                </a:lnTo>
                <a:close/>
                <a:moveTo>
                  <a:pt x="8297" y="6960"/>
                </a:moveTo>
                <a:lnTo>
                  <a:pt x="9465" y="6984"/>
                </a:lnTo>
                <a:lnTo>
                  <a:pt x="10731" y="6984"/>
                </a:lnTo>
                <a:lnTo>
                  <a:pt x="10706" y="7179"/>
                </a:lnTo>
                <a:lnTo>
                  <a:pt x="10706" y="7398"/>
                </a:lnTo>
                <a:lnTo>
                  <a:pt x="10706" y="7811"/>
                </a:lnTo>
                <a:lnTo>
                  <a:pt x="10706" y="9539"/>
                </a:lnTo>
                <a:lnTo>
                  <a:pt x="10682" y="12824"/>
                </a:lnTo>
                <a:lnTo>
                  <a:pt x="10658" y="19199"/>
                </a:lnTo>
                <a:lnTo>
                  <a:pt x="9782" y="19223"/>
                </a:lnTo>
                <a:lnTo>
                  <a:pt x="8151" y="19247"/>
                </a:lnTo>
                <a:lnTo>
                  <a:pt x="8151" y="17714"/>
                </a:lnTo>
                <a:lnTo>
                  <a:pt x="8151" y="16157"/>
                </a:lnTo>
                <a:lnTo>
                  <a:pt x="8176" y="13091"/>
                </a:lnTo>
                <a:lnTo>
                  <a:pt x="8249" y="9831"/>
                </a:lnTo>
                <a:lnTo>
                  <a:pt x="8273" y="8103"/>
                </a:lnTo>
                <a:lnTo>
                  <a:pt x="8297" y="7519"/>
                </a:lnTo>
                <a:lnTo>
                  <a:pt x="8297" y="6960"/>
                </a:lnTo>
                <a:close/>
                <a:moveTo>
                  <a:pt x="11753" y="10853"/>
                </a:moveTo>
                <a:lnTo>
                  <a:pt x="11996" y="10877"/>
                </a:lnTo>
                <a:lnTo>
                  <a:pt x="11801" y="11169"/>
                </a:lnTo>
                <a:lnTo>
                  <a:pt x="11607" y="11485"/>
                </a:lnTo>
                <a:lnTo>
                  <a:pt x="11412" y="11802"/>
                </a:lnTo>
                <a:lnTo>
                  <a:pt x="11339" y="11996"/>
                </a:lnTo>
                <a:lnTo>
                  <a:pt x="11315" y="12094"/>
                </a:lnTo>
                <a:lnTo>
                  <a:pt x="11315" y="12167"/>
                </a:lnTo>
                <a:lnTo>
                  <a:pt x="11339" y="12215"/>
                </a:lnTo>
                <a:lnTo>
                  <a:pt x="11363" y="12240"/>
                </a:lnTo>
                <a:lnTo>
                  <a:pt x="11388" y="12264"/>
                </a:lnTo>
                <a:lnTo>
                  <a:pt x="11436" y="12240"/>
                </a:lnTo>
                <a:lnTo>
                  <a:pt x="11509" y="12191"/>
                </a:lnTo>
                <a:lnTo>
                  <a:pt x="11582" y="12118"/>
                </a:lnTo>
                <a:lnTo>
                  <a:pt x="11680" y="11948"/>
                </a:lnTo>
                <a:lnTo>
                  <a:pt x="11850" y="11607"/>
                </a:lnTo>
                <a:lnTo>
                  <a:pt x="11996" y="11242"/>
                </a:lnTo>
                <a:lnTo>
                  <a:pt x="12142" y="10877"/>
                </a:lnTo>
                <a:lnTo>
                  <a:pt x="12434" y="10901"/>
                </a:lnTo>
                <a:lnTo>
                  <a:pt x="12142" y="11364"/>
                </a:lnTo>
                <a:lnTo>
                  <a:pt x="11972" y="11680"/>
                </a:lnTo>
                <a:lnTo>
                  <a:pt x="11899" y="11850"/>
                </a:lnTo>
                <a:lnTo>
                  <a:pt x="11899" y="11948"/>
                </a:lnTo>
                <a:lnTo>
                  <a:pt x="11899" y="12021"/>
                </a:lnTo>
                <a:lnTo>
                  <a:pt x="11923" y="12069"/>
                </a:lnTo>
                <a:lnTo>
                  <a:pt x="12020" y="12069"/>
                </a:lnTo>
                <a:lnTo>
                  <a:pt x="12093" y="12021"/>
                </a:lnTo>
                <a:lnTo>
                  <a:pt x="12142" y="11972"/>
                </a:lnTo>
                <a:lnTo>
                  <a:pt x="12239" y="11826"/>
                </a:lnTo>
                <a:lnTo>
                  <a:pt x="12385" y="11485"/>
                </a:lnTo>
                <a:lnTo>
                  <a:pt x="12507" y="11193"/>
                </a:lnTo>
                <a:lnTo>
                  <a:pt x="12604" y="10901"/>
                </a:lnTo>
                <a:lnTo>
                  <a:pt x="13115" y="10926"/>
                </a:lnTo>
                <a:lnTo>
                  <a:pt x="12872" y="11218"/>
                </a:lnTo>
                <a:lnTo>
                  <a:pt x="12629" y="11534"/>
                </a:lnTo>
                <a:lnTo>
                  <a:pt x="12410" y="11826"/>
                </a:lnTo>
                <a:lnTo>
                  <a:pt x="12337" y="11996"/>
                </a:lnTo>
                <a:lnTo>
                  <a:pt x="12312" y="12094"/>
                </a:lnTo>
                <a:lnTo>
                  <a:pt x="12312" y="12167"/>
                </a:lnTo>
                <a:lnTo>
                  <a:pt x="12337" y="12240"/>
                </a:lnTo>
                <a:lnTo>
                  <a:pt x="12410" y="12240"/>
                </a:lnTo>
                <a:lnTo>
                  <a:pt x="12483" y="12215"/>
                </a:lnTo>
                <a:lnTo>
                  <a:pt x="12556" y="12167"/>
                </a:lnTo>
                <a:lnTo>
                  <a:pt x="12653" y="12045"/>
                </a:lnTo>
                <a:lnTo>
                  <a:pt x="12799" y="11753"/>
                </a:lnTo>
                <a:lnTo>
                  <a:pt x="12993" y="11364"/>
                </a:lnTo>
                <a:lnTo>
                  <a:pt x="13188" y="10950"/>
                </a:lnTo>
                <a:lnTo>
                  <a:pt x="13188" y="10926"/>
                </a:lnTo>
                <a:lnTo>
                  <a:pt x="13796" y="10926"/>
                </a:lnTo>
                <a:lnTo>
                  <a:pt x="13650" y="11145"/>
                </a:lnTo>
                <a:lnTo>
                  <a:pt x="13504" y="11364"/>
                </a:lnTo>
                <a:lnTo>
                  <a:pt x="13261" y="11704"/>
                </a:lnTo>
                <a:lnTo>
                  <a:pt x="13164" y="11899"/>
                </a:lnTo>
                <a:lnTo>
                  <a:pt x="13091" y="12094"/>
                </a:lnTo>
                <a:lnTo>
                  <a:pt x="13091" y="12142"/>
                </a:lnTo>
                <a:lnTo>
                  <a:pt x="13115" y="12167"/>
                </a:lnTo>
                <a:lnTo>
                  <a:pt x="13164" y="12167"/>
                </a:lnTo>
                <a:lnTo>
                  <a:pt x="13188" y="12142"/>
                </a:lnTo>
                <a:lnTo>
                  <a:pt x="13334" y="12021"/>
                </a:lnTo>
                <a:lnTo>
                  <a:pt x="13431" y="11875"/>
                </a:lnTo>
                <a:lnTo>
                  <a:pt x="13626" y="11558"/>
                </a:lnTo>
                <a:lnTo>
                  <a:pt x="13821" y="11266"/>
                </a:lnTo>
                <a:lnTo>
                  <a:pt x="13918" y="11096"/>
                </a:lnTo>
                <a:lnTo>
                  <a:pt x="13991" y="10950"/>
                </a:lnTo>
                <a:lnTo>
                  <a:pt x="14259" y="10950"/>
                </a:lnTo>
                <a:lnTo>
                  <a:pt x="14064" y="11218"/>
                </a:lnTo>
                <a:lnTo>
                  <a:pt x="13796" y="11583"/>
                </a:lnTo>
                <a:lnTo>
                  <a:pt x="13675" y="11753"/>
                </a:lnTo>
                <a:lnTo>
                  <a:pt x="13626" y="11875"/>
                </a:lnTo>
                <a:lnTo>
                  <a:pt x="13602" y="11972"/>
                </a:lnTo>
                <a:lnTo>
                  <a:pt x="13626" y="11996"/>
                </a:lnTo>
                <a:lnTo>
                  <a:pt x="13626" y="12021"/>
                </a:lnTo>
                <a:lnTo>
                  <a:pt x="13675" y="12045"/>
                </a:lnTo>
                <a:lnTo>
                  <a:pt x="13699" y="12045"/>
                </a:lnTo>
                <a:lnTo>
                  <a:pt x="13845" y="11923"/>
                </a:lnTo>
                <a:lnTo>
                  <a:pt x="13942" y="11777"/>
                </a:lnTo>
                <a:lnTo>
                  <a:pt x="14137" y="11485"/>
                </a:lnTo>
                <a:lnTo>
                  <a:pt x="14307" y="11218"/>
                </a:lnTo>
                <a:lnTo>
                  <a:pt x="14453" y="10950"/>
                </a:lnTo>
                <a:lnTo>
                  <a:pt x="15086" y="10950"/>
                </a:lnTo>
                <a:lnTo>
                  <a:pt x="14697" y="11412"/>
                </a:lnTo>
                <a:lnTo>
                  <a:pt x="14405" y="11753"/>
                </a:lnTo>
                <a:lnTo>
                  <a:pt x="14259" y="11948"/>
                </a:lnTo>
                <a:lnTo>
                  <a:pt x="14210" y="12045"/>
                </a:lnTo>
                <a:lnTo>
                  <a:pt x="14161" y="12142"/>
                </a:lnTo>
                <a:lnTo>
                  <a:pt x="14161" y="12191"/>
                </a:lnTo>
                <a:lnTo>
                  <a:pt x="14210" y="12240"/>
                </a:lnTo>
                <a:lnTo>
                  <a:pt x="14283" y="12240"/>
                </a:lnTo>
                <a:lnTo>
                  <a:pt x="14380" y="12191"/>
                </a:lnTo>
                <a:lnTo>
                  <a:pt x="14453" y="12118"/>
                </a:lnTo>
                <a:lnTo>
                  <a:pt x="14624" y="11972"/>
                </a:lnTo>
                <a:lnTo>
                  <a:pt x="14867" y="11607"/>
                </a:lnTo>
                <a:lnTo>
                  <a:pt x="15062" y="11291"/>
                </a:lnTo>
                <a:lnTo>
                  <a:pt x="15208" y="10950"/>
                </a:lnTo>
                <a:lnTo>
                  <a:pt x="15597" y="10926"/>
                </a:lnTo>
                <a:lnTo>
                  <a:pt x="15597" y="10926"/>
                </a:lnTo>
                <a:lnTo>
                  <a:pt x="15183" y="11412"/>
                </a:lnTo>
                <a:lnTo>
                  <a:pt x="15013" y="11656"/>
                </a:lnTo>
                <a:lnTo>
                  <a:pt x="14940" y="11802"/>
                </a:lnTo>
                <a:lnTo>
                  <a:pt x="14891" y="11923"/>
                </a:lnTo>
                <a:lnTo>
                  <a:pt x="14891" y="11972"/>
                </a:lnTo>
                <a:lnTo>
                  <a:pt x="14891" y="11996"/>
                </a:lnTo>
                <a:lnTo>
                  <a:pt x="14940" y="11996"/>
                </a:lnTo>
                <a:lnTo>
                  <a:pt x="14964" y="11972"/>
                </a:lnTo>
                <a:lnTo>
                  <a:pt x="15086" y="11875"/>
                </a:lnTo>
                <a:lnTo>
                  <a:pt x="15183" y="11753"/>
                </a:lnTo>
                <a:lnTo>
                  <a:pt x="15378" y="11485"/>
                </a:lnTo>
                <a:lnTo>
                  <a:pt x="15694" y="10926"/>
                </a:lnTo>
                <a:lnTo>
                  <a:pt x="15743" y="10926"/>
                </a:lnTo>
                <a:lnTo>
                  <a:pt x="15743" y="11218"/>
                </a:lnTo>
                <a:lnTo>
                  <a:pt x="15573" y="11388"/>
                </a:lnTo>
                <a:lnTo>
                  <a:pt x="15427" y="11607"/>
                </a:lnTo>
                <a:lnTo>
                  <a:pt x="15354" y="11729"/>
                </a:lnTo>
                <a:lnTo>
                  <a:pt x="15256" y="11850"/>
                </a:lnTo>
                <a:lnTo>
                  <a:pt x="15208" y="11996"/>
                </a:lnTo>
                <a:lnTo>
                  <a:pt x="15208" y="12069"/>
                </a:lnTo>
                <a:lnTo>
                  <a:pt x="15232" y="12142"/>
                </a:lnTo>
                <a:lnTo>
                  <a:pt x="15256" y="12167"/>
                </a:lnTo>
                <a:lnTo>
                  <a:pt x="15305" y="12167"/>
                </a:lnTo>
                <a:lnTo>
                  <a:pt x="15402" y="12094"/>
                </a:lnTo>
                <a:lnTo>
                  <a:pt x="15475" y="11996"/>
                </a:lnTo>
                <a:lnTo>
                  <a:pt x="15573" y="11753"/>
                </a:lnTo>
                <a:lnTo>
                  <a:pt x="15767" y="11461"/>
                </a:lnTo>
                <a:lnTo>
                  <a:pt x="15792" y="14600"/>
                </a:lnTo>
                <a:lnTo>
                  <a:pt x="15816" y="16157"/>
                </a:lnTo>
                <a:lnTo>
                  <a:pt x="15816" y="17714"/>
                </a:lnTo>
                <a:lnTo>
                  <a:pt x="15792" y="18177"/>
                </a:lnTo>
                <a:lnTo>
                  <a:pt x="15792" y="18396"/>
                </a:lnTo>
                <a:lnTo>
                  <a:pt x="15743" y="18590"/>
                </a:lnTo>
                <a:lnTo>
                  <a:pt x="15670" y="18785"/>
                </a:lnTo>
                <a:lnTo>
                  <a:pt x="15548" y="18955"/>
                </a:lnTo>
                <a:lnTo>
                  <a:pt x="15475" y="19028"/>
                </a:lnTo>
                <a:lnTo>
                  <a:pt x="15402" y="19101"/>
                </a:lnTo>
                <a:lnTo>
                  <a:pt x="15281" y="19150"/>
                </a:lnTo>
                <a:lnTo>
                  <a:pt x="15183" y="19199"/>
                </a:lnTo>
                <a:lnTo>
                  <a:pt x="14964" y="19247"/>
                </a:lnTo>
                <a:lnTo>
                  <a:pt x="14770" y="19272"/>
                </a:lnTo>
                <a:lnTo>
                  <a:pt x="14332" y="19272"/>
                </a:lnTo>
                <a:lnTo>
                  <a:pt x="13869" y="19247"/>
                </a:lnTo>
                <a:lnTo>
                  <a:pt x="13456" y="19223"/>
                </a:lnTo>
                <a:lnTo>
                  <a:pt x="11169" y="19199"/>
                </a:lnTo>
                <a:lnTo>
                  <a:pt x="11193" y="16109"/>
                </a:lnTo>
                <a:lnTo>
                  <a:pt x="11193" y="13018"/>
                </a:lnTo>
                <a:lnTo>
                  <a:pt x="11193" y="11656"/>
                </a:lnTo>
                <a:lnTo>
                  <a:pt x="11266" y="11461"/>
                </a:lnTo>
                <a:lnTo>
                  <a:pt x="11388" y="11145"/>
                </a:lnTo>
                <a:lnTo>
                  <a:pt x="11509" y="10853"/>
                </a:lnTo>
                <a:close/>
                <a:moveTo>
                  <a:pt x="5621" y="10755"/>
                </a:moveTo>
                <a:lnTo>
                  <a:pt x="6059" y="10780"/>
                </a:lnTo>
                <a:lnTo>
                  <a:pt x="5961" y="10901"/>
                </a:lnTo>
                <a:lnTo>
                  <a:pt x="5864" y="11023"/>
                </a:lnTo>
                <a:lnTo>
                  <a:pt x="5694" y="11291"/>
                </a:lnTo>
                <a:lnTo>
                  <a:pt x="5499" y="11631"/>
                </a:lnTo>
                <a:lnTo>
                  <a:pt x="5426" y="11802"/>
                </a:lnTo>
                <a:lnTo>
                  <a:pt x="5426" y="11875"/>
                </a:lnTo>
                <a:lnTo>
                  <a:pt x="5426" y="11972"/>
                </a:lnTo>
                <a:lnTo>
                  <a:pt x="5475" y="12021"/>
                </a:lnTo>
                <a:lnTo>
                  <a:pt x="5523" y="12021"/>
                </a:lnTo>
                <a:lnTo>
                  <a:pt x="5596" y="11996"/>
                </a:lnTo>
                <a:lnTo>
                  <a:pt x="5669" y="11948"/>
                </a:lnTo>
                <a:lnTo>
                  <a:pt x="5791" y="11777"/>
                </a:lnTo>
                <a:lnTo>
                  <a:pt x="5961" y="11437"/>
                </a:lnTo>
                <a:lnTo>
                  <a:pt x="6107" y="11120"/>
                </a:lnTo>
                <a:lnTo>
                  <a:pt x="6180" y="10950"/>
                </a:lnTo>
                <a:lnTo>
                  <a:pt x="6229" y="10780"/>
                </a:lnTo>
                <a:lnTo>
                  <a:pt x="6667" y="10804"/>
                </a:lnTo>
                <a:lnTo>
                  <a:pt x="6448" y="11072"/>
                </a:lnTo>
                <a:lnTo>
                  <a:pt x="6278" y="11364"/>
                </a:lnTo>
                <a:lnTo>
                  <a:pt x="6205" y="11534"/>
                </a:lnTo>
                <a:lnTo>
                  <a:pt x="6156" y="11704"/>
                </a:lnTo>
                <a:lnTo>
                  <a:pt x="6107" y="11875"/>
                </a:lnTo>
                <a:lnTo>
                  <a:pt x="6107" y="11948"/>
                </a:lnTo>
                <a:lnTo>
                  <a:pt x="6132" y="12021"/>
                </a:lnTo>
                <a:lnTo>
                  <a:pt x="6156" y="12069"/>
                </a:lnTo>
                <a:lnTo>
                  <a:pt x="6253" y="12069"/>
                </a:lnTo>
                <a:lnTo>
                  <a:pt x="6326" y="11948"/>
                </a:lnTo>
                <a:lnTo>
                  <a:pt x="6375" y="11826"/>
                </a:lnTo>
                <a:lnTo>
                  <a:pt x="6448" y="11534"/>
                </a:lnTo>
                <a:lnTo>
                  <a:pt x="6594" y="11169"/>
                </a:lnTo>
                <a:lnTo>
                  <a:pt x="6764" y="10804"/>
                </a:lnTo>
                <a:lnTo>
                  <a:pt x="7129" y="10828"/>
                </a:lnTo>
                <a:lnTo>
                  <a:pt x="6813" y="11242"/>
                </a:lnTo>
                <a:lnTo>
                  <a:pt x="6545" y="11607"/>
                </a:lnTo>
                <a:lnTo>
                  <a:pt x="6424" y="11802"/>
                </a:lnTo>
                <a:lnTo>
                  <a:pt x="6399" y="11899"/>
                </a:lnTo>
                <a:lnTo>
                  <a:pt x="6375" y="11996"/>
                </a:lnTo>
                <a:lnTo>
                  <a:pt x="6399" y="12045"/>
                </a:lnTo>
                <a:lnTo>
                  <a:pt x="6424" y="12069"/>
                </a:lnTo>
                <a:lnTo>
                  <a:pt x="6472" y="12094"/>
                </a:lnTo>
                <a:lnTo>
                  <a:pt x="6521" y="12069"/>
                </a:lnTo>
                <a:lnTo>
                  <a:pt x="6594" y="12045"/>
                </a:lnTo>
                <a:lnTo>
                  <a:pt x="6667" y="11972"/>
                </a:lnTo>
                <a:lnTo>
                  <a:pt x="6789" y="11826"/>
                </a:lnTo>
                <a:lnTo>
                  <a:pt x="6983" y="11485"/>
                </a:lnTo>
                <a:lnTo>
                  <a:pt x="7178" y="11169"/>
                </a:lnTo>
                <a:lnTo>
                  <a:pt x="7348" y="10853"/>
                </a:lnTo>
                <a:lnTo>
                  <a:pt x="7640" y="10877"/>
                </a:lnTo>
                <a:lnTo>
                  <a:pt x="7470" y="11072"/>
                </a:lnTo>
                <a:lnTo>
                  <a:pt x="7324" y="11291"/>
                </a:lnTo>
                <a:lnTo>
                  <a:pt x="7227" y="11437"/>
                </a:lnTo>
                <a:lnTo>
                  <a:pt x="7129" y="11607"/>
                </a:lnTo>
                <a:lnTo>
                  <a:pt x="7056" y="11777"/>
                </a:lnTo>
                <a:lnTo>
                  <a:pt x="7056" y="11850"/>
                </a:lnTo>
                <a:lnTo>
                  <a:pt x="7056" y="11948"/>
                </a:lnTo>
                <a:lnTo>
                  <a:pt x="7081" y="11996"/>
                </a:lnTo>
                <a:lnTo>
                  <a:pt x="7154" y="11996"/>
                </a:lnTo>
                <a:lnTo>
                  <a:pt x="7227" y="11948"/>
                </a:lnTo>
                <a:lnTo>
                  <a:pt x="7275" y="11923"/>
                </a:lnTo>
                <a:lnTo>
                  <a:pt x="7373" y="11802"/>
                </a:lnTo>
                <a:lnTo>
                  <a:pt x="7519" y="11510"/>
                </a:lnTo>
                <a:lnTo>
                  <a:pt x="7616" y="11266"/>
                </a:lnTo>
                <a:lnTo>
                  <a:pt x="7713" y="11047"/>
                </a:lnTo>
                <a:lnTo>
                  <a:pt x="7713" y="11047"/>
                </a:lnTo>
                <a:lnTo>
                  <a:pt x="7689" y="11510"/>
                </a:lnTo>
                <a:lnTo>
                  <a:pt x="7543" y="11753"/>
                </a:lnTo>
                <a:lnTo>
                  <a:pt x="7397" y="11996"/>
                </a:lnTo>
                <a:lnTo>
                  <a:pt x="7373" y="12069"/>
                </a:lnTo>
                <a:lnTo>
                  <a:pt x="7397" y="12118"/>
                </a:lnTo>
                <a:lnTo>
                  <a:pt x="7421" y="12167"/>
                </a:lnTo>
                <a:lnTo>
                  <a:pt x="7470" y="12191"/>
                </a:lnTo>
                <a:lnTo>
                  <a:pt x="7567" y="12191"/>
                </a:lnTo>
                <a:lnTo>
                  <a:pt x="7616" y="12167"/>
                </a:lnTo>
                <a:lnTo>
                  <a:pt x="7640" y="12094"/>
                </a:lnTo>
                <a:lnTo>
                  <a:pt x="7689" y="11948"/>
                </a:lnTo>
                <a:lnTo>
                  <a:pt x="7665" y="12897"/>
                </a:lnTo>
                <a:lnTo>
                  <a:pt x="7665" y="14478"/>
                </a:lnTo>
                <a:lnTo>
                  <a:pt x="7665" y="16084"/>
                </a:lnTo>
                <a:lnTo>
                  <a:pt x="7713" y="19272"/>
                </a:lnTo>
                <a:lnTo>
                  <a:pt x="6083" y="19320"/>
                </a:lnTo>
                <a:lnTo>
                  <a:pt x="4356" y="19418"/>
                </a:lnTo>
                <a:lnTo>
                  <a:pt x="3918" y="19418"/>
                </a:lnTo>
                <a:lnTo>
                  <a:pt x="3723" y="19393"/>
                </a:lnTo>
                <a:lnTo>
                  <a:pt x="3528" y="19296"/>
                </a:lnTo>
                <a:lnTo>
                  <a:pt x="3431" y="19223"/>
                </a:lnTo>
                <a:lnTo>
                  <a:pt x="3358" y="19101"/>
                </a:lnTo>
                <a:lnTo>
                  <a:pt x="3309" y="18980"/>
                </a:lnTo>
                <a:lnTo>
                  <a:pt x="3285" y="18809"/>
                </a:lnTo>
                <a:lnTo>
                  <a:pt x="3285" y="18493"/>
                </a:lnTo>
                <a:lnTo>
                  <a:pt x="3285" y="18225"/>
                </a:lnTo>
                <a:lnTo>
                  <a:pt x="3236" y="15062"/>
                </a:lnTo>
                <a:lnTo>
                  <a:pt x="3139" y="11899"/>
                </a:lnTo>
                <a:lnTo>
                  <a:pt x="3236" y="11729"/>
                </a:lnTo>
                <a:lnTo>
                  <a:pt x="3309" y="11558"/>
                </a:lnTo>
                <a:lnTo>
                  <a:pt x="3553" y="11169"/>
                </a:lnTo>
                <a:lnTo>
                  <a:pt x="3796" y="10804"/>
                </a:lnTo>
                <a:lnTo>
                  <a:pt x="3796" y="10780"/>
                </a:lnTo>
                <a:lnTo>
                  <a:pt x="4088" y="10755"/>
                </a:lnTo>
                <a:lnTo>
                  <a:pt x="3942" y="10853"/>
                </a:lnTo>
                <a:lnTo>
                  <a:pt x="3820" y="10974"/>
                </a:lnTo>
                <a:lnTo>
                  <a:pt x="3699" y="11120"/>
                </a:lnTo>
                <a:lnTo>
                  <a:pt x="3577" y="11242"/>
                </a:lnTo>
                <a:lnTo>
                  <a:pt x="3455" y="11437"/>
                </a:lnTo>
                <a:lnTo>
                  <a:pt x="3309" y="11680"/>
                </a:lnTo>
                <a:lnTo>
                  <a:pt x="3236" y="11802"/>
                </a:lnTo>
                <a:lnTo>
                  <a:pt x="3212" y="11923"/>
                </a:lnTo>
                <a:lnTo>
                  <a:pt x="3212" y="12045"/>
                </a:lnTo>
                <a:lnTo>
                  <a:pt x="3261" y="12142"/>
                </a:lnTo>
                <a:lnTo>
                  <a:pt x="3309" y="12191"/>
                </a:lnTo>
                <a:lnTo>
                  <a:pt x="3358" y="12191"/>
                </a:lnTo>
                <a:lnTo>
                  <a:pt x="3455" y="12142"/>
                </a:lnTo>
                <a:lnTo>
                  <a:pt x="3504" y="12094"/>
                </a:lnTo>
                <a:lnTo>
                  <a:pt x="3626" y="11923"/>
                </a:lnTo>
                <a:lnTo>
                  <a:pt x="3796" y="11583"/>
                </a:lnTo>
                <a:lnTo>
                  <a:pt x="3918" y="11364"/>
                </a:lnTo>
                <a:lnTo>
                  <a:pt x="4064" y="11169"/>
                </a:lnTo>
                <a:lnTo>
                  <a:pt x="4234" y="10974"/>
                </a:lnTo>
                <a:lnTo>
                  <a:pt x="4356" y="10755"/>
                </a:lnTo>
                <a:lnTo>
                  <a:pt x="4745" y="10755"/>
                </a:lnTo>
                <a:lnTo>
                  <a:pt x="4526" y="10974"/>
                </a:lnTo>
                <a:lnTo>
                  <a:pt x="4331" y="11193"/>
                </a:lnTo>
                <a:lnTo>
                  <a:pt x="4185" y="11339"/>
                </a:lnTo>
                <a:lnTo>
                  <a:pt x="4064" y="11510"/>
                </a:lnTo>
                <a:lnTo>
                  <a:pt x="3966" y="11680"/>
                </a:lnTo>
                <a:lnTo>
                  <a:pt x="3942" y="11777"/>
                </a:lnTo>
                <a:lnTo>
                  <a:pt x="3918" y="11875"/>
                </a:lnTo>
                <a:lnTo>
                  <a:pt x="3942" y="11923"/>
                </a:lnTo>
                <a:lnTo>
                  <a:pt x="3991" y="11972"/>
                </a:lnTo>
                <a:lnTo>
                  <a:pt x="4039" y="12021"/>
                </a:lnTo>
                <a:lnTo>
                  <a:pt x="4112" y="11996"/>
                </a:lnTo>
                <a:lnTo>
                  <a:pt x="4210" y="11972"/>
                </a:lnTo>
                <a:lnTo>
                  <a:pt x="4283" y="11923"/>
                </a:lnTo>
                <a:lnTo>
                  <a:pt x="4429" y="11777"/>
                </a:lnTo>
                <a:lnTo>
                  <a:pt x="4526" y="11607"/>
                </a:lnTo>
                <a:lnTo>
                  <a:pt x="4648" y="11437"/>
                </a:lnTo>
                <a:lnTo>
                  <a:pt x="4842" y="11120"/>
                </a:lnTo>
                <a:lnTo>
                  <a:pt x="4939" y="10926"/>
                </a:lnTo>
                <a:lnTo>
                  <a:pt x="5012" y="10755"/>
                </a:lnTo>
                <a:lnTo>
                  <a:pt x="5475" y="10755"/>
                </a:lnTo>
                <a:lnTo>
                  <a:pt x="5061" y="11291"/>
                </a:lnTo>
                <a:lnTo>
                  <a:pt x="4842" y="11558"/>
                </a:lnTo>
                <a:lnTo>
                  <a:pt x="4745" y="11729"/>
                </a:lnTo>
                <a:lnTo>
                  <a:pt x="4721" y="11802"/>
                </a:lnTo>
                <a:lnTo>
                  <a:pt x="4721" y="11875"/>
                </a:lnTo>
                <a:lnTo>
                  <a:pt x="4721" y="11923"/>
                </a:lnTo>
                <a:lnTo>
                  <a:pt x="4769" y="11972"/>
                </a:lnTo>
                <a:lnTo>
                  <a:pt x="4842" y="11972"/>
                </a:lnTo>
                <a:lnTo>
                  <a:pt x="4915" y="11948"/>
                </a:lnTo>
                <a:lnTo>
                  <a:pt x="4988" y="11899"/>
                </a:lnTo>
                <a:lnTo>
                  <a:pt x="5134" y="11753"/>
                </a:lnTo>
                <a:lnTo>
                  <a:pt x="5231" y="11583"/>
                </a:lnTo>
                <a:lnTo>
                  <a:pt x="5304" y="11437"/>
                </a:lnTo>
                <a:lnTo>
                  <a:pt x="5475" y="11096"/>
                </a:lnTo>
                <a:lnTo>
                  <a:pt x="5621" y="10755"/>
                </a:lnTo>
                <a:close/>
                <a:moveTo>
                  <a:pt x="12458" y="1"/>
                </a:moveTo>
                <a:lnTo>
                  <a:pt x="12166" y="49"/>
                </a:lnTo>
                <a:lnTo>
                  <a:pt x="11874" y="98"/>
                </a:lnTo>
                <a:lnTo>
                  <a:pt x="11582" y="171"/>
                </a:lnTo>
                <a:lnTo>
                  <a:pt x="11315" y="293"/>
                </a:lnTo>
                <a:lnTo>
                  <a:pt x="11047" y="414"/>
                </a:lnTo>
                <a:lnTo>
                  <a:pt x="10779" y="585"/>
                </a:lnTo>
                <a:lnTo>
                  <a:pt x="10536" y="755"/>
                </a:lnTo>
                <a:lnTo>
                  <a:pt x="10317" y="950"/>
                </a:lnTo>
                <a:lnTo>
                  <a:pt x="10098" y="1144"/>
                </a:lnTo>
                <a:lnTo>
                  <a:pt x="9903" y="1363"/>
                </a:lnTo>
                <a:lnTo>
                  <a:pt x="9733" y="1606"/>
                </a:lnTo>
                <a:lnTo>
                  <a:pt x="9611" y="1825"/>
                </a:lnTo>
                <a:lnTo>
                  <a:pt x="9490" y="2069"/>
                </a:lnTo>
                <a:lnTo>
                  <a:pt x="9368" y="2288"/>
                </a:lnTo>
                <a:lnTo>
                  <a:pt x="9295" y="2531"/>
                </a:lnTo>
                <a:lnTo>
                  <a:pt x="9222" y="2799"/>
                </a:lnTo>
                <a:lnTo>
                  <a:pt x="9173" y="3042"/>
                </a:lnTo>
                <a:lnTo>
                  <a:pt x="9076" y="3553"/>
                </a:lnTo>
                <a:lnTo>
                  <a:pt x="9076" y="3504"/>
                </a:lnTo>
                <a:lnTo>
                  <a:pt x="8954" y="3188"/>
                </a:lnTo>
                <a:lnTo>
                  <a:pt x="8833" y="2896"/>
                </a:lnTo>
                <a:lnTo>
                  <a:pt x="8687" y="2604"/>
                </a:lnTo>
                <a:lnTo>
                  <a:pt x="8516" y="2312"/>
                </a:lnTo>
                <a:lnTo>
                  <a:pt x="8346" y="2044"/>
                </a:lnTo>
                <a:lnTo>
                  <a:pt x="8151" y="1777"/>
                </a:lnTo>
                <a:lnTo>
                  <a:pt x="7957" y="1533"/>
                </a:lnTo>
                <a:lnTo>
                  <a:pt x="7738" y="1290"/>
                </a:lnTo>
                <a:lnTo>
                  <a:pt x="7519" y="1095"/>
                </a:lnTo>
                <a:lnTo>
                  <a:pt x="7300" y="901"/>
                </a:lnTo>
                <a:lnTo>
                  <a:pt x="7081" y="755"/>
                </a:lnTo>
                <a:lnTo>
                  <a:pt x="6813" y="585"/>
                </a:lnTo>
                <a:lnTo>
                  <a:pt x="6570" y="463"/>
                </a:lnTo>
                <a:lnTo>
                  <a:pt x="6302" y="341"/>
                </a:lnTo>
                <a:lnTo>
                  <a:pt x="6010" y="268"/>
                </a:lnTo>
                <a:lnTo>
                  <a:pt x="5742" y="195"/>
                </a:lnTo>
                <a:lnTo>
                  <a:pt x="5450" y="147"/>
                </a:lnTo>
                <a:lnTo>
                  <a:pt x="5183" y="147"/>
                </a:lnTo>
                <a:lnTo>
                  <a:pt x="4891" y="171"/>
                </a:lnTo>
                <a:lnTo>
                  <a:pt x="4623" y="220"/>
                </a:lnTo>
                <a:lnTo>
                  <a:pt x="4356" y="293"/>
                </a:lnTo>
                <a:lnTo>
                  <a:pt x="4112" y="414"/>
                </a:lnTo>
                <a:lnTo>
                  <a:pt x="3869" y="585"/>
                </a:lnTo>
                <a:lnTo>
                  <a:pt x="3626" y="779"/>
                </a:lnTo>
                <a:lnTo>
                  <a:pt x="3431" y="998"/>
                </a:lnTo>
                <a:lnTo>
                  <a:pt x="3285" y="1241"/>
                </a:lnTo>
                <a:lnTo>
                  <a:pt x="3163" y="1485"/>
                </a:lnTo>
                <a:lnTo>
                  <a:pt x="3090" y="1728"/>
                </a:lnTo>
                <a:lnTo>
                  <a:pt x="3042" y="1996"/>
                </a:lnTo>
                <a:lnTo>
                  <a:pt x="3042" y="2263"/>
                </a:lnTo>
                <a:lnTo>
                  <a:pt x="3066" y="2531"/>
                </a:lnTo>
                <a:lnTo>
                  <a:pt x="3115" y="2799"/>
                </a:lnTo>
                <a:lnTo>
                  <a:pt x="3212" y="3066"/>
                </a:lnTo>
                <a:lnTo>
                  <a:pt x="3309" y="3334"/>
                </a:lnTo>
                <a:lnTo>
                  <a:pt x="3431" y="3577"/>
                </a:lnTo>
                <a:lnTo>
                  <a:pt x="3577" y="3821"/>
                </a:lnTo>
                <a:lnTo>
                  <a:pt x="3723" y="4064"/>
                </a:lnTo>
                <a:lnTo>
                  <a:pt x="3893" y="4283"/>
                </a:lnTo>
                <a:lnTo>
                  <a:pt x="4088" y="4478"/>
                </a:lnTo>
                <a:lnTo>
                  <a:pt x="4258" y="4648"/>
                </a:lnTo>
                <a:lnTo>
                  <a:pt x="4599" y="4916"/>
                </a:lnTo>
                <a:lnTo>
                  <a:pt x="4939" y="5159"/>
                </a:lnTo>
                <a:lnTo>
                  <a:pt x="5280" y="5402"/>
                </a:lnTo>
                <a:lnTo>
                  <a:pt x="5669" y="5597"/>
                </a:lnTo>
                <a:lnTo>
                  <a:pt x="5426" y="5573"/>
                </a:lnTo>
                <a:lnTo>
                  <a:pt x="4939" y="5475"/>
                </a:lnTo>
                <a:lnTo>
                  <a:pt x="4477" y="5354"/>
                </a:lnTo>
                <a:lnTo>
                  <a:pt x="4015" y="5183"/>
                </a:lnTo>
                <a:lnTo>
                  <a:pt x="3553" y="4989"/>
                </a:lnTo>
                <a:lnTo>
                  <a:pt x="3163" y="4770"/>
                </a:lnTo>
                <a:lnTo>
                  <a:pt x="2798" y="4526"/>
                </a:lnTo>
                <a:lnTo>
                  <a:pt x="2458" y="4259"/>
                </a:lnTo>
                <a:lnTo>
                  <a:pt x="2141" y="3967"/>
                </a:lnTo>
                <a:lnTo>
                  <a:pt x="1874" y="3650"/>
                </a:lnTo>
                <a:lnTo>
                  <a:pt x="1630" y="3285"/>
                </a:lnTo>
                <a:lnTo>
                  <a:pt x="1436" y="2969"/>
                </a:lnTo>
                <a:lnTo>
                  <a:pt x="1338" y="2799"/>
                </a:lnTo>
                <a:lnTo>
                  <a:pt x="1217" y="2653"/>
                </a:lnTo>
                <a:lnTo>
                  <a:pt x="1144" y="2653"/>
                </a:lnTo>
                <a:lnTo>
                  <a:pt x="1119" y="2677"/>
                </a:lnTo>
                <a:lnTo>
                  <a:pt x="1095" y="2701"/>
                </a:lnTo>
                <a:lnTo>
                  <a:pt x="1095" y="2774"/>
                </a:lnTo>
                <a:lnTo>
                  <a:pt x="998" y="2920"/>
                </a:lnTo>
                <a:lnTo>
                  <a:pt x="949" y="3091"/>
                </a:lnTo>
                <a:lnTo>
                  <a:pt x="925" y="3261"/>
                </a:lnTo>
                <a:lnTo>
                  <a:pt x="900" y="3431"/>
                </a:lnTo>
                <a:lnTo>
                  <a:pt x="219" y="3212"/>
                </a:lnTo>
                <a:lnTo>
                  <a:pt x="122" y="3212"/>
                </a:lnTo>
                <a:lnTo>
                  <a:pt x="49" y="3261"/>
                </a:lnTo>
                <a:lnTo>
                  <a:pt x="0" y="3334"/>
                </a:lnTo>
                <a:lnTo>
                  <a:pt x="0" y="3383"/>
                </a:lnTo>
                <a:lnTo>
                  <a:pt x="0" y="3431"/>
                </a:lnTo>
                <a:lnTo>
                  <a:pt x="146" y="3796"/>
                </a:lnTo>
                <a:lnTo>
                  <a:pt x="316" y="4137"/>
                </a:lnTo>
                <a:lnTo>
                  <a:pt x="511" y="4453"/>
                </a:lnTo>
                <a:lnTo>
                  <a:pt x="730" y="4770"/>
                </a:lnTo>
                <a:lnTo>
                  <a:pt x="973" y="5062"/>
                </a:lnTo>
                <a:lnTo>
                  <a:pt x="1241" y="5329"/>
                </a:lnTo>
                <a:lnTo>
                  <a:pt x="1533" y="5597"/>
                </a:lnTo>
                <a:lnTo>
                  <a:pt x="1825" y="5840"/>
                </a:lnTo>
                <a:lnTo>
                  <a:pt x="2068" y="6011"/>
                </a:lnTo>
                <a:lnTo>
                  <a:pt x="2336" y="6157"/>
                </a:lnTo>
                <a:lnTo>
                  <a:pt x="2579" y="6278"/>
                </a:lnTo>
                <a:lnTo>
                  <a:pt x="2871" y="6400"/>
                </a:lnTo>
                <a:lnTo>
                  <a:pt x="2701" y="6473"/>
                </a:lnTo>
                <a:lnTo>
                  <a:pt x="2555" y="6570"/>
                </a:lnTo>
                <a:lnTo>
                  <a:pt x="2409" y="6692"/>
                </a:lnTo>
                <a:lnTo>
                  <a:pt x="2312" y="6838"/>
                </a:lnTo>
                <a:lnTo>
                  <a:pt x="2214" y="6984"/>
                </a:lnTo>
                <a:lnTo>
                  <a:pt x="2141" y="7154"/>
                </a:lnTo>
                <a:lnTo>
                  <a:pt x="2068" y="7325"/>
                </a:lnTo>
                <a:lnTo>
                  <a:pt x="2044" y="7544"/>
                </a:lnTo>
                <a:lnTo>
                  <a:pt x="1971" y="8274"/>
                </a:lnTo>
                <a:lnTo>
                  <a:pt x="1922" y="9052"/>
                </a:lnTo>
                <a:lnTo>
                  <a:pt x="1947" y="9806"/>
                </a:lnTo>
                <a:lnTo>
                  <a:pt x="1971" y="10561"/>
                </a:lnTo>
                <a:lnTo>
                  <a:pt x="1995" y="10634"/>
                </a:lnTo>
                <a:lnTo>
                  <a:pt x="2020" y="10682"/>
                </a:lnTo>
                <a:lnTo>
                  <a:pt x="2044" y="10707"/>
                </a:lnTo>
                <a:lnTo>
                  <a:pt x="2093" y="10731"/>
                </a:lnTo>
                <a:lnTo>
                  <a:pt x="2287" y="10804"/>
                </a:lnTo>
                <a:lnTo>
                  <a:pt x="2482" y="10828"/>
                </a:lnTo>
                <a:lnTo>
                  <a:pt x="2677" y="10828"/>
                </a:lnTo>
                <a:lnTo>
                  <a:pt x="2871" y="10804"/>
                </a:lnTo>
                <a:lnTo>
                  <a:pt x="2823" y="10853"/>
                </a:lnTo>
                <a:lnTo>
                  <a:pt x="2798" y="10950"/>
                </a:lnTo>
                <a:lnTo>
                  <a:pt x="2823" y="14965"/>
                </a:lnTo>
                <a:lnTo>
                  <a:pt x="2847" y="17082"/>
                </a:lnTo>
                <a:lnTo>
                  <a:pt x="2823" y="18031"/>
                </a:lnTo>
                <a:lnTo>
                  <a:pt x="2823" y="18517"/>
                </a:lnTo>
                <a:lnTo>
                  <a:pt x="2847" y="18736"/>
                </a:lnTo>
                <a:lnTo>
                  <a:pt x="2871" y="18980"/>
                </a:lnTo>
                <a:lnTo>
                  <a:pt x="2944" y="19174"/>
                </a:lnTo>
                <a:lnTo>
                  <a:pt x="3017" y="19345"/>
                </a:lnTo>
                <a:lnTo>
                  <a:pt x="3115" y="19466"/>
                </a:lnTo>
                <a:lnTo>
                  <a:pt x="3236" y="19588"/>
                </a:lnTo>
                <a:lnTo>
                  <a:pt x="3358" y="19685"/>
                </a:lnTo>
                <a:lnTo>
                  <a:pt x="3528" y="19758"/>
                </a:lnTo>
                <a:lnTo>
                  <a:pt x="3674" y="19807"/>
                </a:lnTo>
                <a:lnTo>
                  <a:pt x="3845" y="19831"/>
                </a:lnTo>
                <a:lnTo>
                  <a:pt x="4234" y="19856"/>
                </a:lnTo>
                <a:lnTo>
                  <a:pt x="4599" y="19831"/>
                </a:lnTo>
                <a:lnTo>
                  <a:pt x="5304" y="19783"/>
                </a:lnTo>
                <a:lnTo>
                  <a:pt x="6521" y="19734"/>
                </a:lnTo>
                <a:lnTo>
                  <a:pt x="7738" y="19710"/>
                </a:lnTo>
                <a:lnTo>
                  <a:pt x="7762" y="19758"/>
                </a:lnTo>
                <a:lnTo>
                  <a:pt x="7811" y="19783"/>
                </a:lnTo>
                <a:lnTo>
                  <a:pt x="7884" y="19807"/>
                </a:lnTo>
                <a:lnTo>
                  <a:pt x="7932" y="19831"/>
                </a:lnTo>
                <a:lnTo>
                  <a:pt x="8005" y="19807"/>
                </a:lnTo>
                <a:lnTo>
                  <a:pt x="8054" y="19783"/>
                </a:lnTo>
                <a:lnTo>
                  <a:pt x="8103" y="19758"/>
                </a:lnTo>
                <a:lnTo>
                  <a:pt x="8151" y="19685"/>
                </a:lnTo>
                <a:lnTo>
                  <a:pt x="10682" y="19685"/>
                </a:lnTo>
                <a:lnTo>
                  <a:pt x="10731" y="19734"/>
                </a:lnTo>
                <a:lnTo>
                  <a:pt x="10779" y="19783"/>
                </a:lnTo>
                <a:lnTo>
                  <a:pt x="10852" y="19807"/>
                </a:lnTo>
                <a:lnTo>
                  <a:pt x="10925" y="19831"/>
                </a:lnTo>
                <a:lnTo>
                  <a:pt x="10998" y="19807"/>
                </a:lnTo>
                <a:lnTo>
                  <a:pt x="11071" y="19783"/>
                </a:lnTo>
                <a:lnTo>
                  <a:pt x="11120" y="19734"/>
                </a:lnTo>
                <a:lnTo>
                  <a:pt x="11169" y="19685"/>
                </a:lnTo>
                <a:lnTo>
                  <a:pt x="12507" y="19685"/>
                </a:lnTo>
                <a:lnTo>
                  <a:pt x="13845" y="19710"/>
                </a:lnTo>
                <a:lnTo>
                  <a:pt x="14551" y="19734"/>
                </a:lnTo>
                <a:lnTo>
                  <a:pt x="14916" y="19734"/>
                </a:lnTo>
                <a:lnTo>
                  <a:pt x="15256" y="19661"/>
                </a:lnTo>
                <a:lnTo>
                  <a:pt x="15427" y="19637"/>
                </a:lnTo>
                <a:lnTo>
                  <a:pt x="15573" y="19564"/>
                </a:lnTo>
                <a:lnTo>
                  <a:pt x="15719" y="19491"/>
                </a:lnTo>
                <a:lnTo>
                  <a:pt x="15840" y="19393"/>
                </a:lnTo>
                <a:lnTo>
                  <a:pt x="15962" y="19272"/>
                </a:lnTo>
                <a:lnTo>
                  <a:pt x="16059" y="19126"/>
                </a:lnTo>
                <a:lnTo>
                  <a:pt x="16132" y="18980"/>
                </a:lnTo>
                <a:lnTo>
                  <a:pt x="16205" y="18785"/>
                </a:lnTo>
                <a:lnTo>
                  <a:pt x="16230" y="18566"/>
                </a:lnTo>
                <a:lnTo>
                  <a:pt x="16254" y="18323"/>
                </a:lnTo>
                <a:lnTo>
                  <a:pt x="16254" y="17860"/>
                </a:lnTo>
                <a:lnTo>
                  <a:pt x="16230" y="17398"/>
                </a:lnTo>
                <a:lnTo>
                  <a:pt x="16205" y="16960"/>
                </a:lnTo>
                <a:lnTo>
                  <a:pt x="16205" y="14843"/>
                </a:lnTo>
                <a:lnTo>
                  <a:pt x="16230" y="10901"/>
                </a:lnTo>
                <a:lnTo>
                  <a:pt x="16789" y="10877"/>
                </a:lnTo>
                <a:lnTo>
                  <a:pt x="16862" y="10853"/>
                </a:lnTo>
                <a:lnTo>
                  <a:pt x="16935" y="10804"/>
                </a:lnTo>
                <a:lnTo>
                  <a:pt x="16984" y="10755"/>
                </a:lnTo>
                <a:lnTo>
                  <a:pt x="17008" y="10682"/>
                </a:lnTo>
                <a:lnTo>
                  <a:pt x="17008" y="10609"/>
                </a:lnTo>
                <a:lnTo>
                  <a:pt x="17008" y="10536"/>
                </a:lnTo>
                <a:lnTo>
                  <a:pt x="16960" y="10463"/>
                </a:lnTo>
                <a:lnTo>
                  <a:pt x="16911" y="10415"/>
                </a:lnTo>
                <a:lnTo>
                  <a:pt x="16935" y="10123"/>
                </a:lnTo>
                <a:lnTo>
                  <a:pt x="16935" y="9806"/>
                </a:lnTo>
                <a:lnTo>
                  <a:pt x="16911" y="9198"/>
                </a:lnTo>
                <a:lnTo>
                  <a:pt x="16911" y="8371"/>
                </a:lnTo>
                <a:lnTo>
                  <a:pt x="16911" y="7982"/>
                </a:lnTo>
                <a:lnTo>
                  <a:pt x="16887" y="7568"/>
                </a:lnTo>
                <a:lnTo>
                  <a:pt x="16838" y="7325"/>
                </a:lnTo>
                <a:lnTo>
                  <a:pt x="16765" y="7106"/>
                </a:lnTo>
                <a:lnTo>
                  <a:pt x="16643" y="6911"/>
                </a:lnTo>
                <a:lnTo>
                  <a:pt x="16522" y="6741"/>
                </a:lnTo>
                <a:lnTo>
                  <a:pt x="16327" y="6595"/>
                </a:lnTo>
                <a:lnTo>
                  <a:pt x="16132" y="6497"/>
                </a:lnTo>
                <a:lnTo>
                  <a:pt x="15913" y="6400"/>
                </a:lnTo>
                <a:lnTo>
                  <a:pt x="15670" y="6351"/>
                </a:lnTo>
                <a:lnTo>
                  <a:pt x="15329" y="6327"/>
                </a:lnTo>
                <a:lnTo>
                  <a:pt x="14964" y="6303"/>
                </a:lnTo>
                <a:lnTo>
                  <a:pt x="14210" y="6351"/>
                </a:lnTo>
                <a:lnTo>
                  <a:pt x="13480" y="6400"/>
                </a:lnTo>
                <a:lnTo>
                  <a:pt x="12750" y="6449"/>
                </a:lnTo>
                <a:lnTo>
                  <a:pt x="12191" y="6449"/>
                </a:lnTo>
                <a:lnTo>
                  <a:pt x="12458" y="6376"/>
                </a:lnTo>
                <a:lnTo>
                  <a:pt x="12702" y="6278"/>
                </a:lnTo>
                <a:lnTo>
                  <a:pt x="13212" y="6059"/>
                </a:lnTo>
                <a:lnTo>
                  <a:pt x="13675" y="5792"/>
                </a:lnTo>
                <a:lnTo>
                  <a:pt x="14137" y="5500"/>
                </a:lnTo>
                <a:lnTo>
                  <a:pt x="14697" y="5208"/>
                </a:lnTo>
                <a:lnTo>
                  <a:pt x="15232" y="4916"/>
                </a:lnTo>
                <a:lnTo>
                  <a:pt x="15524" y="4794"/>
                </a:lnTo>
                <a:lnTo>
                  <a:pt x="15792" y="4672"/>
                </a:lnTo>
                <a:lnTo>
                  <a:pt x="16084" y="4599"/>
                </a:lnTo>
                <a:lnTo>
                  <a:pt x="16400" y="4526"/>
                </a:lnTo>
                <a:lnTo>
                  <a:pt x="16741" y="4478"/>
                </a:lnTo>
                <a:lnTo>
                  <a:pt x="17081" y="4502"/>
                </a:lnTo>
                <a:lnTo>
                  <a:pt x="17422" y="4551"/>
                </a:lnTo>
                <a:lnTo>
                  <a:pt x="17763" y="4672"/>
                </a:lnTo>
                <a:lnTo>
                  <a:pt x="17933" y="4770"/>
                </a:lnTo>
                <a:lnTo>
                  <a:pt x="18079" y="4916"/>
                </a:lnTo>
                <a:lnTo>
                  <a:pt x="18201" y="5062"/>
                </a:lnTo>
                <a:lnTo>
                  <a:pt x="18274" y="5256"/>
                </a:lnTo>
                <a:lnTo>
                  <a:pt x="18298" y="5354"/>
                </a:lnTo>
                <a:lnTo>
                  <a:pt x="18298" y="5451"/>
                </a:lnTo>
                <a:lnTo>
                  <a:pt x="18298" y="5524"/>
                </a:lnTo>
                <a:lnTo>
                  <a:pt x="18249" y="5597"/>
                </a:lnTo>
                <a:lnTo>
                  <a:pt x="18225" y="5646"/>
                </a:lnTo>
                <a:lnTo>
                  <a:pt x="18152" y="5694"/>
                </a:lnTo>
                <a:lnTo>
                  <a:pt x="18030" y="5743"/>
                </a:lnTo>
                <a:lnTo>
                  <a:pt x="17909" y="5743"/>
                </a:lnTo>
                <a:lnTo>
                  <a:pt x="17836" y="5719"/>
                </a:lnTo>
                <a:lnTo>
                  <a:pt x="17787" y="5694"/>
                </a:lnTo>
                <a:lnTo>
                  <a:pt x="17738" y="5646"/>
                </a:lnTo>
                <a:lnTo>
                  <a:pt x="17690" y="5597"/>
                </a:lnTo>
                <a:lnTo>
                  <a:pt x="17665" y="5524"/>
                </a:lnTo>
                <a:lnTo>
                  <a:pt x="17665" y="5427"/>
                </a:lnTo>
                <a:lnTo>
                  <a:pt x="17641" y="5354"/>
                </a:lnTo>
                <a:lnTo>
                  <a:pt x="17617" y="5305"/>
                </a:lnTo>
                <a:lnTo>
                  <a:pt x="17568" y="5256"/>
                </a:lnTo>
                <a:lnTo>
                  <a:pt x="17495" y="5208"/>
                </a:lnTo>
                <a:lnTo>
                  <a:pt x="17422" y="5208"/>
                </a:lnTo>
                <a:lnTo>
                  <a:pt x="17373" y="5232"/>
                </a:lnTo>
                <a:lnTo>
                  <a:pt x="17300" y="5256"/>
                </a:lnTo>
                <a:lnTo>
                  <a:pt x="17252" y="5329"/>
                </a:lnTo>
                <a:lnTo>
                  <a:pt x="17203" y="5427"/>
                </a:lnTo>
                <a:lnTo>
                  <a:pt x="17179" y="5573"/>
                </a:lnTo>
                <a:lnTo>
                  <a:pt x="17179" y="5694"/>
                </a:lnTo>
                <a:lnTo>
                  <a:pt x="17203" y="5816"/>
                </a:lnTo>
                <a:lnTo>
                  <a:pt x="17227" y="5938"/>
                </a:lnTo>
                <a:lnTo>
                  <a:pt x="17300" y="6035"/>
                </a:lnTo>
                <a:lnTo>
                  <a:pt x="17373" y="6132"/>
                </a:lnTo>
                <a:lnTo>
                  <a:pt x="17495" y="6205"/>
                </a:lnTo>
                <a:lnTo>
                  <a:pt x="17641" y="6278"/>
                </a:lnTo>
                <a:lnTo>
                  <a:pt x="17787" y="6327"/>
                </a:lnTo>
                <a:lnTo>
                  <a:pt x="17933" y="6351"/>
                </a:lnTo>
                <a:lnTo>
                  <a:pt x="18079" y="6327"/>
                </a:lnTo>
                <a:lnTo>
                  <a:pt x="18201" y="6303"/>
                </a:lnTo>
                <a:lnTo>
                  <a:pt x="18347" y="6230"/>
                </a:lnTo>
                <a:lnTo>
                  <a:pt x="18468" y="6132"/>
                </a:lnTo>
                <a:lnTo>
                  <a:pt x="18590" y="6035"/>
                </a:lnTo>
                <a:lnTo>
                  <a:pt x="18712" y="5889"/>
                </a:lnTo>
                <a:lnTo>
                  <a:pt x="18785" y="5743"/>
                </a:lnTo>
                <a:lnTo>
                  <a:pt x="18882" y="5597"/>
                </a:lnTo>
                <a:lnTo>
                  <a:pt x="18979" y="5451"/>
                </a:lnTo>
                <a:lnTo>
                  <a:pt x="19077" y="5281"/>
                </a:lnTo>
                <a:lnTo>
                  <a:pt x="19150" y="5110"/>
                </a:lnTo>
                <a:lnTo>
                  <a:pt x="19198" y="4916"/>
                </a:lnTo>
                <a:lnTo>
                  <a:pt x="19223" y="4745"/>
                </a:lnTo>
                <a:lnTo>
                  <a:pt x="19247" y="4575"/>
                </a:lnTo>
                <a:lnTo>
                  <a:pt x="19247" y="4380"/>
                </a:lnTo>
                <a:lnTo>
                  <a:pt x="19223" y="4210"/>
                </a:lnTo>
                <a:lnTo>
                  <a:pt x="19174" y="4040"/>
                </a:lnTo>
                <a:lnTo>
                  <a:pt x="19101" y="3894"/>
                </a:lnTo>
                <a:lnTo>
                  <a:pt x="19028" y="3748"/>
                </a:lnTo>
                <a:lnTo>
                  <a:pt x="18906" y="3602"/>
                </a:lnTo>
                <a:lnTo>
                  <a:pt x="18760" y="3480"/>
                </a:lnTo>
                <a:lnTo>
                  <a:pt x="18614" y="3383"/>
                </a:lnTo>
                <a:lnTo>
                  <a:pt x="18420" y="3310"/>
                </a:lnTo>
                <a:lnTo>
                  <a:pt x="18176" y="3237"/>
                </a:lnTo>
                <a:lnTo>
                  <a:pt x="17933" y="3212"/>
                </a:lnTo>
                <a:lnTo>
                  <a:pt x="17690" y="3188"/>
                </a:lnTo>
                <a:lnTo>
                  <a:pt x="17179" y="3188"/>
                </a:lnTo>
                <a:lnTo>
                  <a:pt x="16935" y="3212"/>
                </a:lnTo>
                <a:lnTo>
                  <a:pt x="16424" y="3310"/>
                </a:lnTo>
                <a:lnTo>
                  <a:pt x="15986" y="3407"/>
                </a:lnTo>
                <a:lnTo>
                  <a:pt x="15548" y="3529"/>
                </a:lnTo>
                <a:lnTo>
                  <a:pt x="15086" y="3699"/>
                </a:lnTo>
                <a:lnTo>
                  <a:pt x="14867" y="3796"/>
                </a:lnTo>
                <a:lnTo>
                  <a:pt x="14648" y="3894"/>
                </a:lnTo>
                <a:lnTo>
                  <a:pt x="14794" y="3675"/>
                </a:lnTo>
                <a:lnTo>
                  <a:pt x="14891" y="3431"/>
                </a:lnTo>
                <a:lnTo>
                  <a:pt x="14964" y="3212"/>
                </a:lnTo>
                <a:lnTo>
                  <a:pt x="15037" y="2969"/>
                </a:lnTo>
                <a:lnTo>
                  <a:pt x="15062" y="2726"/>
                </a:lnTo>
                <a:lnTo>
                  <a:pt x="15086" y="2482"/>
                </a:lnTo>
                <a:lnTo>
                  <a:pt x="15062" y="2239"/>
                </a:lnTo>
                <a:lnTo>
                  <a:pt x="15037" y="1996"/>
                </a:lnTo>
                <a:lnTo>
                  <a:pt x="14964" y="1777"/>
                </a:lnTo>
                <a:lnTo>
                  <a:pt x="14867" y="1558"/>
                </a:lnTo>
                <a:lnTo>
                  <a:pt x="14770" y="1339"/>
                </a:lnTo>
                <a:lnTo>
                  <a:pt x="14648" y="1120"/>
                </a:lnTo>
                <a:lnTo>
                  <a:pt x="14478" y="925"/>
                </a:lnTo>
                <a:lnTo>
                  <a:pt x="14307" y="731"/>
                </a:lnTo>
                <a:lnTo>
                  <a:pt x="14088" y="560"/>
                </a:lnTo>
                <a:lnTo>
                  <a:pt x="13869" y="390"/>
                </a:lnTo>
                <a:lnTo>
                  <a:pt x="13602" y="244"/>
                </a:lnTo>
                <a:lnTo>
                  <a:pt x="13310" y="122"/>
                </a:lnTo>
                <a:lnTo>
                  <a:pt x="13018" y="49"/>
                </a:lnTo>
                <a:lnTo>
                  <a:pt x="12750" y="25"/>
                </a:lnTo>
                <a:lnTo>
                  <a:pt x="124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2"/>
          <p:cNvSpPr/>
          <p:nvPr/>
        </p:nvSpPr>
        <p:spPr>
          <a:xfrm>
            <a:off x="2039713" y="4429323"/>
            <a:ext cx="371207" cy="375993"/>
          </a:xfrm>
          <a:custGeom>
            <a:avLst/>
            <a:gdLst/>
            <a:ahLst/>
            <a:cxnLst/>
            <a:rect l="l" t="t" r="r" b="b"/>
            <a:pathLst>
              <a:path w="16985" h="17204" extrusionOk="0">
                <a:moveTo>
                  <a:pt x="8906" y="7252"/>
                </a:moveTo>
                <a:lnTo>
                  <a:pt x="8833" y="7349"/>
                </a:lnTo>
                <a:lnTo>
                  <a:pt x="8784" y="7446"/>
                </a:lnTo>
                <a:lnTo>
                  <a:pt x="8760" y="7616"/>
                </a:lnTo>
                <a:lnTo>
                  <a:pt x="8784" y="7689"/>
                </a:lnTo>
                <a:lnTo>
                  <a:pt x="8809" y="7762"/>
                </a:lnTo>
                <a:lnTo>
                  <a:pt x="8833" y="7787"/>
                </a:lnTo>
                <a:lnTo>
                  <a:pt x="8882" y="7811"/>
                </a:lnTo>
                <a:lnTo>
                  <a:pt x="8955" y="7811"/>
                </a:lnTo>
                <a:lnTo>
                  <a:pt x="9028" y="7738"/>
                </a:lnTo>
                <a:lnTo>
                  <a:pt x="9052" y="7714"/>
                </a:lnTo>
                <a:lnTo>
                  <a:pt x="9028" y="7665"/>
                </a:lnTo>
                <a:lnTo>
                  <a:pt x="8979" y="7470"/>
                </a:lnTo>
                <a:lnTo>
                  <a:pt x="8979" y="7397"/>
                </a:lnTo>
                <a:lnTo>
                  <a:pt x="8979" y="7300"/>
                </a:lnTo>
                <a:lnTo>
                  <a:pt x="8979" y="7276"/>
                </a:lnTo>
                <a:lnTo>
                  <a:pt x="8955" y="7252"/>
                </a:lnTo>
                <a:close/>
                <a:moveTo>
                  <a:pt x="1363" y="414"/>
                </a:moveTo>
                <a:lnTo>
                  <a:pt x="1533" y="463"/>
                </a:lnTo>
                <a:lnTo>
                  <a:pt x="1728" y="560"/>
                </a:lnTo>
                <a:lnTo>
                  <a:pt x="1898" y="657"/>
                </a:lnTo>
                <a:lnTo>
                  <a:pt x="2190" y="876"/>
                </a:lnTo>
                <a:lnTo>
                  <a:pt x="2750" y="1363"/>
                </a:lnTo>
                <a:lnTo>
                  <a:pt x="3261" y="1874"/>
                </a:lnTo>
                <a:lnTo>
                  <a:pt x="4283" y="2945"/>
                </a:lnTo>
                <a:lnTo>
                  <a:pt x="6327" y="5013"/>
                </a:lnTo>
                <a:lnTo>
                  <a:pt x="8395" y="7106"/>
                </a:lnTo>
                <a:lnTo>
                  <a:pt x="6984" y="8395"/>
                </a:lnTo>
                <a:lnTo>
                  <a:pt x="6887" y="8298"/>
                </a:lnTo>
                <a:lnTo>
                  <a:pt x="6765" y="8225"/>
                </a:lnTo>
                <a:lnTo>
                  <a:pt x="6668" y="8176"/>
                </a:lnTo>
                <a:lnTo>
                  <a:pt x="6570" y="8152"/>
                </a:lnTo>
                <a:lnTo>
                  <a:pt x="6497" y="8127"/>
                </a:lnTo>
                <a:lnTo>
                  <a:pt x="6424" y="8054"/>
                </a:lnTo>
                <a:lnTo>
                  <a:pt x="6351" y="8030"/>
                </a:lnTo>
                <a:lnTo>
                  <a:pt x="6303" y="8030"/>
                </a:lnTo>
                <a:lnTo>
                  <a:pt x="6230" y="8054"/>
                </a:lnTo>
                <a:lnTo>
                  <a:pt x="6181" y="8103"/>
                </a:lnTo>
                <a:lnTo>
                  <a:pt x="6084" y="8200"/>
                </a:lnTo>
                <a:lnTo>
                  <a:pt x="6011" y="8249"/>
                </a:lnTo>
                <a:lnTo>
                  <a:pt x="5938" y="8225"/>
                </a:lnTo>
                <a:lnTo>
                  <a:pt x="5889" y="8152"/>
                </a:lnTo>
                <a:lnTo>
                  <a:pt x="5816" y="7981"/>
                </a:lnTo>
                <a:lnTo>
                  <a:pt x="5767" y="7835"/>
                </a:lnTo>
                <a:lnTo>
                  <a:pt x="5694" y="7787"/>
                </a:lnTo>
                <a:lnTo>
                  <a:pt x="5646" y="7787"/>
                </a:lnTo>
                <a:lnTo>
                  <a:pt x="5500" y="7860"/>
                </a:lnTo>
                <a:lnTo>
                  <a:pt x="5402" y="7981"/>
                </a:lnTo>
                <a:lnTo>
                  <a:pt x="5305" y="7787"/>
                </a:lnTo>
                <a:lnTo>
                  <a:pt x="5232" y="7616"/>
                </a:lnTo>
                <a:lnTo>
                  <a:pt x="5208" y="7568"/>
                </a:lnTo>
                <a:lnTo>
                  <a:pt x="5159" y="7543"/>
                </a:lnTo>
                <a:lnTo>
                  <a:pt x="5086" y="7543"/>
                </a:lnTo>
                <a:lnTo>
                  <a:pt x="5013" y="7568"/>
                </a:lnTo>
                <a:lnTo>
                  <a:pt x="4964" y="7641"/>
                </a:lnTo>
                <a:lnTo>
                  <a:pt x="4672" y="7616"/>
                </a:lnTo>
                <a:lnTo>
                  <a:pt x="4672" y="7495"/>
                </a:lnTo>
                <a:lnTo>
                  <a:pt x="4648" y="7422"/>
                </a:lnTo>
                <a:lnTo>
                  <a:pt x="4575" y="7373"/>
                </a:lnTo>
                <a:lnTo>
                  <a:pt x="4526" y="7349"/>
                </a:lnTo>
                <a:lnTo>
                  <a:pt x="4453" y="7373"/>
                </a:lnTo>
                <a:lnTo>
                  <a:pt x="4332" y="7446"/>
                </a:lnTo>
                <a:lnTo>
                  <a:pt x="4283" y="7470"/>
                </a:lnTo>
                <a:lnTo>
                  <a:pt x="4210" y="7495"/>
                </a:lnTo>
                <a:lnTo>
                  <a:pt x="4161" y="7470"/>
                </a:lnTo>
                <a:lnTo>
                  <a:pt x="4161" y="7422"/>
                </a:lnTo>
                <a:lnTo>
                  <a:pt x="4161" y="7276"/>
                </a:lnTo>
                <a:lnTo>
                  <a:pt x="4210" y="7081"/>
                </a:lnTo>
                <a:lnTo>
                  <a:pt x="4210" y="7008"/>
                </a:lnTo>
                <a:lnTo>
                  <a:pt x="4161" y="6960"/>
                </a:lnTo>
                <a:lnTo>
                  <a:pt x="4113" y="6935"/>
                </a:lnTo>
                <a:lnTo>
                  <a:pt x="4064" y="6960"/>
                </a:lnTo>
                <a:lnTo>
                  <a:pt x="3967" y="7008"/>
                </a:lnTo>
                <a:lnTo>
                  <a:pt x="3845" y="7081"/>
                </a:lnTo>
                <a:lnTo>
                  <a:pt x="3748" y="7081"/>
                </a:lnTo>
                <a:lnTo>
                  <a:pt x="3699" y="7033"/>
                </a:lnTo>
                <a:lnTo>
                  <a:pt x="3699" y="6960"/>
                </a:lnTo>
                <a:lnTo>
                  <a:pt x="3723" y="6838"/>
                </a:lnTo>
                <a:lnTo>
                  <a:pt x="3675" y="6741"/>
                </a:lnTo>
                <a:lnTo>
                  <a:pt x="3650" y="6716"/>
                </a:lnTo>
                <a:lnTo>
                  <a:pt x="3602" y="6716"/>
                </a:lnTo>
                <a:lnTo>
                  <a:pt x="3456" y="6765"/>
                </a:lnTo>
                <a:lnTo>
                  <a:pt x="3334" y="6741"/>
                </a:lnTo>
                <a:lnTo>
                  <a:pt x="3237" y="6692"/>
                </a:lnTo>
                <a:lnTo>
                  <a:pt x="3164" y="6619"/>
                </a:lnTo>
                <a:lnTo>
                  <a:pt x="3115" y="6522"/>
                </a:lnTo>
                <a:lnTo>
                  <a:pt x="3091" y="6424"/>
                </a:lnTo>
                <a:lnTo>
                  <a:pt x="3091" y="6303"/>
                </a:lnTo>
                <a:lnTo>
                  <a:pt x="3115" y="6205"/>
                </a:lnTo>
                <a:lnTo>
                  <a:pt x="3139" y="6132"/>
                </a:lnTo>
                <a:lnTo>
                  <a:pt x="3091" y="6059"/>
                </a:lnTo>
                <a:lnTo>
                  <a:pt x="3018" y="6035"/>
                </a:lnTo>
                <a:lnTo>
                  <a:pt x="2945" y="6035"/>
                </a:lnTo>
                <a:lnTo>
                  <a:pt x="2823" y="6084"/>
                </a:lnTo>
                <a:lnTo>
                  <a:pt x="2701" y="6132"/>
                </a:lnTo>
                <a:lnTo>
                  <a:pt x="2653" y="6059"/>
                </a:lnTo>
                <a:lnTo>
                  <a:pt x="2604" y="5962"/>
                </a:lnTo>
                <a:lnTo>
                  <a:pt x="2604" y="5767"/>
                </a:lnTo>
                <a:lnTo>
                  <a:pt x="2580" y="5573"/>
                </a:lnTo>
                <a:lnTo>
                  <a:pt x="2531" y="5524"/>
                </a:lnTo>
                <a:lnTo>
                  <a:pt x="2482" y="5500"/>
                </a:lnTo>
                <a:lnTo>
                  <a:pt x="2409" y="5500"/>
                </a:lnTo>
                <a:lnTo>
                  <a:pt x="2361" y="5524"/>
                </a:lnTo>
                <a:lnTo>
                  <a:pt x="2263" y="5427"/>
                </a:lnTo>
                <a:lnTo>
                  <a:pt x="2190" y="5305"/>
                </a:lnTo>
                <a:lnTo>
                  <a:pt x="2190" y="5183"/>
                </a:lnTo>
                <a:lnTo>
                  <a:pt x="2215" y="5062"/>
                </a:lnTo>
                <a:lnTo>
                  <a:pt x="2215" y="4989"/>
                </a:lnTo>
                <a:lnTo>
                  <a:pt x="2190" y="4916"/>
                </a:lnTo>
                <a:lnTo>
                  <a:pt x="2117" y="4867"/>
                </a:lnTo>
                <a:lnTo>
                  <a:pt x="2020" y="4867"/>
                </a:lnTo>
                <a:lnTo>
                  <a:pt x="1898" y="4891"/>
                </a:lnTo>
                <a:lnTo>
                  <a:pt x="1801" y="4867"/>
                </a:lnTo>
                <a:lnTo>
                  <a:pt x="1752" y="4794"/>
                </a:lnTo>
                <a:lnTo>
                  <a:pt x="1704" y="4697"/>
                </a:lnTo>
                <a:lnTo>
                  <a:pt x="1655" y="4575"/>
                </a:lnTo>
                <a:lnTo>
                  <a:pt x="1655" y="4453"/>
                </a:lnTo>
                <a:lnTo>
                  <a:pt x="1655" y="4234"/>
                </a:lnTo>
                <a:lnTo>
                  <a:pt x="1655" y="4186"/>
                </a:lnTo>
                <a:lnTo>
                  <a:pt x="1631" y="4137"/>
                </a:lnTo>
                <a:lnTo>
                  <a:pt x="1582" y="4088"/>
                </a:lnTo>
                <a:lnTo>
                  <a:pt x="1558" y="4088"/>
                </a:lnTo>
                <a:lnTo>
                  <a:pt x="1460" y="4064"/>
                </a:lnTo>
                <a:lnTo>
                  <a:pt x="1363" y="4113"/>
                </a:lnTo>
                <a:lnTo>
                  <a:pt x="1266" y="4186"/>
                </a:lnTo>
                <a:lnTo>
                  <a:pt x="1217" y="3942"/>
                </a:lnTo>
                <a:lnTo>
                  <a:pt x="1193" y="3699"/>
                </a:lnTo>
                <a:lnTo>
                  <a:pt x="1193" y="3650"/>
                </a:lnTo>
                <a:lnTo>
                  <a:pt x="1144" y="3626"/>
                </a:lnTo>
                <a:lnTo>
                  <a:pt x="1095" y="3602"/>
                </a:lnTo>
                <a:lnTo>
                  <a:pt x="974" y="3602"/>
                </a:lnTo>
                <a:lnTo>
                  <a:pt x="925" y="3529"/>
                </a:lnTo>
                <a:lnTo>
                  <a:pt x="925" y="3431"/>
                </a:lnTo>
                <a:lnTo>
                  <a:pt x="925" y="3310"/>
                </a:lnTo>
                <a:lnTo>
                  <a:pt x="949" y="3042"/>
                </a:lnTo>
                <a:lnTo>
                  <a:pt x="974" y="2896"/>
                </a:lnTo>
                <a:lnTo>
                  <a:pt x="974" y="2823"/>
                </a:lnTo>
                <a:lnTo>
                  <a:pt x="949" y="2774"/>
                </a:lnTo>
                <a:lnTo>
                  <a:pt x="925" y="2726"/>
                </a:lnTo>
                <a:lnTo>
                  <a:pt x="852" y="2701"/>
                </a:lnTo>
                <a:lnTo>
                  <a:pt x="658" y="2701"/>
                </a:lnTo>
                <a:lnTo>
                  <a:pt x="682" y="2044"/>
                </a:lnTo>
                <a:lnTo>
                  <a:pt x="658" y="1971"/>
                </a:lnTo>
                <a:lnTo>
                  <a:pt x="633" y="1923"/>
                </a:lnTo>
                <a:lnTo>
                  <a:pt x="585" y="1898"/>
                </a:lnTo>
                <a:lnTo>
                  <a:pt x="512" y="1874"/>
                </a:lnTo>
                <a:lnTo>
                  <a:pt x="317" y="1898"/>
                </a:lnTo>
                <a:lnTo>
                  <a:pt x="317" y="1704"/>
                </a:lnTo>
                <a:lnTo>
                  <a:pt x="293" y="1509"/>
                </a:lnTo>
                <a:lnTo>
                  <a:pt x="317" y="1460"/>
                </a:lnTo>
                <a:lnTo>
                  <a:pt x="366" y="1193"/>
                </a:lnTo>
                <a:lnTo>
                  <a:pt x="463" y="949"/>
                </a:lnTo>
                <a:lnTo>
                  <a:pt x="536" y="828"/>
                </a:lnTo>
                <a:lnTo>
                  <a:pt x="609" y="730"/>
                </a:lnTo>
                <a:lnTo>
                  <a:pt x="706" y="633"/>
                </a:lnTo>
                <a:lnTo>
                  <a:pt x="828" y="536"/>
                </a:lnTo>
                <a:lnTo>
                  <a:pt x="998" y="463"/>
                </a:lnTo>
                <a:lnTo>
                  <a:pt x="1168" y="414"/>
                </a:lnTo>
                <a:close/>
                <a:moveTo>
                  <a:pt x="1241" y="14357"/>
                </a:moveTo>
                <a:lnTo>
                  <a:pt x="1266" y="14527"/>
                </a:lnTo>
                <a:lnTo>
                  <a:pt x="1339" y="14770"/>
                </a:lnTo>
                <a:lnTo>
                  <a:pt x="1266" y="14795"/>
                </a:lnTo>
                <a:lnTo>
                  <a:pt x="1193" y="14843"/>
                </a:lnTo>
                <a:lnTo>
                  <a:pt x="1071" y="14624"/>
                </a:lnTo>
                <a:lnTo>
                  <a:pt x="1047" y="14576"/>
                </a:lnTo>
                <a:lnTo>
                  <a:pt x="1241" y="14357"/>
                </a:lnTo>
                <a:close/>
                <a:moveTo>
                  <a:pt x="12970" y="1631"/>
                </a:moveTo>
                <a:lnTo>
                  <a:pt x="12629" y="2093"/>
                </a:lnTo>
                <a:lnTo>
                  <a:pt x="12313" y="2580"/>
                </a:lnTo>
                <a:lnTo>
                  <a:pt x="11996" y="3066"/>
                </a:lnTo>
                <a:lnTo>
                  <a:pt x="11729" y="3577"/>
                </a:lnTo>
                <a:lnTo>
                  <a:pt x="11680" y="3650"/>
                </a:lnTo>
                <a:lnTo>
                  <a:pt x="11680" y="3723"/>
                </a:lnTo>
                <a:lnTo>
                  <a:pt x="11680" y="3772"/>
                </a:lnTo>
                <a:lnTo>
                  <a:pt x="11704" y="3821"/>
                </a:lnTo>
                <a:lnTo>
                  <a:pt x="11802" y="3918"/>
                </a:lnTo>
                <a:lnTo>
                  <a:pt x="11899" y="3967"/>
                </a:lnTo>
                <a:lnTo>
                  <a:pt x="11875" y="4015"/>
                </a:lnTo>
                <a:lnTo>
                  <a:pt x="11899" y="4040"/>
                </a:lnTo>
                <a:lnTo>
                  <a:pt x="11899" y="4064"/>
                </a:lnTo>
                <a:lnTo>
                  <a:pt x="11948" y="4064"/>
                </a:lnTo>
                <a:lnTo>
                  <a:pt x="12215" y="4015"/>
                </a:lnTo>
                <a:lnTo>
                  <a:pt x="12483" y="3918"/>
                </a:lnTo>
                <a:lnTo>
                  <a:pt x="12751" y="3796"/>
                </a:lnTo>
                <a:lnTo>
                  <a:pt x="13018" y="3626"/>
                </a:lnTo>
                <a:lnTo>
                  <a:pt x="13505" y="3261"/>
                </a:lnTo>
                <a:lnTo>
                  <a:pt x="13943" y="2920"/>
                </a:lnTo>
                <a:lnTo>
                  <a:pt x="14722" y="2288"/>
                </a:lnTo>
                <a:lnTo>
                  <a:pt x="14722" y="2288"/>
                </a:lnTo>
                <a:lnTo>
                  <a:pt x="14430" y="2726"/>
                </a:lnTo>
                <a:lnTo>
                  <a:pt x="13675" y="3796"/>
                </a:lnTo>
                <a:lnTo>
                  <a:pt x="12945" y="4891"/>
                </a:lnTo>
                <a:lnTo>
                  <a:pt x="12897" y="4989"/>
                </a:lnTo>
                <a:lnTo>
                  <a:pt x="12921" y="5062"/>
                </a:lnTo>
                <a:lnTo>
                  <a:pt x="12945" y="5135"/>
                </a:lnTo>
                <a:lnTo>
                  <a:pt x="13018" y="5208"/>
                </a:lnTo>
                <a:lnTo>
                  <a:pt x="13091" y="5232"/>
                </a:lnTo>
                <a:lnTo>
                  <a:pt x="13164" y="5256"/>
                </a:lnTo>
                <a:lnTo>
                  <a:pt x="13262" y="5232"/>
                </a:lnTo>
                <a:lnTo>
                  <a:pt x="13335" y="5183"/>
                </a:lnTo>
                <a:lnTo>
                  <a:pt x="13481" y="5135"/>
                </a:lnTo>
                <a:lnTo>
                  <a:pt x="13602" y="5086"/>
                </a:lnTo>
                <a:lnTo>
                  <a:pt x="13846" y="4916"/>
                </a:lnTo>
                <a:lnTo>
                  <a:pt x="14381" y="4575"/>
                </a:lnTo>
                <a:lnTo>
                  <a:pt x="14892" y="4234"/>
                </a:lnTo>
                <a:lnTo>
                  <a:pt x="15476" y="3796"/>
                </a:lnTo>
                <a:lnTo>
                  <a:pt x="16084" y="3358"/>
                </a:lnTo>
                <a:lnTo>
                  <a:pt x="16084" y="3358"/>
                </a:lnTo>
                <a:lnTo>
                  <a:pt x="15646" y="4161"/>
                </a:lnTo>
                <a:lnTo>
                  <a:pt x="15208" y="4964"/>
                </a:lnTo>
                <a:lnTo>
                  <a:pt x="14965" y="5329"/>
                </a:lnTo>
                <a:lnTo>
                  <a:pt x="14697" y="5719"/>
                </a:lnTo>
                <a:lnTo>
                  <a:pt x="14430" y="6084"/>
                </a:lnTo>
                <a:lnTo>
                  <a:pt x="14138" y="6424"/>
                </a:lnTo>
                <a:lnTo>
                  <a:pt x="13967" y="6619"/>
                </a:lnTo>
                <a:lnTo>
                  <a:pt x="13797" y="6814"/>
                </a:lnTo>
                <a:lnTo>
                  <a:pt x="13602" y="6984"/>
                </a:lnTo>
                <a:lnTo>
                  <a:pt x="13383" y="7130"/>
                </a:lnTo>
                <a:lnTo>
                  <a:pt x="13164" y="7276"/>
                </a:lnTo>
                <a:lnTo>
                  <a:pt x="12945" y="7397"/>
                </a:lnTo>
                <a:lnTo>
                  <a:pt x="12702" y="7495"/>
                </a:lnTo>
                <a:lnTo>
                  <a:pt x="12459" y="7568"/>
                </a:lnTo>
                <a:lnTo>
                  <a:pt x="12240" y="7592"/>
                </a:lnTo>
                <a:lnTo>
                  <a:pt x="12021" y="7616"/>
                </a:lnTo>
                <a:lnTo>
                  <a:pt x="11826" y="7592"/>
                </a:lnTo>
                <a:lnTo>
                  <a:pt x="11607" y="7543"/>
                </a:lnTo>
                <a:lnTo>
                  <a:pt x="11242" y="7422"/>
                </a:lnTo>
                <a:lnTo>
                  <a:pt x="10828" y="7276"/>
                </a:lnTo>
                <a:lnTo>
                  <a:pt x="10780" y="7179"/>
                </a:lnTo>
                <a:lnTo>
                  <a:pt x="10682" y="7106"/>
                </a:lnTo>
                <a:lnTo>
                  <a:pt x="10561" y="7106"/>
                </a:lnTo>
                <a:lnTo>
                  <a:pt x="10512" y="7130"/>
                </a:lnTo>
                <a:lnTo>
                  <a:pt x="10463" y="7179"/>
                </a:lnTo>
                <a:lnTo>
                  <a:pt x="9393" y="8492"/>
                </a:lnTo>
                <a:lnTo>
                  <a:pt x="8322" y="9782"/>
                </a:lnTo>
                <a:lnTo>
                  <a:pt x="7227" y="11047"/>
                </a:lnTo>
                <a:lnTo>
                  <a:pt x="6108" y="12313"/>
                </a:lnTo>
                <a:lnTo>
                  <a:pt x="4916" y="13578"/>
                </a:lnTo>
                <a:lnTo>
                  <a:pt x="3723" y="14819"/>
                </a:lnTo>
                <a:lnTo>
                  <a:pt x="3139" y="15427"/>
                </a:lnTo>
                <a:lnTo>
                  <a:pt x="2823" y="15743"/>
                </a:lnTo>
                <a:lnTo>
                  <a:pt x="2507" y="16011"/>
                </a:lnTo>
                <a:lnTo>
                  <a:pt x="2312" y="16133"/>
                </a:lnTo>
                <a:lnTo>
                  <a:pt x="2142" y="16230"/>
                </a:lnTo>
                <a:lnTo>
                  <a:pt x="1947" y="16303"/>
                </a:lnTo>
                <a:lnTo>
                  <a:pt x="1752" y="16352"/>
                </a:lnTo>
                <a:lnTo>
                  <a:pt x="1558" y="16376"/>
                </a:lnTo>
                <a:lnTo>
                  <a:pt x="1363" y="16376"/>
                </a:lnTo>
                <a:lnTo>
                  <a:pt x="1168" y="16303"/>
                </a:lnTo>
                <a:lnTo>
                  <a:pt x="949" y="16230"/>
                </a:lnTo>
                <a:lnTo>
                  <a:pt x="876" y="16206"/>
                </a:lnTo>
                <a:lnTo>
                  <a:pt x="828" y="16206"/>
                </a:lnTo>
                <a:lnTo>
                  <a:pt x="779" y="16011"/>
                </a:lnTo>
                <a:lnTo>
                  <a:pt x="828" y="16060"/>
                </a:lnTo>
                <a:lnTo>
                  <a:pt x="901" y="16084"/>
                </a:lnTo>
                <a:lnTo>
                  <a:pt x="949" y="16084"/>
                </a:lnTo>
                <a:lnTo>
                  <a:pt x="998" y="16035"/>
                </a:lnTo>
                <a:lnTo>
                  <a:pt x="998" y="15962"/>
                </a:lnTo>
                <a:lnTo>
                  <a:pt x="925" y="15792"/>
                </a:lnTo>
                <a:lnTo>
                  <a:pt x="852" y="15646"/>
                </a:lnTo>
                <a:lnTo>
                  <a:pt x="779" y="15476"/>
                </a:lnTo>
                <a:lnTo>
                  <a:pt x="706" y="15330"/>
                </a:lnTo>
                <a:lnTo>
                  <a:pt x="779" y="15087"/>
                </a:lnTo>
                <a:lnTo>
                  <a:pt x="852" y="14892"/>
                </a:lnTo>
                <a:lnTo>
                  <a:pt x="876" y="14989"/>
                </a:lnTo>
                <a:lnTo>
                  <a:pt x="974" y="15257"/>
                </a:lnTo>
                <a:lnTo>
                  <a:pt x="1120" y="15500"/>
                </a:lnTo>
                <a:lnTo>
                  <a:pt x="1168" y="15549"/>
                </a:lnTo>
                <a:lnTo>
                  <a:pt x="1266" y="15646"/>
                </a:lnTo>
                <a:lnTo>
                  <a:pt x="1363" y="15719"/>
                </a:lnTo>
                <a:lnTo>
                  <a:pt x="1509" y="15743"/>
                </a:lnTo>
                <a:lnTo>
                  <a:pt x="1655" y="15768"/>
                </a:lnTo>
                <a:lnTo>
                  <a:pt x="1801" y="15743"/>
                </a:lnTo>
                <a:lnTo>
                  <a:pt x="1947" y="15719"/>
                </a:lnTo>
                <a:lnTo>
                  <a:pt x="2215" y="15646"/>
                </a:lnTo>
                <a:lnTo>
                  <a:pt x="2458" y="15500"/>
                </a:lnTo>
                <a:lnTo>
                  <a:pt x="2677" y="15354"/>
                </a:lnTo>
                <a:lnTo>
                  <a:pt x="2896" y="15184"/>
                </a:lnTo>
                <a:lnTo>
                  <a:pt x="3115" y="15014"/>
                </a:lnTo>
                <a:lnTo>
                  <a:pt x="3553" y="14624"/>
                </a:lnTo>
                <a:lnTo>
                  <a:pt x="3918" y="14259"/>
                </a:lnTo>
                <a:lnTo>
                  <a:pt x="4259" y="13870"/>
                </a:lnTo>
                <a:lnTo>
                  <a:pt x="4599" y="13481"/>
                </a:lnTo>
                <a:lnTo>
                  <a:pt x="4745" y="13262"/>
                </a:lnTo>
                <a:lnTo>
                  <a:pt x="4916" y="13067"/>
                </a:lnTo>
                <a:lnTo>
                  <a:pt x="4989" y="12945"/>
                </a:lnTo>
                <a:lnTo>
                  <a:pt x="5037" y="12824"/>
                </a:lnTo>
                <a:lnTo>
                  <a:pt x="5086" y="12702"/>
                </a:lnTo>
                <a:lnTo>
                  <a:pt x="5086" y="12580"/>
                </a:lnTo>
                <a:lnTo>
                  <a:pt x="5086" y="12532"/>
                </a:lnTo>
                <a:lnTo>
                  <a:pt x="5037" y="12507"/>
                </a:lnTo>
                <a:lnTo>
                  <a:pt x="4964" y="12507"/>
                </a:lnTo>
                <a:lnTo>
                  <a:pt x="4867" y="12580"/>
                </a:lnTo>
                <a:lnTo>
                  <a:pt x="4770" y="12653"/>
                </a:lnTo>
                <a:lnTo>
                  <a:pt x="4599" y="12848"/>
                </a:lnTo>
                <a:lnTo>
                  <a:pt x="4453" y="13067"/>
                </a:lnTo>
                <a:lnTo>
                  <a:pt x="4307" y="13262"/>
                </a:lnTo>
                <a:lnTo>
                  <a:pt x="3942" y="13700"/>
                </a:lnTo>
                <a:lnTo>
                  <a:pt x="3529" y="14089"/>
                </a:lnTo>
                <a:lnTo>
                  <a:pt x="3066" y="14503"/>
                </a:lnTo>
                <a:lnTo>
                  <a:pt x="2604" y="14892"/>
                </a:lnTo>
                <a:lnTo>
                  <a:pt x="2312" y="15111"/>
                </a:lnTo>
                <a:lnTo>
                  <a:pt x="2020" y="15306"/>
                </a:lnTo>
                <a:lnTo>
                  <a:pt x="1898" y="15354"/>
                </a:lnTo>
                <a:lnTo>
                  <a:pt x="1777" y="15379"/>
                </a:lnTo>
                <a:lnTo>
                  <a:pt x="1655" y="15379"/>
                </a:lnTo>
                <a:lnTo>
                  <a:pt x="1558" y="15330"/>
                </a:lnTo>
                <a:lnTo>
                  <a:pt x="1485" y="15281"/>
                </a:lnTo>
                <a:lnTo>
                  <a:pt x="1436" y="15184"/>
                </a:lnTo>
                <a:lnTo>
                  <a:pt x="1460" y="15087"/>
                </a:lnTo>
                <a:lnTo>
                  <a:pt x="1533" y="14941"/>
                </a:lnTo>
                <a:lnTo>
                  <a:pt x="1631" y="14941"/>
                </a:lnTo>
                <a:lnTo>
                  <a:pt x="1704" y="14892"/>
                </a:lnTo>
                <a:lnTo>
                  <a:pt x="1728" y="14819"/>
                </a:lnTo>
                <a:lnTo>
                  <a:pt x="1728" y="14770"/>
                </a:lnTo>
                <a:lnTo>
                  <a:pt x="1704" y="14673"/>
                </a:lnTo>
                <a:lnTo>
                  <a:pt x="1655" y="14551"/>
                </a:lnTo>
                <a:lnTo>
                  <a:pt x="1606" y="14454"/>
                </a:lnTo>
                <a:lnTo>
                  <a:pt x="1509" y="14308"/>
                </a:lnTo>
                <a:lnTo>
                  <a:pt x="1412" y="14162"/>
                </a:lnTo>
                <a:lnTo>
                  <a:pt x="1679" y="13919"/>
                </a:lnTo>
                <a:lnTo>
                  <a:pt x="1801" y="14405"/>
                </a:lnTo>
                <a:lnTo>
                  <a:pt x="1825" y="14478"/>
                </a:lnTo>
                <a:lnTo>
                  <a:pt x="1898" y="14527"/>
                </a:lnTo>
                <a:lnTo>
                  <a:pt x="2020" y="14527"/>
                </a:lnTo>
                <a:lnTo>
                  <a:pt x="2069" y="14503"/>
                </a:lnTo>
                <a:lnTo>
                  <a:pt x="2117" y="14454"/>
                </a:lnTo>
                <a:lnTo>
                  <a:pt x="2142" y="14381"/>
                </a:lnTo>
                <a:lnTo>
                  <a:pt x="2142" y="14308"/>
                </a:lnTo>
                <a:lnTo>
                  <a:pt x="2044" y="13992"/>
                </a:lnTo>
                <a:lnTo>
                  <a:pt x="1923" y="13675"/>
                </a:lnTo>
                <a:lnTo>
                  <a:pt x="2093" y="13529"/>
                </a:lnTo>
                <a:lnTo>
                  <a:pt x="2117" y="13748"/>
                </a:lnTo>
                <a:lnTo>
                  <a:pt x="2117" y="13870"/>
                </a:lnTo>
                <a:lnTo>
                  <a:pt x="2142" y="13967"/>
                </a:lnTo>
                <a:lnTo>
                  <a:pt x="2190" y="14065"/>
                </a:lnTo>
                <a:lnTo>
                  <a:pt x="2239" y="14089"/>
                </a:lnTo>
                <a:lnTo>
                  <a:pt x="2288" y="14113"/>
                </a:lnTo>
                <a:lnTo>
                  <a:pt x="2336" y="14113"/>
                </a:lnTo>
                <a:lnTo>
                  <a:pt x="2385" y="14089"/>
                </a:lnTo>
                <a:lnTo>
                  <a:pt x="2434" y="14016"/>
                </a:lnTo>
                <a:lnTo>
                  <a:pt x="2434" y="13919"/>
                </a:lnTo>
                <a:lnTo>
                  <a:pt x="2385" y="13724"/>
                </a:lnTo>
                <a:lnTo>
                  <a:pt x="2263" y="13359"/>
                </a:lnTo>
                <a:lnTo>
                  <a:pt x="2385" y="13262"/>
                </a:lnTo>
                <a:lnTo>
                  <a:pt x="2458" y="13554"/>
                </a:lnTo>
                <a:lnTo>
                  <a:pt x="2531" y="13846"/>
                </a:lnTo>
                <a:lnTo>
                  <a:pt x="2555" y="13894"/>
                </a:lnTo>
                <a:lnTo>
                  <a:pt x="2580" y="13943"/>
                </a:lnTo>
                <a:lnTo>
                  <a:pt x="2628" y="13967"/>
                </a:lnTo>
                <a:lnTo>
                  <a:pt x="2677" y="13967"/>
                </a:lnTo>
                <a:lnTo>
                  <a:pt x="2774" y="13943"/>
                </a:lnTo>
                <a:lnTo>
                  <a:pt x="2823" y="13919"/>
                </a:lnTo>
                <a:lnTo>
                  <a:pt x="2847" y="13870"/>
                </a:lnTo>
                <a:lnTo>
                  <a:pt x="2872" y="13797"/>
                </a:lnTo>
                <a:lnTo>
                  <a:pt x="2847" y="13748"/>
                </a:lnTo>
                <a:lnTo>
                  <a:pt x="2750" y="13408"/>
                </a:lnTo>
                <a:lnTo>
                  <a:pt x="2604" y="13067"/>
                </a:lnTo>
                <a:lnTo>
                  <a:pt x="2823" y="12848"/>
                </a:lnTo>
                <a:lnTo>
                  <a:pt x="2920" y="13164"/>
                </a:lnTo>
                <a:lnTo>
                  <a:pt x="2969" y="13286"/>
                </a:lnTo>
                <a:lnTo>
                  <a:pt x="3018" y="13383"/>
                </a:lnTo>
                <a:lnTo>
                  <a:pt x="3066" y="13481"/>
                </a:lnTo>
                <a:lnTo>
                  <a:pt x="3115" y="13529"/>
                </a:lnTo>
                <a:lnTo>
                  <a:pt x="3212" y="13529"/>
                </a:lnTo>
                <a:lnTo>
                  <a:pt x="3237" y="13505"/>
                </a:lnTo>
                <a:lnTo>
                  <a:pt x="3261" y="13456"/>
                </a:lnTo>
                <a:lnTo>
                  <a:pt x="3285" y="13408"/>
                </a:lnTo>
                <a:lnTo>
                  <a:pt x="3261" y="13310"/>
                </a:lnTo>
                <a:lnTo>
                  <a:pt x="3188" y="13116"/>
                </a:lnTo>
                <a:lnTo>
                  <a:pt x="3091" y="12921"/>
                </a:lnTo>
                <a:lnTo>
                  <a:pt x="2969" y="12726"/>
                </a:lnTo>
                <a:lnTo>
                  <a:pt x="3261" y="12459"/>
                </a:lnTo>
                <a:lnTo>
                  <a:pt x="3285" y="12678"/>
                </a:lnTo>
                <a:lnTo>
                  <a:pt x="3334" y="12897"/>
                </a:lnTo>
                <a:lnTo>
                  <a:pt x="3383" y="12994"/>
                </a:lnTo>
                <a:lnTo>
                  <a:pt x="3480" y="13067"/>
                </a:lnTo>
                <a:lnTo>
                  <a:pt x="3529" y="13067"/>
                </a:lnTo>
                <a:lnTo>
                  <a:pt x="3577" y="13043"/>
                </a:lnTo>
                <a:lnTo>
                  <a:pt x="3626" y="12945"/>
                </a:lnTo>
                <a:lnTo>
                  <a:pt x="3626" y="12848"/>
                </a:lnTo>
                <a:lnTo>
                  <a:pt x="3577" y="12678"/>
                </a:lnTo>
                <a:lnTo>
                  <a:pt x="3529" y="12483"/>
                </a:lnTo>
                <a:lnTo>
                  <a:pt x="3431" y="12288"/>
                </a:lnTo>
                <a:lnTo>
                  <a:pt x="3650" y="12094"/>
                </a:lnTo>
                <a:lnTo>
                  <a:pt x="3699" y="12313"/>
                </a:lnTo>
                <a:lnTo>
                  <a:pt x="3748" y="12483"/>
                </a:lnTo>
                <a:lnTo>
                  <a:pt x="3796" y="12556"/>
                </a:lnTo>
                <a:lnTo>
                  <a:pt x="3845" y="12605"/>
                </a:lnTo>
                <a:lnTo>
                  <a:pt x="3942" y="12605"/>
                </a:lnTo>
                <a:lnTo>
                  <a:pt x="4015" y="12580"/>
                </a:lnTo>
                <a:lnTo>
                  <a:pt x="4040" y="12532"/>
                </a:lnTo>
                <a:lnTo>
                  <a:pt x="4064" y="12483"/>
                </a:lnTo>
                <a:lnTo>
                  <a:pt x="4064" y="12410"/>
                </a:lnTo>
                <a:lnTo>
                  <a:pt x="4015" y="12142"/>
                </a:lnTo>
                <a:lnTo>
                  <a:pt x="3967" y="11996"/>
                </a:lnTo>
                <a:lnTo>
                  <a:pt x="3894" y="11875"/>
                </a:lnTo>
                <a:lnTo>
                  <a:pt x="4161" y="11607"/>
                </a:lnTo>
                <a:lnTo>
                  <a:pt x="4210" y="11729"/>
                </a:lnTo>
                <a:lnTo>
                  <a:pt x="4283" y="11923"/>
                </a:lnTo>
                <a:lnTo>
                  <a:pt x="4332" y="11996"/>
                </a:lnTo>
                <a:lnTo>
                  <a:pt x="4380" y="12021"/>
                </a:lnTo>
                <a:lnTo>
                  <a:pt x="4429" y="12045"/>
                </a:lnTo>
                <a:lnTo>
                  <a:pt x="4478" y="12045"/>
                </a:lnTo>
                <a:lnTo>
                  <a:pt x="4526" y="11996"/>
                </a:lnTo>
                <a:lnTo>
                  <a:pt x="4551" y="11923"/>
                </a:lnTo>
                <a:lnTo>
                  <a:pt x="4551" y="11826"/>
                </a:lnTo>
                <a:lnTo>
                  <a:pt x="4478" y="11680"/>
                </a:lnTo>
                <a:lnTo>
                  <a:pt x="4356" y="11437"/>
                </a:lnTo>
                <a:lnTo>
                  <a:pt x="4405" y="11388"/>
                </a:lnTo>
                <a:lnTo>
                  <a:pt x="4672" y="11169"/>
                </a:lnTo>
                <a:lnTo>
                  <a:pt x="4745" y="11364"/>
                </a:lnTo>
                <a:lnTo>
                  <a:pt x="4818" y="11607"/>
                </a:lnTo>
                <a:lnTo>
                  <a:pt x="4867" y="11729"/>
                </a:lnTo>
                <a:lnTo>
                  <a:pt x="4916" y="11777"/>
                </a:lnTo>
                <a:lnTo>
                  <a:pt x="4964" y="11826"/>
                </a:lnTo>
                <a:lnTo>
                  <a:pt x="5013" y="11826"/>
                </a:lnTo>
                <a:lnTo>
                  <a:pt x="5037" y="11802"/>
                </a:lnTo>
                <a:lnTo>
                  <a:pt x="5062" y="11729"/>
                </a:lnTo>
                <a:lnTo>
                  <a:pt x="5086" y="11680"/>
                </a:lnTo>
                <a:lnTo>
                  <a:pt x="5062" y="11558"/>
                </a:lnTo>
                <a:lnTo>
                  <a:pt x="4964" y="11339"/>
                </a:lnTo>
                <a:lnTo>
                  <a:pt x="4794" y="11023"/>
                </a:lnTo>
                <a:lnTo>
                  <a:pt x="5135" y="10731"/>
                </a:lnTo>
                <a:lnTo>
                  <a:pt x="5135" y="10755"/>
                </a:lnTo>
                <a:lnTo>
                  <a:pt x="5208" y="10950"/>
                </a:lnTo>
                <a:lnTo>
                  <a:pt x="5281" y="11145"/>
                </a:lnTo>
                <a:lnTo>
                  <a:pt x="5329" y="11218"/>
                </a:lnTo>
                <a:lnTo>
                  <a:pt x="5378" y="11242"/>
                </a:lnTo>
                <a:lnTo>
                  <a:pt x="5427" y="11242"/>
                </a:lnTo>
                <a:lnTo>
                  <a:pt x="5475" y="11218"/>
                </a:lnTo>
                <a:lnTo>
                  <a:pt x="5524" y="11193"/>
                </a:lnTo>
                <a:lnTo>
                  <a:pt x="5573" y="11145"/>
                </a:lnTo>
                <a:lnTo>
                  <a:pt x="5597" y="11096"/>
                </a:lnTo>
                <a:lnTo>
                  <a:pt x="5597" y="11023"/>
                </a:lnTo>
                <a:lnTo>
                  <a:pt x="5524" y="10828"/>
                </a:lnTo>
                <a:lnTo>
                  <a:pt x="5475" y="10658"/>
                </a:lnTo>
                <a:lnTo>
                  <a:pt x="5378" y="10488"/>
                </a:lnTo>
                <a:lnTo>
                  <a:pt x="5670" y="10244"/>
                </a:lnTo>
                <a:lnTo>
                  <a:pt x="5670" y="10366"/>
                </a:lnTo>
                <a:lnTo>
                  <a:pt x="5694" y="10512"/>
                </a:lnTo>
                <a:lnTo>
                  <a:pt x="5743" y="10707"/>
                </a:lnTo>
                <a:lnTo>
                  <a:pt x="5792" y="10780"/>
                </a:lnTo>
                <a:lnTo>
                  <a:pt x="5816" y="10804"/>
                </a:lnTo>
                <a:lnTo>
                  <a:pt x="5865" y="10828"/>
                </a:lnTo>
                <a:lnTo>
                  <a:pt x="5913" y="10828"/>
                </a:lnTo>
                <a:lnTo>
                  <a:pt x="5938" y="10804"/>
                </a:lnTo>
                <a:lnTo>
                  <a:pt x="5986" y="10731"/>
                </a:lnTo>
                <a:lnTo>
                  <a:pt x="5986" y="10658"/>
                </a:lnTo>
                <a:lnTo>
                  <a:pt x="5938" y="10488"/>
                </a:lnTo>
                <a:lnTo>
                  <a:pt x="5865" y="10293"/>
                </a:lnTo>
                <a:lnTo>
                  <a:pt x="5767" y="10123"/>
                </a:lnTo>
                <a:lnTo>
                  <a:pt x="5986" y="9928"/>
                </a:lnTo>
                <a:lnTo>
                  <a:pt x="6011" y="10050"/>
                </a:lnTo>
                <a:lnTo>
                  <a:pt x="6035" y="10147"/>
                </a:lnTo>
                <a:lnTo>
                  <a:pt x="6108" y="10244"/>
                </a:lnTo>
                <a:lnTo>
                  <a:pt x="6181" y="10317"/>
                </a:lnTo>
                <a:lnTo>
                  <a:pt x="6230" y="10366"/>
                </a:lnTo>
                <a:lnTo>
                  <a:pt x="6303" y="10366"/>
                </a:lnTo>
                <a:lnTo>
                  <a:pt x="6376" y="10317"/>
                </a:lnTo>
                <a:lnTo>
                  <a:pt x="6400" y="10269"/>
                </a:lnTo>
                <a:lnTo>
                  <a:pt x="6400" y="10220"/>
                </a:lnTo>
                <a:lnTo>
                  <a:pt x="6376" y="10171"/>
                </a:lnTo>
                <a:lnTo>
                  <a:pt x="6327" y="10074"/>
                </a:lnTo>
                <a:lnTo>
                  <a:pt x="6205" y="9952"/>
                </a:lnTo>
                <a:lnTo>
                  <a:pt x="6084" y="9855"/>
                </a:lnTo>
                <a:lnTo>
                  <a:pt x="6376" y="9587"/>
                </a:lnTo>
                <a:lnTo>
                  <a:pt x="6400" y="9758"/>
                </a:lnTo>
                <a:lnTo>
                  <a:pt x="6449" y="9952"/>
                </a:lnTo>
                <a:lnTo>
                  <a:pt x="6473" y="10025"/>
                </a:lnTo>
                <a:lnTo>
                  <a:pt x="6522" y="10050"/>
                </a:lnTo>
                <a:lnTo>
                  <a:pt x="6595" y="10074"/>
                </a:lnTo>
                <a:lnTo>
                  <a:pt x="6643" y="10074"/>
                </a:lnTo>
                <a:lnTo>
                  <a:pt x="6716" y="10025"/>
                </a:lnTo>
                <a:lnTo>
                  <a:pt x="6741" y="10001"/>
                </a:lnTo>
                <a:lnTo>
                  <a:pt x="6765" y="9928"/>
                </a:lnTo>
                <a:lnTo>
                  <a:pt x="6765" y="9855"/>
                </a:lnTo>
                <a:lnTo>
                  <a:pt x="6692" y="9612"/>
                </a:lnTo>
                <a:lnTo>
                  <a:pt x="6643" y="9490"/>
                </a:lnTo>
                <a:lnTo>
                  <a:pt x="6595" y="9393"/>
                </a:lnTo>
                <a:lnTo>
                  <a:pt x="6765" y="9222"/>
                </a:lnTo>
                <a:lnTo>
                  <a:pt x="6814" y="9417"/>
                </a:lnTo>
                <a:lnTo>
                  <a:pt x="6887" y="9587"/>
                </a:lnTo>
                <a:lnTo>
                  <a:pt x="6911" y="9636"/>
                </a:lnTo>
                <a:lnTo>
                  <a:pt x="6960" y="9660"/>
                </a:lnTo>
                <a:lnTo>
                  <a:pt x="7033" y="9660"/>
                </a:lnTo>
                <a:lnTo>
                  <a:pt x="7081" y="9636"/>
                </a:lnTo>
                <a:lnTo>
                  <a:pt x="7130" y="9612"/>
                </a:lnTo>
                <a:lnTo>
                  <a:pt x="7179" y="9563"/>
                </a:lnTo>
                <a:lnTo>
                  <a:pt x="7179" y="9514"/>
                </a:lnTo>
                <a:lnTo>
                  <a:pt x="7179" y="9441"/>
                </a:lnTo>
                <a:lnTo>
                  <a:pt x="7057" y="9174"/>
                </a:lnTo>
                <a:lnTo>
                  <a:pt x="6984" y="9003"/>
                </a:lnTo>
                <a:lnTo>
                  <a:pt x="7106" y="8906"/>
                </a:lnTo>
                <a:lnTo>
                  <a:pt x="7106" y="8955"/>
                </a:lnTo>
                <a:lnTo>
                  <a:pt x="7106" y="9125"/>
                </a:lnTo>
                <a:lnTo>
                  <a:pt x="7130" y="9198"/>
                </a:lnTo>
                <a:lnTo>
                  <a:pt x="7179" y="9271"/>
                </a:lnTo>
                <a:lnTo>
                  <a:pt x="7227" y="9271"/>
                </a:lnTo>
                <a:lnTo>
                  <a:pt x="7276" y="9247"/>
                </a:lnTo>
                <a:lnTo>
                  <a:pt x="7325" y="9198"/>
                </a:lnTo>
                <a:lnTo>
                  <a:pt x="7349" y="9125"/>
                </a:lnTo>
                <a:lnTo>
                  <a:pt x="7325" y="8955"/>
                </a:lnTo>
                <a:lnTo>
                  <a:pt x="7276" y="8736"/>
                </a:lnTo>
                <a:lnTo>
                  <a:pt x="7519" y="8517"/>
                </a:lnTo>
                <a:lnTo>
                  <a:pt x="7544" y="8638"/>
                </a:lnTo>
                <a:lnTo>
                  <a:pt x="7617" y="8760"/>
                </a:lnTo>
                <a:lnTo>
                  <a:pt x="7665" y="8784"/>
                </a:lnTo>
                <a:lnTo>
                  <a:pt x="7714" y="8784"/>
                </a:lnTo>
                <a:lnTo>
                  <a:pt x="7763" y="8736"/>
                </a:lnTo>
                <a:lnTo>
                  <a:pt x="7787" y="8687"/>
                </a:lnTo>
                <a:lnTo>
                  <a:pt x="7763" y="8638"/>
                </a:lnTo>
                <a:lnTo>
                  <a:pt x="7738" y="8590"/>
                </a:lnTo>
                <a:lnTo>
                  <a:pt x="7690" y="8492"/>
                </a:lnTo>
                <a:lnTo>
                  <a:pt x="7641" y="8419"/>
                </a:lnTo>
                <a:lnTo>
                  <a:pt x="7884" y="8176"/>
                </a:lnTo>
                <a:lnTo>
                  <a:pt x="7909" y="8298"/>
                </a:lnTo>
                <a:lnTo>
                  <a:pt x="7933" y="8419"/>
                </a:lnTo>
                <a:lnTo>
                  <a:pt x="7957" y="8468"/>
                </a:lnTo>
                <a:lnTo>
                  <a:pt x="8006" y="8517"/>
                </a:lnTo>
                <a:lnTo>
                  <a:pt x="8152" y="8517"/>
                </a:lnTo>
                <a:lnTo>
                  <a:pt x="8201" y="8492"/>
                </a:lnTo>
                <a:lnTo>
                  <a:pt x="8225" y="8444"/>
                </a:lnTo>
                <a:lnTo>
                  <a:pt x="8249" y="8371"/>
                </a:lnTo>
                <a:lnTo>
                  <a:pt x="8201" y="8152"/>
                </a:lnTo>
                <a:lnTo>
                  <a:pt x="8128" y="7957"/>
                </a:lnTo>
                <a:lnTo>
                  <a:pt x="8468" y="7641"/>
                </a:lnTo>
                <a:lnTo>
                  <a:pt x="8444" y="7762"/>
                </a:lnTo>
                <a:lnTo>
                  <a:pt x="8444" y="7884"/>
                </a:lnTo>
                <a:lnTo>
                  <a:pt x="8493" y="7981"/>
                </a:lnTo>
                <a:lnTo>
                  <a:pt x="8517" y="8030"/>
                </a:lnTo>
                <a:lnTo>
                  <a:pt x="8566" y="8054"/>
                </a:lnTo>
                <a:lnTo>
                  <a:pt x="8590" y="8054"/>
                </a:lnTo>
                <a:lnTo>
                  <a:pt x="8614" y="8030"/>
                </a:lnTo>
                <a:lnTo>
                  <a:pt x="8639" y="7981"/>
                </a:lnTo>
                <a:lnTo>
                  <a:pt x="8639" y="7933"/>
                </a:lnTo>
                <a:lnTo>
                  <a:pt x="8614" y="7835"/>
                </a:lnTo>
                <a:lnTo>
                  <a:pt x="8566" y="7714"/>
                </a:lnTo>
                <a:lnTo>
                  <a:pt x="8541" y="7568"/>
                </a:lnTo>
                <a:lnTo>
                  <a:pt x="9125" y="7033"/>
                </a:lnTo>
                <a:lnTo>
                  <a:pt x="9125" y="7179"/>
                </a:lnTo>
                <a:lnTo>
                  <a:pt x="9149" y="7325"/>
                </a:lnTo>
                <a:lnTo>
                  <a:pt x="9198" y="7373"/>
                </a:lnTo>
                <a:lnTo>
                  <a:pt x="9222" y="7397"/>
                </a:lnTo>
                <a:lnTo>
                  <a:pt x="9271" y="7422"/>
                </a:lnTo>
                <a:lnTo>
                  <a:pt x="9320" y="7397"/>
                </a:lnTo>
                <a:lnTo>
                  <a:pt x="9368" y="7397"/>
                </a:lnTo>
                <a:lnTo>
                  <a:pt x="9393" y="7349"/>
                </a:lnTo>
                <a:lnTo>
                  <a:pt x="9417" y="7300"/>
                </a:lnTo>
                <a:lnTo>
                  <a:pt x="9417" y="7252"/>
                </a:lnTo>
                <a:lnTo>
                  <a:pt x="9393" y="7154"/>
                </a:lnTo>
                <a:lnTo>
                  <a:pt x="9393" y="7033"/>
                </a:lnTo>
                <a:lnTo>
                  <a:pt x="9417" y="6935"/>
                </a:lnTo>
                <a:lnTo>
                  <a:pt x="9417" y="6838"/>
                </a:lnTo>
                <a:lnTo>
                  <a:pt x="9393" y="6789"/>
                </a:lnTo>
                <a:lnTo>
                  <a:pt x="9466" y="6716"/>
                </a:lnTo>
                <a:lnTo>
                  <a:pt x="9490" y="6838"/>
                </a:lnTo>
                <a:lnTo>
                  <a:pt x="9514" y="6960"/>
                </a:lnTo>
                <a:lnTo>
                  <a:pt x="9539" y="7008"/>
                </a:lnTo>
                <a:lnTo>
                  <a:pt x="9587" y="7033"/>
                </a:lnTo>
                <a:lnTo>
                  <a:pt x="9636" y="7057"/>
                </a:lnTo>
                <a:lnTo>
                  <a:pt x="9660" y="7057"/>
                </a:lnTo>
                <a:lnTo>
                  <a:pt x="9709" y="7033"/>
                </a:lnTo>
                <a:lnTo>
                  <a:pt x="9733" y="7008"/>
                </a:lnTo>
                <a:lnTo>
                  <a:pt x="9782" y="6984"/>
                </a:lnTo>
                <a:lnTo>
                  <a:pt x="9782" y="6935"/>
                </a:lnTo>
                <a:lnTo>
                  <a:pt x="9782" y="6741"/>
                </a:lnTo>
                <a:lnTo>
                  <a:pt x="9733" y="6619"/>
                </a:lnTo>
                <a:lnTo>
                  <a:pt x="9709" y="6522"/>
                </a:lnTo>
                <a:lnTo>
                  <a:pt x="9831" y="6376"/>
                </a:lnTo>
                <a:lnTo>
                  <a:pt x="9879" y="6327"/>
                </a:lnTo>
                <a:lnTo>
                  <a:pt x="9904" y="6278"/>
                </a:lnTo>
                <a:lnTo>
                  <a:pt x="9904" y="6205"/>
                </a:lnTo>
                <a:lnTo>
                  <a:pt x="9928" y="6132"/>
                </a:lnTo>
                <a:lnTo>
                  <a:pt x="9952" y="6059"/>
                </a:lnTo>
                <a:lnTo>
                  <a:pt x="9855" y="5670"/>
                </a:lnTo>
                <a:lnTo>
                  <a:pt x="9831" y="5475"/>
                </a:lnTo>
                <a:lnTo>
                  <a:pt x="9806" y="5281"/>
                </a:lnTo>
                <a:lnTo>
                  <a:pt x="9806" y="5037"/>
                </a:lnTo>
                <a:lnTo>
                  <a:pt x="9855" y="4794"/>
                </a:lnTo>
                <a:lnTo>
                  <a:pt x="9904" y="4575"/>
                </a:lnTo>
                <a:lnTo>
                  <a:pt x="9977" y="4332"/>
                </a:lnTo>
                <a:lnTo>
                  <a:pt x="10074" y="4088"/>
                </a:lnTo>
                <a:lnTo>
                  <a:pt x="10196" y="3869"/>
                </a:lnTo>
                <a:lnTo>
                  <a:pt x="10317" y="3650"/>
                </a:lnTo>
                <a:lnTo>
                  <a:pt x="10488" y="3456"/>
                </a:lnTo>
                <a:lnTo>
                  <a:pt x="10658" y="3261"/>
                </a:lnTo>
                <a:lnTo>
                  <a:pt x="10853" y="3091"/>
                </a:lnTo>
                <a:lnTo>
                  <a:pt x="11242" y="2750"/>
                </a:lnTo>
                <a:lnTo>
                  <a:pt x="11680" y="2458"/>
                </a:lnTo>
                <a:lnTo>
                  <a:pt x="12094" y="2166"/>
                </a:lnTo>
                <a:lnTo>
                  <a:pt x="12970" y="1631"/>
                </a:lnTo>
                <a:close/>
                <a:moveTo>
                  <a:pt x="10755" y="11631"/>
                </a:moveTo>
                <a:lnTo>
                  <a:pt x="10755" y="11680"/>
                </a:lnTo>
                <a:lnTo>
                  <a:pt x="10853" y="11850"/>
                </a:lnTo>
                <a:lnTo>
                  <a:pt x="10974" y="12021"/>
                </a:lnTo>
                <a:lnTo>
                  <a:pt x="11266" y="12361"/>
                </a:lnTo>
                <a:lnTo>
                  <a:pt x="11875" y="12970"/>
                </a:lnTo>
                <a:lnTo>
                  <a:pt x="13286" y="14503"/>
                </a:lnTo>
                <a:lnTo>
                  <a:pt x="13943" y="15184"/>
                </a:lnTo>
                <a:lnTo>
                  <a:pt x="14259" y="15549"/>
                </a:lnTo>
                <a:lnTo>
                  <a:pt x="14430" y="15719"/>
                </a:lnTo>
                <a:lnTo>
                  <a:pt x="14503" y="15792"/>
                </a:lnTo>
                <a:lnTo>
                  <a:pt x="14600" y="15841"/>
                </a:lnTo>
                <a:lnTo>
                  <a:pt x="14916" y="16035"/>
                </a:lnTo>
                <a:lnTo>
                  <a:pt x="15208" y="16206"/>
                </a:lnTo>
                <a:lnTo>
                  <a:pt x="15354" y="16279"/>
                </a:lnTo>
                <a:lnTo>
                  <a:pt x="15500" y="16352"/>
                </a:lnTo>
                <a:lnTo>
                  <a:pt x="15671" y="16376"/>
                </a:lnTo>
                <a:lnTo>
                  <a:pt x="15890" y="16376"/>
                </a:lnTo>
                <a:lnTo>
                  <a:pt x="15914" y="16352"/>
                </a:lnTo>
                <a:lnTo>
                  <a:pt x="15938" y="16279"/>
                </a:lnTo>
                <a:lnTo>
                  <a:pt x="15914" y="16230"/>
                </a:lnTo>
                <a:lnTo>
                  <a:pt x="15890" y="16206"/>
                </a:lnTo>
                <a:lnTo>
                  <a:pt x="15865" y="16206"/>
                </a:lnTo>
                <a:lnTo>
                  <a:pt x="15622" y="16157"/>
                </a:lnTo>
                <a:lnTo>
                  <a:pt x="15403" y="16084"/>
                </a:lnTo>
                <a:lnTo>
                  <a:pt x="15233" y="15987"/>
                </a:lnTo>
                <a:lnTo>
                  <a:pt x="15062" y="15865"/>
                </a:lnTo>
                <a:lnTo>
                  <a:pt x="14892" y="15743"/>
                </a:lnTo>
                <a:lnTo>
                  <a:pt x="14746" y="15573"/>
                </a:lnTo>
                <a:lnTo>
                  <a:pt x="14454" y="15233"/>
                </a:lnTo>
                <a:lnTo>
                  <a:pt x="13846" y="14624"/>
                </a:lnTo>
                <a:lnTo>
                  <a:pt x="13262" y="14016"/>
                </a:lnTo>
                <a:lnTo>
                  <a:pt x="12045" y="12799"/>
                </a:lnTo>
                <a:lnTo>
                  <a:pt x="11461" y="12167"/>
                </a:lnTo>
                <a:lnTo>
                  <a:pt x="11145" y="11875"/>
                </a:lnTo>
                <a:lnTo>
                  <a:pt x="10974" y="11729"/>
                </a:lnTo>
                <a:lnTo>
                  <a:pt x="10804" y="11631"/>
                </a:lnTo>
                <a:close/>
                <a:moveTo>
                  <a:pt x="9904" y="8638"/>
                </a:moveTo>
                <a:lnTo>
                  <a:pt x="10123" y="8882"/>
                </a:lnTo>
                <a:lnTo>
                  <a:pt x="9977" y="9003"/>
                </a:lnTo>
                <a:lnTo>
                  <a:pt x="9709" y="9271"/>
                </a:lnTo>
                <a:lnTo>
                  <a:pt x="9587" y="9417"/>
                </a:lnTo>
                <a:lnTo>
                  <a:pt x="9466" y="9587"/>
                </a:lnTo>
                <a:lnTo>
                  <a:pt x="9466" y="9612"/>
                </a:lnTo>
                <a:lnTo>
                  <a:pt x="9490" y="9660"/>
                </a:lnTo>
                <a:lnTo>
                  <a:pt x="9539" y="9660"/>
                </a:lnTo>
                <a:lnTo>
                  <a:pt x="9685" y="9612"/>
                </a:lnTo>
                <a:lnTo>
                  <a:pt x="9831" y="9539"/>
                </a:lnTo>
                <a:lnTo>
                  <a:pt x="10098" y="9320"/>
                </a:lnTo>
                <a:lnTo>
                  <a:pt x="10366" y="9101"/>
                </a:lnTo>
                <a:lnTo>
                  <a:pt x="10536" y="9247"/>
                </a:lnTo>
                <a:lnTo>
                  <a:pt x="10244" y="9466"/>
                </a:lnTo>
                <a:lnTo>
                  <a:pt x="10025" y="9636"/>
                </a:lnTo>
                <a:lnTo>
                  <a:pt x="9928" y="9733"/>
                </a:lnTo>
                <a:lnTo>
                  <a:pt x="9831" y="9855"/>
                </a:lnTo>
                <a:lnTo>
                  <a:pt x="9831" y="9928"/>
                </a:lnTo>
                <a:lnTo>
                  <a:pt x="9855" y="9977"/>
                </a:lnTo>
                <a:lnTo>
                  <a:pt x="9904" y="10025"/>
                </a:lnTo>
                <a:lnTo>
                  <a:pt x="9977" y="10025"/>
                </a:lnTo>
                <a:lnTo>
                  <a:pt x="10098" y="9977"/>
                </a:lnTo>
                <a:lnTo>
                  <a:pt x="10196" y="9904"/>
                </a:lnTo>
                <a:lnTo>
                  <a:pt x="10390" y="9758"/>
                </a:lnTo>
                <a:lnTo>
                  <a:pt x="10780" y="9490"/>
                </a:lnTo>
                <a:lnTo>
                  <a:pt x="10950" y="9660"/>
                </a:lnTo>
                <a:lnTo>
                  <a:pt x="10780" y="9733"/>
                </a:lnTo>
                <a:lnTo>
                  <a:pt x="10609" y="9855"/>
                </a:lnTo>
                <a:lnTo>
                  <a:pt x="10390" y="10001"/>
                </a:lnTo>
                <a:lnTo>
                  <a:pt x="10293" y="10098"/>
                </a:lnTo>
                <a:lnTo>
                  <a:pt x="10220" y="10220"/>
                </a:lnTo>
                <a:lnTo>
                  <a:pt x="10220" y="10269"/>
                </a:lnTo>
                <a:lnTo>
                  <a:pt x="10244" y="10293"/>
                </a:lnTo>
                <a:lnTo>
                  <a:pt x="10293" y="10317"/>
                </a:lnTo>
                <a:lnTo>
                  <a:pt x="10439" y="10317"/>
                </a:lnTo>
                <a:lnTo>
                  <a:pt x="10585" y="10244"/>
                </a:lnTo>
                <a:lnTo>
                  <a:pt x="10828" y="10074"/>
                </a:lnTo>
                <a:lnTo>
                  <a:pt x="10999" y="9977"/>
                </a:lnTo>
                <a:lnTo>
                  <a:pt x="11072" y="9904"/>
                </a:lnTo>
                <a:lnTo>
                  <a:pt x="11145" y="9831"/>
                </a:lnTo>
                <a:lnTo>
                  <a:pt x="11364" y="10025"/>
                </a:lnTo>
                <a:lnTo>
                  <a:pt x="11193" y="10123"/>
                </a:lnTo>
                <a:lnTo>
                  <a:pt x="11072" y="10244"/>
                </a:lnTo>
                <a:lnTo>
                  <a:pt x="10974" y="10342"/>
                </a:lnTo>
                <a:lnTo>
                  <a:pt x="10901" y="10439"/>
                </a:lnTo>
                <a:lnTo>
                  <a:pt x="10853" y="10561"/>
                </a:lnTo>
                <a:lnTo>
                  <a:pt x="10853" y="10634"/>
                </a:lnTo>
                <a:lnTo>
                  <a:pt x="10853" y="10682"/>
                </a:lnTo>
                <a:lnTo>
                  <a:pt x="10877" y="10707"/>
                </a:lnTo>
                <a:lnTo>
                  <a:pt x="10974" y="10682"/>
                </a:lnTo>
                <a:lnTo>
                  <a:pt x="11072" y="10634"/>
                </a:lnTo>
                <a:lnTo>
                  <a:pt x="11218" y="10536"/>
                </a:lnTo>
                <a:lnTo>
                  <a:pt x="11437" y="10366"/>
                </a:lnTo>
                <a:lnTo>
                  <a:pt x="11607" y="10269"/>
                </a:lnTo>
                <a:lnTo>
                  <a:pt x="11753" y="10415"/>
                </a:lnTo>
                <a:lnTo>
                  <a:pt x="11656" y="10488"/>
                </a:lnTo>
                <a:lnTo>
                  <a:pt x="11364" y="10731"/>
                </a:lnTo>
                <a:lnTo>
                  <a:pt x="11242" y="10877"/>
                </a:lnTo>
                <a:lnTo>
                  <a:pt x="11218" y="10950"/>
                </a:lnTo>
                <a:lnTo>
                  <a:pt x="11169" y="11023"/>
                </a:lnTo>
                <a:lnTo>
                  <a:pt x="11193" y="11072"/>
                </a:lnTo>
                <a:lnTo>
                  <a:pt x="11242" y="11096"/>
                </a:lnTo>
                <a:lnTo>
                  <a:pt x="11388" y="11047"/>
                </a:lnTo>
                <a:lnTo>
                  <a:pt x="11510" y="10974"/>
                </a:lnTo>
                <a:lnTo>
                  <a:pt x="11777" y="10780"/>
                </a:lnTo>
                <a:lnTo>
                  <a:pt x="11972" y="10634"/>
                </a:lnTo>
                <a:lnTo>
                  <a:pt x="12191" y="10828"/>
                </a:lnTo>
                <a:lnTo>
                  <a:pt x="12069" y="10926"/>
                </a:lnTo>
                <a:lnTo>
                  <a:pt x="11923" y="11023"/>
                </a:lnTo>
                <a:lnTo>
                  <a:pt x="11777" y="11169"/>
                </a:lnTo>
                <a:lnTo>
                  <a:pt x="11729" y="11242"/>
                </a:lnTo>
                <a:lnTo>
                  <a:pt x="11680" y="11315"/>
                </a:lnTo>
                <a:lnTo>
                  <a:pt x="11656" y="11388"/>
                </a:lnTo>
                <a:lnTo>
                  <a:pt x="11656" y="11485"/>
                </a:lnTo>
                <a:lnTo>
                  <a:pt x="11680" y="11534"/>
                </a:lnTo>
                <a:lnTo>
                  <a:pt x="11704" y="11558"/>
                </a:lnTo>
                <a:lnTo>
                  <a:pt x="11729" y="11558"/>
                </a:lnTo>
                <a:lnTo>
                  <a:pt x="11826" y="11534"/>
                </a:lnTo>
                <a:lnTo>
                  <a:pt x="11899" y="11510"/>
                </a:lnTo>
                <a:lnTo>
                  <a:pt x="12021" y="11412"/>
                </a:lnTo>
                <a:lnTo>
                  <a:pt x="12288" y="11193"/>
                </a:lnTo>
                <a:lnTo>
                  <a:pt x="12459" y="11072"/>
                </a:lnTo>
                <a:lnTo>
                  <a:pt x="12726" y="11315"/>
                </a:lnTo>
                <a:lnTo>
                  <a:pt x="12483" y="11534"/>
                </a:lnTo>
                <a:lnTo>
                  <a:pt x="12361" y="11656"/>
                </a:lnTo>
                <a:lnTo>
                  <a:pt x="12264" y="11777"/>
                </a:lnTo>
                <a:lnTo>
                  <a:pt x="12264" y="11826"/>
                </a:lnTo>
                <a:lnTo>
                  <a:pt x="12264" y="11850"/>
                </a:lnTo>
                <a:lnTo>
                  <a:pt x="12288" y="11948"/>
                </a:lnTo>
                <a:lnTo>
                  <a:pt x="12361" y="11972"/>
                </a:lnTo>
                <a:lnTo>
                  <a:pt x="12459" y="11972"/>
                </a:lnTo>
                <a:lnTo>
                  <a:pt x="12605" y="11875"/>
                </a:lnTo>
                <a:lnTo>
                  <a:pt x="12726" y="11777"/>
                </a:lnTo>
                <a:lnTo>
                  <a:pt x="12970" y="11558"/>
                </a:lnTo>
                <a:lnTo>
                  <a:pt x="12970" y="11534"/>
                </a:lnTo>
                <a:lnTo>
                  <a:pt x="13262" y="11802"/>
                </a:lnTo>
                <a:lnTo>
                  <a:pt x="13116" y="11923"/>
                </a:lnTo>
                <a:lnTo>
                  <a:pt x="12994" y="12021"/>
                </a:lnTo>
                <a:lnTo>
                  <a:pt x="12872" y="12142"/>
                </a:lnTo>
                <a:lnTo>
                  <a:pt x="12799" y="12288"/>
                </a:lnTo>
                <a:lnTo>
                  <a:pt x="12775" y="12361"/>
                </a:lnTo>
                <a:lnTo>
                  <a:pt x="12775" y="12434"/>
                </a:lnTo>
                <a:lnTo>
                  <a:pt x="12799" y="12507"/>
                </a:lnTo>
                <a:lnTo>
                  <a:pt x="12824" y="12532"/>
                </a:lnTo>
                <a:lnTo>
                  <a:pt x="12872" y="12532"/>
                </a:lnTo>
                <a:lnTo>
                  <a:pt x="12994" y="12483"/>
                </a:lnTo>
                <a:lnTo>
                  <a:pt x="13116" y="12434"/>
                </a:lnTo>
                <a:lnTo>
                  <a:pt x="13310" y="12264"/>
                </a:lnTo>
                <a:lnTo>
                  <a:pt x="13554" y="12094"/>
                </a:lnTo>
                <a:lnTo>
                  <a:pt x="13700" y="12215"/>
                </a:lnTo>
                <a:lnTo>
                  <a:pt x="13627" y="12264"/>
                </a:lnTo>
                <a:lnTo>
                  <a:pt x="13432" y="12434"/>
                </a:lnTo>
                <a:lnTo>
                  <a:pt x="13262" y="12653"/>
                </a:lnTo>
                <a:lnTo>
                  <a:pt x="13237" y="12702"/>
                </a:lnTo>
                <a:lnTo>
                  <a:pt x="13262" y="12751"/>
                </a:lnTo>
                <a:lnTo>
                  <a:pt x="13310" y="12799"/>
                </a:lnTo>
                <a:lnTo>
                  <a:pt x="13383" y="12799"/>
                </a:lnTo>
                <a:lnTo>
                  <a:pt x="13602" y="12702"/>
                </a:lnTo>
                <a:lnTo>
                  <a:pt x="13797" y="12556"/>
                </a:lnTo>
                <a:lnTo>
                  <a:pt x="13919" y="12459"/>
                </a:lnTo>
                <a:lnTo>
                  <a:pt x="14162" y="12702"/>
                </a:lnTo>
                <a:lnTo>
                  <a:pt x="13992" y="12848"/>
                </a:lnTo>
                <a:lnTo>
                  <a:pt x="13894" y="12945"/>
                </a:lnTo>
                <a:lnTo>
                  <a:pt x="13797" y="13043"/>
                </a:lnTo>
                <a:lnTo>
                  <a:pt x="13724" y="13164"/>
                </a:lnTo>
                <a:lnTo>
                  <a:pt x="13700" y="13237"/>
                </a:lnTo>
                <a:lnTo>
                  <a:pt x="13700" y="13310"/>
                </a:lnTo>
                <a:lnTo>
                  <a:pt x="13700" y="13359"/>
                </a:lnTo>
                <a:lnTo>
                  <a:pt x="13748" y="13359"/>
                </a:lnTo>
                <a:lnTo>
                  <a:pt x="13870" y="13335"/>
                </a:lnTo>
                <a:lnTo>
                  <a:pt x="13992" y="13286"/>
                </a:lnTo>
                <a:lnTo>
                  <a:pt x="14089" y="13189"/>
                </a:lnTo>
                <a:lnTo>
                  <a:pt x="14186" y="13116"/>
                </a:lnTo>
                <a:lnTo>
                  <a:pt x="14381" y="12921"/>
                </a:lnTo>
                <a:lnTo>
                  <a:pt x="14746" y="13335"/>
                </a:lnTo>
                <a:lnTo>
                  <a:pt x="14624" y="13408"/>
                </a:lnTo>
                <a:lnTo>
                  <a:pt x="14503" y="13505"/>
                </a:lnTo>
                <a:lnTo>
                  <a:pt x="14284" y="13651"/>
                </a:lnTo>
                <a:lnTo>
                  <a:pt x="14186" y="13748"/>
                </a:lnTo>
                <a:lnTo>
                  <a:pt x="14138" y="13870"/>
                </a:lnTo>
                <a:lnTo>
                  <a:pt x="14138" y="13919"/>
                </a:lnTo>
                <a:lnTo>
                  <a:pt x="14162" y="13992"/>
                </a:lnTo>
                <a:lnTo>
                  <a:pt x="14211" y="14016"/>
                </a:lnTo>
                <a:lnTo>
                  <a:pt x="14259" y="14040"/>
                </a:lnTo>
                <a:lnTo>
                  <a:pt x="14381" y="14016"/>
                </a:lnTo>
                <a:lnTo>
                  <a:pt x="14503" y="13943"/>
                </a:lnTo>
                <a:lnTo>
                  <a:pt x="14697" y="13773"/>
                </a:lnTo>
                <a:lnTo>
                  <a:pt x="14819" y="13651"/>
                </a:lnTo>
                <a:lnTo>
                  <a:pt x="14941" y="13529"/>
                </a:lnTo>
                <a:lnTo>
                  <a:pt x="15160" y="13748"/>
                </a:lnTo>
                <a:lnTo>
                  <a:pt x="14989" y="13919"/>
                </a:lnTo>
                <a:lnTo>
                  <a:pt x="14795" y="14065"/>
                </a:lnTo>
                <a:lnTo>
                  <a:pt x="14722" y="14138"/>
                </a:lnTo>
                <a:lnTo>
                  <a:pt x="14673" y="14259"/>
                </a:lnTo>
                <a:lnTo>
                  <a:pt x="14673" y="14284"/>
                </a:lnTo>
                <a:lnTo>
                  <a:pt x="14697" y="14284"/>
                </a:lnTo>
                <a:lnTo>
                  <a:pt x="14770" y="14308"/>
                </a:lnTo>
                <a:lnTo>
                  <a:pt x="14819" y="14308"/>
                </a:lnTo>
                <a:lnTo>
                  <a:pt x="14941" y="14284"/>
                </a:lnTo>
                <a:lnTo>
                  <a:pt x="15062" y="14235"/>
                </a:lnTo>
                <a:lnTo>
                  <a:pt x="15184" y="14162"/>
                </a:lnTo>
                <a:lnTo>
                  <a:pt x="15281" y="14089"/>
                </a:lnTo>
                <a:lnTo>
                  <a:pt x="15379" y="13992"/>
                </a:lnTo>
                <a:lnTo>
                  <a:pt x="15573" y="14186"/>
                </a:lnTo>
                <a:lnTo>
                  <a:pt x="15452" y="14284"/>
                </a:lnTo>
                <a:lnTo>
                  <a:pt x="15330" y="14381"/>
                </a:lnTo>
                <a:lnTo>
                  <a:pt x="15184" y="14503"/>
                </a:lnTo>
                <a:lnTo>
                  <a:pt x="15111" y="14576"/>
                </a:lnTo>
                <a:lnTo>
                  <a:pt x="15038" y="14673"/>
                </a:lnTo>
                <a:lnTo>
                  <a:pt x="15038" y="14746"/>
                </a:lnTo>
                <a:lnTo>
                  <a:pt x="15062" y="14795"/>
                </a:lnTo>
                <a:lnTo>
                  <a:pt x="15111" y="14843"/>
                </a:lnTo>
                <a:lnTo>
                  <a:pt x="15184" y="14843"/>
                </a:lnTo>
                <a:lnTo>
                  <a:pt x="15257" y="14819"/>
                </a:lnTo>
                <a:lnTo>
                  <a:pt x="15354" y="14770"/>
                </a:lnTo>
                <a:lnTo>
                  <a:pt x="15500" y="14649"/>
                </a:lnTo>
                <a:lnTo>
                  <a:pt x="15646" y="14527"/>
                </a:lnTo>
                <a:lnTo>
                  <a:pt x="15792" y="14405"/>
                </a:lnTo>
                <a:lnTo>
                  <a:pt x="15987" y="14649"/>
                </a:lnTo>
                <a:lnTo>
                  <a:pt x="15890" y="14722"/>
                </a:lnTo>
                <a:lnTo>
                  <a:pt x="15744" y="14892"/>
                </a:lnTo>
                <a:lnTo>
                  <a:pt x="15598" y="15087"/>
                </a:lnTo>
                <a:lnTo>
                  <a:pt x="15573" y="15111"/>
                </a:lnTo>
                <a:lnTo>
                  <a:pt x="15598" y="15135"/>
                </a:lnTo>
                <a:lnTo>
                  <a:pt x="15622" y="15160"/>
                </a:lnTo>
                <a:lnTo>
                  <a:pt x="15646" y="15160"/>
                </a:lnTo>
                <a:lnTo>
                  <a:pt x="15865" y="15038"/>
                </a:lnTo>
                <a:lnTo>
                  <a:pt x="16036" y="14916"/>
                </a:lnTo>
                <a:lnTo>
                  <a:pt x="16133" y="14868"/>
                </a:lnTo>
                <a:lnTo>
                  <a:pt x="16230" y="15014"/>
                </a:lnTo>
                <a:lnTo>
                  <a:pt x="16084" y="15135"/>
                </a:lnTo>
                <a:lnTo>
                  <a:pt x="15914" y="15306"/>
                </a:lnTo>
                <a:lnTo>
                  <a:pt x="15768" y="15476"/>
                </a:lnTo>
                <a:lnTo>
                  <a:pt x="15744" y="15524"/>
                </a:lnTo>
                <a:lnTo>
                  <a:pt x="15744" y="15573"/>
                </a:lnTo>
                <a:lnTo>
                  <a:pt x="15792" y="15622"/>
                </a:lnTo>
                <a:lnTo>
                  <a:pt x="15865" y="15670"/>
                </a:lnTo>
                <a:lnTo>
                  <a:pt x="15938" y="15646"/>
                </a:lnTo>
                <a:lnTo>
                  <a:pt x="16109" y="15524"/>
                </a:lnTo>
                <a:lnTo>
                  <a:pt x="16303" y="15403"/>
                </a:lnTo>
                <a:lnTo>
                  <a:pt x="16376" y="15330"/>
                </a:lnTo>
                <a:lnTo>
                  <a:pt x="16425" y="15500"/>
                </a:lnTo>
                <a:lnTo>
                  <a:pt x="16449" y="15695"/>
                </a:lnTo>
                <a:lnTo>
                  <a:pt x="16376" y="15719"/>
                </a:lnTo>
                <a:lnTo>
                  <a:pt x="16255" y="15841"/>
                </a:lnTo>
                <a:lnTo>
                  <a:pt x="16206" y="15938"/>
                </a:lnTo>
                <a:lnTo>
                  <a:pt x="16182" y="16011"/>
                </a:lnTo>
                <a:lnTo>
                  <a:pt x="16157" y="16060"/>
                </a:lnTo>
                <a:lnTo>
                  <a:pt x="16206" y="16108"/>
                </a:lnTo>
                <a:lnTo>
                  <a:pt x="16255" y="16133"/>
                </a:lnTo>
                <a:lnTo>
                  <a:pt x="16303" y="16133"/>
                </a:lnTo>
                <a:lnTo>
                  <a:pt x="16401" y="16108"/>
                </a:lnTo>
                <a:lnTo>
                  <a:pt x="16401" y="16108"/>
                </a:lnTo>
                <a:lnTo>
                  <a:pt x="16328" y="16327"/>
                </a:lnTo>
                <a:lnTo>
                  <a:pt x="16255" y="16449"/>
                </a:lnTo>
                <a:lnTo>
                  <a:pt x="16157" y="16546"/>
                </a:lnTo>
                <a:lnTo>
                  <a:pt x="16060" y="16619"/>
                </a:lnTo>
                <a:lnTo>
                  <a:pt x="15963" y="16668"/>
                </a:lnTo>
                <a:lnTo>
                  <a:pt x="15841" y="16692"/>
                </a:lnTo>
                <a:lnTo>
                  <a:pt x="15719" y="16692"/>
                </a:lnTo>
                <a:lnTo>
                  <a:pt x="15598" y="16668"/>
                </a:lnTo>
                <a:lnTo>
                  <a:pt x="15452" y="16644"/>
                </a:lnTo>
                <a:lnTo>
                  <a:pt x="15160" y="16522"/>
                </a:lnTo>
                <a:lnTo>
                  <a:pt x="14843" y="16327"/>
                </a:lnTo>
                <a:lnTo>
                  <a:pt x="14527" y="16108"/>
                </a:lnTo>
                <a:lnTo>
                  <a:pt x="14186" y="15841"/>
                </a:lnTo>
                <a:lnTo>
                  <a:pt x="13870" y="15549"/>
                </a:lnTo>
                <a:lnTo>
                  <a:pt x="13554" y="15257"/>
                </a:lnTo>
                <a:lnTo>
                  <a:pt x="12970" y="14649"/>
                </a:lnTo>
                <a:lnTo>
                  <a:pt x="12167" y="13797"/>
                </a:lnTo>
                <a:lnTo>
                  <a:pt x="11291" y="12897"/>
                </a:lnTo>
                <a:lnTo>
                  <a:pt x="10439" y="11972"/>
                </a:lnTo>
                <a:lnTo>
                  <a:pt x="10001" y="11534"/>
                </a:lnTo>
                <a:lnTo>
                  <a:pt x="9539" y="11096"/>
                </a:lnTo>
                <a:lnTo>
                  <a:pt x="9076" y="10658"/>
                </a:lnTo>
                <a:lnTo>
                  <a:pt x="8614" y="10269"/>
                </a:lnTo>
                <a:lnTo>
                  <a:pt x="8566" y="10244"/>
                </a:lnTo>
                <a:lnTo>
                  <a:pt x="9904" y="8638"/>
                </a:lnTo>
                <a:close/>
                <a:moveTo>
                  <a:pt x="1071" y="0"/>
                </a:moveTo>
                <a:lnTo>
                  <a:pt x="828" y="73"/>
                </a:lnTo>
                <a:lnTo>
                  <a:pt x="609" y="171"/>
                </a:lnTo>
                <a:lnTo>
                  <a:pt x="414" y="317"/>
                </a:lnTo>
                <a:lnTo>
                  <a:pt x="244" y="511"/>
                </a:lnTo>
                <a:lnTo>
                  <a:pt x="122" y="730"/>
                </a:lnTo>
                <a:lnTo>
                  <a:pt x="25" y="949"/>
                </a:lnTo>
                <a:lnTo>
                  <a:pt x="25" y="1071"/>
                </a:lnTo>
                <a:lnTo>
                  <a:pt x="25" y="1193"/>
                </a:lnTo>
                <a:lnTo>
                  <a:pt x="25" y="1314"/>
                </a:lnTo>
                <a:lnTo>
                  <a:pt x="49" y="1436"/>
                </a:lnTo>
                <a:lnTo>
                  <a:pt x="25" y="1777"/>
                </a:lnTo>
                <a:lnTo>
                  <a:pt x="1" y="2117"/>
                </a:lnTo>
                <a:lnTo>
                  <a:pt x="25" y="2215"/>
                </a:lnTo>
                <a:lnTo>
                  <a:pt x="74" y="2263"/>
                </a:lnTo>
                <a:lnTo>
                  <a:pt x="147" y="2288"/>
                </a:lnTo>
                <a:lnTo>
                  <a:pt x="244" y="2263"/>
                </a:lnTo>
                <a:lnTo>
                  <a:pt x="341" y="2239"/>
                </a:lnTo>
                <a:lnTo>
                  <a:pt x="317" y="2896"/>
                </a:lnTo>
                <a:lnTo>
                  <a:pt x="341" y="2993"/>
                </a:lnTo>
                <a:lnTo>
                  <a:pt x="414" y="3042"/>
                </a:lnTo>
                <a:lnTo>
                  <a:pt x="560" y="3042"/>
                </a:lnTo>
                <a:lnTo>
                  <a:pt x="658" y="3018"/>
                </a:lnTo>
                <a:lnTo>
                  <a:pt x="658" y="3285"/>
                </a:lnTo>
                <a:lnTo>
                  <a:pt x="658" y="3431"/>
                </a:lnTo>
                <a:lnTo>
                  <a:pt x="682" y="3529"/>
                </a:lnTo>
                <a:lnTo>
                  <a:pt x="731" y="3650"/>
                </a:lnTo>
                <a:lnTo>
                  <a:pt x="779" y="3723"/>
                </a:lnTo>
                <a:lnTo>
                  <a:pt x="876" y="3748"/>
                </a:lnTo>
                <a:lnTo>
                  <a:pt x="998" y="3772"/>
                </a:lnTo>
                <a:lnTo>
                  <a:pt x="949" y="3942"/>
                </a:lnTo>
                <a:lnTo>
                  <a:pt x="949" y="4137"/>
                </a:lnTo>
                <a:lnTo>
                  <a:pt x="949" y="4332"/>
                </a:lnTo>
                <a:lnTo>
                  <a:pt x="998" y="4526"/>
                </a:lnTo>
                <a:lnTo>
                  <a:pt x="1047" y="4575"/>
                </a:lnTo>
                <a:lnTo>
                  <a:pt x="1095" y="4624"/>
                </a:lnTo>
                <a:lnTo>
                  <a:pt x="1168" y="4648"/>
                </a:lnTo>
                <a:lnTo>
                  <a:pt x="1241" y="4624"/>
                </a:lnTo>
                <a:lnTo>
                  <a:pt x="1339" y="4551"/>
                </a:lnTo>
                <a:lnTo>
                  <a:pt x="1363" y="4745"/>
                </a:lnTo>
                <a:lnTo>
                  <a:pt x="1436" y="4916"/>
                </a:lnTo>
                <a:lnTo>
                  <a:pt x="1533" y="5086"/>
                </a:lnTo>
                <a:lnTo>
                  <a:pt x="1655" y="5232"/>
                </a:lnTo>
                <a:lnTo>
                  <a:pt x="1728" y="5281"/>
                </a:lnTo>
                <a:lnTo>
                  <a:pt x="1801" y="5281"/>
                </a:lnTo>
                <a:lnTo>
                  <a:pt x="1874" y="5256"/>
                </a:lnTo>
                <a:lnTo>
                  <a:pt x="1850" y="5378"/>
                </a:lnTo>
                <a:lnTo>
                  <a:pt x="1874" y="5500"/>
                </a:lnTo>
                <a:lnTo>
                  <a:pt x="1923" y="5621"/>
                </a:lnTo>
                <a:lnTo>
                  <a:pt x="1996" y="5719"/>
                </a:lnTo>
                <a:lnTo>
                  <a:pt x="2093" y="5792"/>
                </a:lnTo>
                <a:lnTo>
                  <a:pt x="2190" y="5840"/>
                </a:lnTo>
                <a:lnTo>
                  <a:pt x="2263" y="5840"/>
                </a:lnTo>
                <a:lnTo>
                  <a:pt x="2361" y="5816"/>
                </a:lnTo>
                <a:lnTo>
                  <a:pt x="2458" y="5986"/>
                </a:lnTo>
                <a:lnTo>
                  <a:pt x="2434" y="6084"/>
                </a:lnTo>
                <a:lnTo>
                  <a:pt x="2434" y="6181"/>
                </a:lnTo>
                <a:lnTo>
                  <a:pt x="2482" y="6424"/>
                </a:lnTo>
                <a:lnTo>
                  <a:pt x="2531" y="6473"/>
                </a:lnTo>
                <a:lnTo>
                  <a:pt x="2580" y="6522"/>
                </a:lnTo>
                <a:lnTo>
                  <a:pt x="2653" y="6522"/>
                </a:lnTo>
                <a:lnTo>
                  <a:pt x="2726" y="6473"/>
                </a:lnTo>
                <a:lnTo>
                  <a:pt x="2823" y="6424"/>
                </a:lnTo>
                <a:lnTo>
                  <a:pt x="2847" y="6546"/>
                </a:lnTo>
                <a:lnTo>
                  <a:pt x="2896" y="6643"/>
                </a:lnTo>
                <a:lnTo>
                  <a:pt x="2969" y="6741"/>
                </a:lnTo>
                <a:lnTo>
                  <a:pt x="3042" y="6838"/>
                </a:lnTo>
                <a:lnTo>
                  <a:pt x="3139" y="6887"/>
                </a:lnTo>
                <a:lnTo>
                  <a:pt x="3261" y="6911"/>
                </a:lnTo>
                <a:lnTo>
                  <a:pt x="3383" y="6911"/>
                </a:lnTo>
                <a:lnTo>
                  <a:pt x="3529" y="6887"/>
                </a:lnTo>
                <a:lnTo>
                  <a:pt x="3553" y="6887"/>
                </a:lnTo>
                <a:lnTo>
                  <a:pt x="3553" y="6911"/>
                </a:lnTo>
                <a:lnTo>
                  <a:pt x="3529" y="6984"/>
                </a:lnTo>
                <a:lnTo>
                  <a:pt x="3504" y="7130"/>
                </a:lnTo>
                <a:lnTo>
                  <a:pt x="3504" y="7252"/>
                </a:lnTo>
                <a:lnTo>
                  <a:pt x="3529" y="7276"/>
                </a:lnTo>
                <a:lnTo>
                  <a:pt x="3553" y="7325"/>
                </a:lnTo>
                <a:lnTo>
                  <a:pt x="3626" y="7349"/>
                </a:lnTo>
                <a:lnTo>
                  <a:pt x="3723" y="7349"/>
                </a:lnTo>
                <a:lnTo>
                  <a:pt x="3845" y="7300"/>
                </a:lnTo>
                <a:lnTo>
                  <a:pt x="3942" y="7252"/>
                </a:lnTo>
                <a:lnTo>
                  <a:pt x="3942" y="7373"/>
                </a:lnTo>
                <a:lnTo>
                  <a:pt x="3967" y="7470"/>
                </a:lnTo>
                <a:lnTo>
                  <a:pt x="3991" y="7568"/>
                </a:lnTo>
                <a:lnTo>
                  <a:pt x="4088" y="7641"/>
                </a:lnTo>
                <a:lnTo>
                  <a:pt x="4210" y="7689"/>
                </a:lnTo>
                <a:lnTo>
                  <a:pt x="4283" y="7714"/>
                </a:lnTo>
                <a:lnTo>
                  <a:pt x="4356" y="7689"/>
                </a:lnTo>
                <a:lnTo>
                  <a:pt x="4453" y="7641"/>
                </a:lnTo>
                <a:lnTo>
                  <a:pt x="4453" y="7762"/>
                </a:lnTo>
                <a:lnTo>
                  <a:pt x="4453" y="7884"/>
                </a:lnTo>
                <a:lnTo>
                  <a:pt x="4478" y="7933"/>
                </a:lnTo>
                <a:lnTo>
                  <a:pt x="4526" y="7981"/>
                </a:lnTo>
                <a:lnTo>
                  <a:pt x="4575" y="8030"/>
                </a:lnTo>
                <a:lnTo>
                  <a:pt x="4648" y="8054"/>
                </a:lnTo>
                <a:lnTo>
                  <a:pt x="4770" y="8103"/>
                </a:lnTo>
                <a:lnTo>
                  <a:pt x="4891" y="8079"/>
                </a:lnTo>
                <a:lnTo>
                  <a:pt x="5013" y="8054"/>
                </a:lnTo>
                <a:lnTo>
                  <a:pt x="5110" y="7981"/>
                </a:lnTo>
                <a:lnTo>
                  <a:pt x="5159" y="8079"/>
                </a:lnTo>
                <a:lnTo>
                  <a:pt x="5208" y="8103"/>
                </a:lnTo>
                <a:lnTo>
                  <a:pt x="5232" y="8127"/>
                </a:lnTo>
                <a:lnTo>
                  <a:pt x="5329" y="8103"/>
                </a:lnTo>
                <a:lnTo>
                  <a:pt x="5329" y="8127"/>
                </a:lnTo>
                <a:lnTo>
                  <a:pt x="5329" y="8152"/>
                </a:lnTo>
                <a:lnTo>
                  <a:pt x="5354" y="8152"/>
                </a:lnTo>
                <a:lnTo>
                  <a:pt x="5475" y="8103"/>
                </a:lnTo>
                <a:lnTo>
                  <a:pt x="5597" y="8054"/>
                </a:lnTo>
                <a:lnTo>
                  <a:pt x="5597" y="8225"/>
                </a:lnTo>
                <a:lnTo>
                  <a:pt x="5646" y="8298"/>
                </a:lnTo>
                <a:lnTo>
                  <a:pt x="5694" y="8346"/>
                </a:lnTo>
                <a:lnTo>
                  <a:pt x="5840" y="8444"/>
                </a:lnTo>
                <a:lnTo>
                  <a:pt x="5938" y="8492"/>
                </a:lnTo>
                <a:lnTo>
                  <a:pt x="6059" y="8492"/>
                </a:lnTo>
                <a:lnTo>
                  <a:pt x="6181" y="8468"/>
                </a:lnTo>
                <a:lnTo>
                  <a:pt x="6278" y="8419"/>
                </a:lnTo>
                <a:lnTo>
                  <a:pt x="6400" y="8492"/>
                </a:lnTo>
                <a:lnTo>
                  <a:pt x="6546" y="8565"/>
                </a:lnTo>
                <a:lnTo>
                  <a:pt x="6668" y="8687"/>
                </a:lnTo>
                <a:lnTo>
                  <a:pt x="3383" y="11729"/>
                </a:lnTo>
                <a:lnTo>
                  <a:pt x="1947" y="13067"/>
                </a:lnTo>
                <a:lnTo>
                  <a:pt x="1314" y="13627"/>
                </a:lnTo>
                <a:lnTo>
                  <a:pt x="1022" y="13943"/>
                </a:lnTo>
                <a:lnTo>
                  <a:pt x="731" y="14259"/>
                </a:lnTo>
                <a:lnTo>
                  <a:pt x="585" y="14503"/>
                </a:lnTo>
                <a:lnTo>
                  <a:pt x="463" y="14770"/>
                </a:lnTo>
                <a:lnTo>
                  <a:pt x="341" y="15087"/>
                </a:lnTo>
                <a:lnTo>
                  <a:pt x="268" y="15403"/>
                </a:lnTo>
                <a:lnTo>
                  <a:pt x="268" y="15573"/>
                </a:lnTo>
                <a:lnTo>
                  <a:pt x="268" y="15719"/>
                </a:lnTo>
                <a:lnTo>
                  <a:pt x="268" y="15865"/>
                </a:lnTo>
                <a:lnTo>
                  <a:pt x="317" y="16011"/>
                </a:lnTo>
                <a:lnTo>
                  <a:pt x="366" y="16157"/>
                </a:lnTo>
                <a:lnTo>
                  <a:pt x="463" y="16279"/>
                </a:lnTo>
                <a:lnTo>
                  <a:pt x="560" y="16376"/>
                </a:lnTo>
                <a:lnTo>
                  <a:pt x="682" y="16473"/>
                </a:lnTo>
                <a:lnTo>
                  <a:pt x="731" y="16522"/>
                </a:lnTo>
                <a:lnTo>
                  <a:pt x="852" y="16644"/>
                </a:lnTo>
                <a:lnTo>
                  <a:pt x="974" y="16741"/>
                </a:lnTo>
                <a:lnTo>
                  <a:pt x="1095" y="16790"/>
                </a:lnTo>
                <a:lnTo>
                  <a:pt x="1241" y="16838"/>
                </a:lnTo>
                <a:lnTo>
                  <a:pt x="1387" y="16863"/>
                </a:lnTo>
                <a:lnTo>
                  <a:pt x="1679" y="16863"/>
                </a:lnTo>
                <a:lnTo>
                  <a:pt x="1850" y="16838"/>
                </a:lnTo>
                <a:lnTo>
                  <a:pt x="2142" y="16741"/>
                </a:lnTo>
                <a:lnTo>
                  <a:pt x="2434" y="16595"/>
                </a:lnTo>
                <a:lnTo>
                  <a:pt x="2701" y="16425"/>
                </a:lnTo>
                <a:lnTo>
                  <a:pt x="2920" y="16254"/>
                </a:lnTo>
                <a:lnTo>
                  <a:pt x="3285" y="15938"/>
                </a:lnTo>
                <a:lnTo>
                  <a:pt x="3650" y="15597"/>
                </a:lnTo>
                <a:lnTo>
                  <a:pt x="4356" y="14892"/>
                </a:lnTo>
                <a:lnTo>
                  <a:pt x="5694" y="13432"/>
                </a:lnTo>
                <a:lnTo>
                  <a:pt x="7057" y="11972"/>
                </a:lnTo>
                <a:lnTo>
                  <a:pt x="8371" y="10463"/>
                </a:lnTo>
                <a:lnTo>
                  <a:pt x="8833" y="11047"/>
                </a:lnTo>
                <a:lnTo>
                  <a:pt x="9320" y="11583"/>
                </a:lnTo>
                <a:lnTo>
                  <a:pt x="10342" y="12629"/>
                </a:lnTo>
                <a:lnTo>
                  <a:pt x="12386" y="14770"/>
                </a:lnTo>
                <a:lnTo>
                  <a:pt x="12775" y="15160"/>
                </a:lnTo>
                <a:lnTo>
                  <a:pt x="13237" y="15622"/>
                </a:lnTo>
                <a:lnTo>
                  <a:pt x="13773" y="16133"/>
                </a:lnTo>
                <a:lnTo>
                  <a:pt x="14065" y="16376"/>
                </a:lnTo>
                <a:lnTo>
                  <a:pt x="14357" y="16595"/>
                </a:lnTo>
                <a:lnTo>
                  <a:pt x="14649" y="16814"/>
                </a:lnTo>
                <a:lnTo>
                  <a:pt x="14965" y="16960"/>
                </a:lnTo>
                <a:lnTo>
                  <a:pt x="15257" y="17106"/>
                </a:lnTo>
                <a:lnTo>
                  <a:pt x="15549" y="17179"/>
                </a:lnTo>
                <a:lnTo>
                  <a:pt x="15695" y="17203"/>
                </a:lnTo>
                <a:lnTo>
                  <a:pt x="15963" y="17203"/>
                </a:lnTo>
                <a:lnTo>
                  <a:pt x="16084" y="17179"/>
                </a:lnTo>
                <a:lnTo>
                  <a:pt x="16230" y="17130"/>
                </a:lnTo>
                <a:lnTo>
                  <a:pt x="16352" y="17057"/>
                </a:lnTo>
                <a:lnTo>
                  <a:pt x="16474" y="16984"/>
                </a:lnTo>
                <a:lnTo>
                  <a:pt x="16595" y="16863"/>
                </a:lnTo>
                <a:lnTo>
                  <a:pt x="16741" y="16692"/>
                </a:lnTo>
                <a:lnTo>
                  <a:pt x="16863" y="16473"/>
                </a:lnTo>
                <a:lnTo>
                  <a:pt x="16936" y="16230"/>
                </a:lnTo>
                <a:lnTo>
                  <a:pt x="16984" y="15987"/>
                </a:lnTo>
                <a:lnTo>
                  <a:pt x="16984" y="15743"/>
                </a:lnTo>
                <a:lnTo>
                  <a:pt x="16960" y="15500"/>
                </a:lnTo>
                <a:lnTo>
                  <a:pt x="16911" y="15257"/>
                </a:lnTo>
                <a:lnTo>
                  <a:pt x="16838" y="15038"/>
                </a:lnTo>
                <a:lnTo>
                  <a:pt x="16668" y="14722"/>
                </a:lnTo>
                <a:lnTo>
                  <a:pt x="16425" y="14381"/>
                </a:lnTo>
                <a:lnTo>
                  <a:pt x="16157" y="14016"/>
                </a:lnTo>
                <a:lnTo>
                  <a:pt x="15865" y="13651"/>
                </a:lnTo>
                <a:lnTo>
                  <a:pt x="15549" y="13310"/>
                </a:lnTo>
                <a:lnTo>
                  <a:pt x="15233" y="12970"/>
                </a:lnTo>
                <a:lnTo>
                  <a:pt x="14673" y="12459"/>
                </a:lnTo>
                <a:lnTo>
                  <a:pt x="13967" y="11826"/>
                </a:lnTo>
                <a:lnTo>
                  <a:pt x="13262" y="11193"/>
                </a:lnTo>
                <a:lnTo>
                  <a:pt x="13286" y="11120"/>
                </a:lnTo>
                <a:lnTo>
                  <a:pt x="13286" y="11072"/>
                </a:lnTo>
                <a:lnTo>
                  <a:pt x="13262" y="11047"/>
                </a:lnTo>
                <a:lnTo>
                  <a:pt x="13189" y="11023"/>
                </a:lnTo>
                <a:lnTo>
                  <a:pt x="13091" y="11047"/>
                </a:lnTo>
                <a:lnTo>
                  <a:pt x="11631" y="9660"/>
                </a:lnTo>
                <a:lnTo>
                  <a:pt x="10196" y="8273"/>
                </a:lnTo>
                <a:lnTo>
                  <a:pt x="10707" y="7641"/>
                </a:lnTo>
                <a:lnTo>
                  <a:pt x="10828" y="7762"/>
                </a:lnTo>
                <a:lnTo>
                  <a:pt x="10974" y="7860"/>
                </a:lnTo>
                <a:lnTo>
                  <a:pt x="11120" y="7933"/>
                </a:lnTo>
                <a:lnTo>
                  <a:pt x="11291" y="8006"/>
                </a:lnTo>
                <a:lnTo>
                  <a:pt x="11461" y="8054"/>
                </a:lnTo>
                <a:lnTo>
                  <a:pt x="11631" y="8103"/>
                </a:lnTo>
                <a:lnTo>
                  <a:pt x="11996" y="8127"/>
                </a:lnTo>
                <a:lnTo>
                  <a:pt x="12264" y="8127"/>
                </a:lnTo>
                <a:lnTo>
                  <a:pt x="12532" y="8103"/>
                </a:lnTo>
                <a:lnTo>
                  <a:pt x="12799" y="8030"/>
                </a:lnTo>
                <a:lnTo>
                  <a:pt x="13067" y="7933"/>
                </a:lnTo>
                <a:lnTo>
                  <a:pt x="13310" y="7811"/>
                </a:lnTo>
                <a:lnTo>
                  <a:pt x="13554" y="7665"/>
                </a:lnTo>
                <a:lnTo>
                  <a:pt x="13773" y="7519"/>
                </a:lnTo>
                <a:lnTo>
                  <a:pt x="13992" y="7349"/>
                </a:lnTo>
                <a:lnTo>
                  <a:pt x="14235" y="7130"/>
                </a:lnTo>
                <a:lnTo>
                  <a:pt x="14478" y="6911"/>
                </a:lnTo>
                <a:lnTo>
                  <a:pt x="14697" y="6668"/>
                </a:lnTo>
                <a:lnTo>
                  <a:pt x="14892" y="6400"/>
                </a:lnTo>
                <a:lnTo>
                  <a:pt x="15281" y="5865"/>
                </a:lnTo>
                <a:lnTo>
                  <a:pt x="15622" y="5305"/>
                </a:lnTo>
                <a:lnTo>
                  <a:pt x="16011" y="4697"/>
                </a:lnTo>
                <a:lnTo>
                  <a:pt x="16376" y="4064"/>
                </a:lnTo>
                <a:lnTo>
                  <a:pt x="16692" y="3407"/>
                </a:lnTo>
                <a:lnTo>
                  <a:pt x="16960" y="2726"/>
                </a:lnTo>
                <a:lnTo>
                  <a:pt x="16984" y="2628"/>
                </a:lnTo>
                <a:lnTo>
                  <a:pt x="16960" y="2555"/>
                </a:lnTo>
                <a:lnTo>
                  <a:pt x="16960" y="2507"/>
                </a:lnTo>
                <a:lnTo>
                  <a:pt x="16960" y="2434"/>
                </a:lnTo>
                <a:lnTo>
                  <a:pt x="16911" y="2385"/>
                </a:lnTo>
                <a:lnTo>
                  <a:pt x="16863" y="2336"/>
                </a:lnTo>
                <a:lnTo>
                  <a:pt x="16814" y="2288"/>
                </a:lnTo>
                <a:lnTo>
                  <a:pt x="16692" y="2288"/>
                </a:lnTo>
                <a:lnTo>
                  <a:pt x="16644" y="2312"/>
                </a:lnTo>
                <a:lnTo>
                  <a:pt x="15646" y="3066"/>
                </a:lnTo>
                <a:lnTo>
                  <a:pt x="15160" y="3456"/>
                </a:lnTo>
                <a:lnTo>
                  <a:pt x="14649" y="3821"/>
                </a:lnTo>
                <a:lnTo>
                  <a:pt x="13919" y="4332"/>
                </a:lnTo>
                <a:lnTo>
                  <a:pt x="13919" y="4332"/>
                </a:lnTo>
                <a:lnTo>
                  <a:pt x="14746" y="3115"/>
                </a:lnTo>
                <a:lnTo>
                  <a:pt x="15476" y="2020"/>
                </a:lnTo>
                <a:lnTo>
                  <a:pt x="15671" y="1704"/>
                </a:lnTo>
                <a:lnTo>
                  <a:pt x="15768" y="1533"/>
                </a:lnTo>
                <a:lnTo>
                  <a:pt x="15817" y="1363"/>
                </a:lnTo>
                <a:lnTo>
                  <a:pt x="15890" y="1290"/>
                </a:lnTo>
                <a:lnTo>
                  <a:pt x="15963" y="1217"/>
                </a:lnTo>
                <a:lnTo>
                  <a:pt x="15987" y="1120"/>
                </a:lnTo>
                <a:lnTo>
                  <a:pt x="15963" y="1022"/>
                </a:lnTo>
                <a:lnTo>
                  <a:pt x="15890" y="949"/>
                </a:lnTo>
                <a:lnTo>
                  <a:pt x="15817" y="901"/>
                </a:lnTo>
                <a:lnTo>
                  <a:pt x="15744" y="876"/>
                </a:lnTo>
                <a:lnTo>
                  <a:pt x="15622" y="876"/>
                </a:lnTo>
                <a:lnTo>
                  <a:pt x="15549" y="949"/>
                </a:lnTo>
                <a:lnTo>
                  <a:pt x="14551" y="1777"/>
                </a:lnTo>
                <a:lnTo>
                  <a:pt x="13554" y="2580"/>
                </a:lnTo>
                <a:lnTo>
                  <a:pt x="13043" y="2920"/>
                </a:lnTo>
                <a:lnTo>
                  <a:pt x="12532" y="3310"/>
                </a:lnTo>
                <a:lnTo>
                  <a:pt x="12532" y="3310"/>
                </a:lnTo>
                <a:lnTo>
                  <a:pt x="12945" y="2653"/>
                </a:lnTo>
                <a:lnTo>
                  <a:pt x="13359" y="1996"/>
                </a:lnTo>
                <a:lnTo>
                  <a:pt x="13554" y="1752"/>
                </a:lnTo>
                <a:lnTo>
                  <a:pt x="13821" y="1436"/>
                </a:lnTo>
                <a:lnTo>
                  <a:pt x="13919" y="1290"/>
                </a:lnTo>
                <a:lnTo>
                  <a:pt x="14040" y="1120"/>
                </a:lnTo>
                <a:lnTo>
                  <a:pt x="14113" y="949"/>
                </a:lnTo>
                <a:lnTo>
                  <a:pt x="14162" y="779"/>
                </a:lnTo>
                <a:lnTo>
                  <a:pt x="14357" y="584"/>
                </a:lnTo>
                <a:lnTo>
                  <a:pt x="14430" y="487"/>
                </a:lnTo>
                <a:lnTo>
                  <a:pt x="14454" y="390"/>
                </a:lnTo>
                <a:lnTo>
                  <a:pt x="14430" y="292"/>
                </a:lnTo>
                <a:lnTo>
                  <a:pt x="14357" y="195"/>
                </a:lnTo>
                <a:lnTo>
                  <a:pt x="14284" y="146"/>
                </a:lnTo>
                <a:lnTo>
                  <a:pt x="14186" y="122"/>
                </a:lnTo>
                <a:lnTo>
                  <a:pt x="14065" y="122"/>
                </a:lnTo>
                <a:lnTo>
                  <a:pt x="13967" y="195"/>
                </a:lnTo>
                <a:lnTo>
                  <a:pt x="13554" y="560"/>
                </a:lnTo>
                <a:lnTo>
                  <a:pt x="13091" y="901"/>
                </a:lnTo>
                <a:lnTo>
                  <a:pt x="12629" y="1217"/>
                </a:lnTo>
                <a:lnTo>
                  <a:pt x="12142" y="1509"/>
                </a:lnTo>
                <a:lnTo>
                  <a:pt x="11680" y="1801"/>
                </a:lnTo>
                <a:lnTo>
                  <a:pt x="11193" y="2117"/>
                </a:lnTo>
                <a:lnTo>
                  <a:pt x="10755" y="2434"/>
                </a:lnTo>
                <a:lnTo>
                  <a:pt x="10317" y="2823"/>
                </a:lnTo>
                <a:lnTo>
                  <a:pt x="10147" y="2993"/>
                </a:lnTo>
                <a:lnTo>
                  <a:pt x="10001" y="3164"/>
                </a:lnTo>
                <a:lnTo>
                  <a:pt x="9855" y="3383"/>
                </a:lnTo>
                <a:lnTo>
                  <a:pt x="9733" y="3577"/>
                </a:lnTo>
                <a:lnTo>
                  <a:pt x="9612" y="3796"/>
                </a:lnTo>
                <a:lnTo>
                  <a:pt x="9514" y="4015"/>
                </a:lnTo>
                <a:lnTo>
                  <a:pt x="9417" y="4234"/>
                </a:lnTo>
                <a:lnTo>
                  <a:pt x="9368" y="4478"/>
                </a:lnTo>
                <a:lnTo>
                  <a:pt x="9320" y="4672"/>
                </a:lnTo>
                <a:lnTo>
                  <a:pt x="9295" y="4867"/>
                </a:lnTo>
                <a:lnTo>
                  <a:pt x="9295" y="5062"/>
                </a:lnTo>
                <a:lnTo>
                  <a:pt x="9295" y="5281"/>
                </a:lnTo>
                <a:lnTo>
                  <a:pt x="9344" y="5475"/>
                </a:lnTo>
                <a:lnTo>
                  <a:pt x="9393" y="5670"/>
                </a:lnTo>
                <a:lnTo>
                  <a:pt x="9441" y="5865"/>
                </a:lnTo>
                <a:lnTo>
                  <a:pt x="9539" y="6035"/>
                </a:lnTo>
                <a:lnTo>
                  <a:pt x="9514" y="6059"/>
                </a:lnTo>
                <a:lnTo>
                  <a:pt x="8760" y="6765"/>
                </a:lnTo>
                <a:lnTo>
                  <a:pt x="7422" y="5402"/>
                </a:lnTo>
                <a:lnTo>
                  <a:pt x="6059" y="4088"/>
                </a:lnTo>
                <a:lnTo>
                  <a:pt x="3358" y="1412"/>
                </a:lnTo>
                <a:lnTo>
                  <a:pt x="2872" y="925"/>
                </a:lnTo>
                <a:lnTo>
                  <a:pt x="2604" y="682"/>
                </a:lnTo>
                <a:lnTo>
                  <a:pt x="2336" y="438"/>
                </a:lnTo>
                <a:lnTo>
                  <a:pt x="2044" y="244"/>
                </a:lnTo>
                <a:lnTo>
                  <a:pt x="1898" y="171"/>
                </a:lnTo>
                <a:lnTo>
                  <a:pt x="1728" y="98"/>
                </a:lnTo>
                <a:lnTo>
                  <a:pt x="1582" y="49"/>
                </a:lnTo>
                <a:lnTo>
                  <a:pt x="141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2590093" y="4430394"/>
            <a:ext cx="446192" cy="372256"/>
          </a:xfrm>
          <a:custGeom>
            <a:avLst/>
            <a:gdLst/>
            <a:ahLst/>
            <a:cxnLst/>
            <a:rect l="l" t="t" r="r" b="b"/>
            <a:pathLst>
              <a:path w="20416" h="17033" extrusionOk="0">
                <a:moveTo>
                  <a:pt x="9003" y="852"/>
                </a:moveTo>
                <a:lnTo>
                  <a:pt x="8882" y="925"/>
                </a:lnTo>
                <a:lnTo>
                  <a:pt x="8736" y="998"/>
                </a:lnTo>
                <a:lnTo>
                  <a:pt x="8614" y="1095"/>
                </a:lnTo>
                <a:lnTo>
                  <a:pt x="8492" y="1192"/>
                </a:lnTo>
                <a:lnTo>
                  <a:pt x="8395" y="1314"/>
                </a:lnTo>
                <a:lnTo>
                  <a:pt x="8322" y="1460"/>
                </a:lnTo>
                <a:lnTo>
                  <a:pt x="8249" y="1582"/>
                </a:lnTo>
                <a:lnTo>
                  <a:pt x="8225" y="1752"/>
                </a:lnTo>
                <a:lnTo>
                  <a:pt x="8225" y="1898"/>
                </a:lnTo>
                <a:lnTo>
                  <a:pt x="8249" y="2068"/>
                </a:lnTo>
                <a:lnTo>
                  <a:pt x="8298" y="2214"/>
                </a:lnTo>
                <a:lnTo>
                  <a:pt x="8371" y="2360"/>
                </a:lnTo>
                <a:lnTo>
                  <a:pt x="8468" y="2482"/>
                </a:lnTo>
                <a:lnTo>
                  <a:pt x="8565" y="2604"/>
                </a:lnTo>
                <a:lnTo>
                  <a:pt x="8784" y="2847"/>
                </a:lnTo>
                <a:lnTo>
                  <a:pt x="8857" y="2969"/>
                </a:lnTo>
                <a:lnTo>
                  <a:pt x="8882" y="3115"/>
                </a:lnTo>
                <a:lnTo>
                  <a:pt x="8882" y="3188"/>
                </a:lnTo>
                <a:lnTo>
                  <a:pt x="8882" y="3261"/>
                </a:lnTo>
                <a:lnTo>
                  <a:pt x="8833" y="3334"/>
                </a:lnTo>
                <a:lnTo>
                  <a:pt x="8784" y="3431"/>
                </a:lnTo>
                <a:lnTo>
                  <a:pt x="8784" y="3455"/>
                </a:lnTo>
                <a:lnTo>
                  <a:pt x="8784" y="3504"/>
                </a:lnTo>
                <a:lnTo>
                  <a:pt x="8809" y="3528"/>
                </a:lnTo>
                <a:lnTo>
                  <a:pt x="8857" y="3528"/>
                </a:lnTo>
                <a:lnTo>
                  <a:pt x="8979" y="3504"/>
                </a:lnTo>
                <a:lnTo>
                  <a:pt x="9076" y="3431"/>
                </a:lnTo>
                <a:lnTo>
                  <a:pt x="9174" y="3358"/>
                </a:lnTo>
                <a:lnTo>
                  <a:pt x="9198" y="3261"/>
                </a:lnTo>
                <a:lnTo>
                  <a:pt x="9222" y="3163"/>
                </a:lnTo>
                <a:lnTo>
                  <a:pt x="9222" y="3042"/>
                </a:lnTo>
                <a:lnTo>
                  <a:pt x="9198" y="2920"/>
                </a:lnTo>
                <a:lnTo>
                  <a:pt x="9174" y="2774"/>
                </a:lnTo>
                <a:lnTo>
                  <a:pt x="9076" y="2628"/>
                </a:lnTo>
                <a:lnTo>
                  <a:pt x="8979" y="2506"/>
                </a:lnTo>
                <a:lnTo>
                  <a:pt x="8736" y="2263"/>
                </a:lnTo>
                <a:lnTo>
                  <a:pt x="8663" y="2166"/>
                </a:lnTo>
                <a:lnTo>
                  <a:pt x="8614" y="2068"/>
                </a:lnTo>
                <a:lnTo>
                  <a:pt x="8565" y="1971"/>
                </a:lnTo>
                <a:lnTo>
                  <a:pt x="8565" y="1898"/>
                </a:lnTo>
                <a:lnTo>
                  <a:pt x="8565" y="1801"/>
                </a:lnTo>
                <a:lnTo>
                  <a:pt x="8590" y="1728"/>
                </a:lnTo>
                <a:lnTo>
                  <a:pt x="8638" y="1582"/>
                </a:lnTo>
                <a:lnTo>
                  <a:pt x="8760" y="1436"/>
                </a:lnTo>
                <a:lnTo>
                  <a:pt x="8882" y="1290"/>
                </a:lnTo>
                <a:lnTo>
                  <a:pt x="9003" y="1144"/>
                </a:lnTo>
                <a:lnTo>
                  <a:pt x="9125" y="998"/>
                </a:lnTo>
                <a:lnTo>
                  <a:pt x="9125" y="949"/>
                </a:lnTo>
                <a:lnTo>
                  <a:pt x="9101" y="900"/>
                </a:lnTo>
                <a:lnTo>
                  <a:pt x="9076" y="852"/>
                </a:lnTo>
                <a:close/>
                <a:moveTo>
                  <a:pt x="11461" y="925"/>
                </a:moveTo>
                <a:lnTo>
                  <a:pt x="11461" y="949"/>
                </a:lnTo>
                <a:lnTo>
                  <a:pt x="11461" y="1046"/>
                </a:lnTo>
                <a:lnTo>
                  <a:pt x="11437" y="1144"/>
                </a:lnTo>
                <a:lnTo>
                  <a:pt x="11364" y="1338"/>
                </a:lnTo>
                <a:lnTo>
                  <a:pt x="11266" y="1484"/>
                </a:lnTo>
                <a:lnTo>
                  <a:pt x="11145" y="1630"/>
                </a:lnTo>
                <a:lnTo>
                  <a:pt x="10999" y="1776"/>
                </a:lnTo>
                <a:lnTo>
                  <a:pt x="10901" y="1947"/>
                </a:lnTo>
                <a:lnTo>
                  <a:pt x="10828" y="2117"/>
                </a:lnTo>
                <a:lnTo>
                  <a:pt x="10804" y="2214"/>
                </a:lnTo>
                <a:lnTo>
                  <a:pt x="10804" y="2336"/>
                </a:lnTo>
                <a:lnTo>
                  <a:pt x="10828" y="2482"/>
                </a:lnTo>
                <a:lnTo>
                  <a:pt x="10877" y="2604"/>
                </a:lnTo>
                <a:lnTo>
                  <a:pt x="10950" y="2750"/>
                </a:lnTo>
                <a:lnTo>
                  <a:pt x="11047" y="2871"/>
                </a:lnTo>
                <a:lnTo>
                  <a:pt x="11242" y="3115"/>
                </a:lnTo>
                <a:lnTo>
                  <a:pt x="11339" y="3236"/>
                </a:lnTo>
                <a:lnTo>
                  <a:pt x="11412" y="3358"/>
                </a:lnTo>
                <a:lnTo>
                  <a:pt x="11461" y="3480"/>
                </a:lnTo>
                <a:lnTo>
                  <a:pt x="11485" y="3626"/>
                </a:lnTo>
                <a:lnTo>
                  <a:pt x="11510" y="3772"/>
                </a:lnTo>
                <a:lnTo>
                  <a:pt x="11485" y="3966"/>
                </a:lnTo>
                <a:lnTo>
                  <a:pt x="11485" y="3991"/>
                </a:lnTo>
                <a:lnTo>
                  <a:pt x="11510" y="4039"/>
                </a:lnTo>
                <a:lnTo>
                  <a:pt x="11558" y="4039"/>
                </a:lnTo>
                <a:lnTo>
                  <a:pt x="11680" y="4015"/>
                </a:lnTo>
                <a:lnTo>
                  <a:pt x="11777" y="3942"/>
                </a:lnTo>
                <a:lnTo>
                  <a:pt x="11826" y="3869"/>
                </a:lnTo>
                <a:lnTo>
                  <a:pt x="11875" y="3796"/>
                </a:lnTo>
                <a:lnTo>
                  <a:pt x="11899" y="3723"/>
                </a:lnTo>
                <a:lnTo>
                  <a:pt x="11899" y="3626"/>
                </a:lnTo>
                <a:lnTo>
                  <a:pt x="11850" y="3407"/>
                </a:lnTo>
                <a:lnTo>
                  <a:pt x="11753" y="3212"/>
                </a:lnTo>
                <a:lnTo>
                  <a:pt x="11631" y="3017"/>
                </a:lnTo>
                <a:lnTo>
                  <a:pt x="11510" y="2847"/>
                </a:lnTo>
                <a:lnTo>
                  <a:pt x="11412" y="2701"/>
                </a:lnTo>
                <a:lnTo>
                  <a:pt x="11315" y="2579"/>
                </a:lnTo>
                <a:lnTo>
                  <a:pt x="11266" y="2433"/>
                </a:lnTo>
                <a:lnTo>
                  <a:pt x="11242" y="2312"/>
                </a:lnTo>
                <a:lnTo>
                  <a:pt x="11242" y="2190"/>
                </a:lnTo>
                <a:lnTo>
                  <a:pt x="11291" y="2068"/>
                </a:lnTo>
                <a:lnTo>
                  <a:pt x="11364" y="1947"/>
                </a:lnTo>
                <a:lnTo>
                  <a:pt x="11437" y="1825"/>
                </a:lnTo>
                <a:lnTo>
                  <a:pt x="11534" y="1728"/>
                </a:lnTo>
                <a:lnTo>
                  <a:pt x="11631" y="1630"/>
                </a:lnTo>
                <a:lnTo>
                  <a:pt x="11704" y="1533"/>
                </a:lnTo>
                <a:lnTo>
                  <a:pt x="11753" y="1411"/>
                </a:lnTo>
                <a:lnTo>
                  <a:pt x="11777" y="1290"/>
                </a:lnTo>
                <a:lnTo>
                  <a:pt x="11777" y="1144"/>
                </a:lnTo>
                <a:lnTo>
                  <a:pt x="11704" y="1022"/>
                </a:lnTo>
                <a:lnTo>
                  <a:pt x="11680" y="973"/>
                </a:lnTo>
                <a:lnTo>
                  <a:pt x="11631" y="949"/>
                </a:lnTo>
                <a:lnTo>
                  <a:pt x="11558" y="925"/>
                </a:lnTo>
                <a:close/>
                <a:moveTo>
                  <a:pt x="10050" y="0"/>
                </a:moveTo>
                <a:lnTo>
                  <a:pt x="10025" y="49"/>
                </a:lnTo>
                <a:lnTo>
                  <a:pt x="10025" y="73"/>
                </a:lnTo>
                <a:lnTo>
                  <a:pt x="10050" y="122"/>
                </a:lnTo>
                <a:lnTo>
                  <a:pt x="10123" y="219"/>
                </a:lnTo>
                <a:lnTo>
                  <a:pt x="10147" y="316"/>
                </a:lnTo>
                <a:lnTo>
                  <a:pt x="10171" y="414"/>
                </a:lnTo>
                <a:lnTo>
                  <a:pt x="10171" y="487"/>
                </a:lnTo>
                <a:lnTo>
                  <a:pt x="10147" y="560"/>
                </a:lnTo>
                <a:lnTo>
                  <a:pt x="10098" y="657"/>
                </a:lnTo>
                <a:lnTo>
                  <a:pt x="9977" y="803"/>
                </a:lnTo>
                <a:lnTo>
                  <a:pt x="9685" y="1095"/>
                </a:lnTo>
                <a:lnTo>
                  <a:pt x="9539" y="1265"/>
                </a:lnTo>
                <a:lnTo>
                  <a:pt x="9466" y="1411"/>
                </a:lnTo>
                <a:lnTo>
                  <a:pt x="9417" y="1557"/>
                </a:lnTo>
                <a:lnTo>
                  <a:pt x="9393" y="1703"/>
                </a:lnTo>
                <a:lnTo>
                  <a:pt x="9417" y="1849"/>
                </a:lnTo>
                <a:lnTo>
                  <a:pt x="9441" y="1995"/>
                </a:lnTo>
                <a:lnTo>
                  <a:pt x="9490" y="2117"/>
                </a:lnTo>
                <a:lnTo>
                  <a:pt x="9539" y="2263"/>
                </a:lnTo>
                <a:lnTo>
                  <a:pt x="9709" y="2506"/>
                </a:lnTo>
                <a:lnTo>
                  <a:pt x="9977" y="2847"/>
                </a:lnTo>
                <a:lnTo>
                  <a:pt x="10098" y="3042"/>
                </a:lnTo>
                <a:lnTo>
                  <a:pt x="10123" y="3139"/>
                </a:lnTo>
                <a:lnTo>
                  <a:pt x="10147" y="3261"/>
                </a:lnTo>
                <a:lnTo>
                  <a:pt x="10147" y="3358"/>
                </a:lnTo>
                <a:lnTo>
                  <a:pt x="10098" y="3431"/>
                </a:lnTo>
                <a:lnTo>
                  <a:pt x="10050" y="3528"/>
                </a:lnTo>
                <a:lnTo>
                  <a:pt x="9977" y="3601"/>
                </a:lnTo>
                <a:lnTo>
                  <a:pt x="9806" y="3747"/>
                </a:lnTo>
                <a:lnTo>
                  <a:pt x="9636" y="3869"/>
                </a:lnTo>
                <a:lnTo>
                  <a:pt x="9563" y="3966"/>
                </a:lnTo>
                <a:lnTo>
                  <a:pt x="9490" y="4064"/>
                </a:lnTo>
                <a:lnTo>
                  <a:pt x="9417" y="4161"/>
                </a:lnTo>
                <a:lnTo>
                  <a:pt x="9368" y="4283"/>
                </a:lnTo>
                <a:lnTo>
                  <a:pt x="9344" y="4404"/>
                </a:lnTo>
                <a:lnTo>
                  <a:pt x="9344" y="4526"/>
                </a:lnTo>
                <a:lnTo>
                  <a:pt x="9344" y="4648"/>
                </a:lnTo>
                <a:lnTo>
                  <a:pt x="9393" y="4745"/>
                </a:lnTo>
                <a:lnTo>
                  <a:pt x="9417" y="4818"/>
                </a:lnTo>
                <a:lnTo>
                  <a:pt x="9490" y="4867"/>
                </a:lnTo>
                <a:lnTo>
                  <a:pt x="9563" y="4891"/>
                </a:lnTo>
                <a:lnTo>
                  <a:pt x="9685" y="4891"/>
                </a:lnTo>
                <a:lnTo>
                  <a:pt x="9733" y="4842"/>
                </a:lnTo>
                <a:lnTo>
                  <a:pt x="9782" y="4745"/>
                </a:lnTo>
                <a:lnTo>
                  <a:pt x="9806" y="4648"/>
                </a:lnTo>
                <a:lnTo>
                  <a:pt x="9806" y="4575"/>
                </a:lnTo>
                <a:lnTo>
                  <a:pt x="9806" y="4477"/>
                </a:lnTo>
                <a:lnTo>
                  <a:pt x="9855" y="4356"/>
                </a:lnTo>
                <a:lnTo>
                  <a:pt x="9928" y="4234"/>
                </a:lnTo>
                <a:lnTo>
                  <a:pt x="10025" y="4137"/>
                </a:lnTo>
                <a:lnTo>
                  <a:pt x="10269" y="3942"/>
                </a:lnTo>
                <a:lnTo>
                  <a:pt x="10390" y="3796"/>
                </a:lnTo>
                <a:lnTo>
                  <a:pt x="10512" y="3650"/>
                </a:lnTo>
                <a:lnTo>
                  <a:pt x="10561" y="3480"/>
                </a:lnTo>
                <a:lnTo>
                  <a:pt x="10585" y="3309"/>
                </a:lnTo>
                <a:lnTo>
                  <a:pt x="10585" y="3139"/>
                </a:lnTo>
                <a:lnTo>
                  <a:pt x="10561" y="2969"/>
                </a:lnTo>
                <a:lnTo>
                  <a:pt x="10488" y="2798"/>
                </a:lnTo>
                <a:lnTo>
                  <a:pt x="10390" y="2604"/>
                </a:lnTo>
                <a:lnTo>
                  <a:pt x="10244" y="2433"/>
                </a:lnTo>
                <a:lnTo>
                  <a:pt x="10098" y="2239"/>
                </a:lnTo>
                <a:lnTo>
                  <a:pt x="9952" y="2044"/>
                </a:lnTo>
                <a:lnTo>
                  <a:pt x="9831" y="1825"/>
                </a:lnTo>
                <a:lnTo>
                  <a:pt x="9831" y="1752"/>
                </a:lnTo>
                <a:lnTo>
                  <a:pt x="9806" y="1679"/>
                </a:lnTo>
                <a:lnTo>
                  <a:pt x="9855" y="1557"/>
                </a:lnTo>
                <a:lnTo>
                  <a:pt x="9928" y="1411"/>
                </a:lnTo>
                <a:lnTo>
                  <a:pt x="10025" y="1290"/>
                </a:lnTo>
                <a:lnTo>
                  <a:pt x="10269" y="1022"/>
                </a:lnTo>
                <a:lnTo>
                  <a:pt x="10366" y="900"/>
                </a:lnTo>
                <a:lnTo>
                  <a:pt x="10439" y="779"/>
                </a:lnTo>
                <a:lnTo>
                  <a:pt x="10488" y="657"/>
                </a:lnTo>
                <a:lnTo>
                  <a:pt x="10512" y="535"/>
                </a:lnTo>
                <a:lnTo>
                  <a:pt x="10512" y="389"/>
                </a:lnTo>
                <a:lnTo>
                  <a:pt x="10488" y="268"/>
                </a:lnTo>
                <a:lnTo>
                  <a:pt x="10439" y="146"/>
                </a:lnTo>
                <a:lnTo>
                  <a:pt x="10366" y="73"/>
                </a:lnTo>
                <a:lnTo>
                  <a:pt x="10244" y="0"/>
                </a:lnTo>
                <a:close/>
                <a:moveTo>
                  <a:pt x="11266" y="6959"/>
                </a:moveTo>
                <a:lnTo>
                  <a:pt x="11558" y="6984"/>
                </a:lnTo>
                <a:lnTo>
                  <a:pt x="11850" y="7032"/>
                </a:lnTo>
                <a:lnTo>
                  <a:pt x="12142" y="7081"/>
                </a:lnTo>
                <a:lnTo>
                  <a:pt x="12434" y="7178"/>
                </a:lnTo>
                <a:lnTo>
                  <a:pt x="12021" y="7300"/>
                </a:lnTo>
                <a:lnTo>
                  <a:pt x="11826" y="7373"/>
                </a:lnTo>
                <a:lnTo>
                  <a:pt x="11656" y="7470"/>
                </a:lnTo>
                <a:lnTo>
                  <a:pt x="11607" y="7519"/>
                </a:lnTo>
                <a:lnTo>
                  <a:pt x="11607" y="7543"/>
                </a:lnTo>
                <a:lnTo>
                  <a:pt x="11607" y="7640"/>
                </a:lnTo>
                <a:lnTo>
                  <a:pt x="11631" y="7665"/>
                </a:lnTo>
                <a:lnTo>
                  <a:pt x="11656" y="7689"/>
                </a:lnTo>
                <a:lnTo>
                  <a:pt x="11704" y="7713"/>
                </a:lnTo>
                <a:lnTo>
                  <a:pt x="11753" y="7713"/>
                </a:lnTo>
                <a:lnTo>
                  <a:pt x="12337" y="7543"/>
                </a:lnTo>
                <a:lnTo>
                  <a:pt x="12629" y="7446"/>
                </a:lnTo>
                <a:lnTo>
                  <a:pt x="12945" y="7397"/>
                </a:lnTo>
                <a:lnTo>
                  <a:pt x="13286" y="7592"/>
                </a:lnTo>
                <a:lnTo>
                  <a:pt x="12945" y="7640"/>
                </a:lnTo>
                <a:lnTo>
                  <a:pt x="12653" y="7713"/>
                </a:lnTo>
                <a:lnTo>
                  <a:pt x="12410" y="7835"/>
                </a:lnTo>
                <a:lnTo>
                  <a:pt x="12167" y="8005"/>
                </a:lnTo>
                <a:lnTo>
                  <a:pt x="12069" y="8103"/>
                </a:lnTo>
                <a:lnTo>
                  <a:pt x="11972" y="8224"/>
                </a:lnTo>
                <a:lnTo>
                  <a:pt x="11972" y="8249"/>
                </a:lnTo>
                <a:lnTo>
                  <a:pt x="11972" y="8273"/>
                </a:lnTo>
                <a:lnTo>
                  <a:pt x="12021" y="8273"/>
                </a:lnTo>
                <a:lnTo>
                  <a:pt x="12532" y="8103"/>
                </a:lnTo>
                <a:lnTo>
                  <a:pt x="12775" y="8030"/>
                </a:lnTo>
                <a:lnTo>
                  <a:pt x="13043" y="7981"/>
                </a:lnTo>
                <a:lnTo>
                  <a:pt x="13213" y="7957"/>
                </a:lnTo>
                <a:lnTo>
                  <a:pt x="13408" y="7957"/>
                </a:lnTo>
                <a:lnTo>
                  <a:pt x="13602" y="7981"/>
                </a:lnTo>
                <a:lnTo>
                  <a:pt x="13797" y="7957"/>
                </a:lnTo>
                <a:lnTo>
                  <a:pt x="14040" y="8224"/>
                </a:lnTo>
                <a:lnTo>
                  <a:pt x="14259" y="8492"/>
                </a:lnTo>
                <a:lnTo>
                  <a:pt x="14259" y="8492"/>
                </a:lnTo>
                <a:lnTo>
                  <a:pt x="14089" y="8468"/>
                </a:lnTo>
                <a:lnTo>
                  <a:pt x="13894" y="8468"/>
                </a:lnTo>
                <a:lnTo>
                  <a:pt x="13529" y="8492"/>
                </a:lnTo>
                <a:lnTo>
                  <a:pt x="13286" y="8541"/>
                </a:lnTo>
                <a:lnTo>
                  <a:pt x="13043" y="8589"/>
                </a:lnTo>
                <a:lnTo>
                  <a:pt x="12799" y="8662"/>
                </a:lnTo>
                <a:lnTo>
                  <a:pt x="12580" y="8784"/>
                </a:lnTo>
                <a:lnTo>
                  <a:pt x="12556" y="8784"/>
                </a:lnTo>
                <a:lnTo>
                  <a:pt x="12556" y="8808"/>
                </a:lnTo>
                <a:lnTo>
                  <a:pt x="12580" y="8833"/>
                </a:lnTo>
                <a:lnTo>
                  <a:pt x="12848" y="8833"/>
                </a:lnTo>
                <a:lnTo>
                  <a:pt x="13067" y="8808"/>
                </a:lnTo>
                <a:lnTo>
                  <a:pt x="13529" y="8760"/>
                </a:lnTo>
                <a:lnTo>
                  <a:pt x="13748" y="8760"/>
                </a:lnTo>
                <a:lnTo>
                  <a:pt x="13992" y="8784"/>
                </a:lnTo>
                <a:lnTo>
                  <a:pt x="14211" y="8784"/>
                </a:lnTo>
                <a:lnTo>
                  <a:pt x="14430" y="8735"/>
                </a:lnTo>
                <a:lnTo>
                  <a:pt x="14551" y="8979"/>
                </a:lnTo>
                <a:lnTo>
                  <a:pt x="14673" y="9222"/>
                </a:lnTo>
                <a:lnTo>
                  <a:pt x="14673" y="9222"/>
                </a:lnTo>
                <a:lnTo>
                  <a:pt x="14576" y="9173"/>
                </a:lnTo>
                <a:lnTo>
                  <a:pt x="14454" y="9149"/>
                </a:lnTo>
                <a:lnTo>
                  <a:pt x="14332" y="9125"/>
                </a:lnTo>
                <a:lnTo>
                  <a:pt x="14186" y="9149"/>
                </a:lnTo>
                <a:lnTo>
                  <a:pt x="13627" y="9222"/>
                </a:lnTo>
                <a:lnTo>
                  <a:pt x="13335" y="9295"/>
                </a:lnTo>
                <a:lnTo>
                  <a:pt x="13213" y="9344"/>
                </a:lnTo>
                <a:lnTo>
                  <a:pt x="13091" y="9417"/>
                </a:lnTo>
                <a:lnTo>
                  <a:pt x="13067" y="9465"/>
                </a:lnTo>
                <a:lnTo>
                  <a:pt x="13116" y="9490"/>
                </a:lnTo>
                <a:lnTo>
                  <a:pt x="13286" y="9538"/>
                </a:lnTo>
                <a:lnTo>
                  <a:pt x="13456" y="9538"/>
                </a:lnTo>
                <a:lnTo>
                  <a:pt x="13821" y="9465"/>
                </a:lnTo>
                <a:lnTo>
                  <a:pt x="14016" y="9441"/>
                </a:lnTo>
                <a:lnTo>
                  <a:pt x="14381" y="9441"/>
                </a:lnTo>
                <a:lnTo>
                  <a:pt x="14551" y="9514"/>
                </a:lnTo>
                <a:lnTo>
                  <a:pt x="14673" y="9514"/>
                </a:lnTo>
                <a:lnTo>
                  <a:pt x="14722" y="9490"/>
                </a:lnTo>
                <a:lnTo>
                  <a:pt x="14746" y="9441"/>
                </a:lnTo>
                <a:lnTo>
                  <a:pt x="14843" y="9782"/>
                </a:lnTo>
                <a:lnTo>
                  <a:pt x="14649" y="9757"/>
                </a:lnTo>
                <a:lnTo>
                  <a:pt x="14454" y="9757"/>
                </a:lnTo>
                <a:lnTo>
                  <a:pt x="14211" y="9782"/>
                </a:lnTo>
                <a:lnTo>
                  <a:pt x="13992" y="9806"/>
                </a:lnTo>
                <a:lnTo>
                  <a:pt x="13773" y="9855"/>
                </a:lnTo>
                <a:lnTo>
                  <a:pt x="13675" y="9903"/>
                </a:lnTo>
                <a:lnTo>
                  <a:pt x="13578" y="9952"/>
                </a:lnTo>
                <a:lnTo>
                  <a:pt x="13554" y="9976"/>
                </a:lnTo>
                <a:lnTo>
                  <a:pt x="13529" y="10025"/>
                </a:lnTo>
                <a:lnTo>
                  <a:pt x="13554" y="10049"/>
                </a:lnTo>
                <a:lnTo>
                  <a:pt x="13578" y="10074"/>
                </a:lnTo>
                <a:lnTo>
                  <a:pt x="13773" y="10098"/>
                </a:lnTo>
                <a:lnTo>
                  <a:pt x="14892" y="10098"/>
                </a:lnTo>
                <a:lnTo>
                  <a:pt x="14916" y="10463"/>
                </a:lnTo>
                <a:lnTo>
                  <a:pt x="14795" y="10414"/>
                </a:lnTo>
                <a:lnTo>
                  <a:pt x="14405" y="10414"/>
                </a:lnTo>
                <a:lnTo>
                  <a:pt x="14065" y="10439"/>
                </a:lnTo>
                <a:lnTo>
                  <a:pt x="13894" y="10487"/>
                </a:lnTo>
                <a:lnTo>
                  <a:pt x="13724" y="10536"/>
                </a:lnTo>
                <a:lnTo>
                  <a:pt x="13700" y="10560"/>
                </a:lnTo>
                <a:lnTo>
                  <a:pt x="13700" y="10585"/>
                </a:lnTo>
                <a:lnTo>
                  <a:pt x="13700" y="10633"/>
                </a:lnTo>
                <a:lnTo>
                  <a:pt x="13724" y="10658"/>
                </a:lnTo>
                <a:lnTo>
                  <a:pt x="13894" y="10706"/>
                </a:lnTo>
                <a:lnTo>
                  <a:pt x="14065" y="10731"/>
                </a:lnTo>
                <a:lnTo>
                  <a:pt x="14405" y="10755"/>
                </a:lnTo>
                <a:lnTo>
                  <a:pt x="14649" y="10755"/>
                </a:lnTo>
                <a:lnTo>
                  <a:pt x="14795" y="10731"/>
                </a:lnTo>
                <a:lnTo>
                  <a:pt x="14916" y="10682"/>
                </a:lnTo>
                <a:lnTo>
                  <a:pt x="14892" y="10779"/>
                </a:lnTo>
                <a:lnTo>
                  <a:pt x="14916" y="10877"/>
                </a:lnTo>
                <a:lnTo>
                  <a:pt x="14965" y="10950"/>
                </a:lnTo>
                <a:lnTo>
                  <a:pt x="15038" y="10998"/>
                </a:lnTo>
                <a:lnTo>
                  <a:pt x="15135" y="11023"/>
                </a:lnTo>
                <a:lnTo>
                  <a:pt x="15233" y="11023"/>
                </a:lnTo>
                <a:lnTo>
                  <a:pt x="15306" y="10998"/>
                </a:lnTo>
                <a:lnTo>
                  <a:pt x="15379" y="10950"/>
                </a:lnTo>
                <a:lnTo>
                  <a:pt x="15403" y="10852"/>
                </a:lnTo>
                <a:lnTo>
                  <a:pt x="15451" y="10439"/>
                </a:lnTo>
                <a:lnTo>
                  <a:pt x="15670" y="10463"/>
                </a:lnTo>
                <a:lnTo>
                  <a:pt x="15914" y="10463"/>
                </a:lnTo>
                <a:lnTo>
                  <a:pt x="16060" y="10487"/>
                </a:lnTo>
                <a:lnTo>
                  <a:pt x="15865" y="10609"/>
                </a:lnTo>
                <a:lnTo>
                  <a:pt x="15695" y="10755"/>
                </a:lnTo>
                <a:lnTo>
                  <a:pt x="15670" y="10804"/>
                </a:lnTo>
                <a:lnTo>
                  <a:pt x="15646" y="10877"/>
                </a:lnTo>
                <a:lnTo>
                  <a:pt x="15646" y="10925"/>
                </a:lnTo>
                <a:lnTo>
                  <a:pt x="15695" y="10974"/>
                </a:lnTo>
                <a:lnTo>
                  <a:pt x="15719" y="11023"/>
                </a:lnTo>
                <a:lnTo>
                  <a:pt x="15768" y="11047"/>
                </a:lnTo>
                <a:lnTo>
                  <a:pt x="15841" y="11047"/>
                </a:lnTo>
                <a:lnTo>
                  <a:pt x="15914" y="11023"/>
                </a:lnTo>
                <a:lnTo>
                  <a:pt x="16133" y="10901"/>
                </a:lnTo>
                <a:lnTo>
                  <a:pt x="16352" y="10779"/>
                </a:lnTo>
                <a:lnTo>
                  <a:pt x="16571" y="10731"/>
                </a:lnTo>
                <a:lnTo>
                  <a:pt x="16814" y="10682"/>
                </a:lnTo>
                <a:lnTo>
                  <a:pt x="17033" y="10779"/>
                </a:lnTo>
                <a:lnTo>
                  <a:pt x="17179" y="10852"/>
                </a:lnTo>
                <a:lnTo>
                  <a:pt x="16814" y="10974"/>
                </a:lnTo>
                <a:lnTo>
                  <a:pt x="16498" y="11096"/>
                </a:lnTo>
                <a:lnTo>
                  <a:pt x="16230" y="11217"/>
                </a:lnTo>
                <a:lnTo>
                  <a:pt x="16060" y="11315"/>
                </a:lnTo>
                <a:lnTo>
                  <a:pt x="16060" y="11339"/>
                </a:lnTo>
                <a:lnTo>
                  <a:pt x="16060" y="11363"/>
                </a:lnTo>
                <a:lnTo>
                  <a:pt x="16084" y="11388"/>
                </a:lnTo>
                <a:lnTo>
                  <a:pt x="16108" y="11388"/>
                </a:lnTo>
                <a:lnTo>
                  <a:pt x="16522" y="11266"/>
                </a:lnTo>
                <a:lnTo>
                  <a:pt x="16936" y="11144"/>
                </a:lnTo>
                <a:lnTo>
                  <a:pt x="17155" y="11096"/>
                </a:lnTo>
                <a:lnTo>
                  <a:pt x="17374" y="11071"/>
                </a:lnTo>
                <a:lnTo>
                  <a:pt x="17447" y="11071"/>
                </a:lnTo>
                <a:lnTo>
                  <a:pt x="17666" y="11290"/>
                </a:lnTo>
                <a:lnTo>
                  <a:pt x="17398" y="11315"/>
                </a:lnTo>
                <a:lnTo>
                  <a:pt x="17179" y="11339"/>
                </a:lnTo>
                <a:lnTo>
                  <a:pt x="16984" y="11412"/>
                </a:lnTo>
                <a:lnTo>
                  <a:pt x="16790" y="11509"/>
                </a:lnTo>
                <a:lnTo>
                  <a:pt x="16619" y="11631"/>
                </a:lnTo>
                <a:lnTo>
                  <a:pt x="16595" y="11655"/>
                </a:lnTo>
                <a:lnTo>
                  <a:pt x="16595" y="11680"/>
                </a:lnTo>
                <a:lnTo>
                  <a:pt x="16619" y="11704"/>
                </a:lnTo>
                <a:lnTo>
                  <a:pt x="16668" y="11704"/>
                </a:lnTo>
                <a:lnTo>
                  <a:pt x="17082" y="11655"/>
                </a:lnTo>
                <a:lnTo>
                  <a:pt x="17276" y="11631"/>
                </a:lnTo>
                <a:lnTo>
                  <a:pt x="17714" y="11631"/>
                </a:lnTo>
                <a:lnTo>
                  <a:pt x="17909" y="11655"/>
                </a:lnTo>
                <a:lnTo>
                  <a:pt x="18031" y="11874"/>
                </a:lnTo>
                <a:lnTo>
                  <a:pt x="18104" y="12069"/>
                </a:lnTo>
                <a:lnTo>
                  <a:pt x="17179" y="12045"/>
                </a:lnTo>
                <a:lnTo>
                  <a:pt x="16157" y="12045"/>
                </a:lnTo>
                <a:lnTo>
                  <a:pt x="13992" y="12069"/>
                </a:lnTo>
                <a:lnTo>
                  <a:pt x="11899" y="12118"/>
                </a:lnTo>
                <a:lnTo>
                  <a:pt x="10171" y="12142"/>
                </a:lnTo>
                <a:lnTo>
                  <a:pt x="5548" y="12142"/>
                </a:lnTo>
                <a:lnTo>
                  <a:pt x="5719" y="11826"/>
                </a:lnTo>
                <a:lnTo>
                  <a:pt x="5889" y="11534"/>
                </a:lnTo>
                <a:lnTo>
                  <a:pt x="5986" y="11388"/>
                </a:lnTo>
                <a:lnTo>
                  <a:pt x="6084" y="11266"/>
                </a:lnTo>
                <a:lnTo>
                  <a:pt x="6205" y="11144"/>
                </a:lnTo>
                <a:lnTo>
                  <a:pt x="6351" y="11023"/>
                </a:lnTo>
                <a:lnTo>
                  <a:pt x="6546" y="10901"/>
                </a:lnTo>
                <a:lnTo>
                  <a:pt x="6765" y="10804"/>
                </a:lnTo>
                <a:lnTo>
                  <a:pt x="6984" y="10731"/>
                </a:lnTo>
                <a:lnTo>
                  <a:pt x="7203" y="10682"/>
                </a:lnTo>
                <a:lnTo>
                  <a:pt x="7665" y="10585"/>
                </a:lnTo>
                <a:lnTo>
                  <a:pt x="8103" y="10512"/>
                </a:lnTo>
                <a:lnTo>
                  <a:pt x="8200" y="10487"/>
                </a:lnTo>
                <a:lnTo>
                  <a:pt x="8273" y="10463"/>
                </a:lnTo>
                <a:lnTo>
                  <a:pt x="8322" y="10390"/>
                </a:lnTo>
                <a:lnTo>
                  <a:pt x="8346" y="10293"/>
                </a:lnTo>
                <a:lnTo>
                  <a:pt x="8371" y="10098"/>
                </a:lnTo>
                <a:lnTo>
                  <a:pt x="8419" y="9928"/>
                </a:lnTo>
                <a:lnTo>
                  <a:pt x="8468" y="9757"/>
                </a:lnTo>
                <a:lnTo>
                  <a:pt x="8541" y="9587"/>
                </a:lnTo>
                <a:lnTo>
                  <a:pt x="8638" y="9417"/>
                </a:lnTo>
                <a:lnTo>
                  <a:pt x="8736" y="9271"/>
                </a:lnTo>
                <a:lnTo>
                  <a:pt x="8979" y="8979"/>
                </a:lnTo>
                <a:lnTo>
                  <a:pt x="9101" y="8906"/>
                </a:lnTo>
                <a:lnTo>
                  <a:pt x="9198" y="8808"/>
                </a:lnTo>
                <a:lnTo>
                  <a:pt x="9441" y="8687"/>
                </a:lnTo>
                <a:lnTo>
                  <a:pt x="9685" y="8541"/>
                </a:lnTo>
                <a:lnTo>
                  <a:pt x="9782" y="8443"/>
                </a:lnTo>
                <a:lnTo>
                  <a:pt x="9879" y="8346"/>
                </a:lnTo>
                <a:lnTo>
                  <a:pt x="9879" y="8297"/>
                </a:lnTo>
                <a:lnTo>
                  <a:pt x="9879" y="8273"/>
                </a:lnTo>
                <a:lnTo>
                  <a:pt x="9855" y="8224"/>
                </a:lnTo>
                <a:lnTo>
                  <a:pt x="9831" y="8200"/>
                </a:lnTo>
                <a:lnTo>
                  <a:pt x="9758" y="8176"/>
                </a:lnTo>
                <a:lnTo>
                  <a:pt x="9660" y="8151"/>
                </a:lnTo>
                <a:lnTo>
                  <a:pt x="9490" y="8151"/>
                </a:lnTo>
                <a:lnTo>
                  <a:pt x="9320" y="8200"/>
                </a:lnTo>
                <a:lnTo>
                  <a:pt x="9149" y="8297"/>
                </a:lnTo>
                <a:lnTo>
                  <a:pt x="8979" y="8395"/>
                </a:lnTo>
                <a:lnTo>
                  <a:pt x="8833" y="8516"/>
                </a:lnTo>
                <a:lnTo>
                  <a:pt x="8565" y="8760"/>
                </a:lnTo>
                <a:lnTo>
                  <a:pt x="8444" y="8906"/>
                </a:lnTo>
                <a:lnTo>
                  <a:pt x="8322" y="9052"/>
                </a:lnTo>
                <a:lnTo>
                  <a:pt x="8225" y="9198"/>
                </a:lnTo>
                <a:lnTo>
                  <a:pt x="8127" y="9368"/>
                </a:lnTo>
                <a:lnTo>
                  <a:pt x="7981" y="9709"/>
                </a:lnTo>
                <a:lnTo>
                  <a:pt x="7908" y="10074"/>
                </a:lnTo>
                <a:lnTo>
                  <a:pt x="7398" y="10171"/>
                </a:lnTo>
                <a:lnTo>
                  <a:pt x="7130" y="10220"/>
                </a:lnTo>
                <a:lnTo>
                  <a:pt x="6887" y="10293"/>
                </a:lnTo>
                <a:lnTo>
                  <a:pt x="6643" y="10366"/>
                </a:lnTo>
                <a:lnTo>
                  <a:pt x="6400" y="10463"/>
                </a:lnTo>
                <a:lnTo>
                  <a:pt x="6181" y="10585"/>
                </a:lnTo>
                <a:lnTo>
                  <a:pt x="5962" y="10731"/>
                </a:lnTo>
                <a:lnTo>
                  <a:pt x="5816" y="10877"/>
                </a:lnTo>
                <a:lnTo>
                  <a:pt x="5670" y="11023"/>
                </a:lnTo>
                <a:lnTo>
                  <a:pt x="5524" y="11193"/>
                </a:lnTo>
                <a:lnTo>
                  <a:pt x="5427" y="11363"/>
                </a:lnTo>
                <a:lnTo>
                  <a:pt x="5329" y="11558"/>
                </a:lnTo>
                <a:lnTo>
                  <a:pt x="5281" y="11753"/>
                </a:lnTo>
                <a:lnTo>
                  <a:pt x="5256" y="11947"/>
                </a:lnTo>
                <a:lnTo>
                  <a:pt x="5305" y="12142"/>
                </a:lnTo>
                <a:lnTo>
                  <a:pt x="2142" y="12142"/>
                </a:lnTo>
                <a:lnTo>
                  <a:pt x="2239" y="11850"/>
                </a:lnTo>
                <a:lnTo>
                  <a:pt x="2336" y="11558"/>
                </a:lnTo>
                <a:lnTo>
                  <a:pt x="2409" y="11266"/>
                </a:lnTo>
                <a:lnTo>
                  <a:pt x="2531" y="10974"/>
                </a:lnTo>
                <a:lnTo>
                  <a:pt x="2726" y="10633"/>
                </a:lnTo>
                <a:lnTo>
                  <a:pt x="2945" y="10341"/>
                </a:lnTo>
                <a:lnTo>
                  <a:pt x="3188" y="10049"/>
                </a:lnTo>
                <a:lnTo>
                  <a:pt x="3456" y="9782"/>
                </a:lnTo>
                <a:lnTo>
                  <a:pt x="3723" y="9563"/>
                </a:lnTo>
                <a:lnTo>
                  <a:pt x="4040" y="9368"/>
                </a:lnTo>
                <a:lnTo>
                  <a:pt x="4429" y="9173"/>
                </a:lnTo>
                <a:lnTo>
                  <a:pt x="4818" y="9003"/>
                </a:lnTo>
                <a:lnTo>
                  <a:pt x="5013" y="8954"/>
                </a:lnTo>
                <a:lnTo>
                  <a:pt x="5208" y="8906"/>
                </a:lnTo>
                <a:lnTo>
                  <a:pt x="5427" y="8881"/>
                </a:lnTo>
                <a:lnTo>
                  <a:pt x="5597" y="8881"/>
                </a:lnTo>
                <a:lnTo>
                  <a:pt x="5792" y="8906"/>
                </a:lnTo>
                <a:lnTo>
                  <a:pt x="5962" y="8954"/>
                </a:lnTo>
                <a:lnTo>
                  <a:pt x="6132" y="9027"/>
                </a:lnTo>
                <a:lnTo>
                  <a:pt x="6278" y="9125"/>
                </a:lnTo>
                <a:lnTo>
                  <a:pt x="6230" y="9368"/>
                </a:lnTo>
                <a:lnTo>
                  <a:pt x="6230" y="9611"/>
                </a:lnTo>
                <a:lnTo>
                  <a:pt x="6254" y="9660"/>
                </a:lnTo>
                <a:lnTo>
                  <a:pt x="6303" y="9709"/>
                </a:lnTo>
                <a:lnTo>
                  <a:pt x="6351" y="9709"/>
                </a:lnTo>
                <a:lnTo>
                  <a:pt x="6400" y="9660"/>
                </a:lnTo>
                <a:lnTo>
                  <a:pt x="6546" y="9368"/>
                </a:lnTo>
                <a:lnTo>
                  <a:pt x="6716" y="9076"/>
                </a:lnTo>
                <a:lnTo>
                  <a:pt x="6887" y="8833"/>
                </a:lnTo>
                <a:lnTo>
                  <a:pt x="7106" y="8589"/>
                </a:lnTo>
                <a:lnTo>
                  <a:pt x="7300" y="8370"/>
                </a:lnTo>
                <a:lnTo>
                  <a:pt x="7543" y="8151"/>
                </a:lnTo>
                <a:lnTo>
                  <a:pt x="7811" y="7957"/>
                </a:lnTo>
                <a:lnTo>
                  <a:pt x="8079" y="7786"/>
                </a:lnTo>
                <a:lnTo>
                  <a:pt x="8444" y="7567"/>
                </a:lnTo>
                <a:lnTo>
                  <a:pt x="8833" y="7397"/>
                </a:lnTo>
                <a:lnTo>
                  <a:pt x="9222" y="7251"/>
                </a:lnTo>
                <a:lnTo>
                  <a:pt x="9612" y="7130"/>
                </a:lnTo>
                <a:lnTo>
                  <a:pt x="10025" y="7057"/>
                </a:lnTo>
                <a:lnTo>
                  <a:pt x="10439" y="6984"/>
                </a:lnTo>
                <a:lnTo>
                  <a:pt x="10853" y="6959"/>
                </a:lnTo>
                <a:close/>
                <a:moveTo>
                  <a:pt x="19758" y="12556"/>
                </a:moveTo>
                <a:lnTo>
                  <a:pt x="19929" y="12604"/>
                </a:lnTo>
                <a:lnTo>
                  <a:pt x="19977" y="12945"/>
                </a:lnTo>
                <a:lnTo>
                  <a:pt x="19904" y="13042"/>
                </a:lnTo>
                <a:lnTo>
                  <a:pt x="19807" y="13140"/>
                </a:lnTo>
                <a:lnTo>
                  <a:pt x="19685" y="13213"/>
                </a:lnTo>
                <a:lnTo>
                  <a:pt x="19564" y="13261"/>
                </a:lnTo>
                <a:lnTo>
                  <a:pt x="19418" y="13286"/>
                </a:lnTo>
                <a:lnTo>
                  <a:pt x="19247" y="13310"/>
                </a:lnTo>
                <a:lnTo>
                  <a:pt x="18931" y="13310"/>
                </a:lnTo>
                <a:lnTo>
                  <a:pt x="18298" y="13286"/>
                </a:lnTo>
                <a:lnTo>
                  <a:pt x="17033" y="13261"/>
                </a:lnTo>
                <a:lnTo>
                  <a:pt x="15792" y="13213"/>
                </a:lnTo>
                <a:lnTo>
                  <a:pt x="14381" y="13164"/>
                </a:lnTo>
                <a:lnTo>
                  <a:pt x="12970" y="13140"/>
                </a:lnTo>
                <a:lnTo>
                  <a:pt x="12970" y="13115"/>
                </a:lnTo>
                <a:lnTo>
                  <a:pt x="12970" y="13067"/>
                </a:lnTo>
                <a:lnTo>
                  <a:pt x="12921" y="13018"/>
                </a:lnTo>
                <a:lnTo>
                  <a:pt x="12872" y="13018"/>
                </a:lnTo>
                <a:lnTo>
                  <a:pt x="12824" y="13067"/>
                </a:lnTo>
                <a:lnTo>
                  <a:pt x="12775" y="13140"/>
                </a:lnTo>
                <a:lnTo>
                  <a:pt x="10585" y="13115"/>
                </a:lnTo>
                <a:lnTo>
                  <a:pt x="7981" y="13115"/>
                </a:lnTo>
                <a:lnTo>
                  <a:pt x="5378" y="13140"/>
                </a:lnTo>
                <a:lnTo>
                  <a:pt x="2847" y="13164"/>
                </a:lnTo>
                <a:lnTo>
                  <a:pt x="1509" y="13188"/>
                </a:lnTo>
                <a:lnTo>
                  <a:pt x="1022" y="13213"/>
                </a:lnTo>
                <a:lnTo>
                  <a:pt x="803" y="13188"/>
                </a:lnTo>
                <a:lnTo>
                  <a:pt x="584" y="13091"/>
                </a:lnTo>
                <a:lnTo>
                  <a:pt x="463" y="12994"/>
                </a:lnTo>
                <a:lnTo>
                  <a:pt x="414" y="12945"/>
                </a:lnTo>
                <a:lnTo>
                  <a:pt x="414" y="12896"/>
                </a:lnTo>
                <a:lnTo>
                  <a:pt x="414" y="12848"/>
                </a:lnTo>
                <a:lnTo>
                  <a:pt x="414" y="12775"/>
                </a:lnTo>
                <a:lnTo>
                  <a:pt x="536" y="12653"/>
                </a:lnTo>
                <a:lnTo>
                  <a:pt x="609" y="12653"/>
                </a:lnTo>
                <a:lnTo>
                  <a:pt x="657" y="12629"/>
                </a:lnTo>
                <a:lnTo>
                  <a:pt x="730" y="12604"/>
                </a:lnTo>
                <a:lnTo>
                  <a:pt x="779" y="12580"/>
                </a:lnTo>
                <a:lnTo>
                  <a:pt x="949" y="12580"/>
                </a:lnTo>
                <a:lnTo>
                  <a:pt x="1241" y="12604"/>
                </a:lnTo>
                <a:lnTo>
                  <a:pt x="7641" y="12604"/>
                </a:lnTo>
                <a:lnTo>
                  <a:pt x="9977" y="12629"/>
                </a:lnTo>
                <a:lnTo>
                  <a:pt x="12848" y="12653"/>
                </a:lnTo>
                <a:lnTo>
                  <a:pt x="16060" y="12653"/>
                </a:lnTo>
                <a:lnTo>
                  <a:pt x="18663" y="12629"/>
                </a:lnTo>
                <a:lnTo>
                  <a:pt x="19466" y="12604"/>
                </a:lnTo>
                <a:lnTo>
                  <a:pt x="19685" y="12580"/>
                </a:lnTo>
                <a:lnTo>
                  <a:pt x="19758" y="12556"/>
                </a:lnTo>
                <a:close/>
                <a:moveTo>
                  <a:pt x="2580" y="13578"/>
                </a:moveTo>
                <a:lnTo>
                  <a:pt x="2458" y="13675"/>
                </a:lnTo>
                <a:lnTo>
                  <a:pt x="2361" y="13797"/>
                </a:lnTo>
                <a:lnTo>
                  <a:pt x="2288" y="13918"/>
                </a:lnTo>
                <a:lnTo>
                  <a:pt x="2215" y="14040"/>
                </a:lnTo>
                <a:lnTo>
                  <a:pt x="2117" y="14259"/>
                </a:lnTo>
                <a:lnTo>
                  <a:pt x="2093" y="14381"/>
                </a:lnTo>
                <a:lnTo>
                  <a:pt x="2093" y="14502"/>
                </a:lnTo>
                <a:lnTo>
                  <a:pt x="1947" y="14259"/>
                </a:lnTo>
                <a:lnTo>
                  <a:pt x="1777" y="14016"/>
                </a:lnTo>
                <a:lnTo>
                  <a:pt x="1582" y="13797"/>
                </a:lnTo>
                <a:lnTo>
                  <a:pt x="1485" y="13699"/>
                </a:lnTo>
                <a:lnTo>
                  <a:pt x="1387" y="13626"/>
                </a:lnTo>
                <a:lnTo>
                  <a:pt x="1971" y="13602"/>
                </a:lnTo>
                <a:lnTo>
                  <a:pt x="2580" y="13578"/>
                </a:lnTo>
                <a:close/>
                <a:moveTo>
                  <a:pt x="12556" y="13505"/>
                </a:moveTo>
                <a:lnTo>
                  <a:pt x="12361" y="13918"/>
                </a:lnTo>
                <a:lnTo>
                  <a:pt x="12167" y="14308"/>
                </a:lnTo>
                <a:lnTo>
                  <a:pt x="12118" y="14502"/>
                </a:lnTo>
                <a:lnTo>
                  <a:pt x="12118" y="14600"/>
                </a:lnTo>
                <a:lnTo>
                  <a:pt x="12118" y="14721"/>
                </a:lnTo>
                <a:lnTo>
                  <a:pt x="12142" y="14746"/>
                </a:lnTo>
                <a:lnTo>
                  <a:pt x="12167" y="14770"/>
                </a:lnTo>
                <a:lnTo>
                  <a:pt x="12240" y="14770"/>
                </a:lnTo>
                <a:lnTo>
                  <a:pt x="12313" y="14697"/>
                </a:lnTo>
                <a:lnTo>
                  <a:pt x="12361" y="14648"/>
                </a:lnTo>
                <a:lnTo>
                  <a:pt x="12459" y="14502"/>
                </a:lnTo>
                <a:lnTo>
                  <a:pt x="12605" y="14162"/>
                </a:lnTo>
                <a:lnTo>
                  <a:pt x="12848" y="13529"/>
                </a:lnTo>
                <a:lnTo>
                  <a:pt x="13335" y="13529"/>
                </a:lnTo>
                <a:lnTo>
                  <a:pt x="13116" y="13845"/>
                </a:lnTo>
                <a:lnTo>
                  <a:pt x="12945" y="14186"/>
                </a:lnTo>
                <a:lnTo>
                  <a:pt x="12848" y="14332"/>
                </a:lnTo>
                <a:lnTo>
                  <a:pt x="12775" y="14527"/>
                </a:lnTo>
                <a:lnTo>
                  <a:pt x="12775" y="14624"/>
                </a:lnTo>
                <a:lnTo>
                  <a:pt x="12775" y="14697"/>
                </a:lnTo>
                <a:lnTo>
                  <a:pt x="12799" y="14794"/>
                </a:lnTo>
                <a:lnTo>
                  <a:pt x="12848" y="14867"/>
                </a:lnTo>
                <a:lnTo>
                  <a:pt x="12897" y="14892"/>
                </a:lnTo>
                <a:lnTo>
                  <a:pt x="12945" y="14892"/>
                </a:lnTo>
                <a:lnTo>
                  <a:pt x="13018" y="14867"/>
                </a:lnTo>
                <a:lnTo>
                  <a:pt x="13067" y="14819"/>
                </a:lnTo>
                <a:lnTo>
                  <a:pt x="13140" y="14697"/>
                </a:lnTo>
                <a:lnTo>
                  <a:pt x="13237" y="14405"/>
                </a:lnTo>
                <a:lnTo>
                  <a:pt x="13408" y="13967"/>
                </a:lnTo>
                <a:lnTo>
                  <a:pt x="13627" y="13529"/>
                </a:lnTo>
                <a:lnTo>
                  <a:pt x="14065" y="13529"/>
                </a:lnTo>
                <a:lnTo>
                  <a:pt x="13846" y="14162"/>
                </a:lnTo>
                <a:lnTo>
                  <a:pt x="13675" y="14478"/>
                </a:lnTo>
                <a:lnTo>
                  <a:pt x="13627" y="14648"/>
                </a:lnTo>
                <a:lnTo>
                  <a:pt x="13602" y="14746"/>
                </a:lnTo>
                <a:lnTo>
                  <a:pt x="13602" y="14819"/>
                </a:lnTo>
                <a:lnTo>
                  <a:pt x="13627" y="14867"/>
                </a:lnTo>
                <a:lnTo>
                  <a:pt x="13651" y="14916"/>
                </a:lnTo>
                <a:lnTo>
                  <a:pt x="13748" y="14916"/>
                </a:lnTo>
                <a:lnTo>
                  <a:pt x="13821" y="14867"/>
                </a:lnTo>
                <a:lnTo>
                  <a:pt x="13894" y="14794"/>
                </a:lnTo>
                <a:lnTo>
                  <a:pt x="13992" y="14648"/>
                </a:lnTo>
                <a:lnTo>
                  <a:pt x="14065" y="14502"/>
                </a:lnTo>
                <a:lnTo>
                  <a:pt x="14113" y="14332"/>
                </a:lnTo>
                <a:lnTo>
                  <a:pt x="14259" y="13943"/>
                </a:lnTo>
                <a:lnTo>
                  <a:pt x="14357" y="13529"/>
                </a:lnTo>
                <a:lnTo>
                  <a:pt x="14795" y="13529"/>
                </a:lnTo>
                <a:lnTo>
                  <a:pt x="14503" y="14064"/>
                </a:lnTo>
                <a:lnTo>
                  <a:pt x="14357" y="14332"/>
                </a:lnTo>
                <a:lnTo>
                  <a:pt x="14308" y="14478"/>
                </a:lnTo>
                <a:lnTo>
                  <a:pt x="14308" y="14648"/>
                </a:lnTo>
                <a:lnTo>
                  <a:pt x="14308" y="14673"/>
                </a:lnTo>
                <a:lnTo>
                  <a:pt x="14357" y="14721"/>
                </a:lnTo>
                <a:lnTo>
                  <a:pt x="14430" y="14721"/>
                </a:lnTo>
                <a:lnTo>
                  <a:pt x="14551" y="14624"/>
                </a:lnTo>
                <a:lnTo>
                  <a:pt x="14624" y="14478"/>
                </a:lnTo>
                <a:lnTo>
                  <a:pt x="14770" y="14210"/>
                </a:lnTo>
                <a:lnTo>
                  <a:pt x="14892" y="13870"/>
                </a:lnTo>
                <a:lnTo>
                  <a:pt x="15038" y="13529"/>
                </a:lnTo>
                <a:lnTo>
                  <a:pt x="15427" y="13553"/>
                </a:lnTo>
                <a:lnTo>
                  <a:pt x="15233" y="13797"/>
                </a:lnTo>
                <a:lnTo>
                  <a:pt x="15038" y="14089"/>
                </a:lnTo>
                <a:lnTo>
                  <a:pt x="14916" y="14308"/>
                </a:lnTo>
                <a:lnTo>
                  <a:pt x="14868" y="14454"/>
                </a:lnTo>
                <a:lnTo>
                  <a:pt x="14868" y="14575"/>
                </a:lnTo>
                <a:lnTo>
                  <a:pt x="14868" y="14624"/>
                </a:lnTo>
                <a:lnTo>
                  <a:pt x="14916" y="14648"/>
                </a:lnTo>
                <a:lnTo>
                  <a:pt x="14989" y="14648"/>
                </a:lnTo>
                <a:lnTo>
                  <a:pt x="15062" y="14600"/>
                </a:lnTo>
                <a:lnTo>
                  <a:pt x="15111" y="14551"/>
                </a:lnTo>
                <a:lnTo>
                  <a:pt x="15184" y="14429"/>
                </a:lnTo>
                <a:lnTo>
                  <a:pt x="15306" y="14137"/>
                </a:lnTo>
                <a:lnTo>
                  <a:pt x="15403" y="13845"/>
                </a:lnTo>
                <a:lnTo>
                  <a:pt x="15500" y="13553"/>
                </a:lnTo>
                <a:lnTo>
                  <a:pt x="16108" y="13553"/>
                </a:lnTo>
                <a:lnTo>
                  <a:pt x="16060" y="13578"/>
                </a:lnTo>
                <a:lnTo>
                  <a:pt x="15865" y="13797"/>
                </a:lnTo>
                <a:lnTo>
                  <a:pt x="15695" y="14064"/>
                </a:lnTo>
                <a:lnTo>
                  <a:pt x="15622" y="14186"/>
                </a:lnTo>
                <a:lnTo>
                  <a:pt x="15549" y="14308"/>
                </a:lnTo>
                <a:lnTo>
                  <a:pt x="15524" y="14454"/>
                </a:lnTo>
                <a:lnTo>
                  <a:pt x="15524" y="14527"/>
                </a:lnTo>
                <a:lnTo>
                  <a:pt x="15549" y="14575"/>
                </a:lnTo>
                <a:lnTo>
                  <a:pt x="15573" y="14600"/>
                </a:lnTo>
                <a:lnTo>
                  <a:pt x="15622" y="14624"/>
                </a:lnTo>
                <a:lnTo>
                  <a:pt x="15695" y="14624"/>
                </a:lnTo>
                <a:lnTo>
                  <a:pt x="15743" y="14575"/>
                </a:lnTo>
                <a:lnTo>
                  <a:pt x="15768" y="14551"/>
                </a:lnTo>
                <a:lnTo>
                  <a:pt x="15841" y="14429"/>
                </a:lnTo>
                <a:lnTo>
                  <a:pt x="15914" y="14210"/>
                </a:lnTo>
                <a:lnTo>
                  <a:pt x="16011" y="13943"/>
                </a:lnTo>
                <a:lnTo>
                  <a:pt x="16157" y="13675"/>
                </a:lnTo>
                <a:lnTo>
                  <a:pt x="16157" y="13602"/>
                </a:lnTo>
                <a:lnTo>
                  <a:pt x="16133" y="13578"/>
                </a:lnTo>
                <a:lnTo>
                  <a:pt x="16108" y="13553"/>
                </a:lnTo>
                <a:lnTo>
                  <a:pt x="16668" y="13553"/>
                </a:lnTo>
                <a:lnTo>
                  <a:pt x="16522" y="13748"/>
                </a:lnTo>
                <a:lnTo>
                  <a:pt x="16376" y="13967"/>
                </a:lnTo>
                <a:lnTo>
                  <a:pt x="16254" y="14113"/>
                </a:lnTo>
                <a:lnTo>
                  <a:pt x="16157" y="14308"/>
                </a:lnTo>
                <a:lnTo>
                  <a:pt x="16108" y="14381"/>
                </a:lnTo>
                <a:lnTo>
                  <a:pt x="16084" y="14478"/>
                </a:lnTo>
                <a:lnTo>
                  <a:pt x="16060" y="14575"/>
                </a:lnTo>
                <a:lnTo>
                  <a:pt x="16084" y="14673"/>
                </a:lnTo>
                <a:lnTo>
                  <a:pt x="16108" y="14697"/>
                </a:lnTo>
                <a:lnTo>
                  <a:pt x="16133" y="14721"/>
                </a:lnTo>
                <a:lnTo>
                  <a:pt x="16181" y="14746"/>
                </a:lnTo>
                <a:lnTo>
                  <a:pt x="16230" y="14746"/>
                </a:lnTo>
                <a:lnTo>
                  <a:pt x="16303" y="14721"/>
                </a:lnTo>
                <a:lnTo>
                  <a:pt x="16376" y="14673"/>
                </a:lnTo>
                <a:lnTo>
                  <a:pt x="16473" y="14551"/>
                </a:lnTo>
                <a:lnTo>
                  <a:pt x="16644" y="14235"/>
                </a:lnTo>
                <a:lnTo>
                  <a:pt x="16814" y="13894"/>
                </a:lnTo>
                <a:lnTo>
                  <a:pt x="16887" y="13724"/>
                </a:lnTo>
                <a:lnTo>
                  <a:pt x="16960" y="13553"/>
                </a:lnTo>
                <a:lnTo>
                  <a:pt x="17398" y="13553"/>
                </a:lnTo>
                <a:lnTo>
                  <a:pt x="17325" y="13675"/>
                </a:lnTo>
                <a:lnTo>
                  <a:pt x="17252" y="13797"/>
                </a:lnTo>
                <a:lnTo>
                  <a:pt x="17106" y="14040"/>
                </a:lnTo>
                <a:lnTo>
                  <a:pt x="17033" y="14186"/>
                </a:lnTo>
                <a:lnTo>
                  <a:pt x="16960" y="14332"/>
                </a:lnTo>
                <a:lnTo>
                  <a:pt x="16936" y="14429"/>
                </a:lnTo>
                <a:lnTo>
                  <a:pt x="16911" y="14502"/>
                </a:lnTo>
                <a:lnTo>
                  <a:pt x="16936" y="14575"/>
                </a:lnTo>
                <a:lnTo>
                  <a:pt x="16960" y="14648"/>
                </a:lnTo>
                <a:lnTo>
                  <a:pt x="17009" y="14697"/>
                </a:lnTo>
                <a:lnTo>
                  <a:pt x="17082" y="14697"/>
                </a:lnTo>
                <a:lnTo>
                  <a:pt x="17155" y="14673"/>
                </a:lnTo>
                <a:lnTo>
                  <a:pt x="17203" y="14624"/>
                </a:lnTo>
                <a:lnTo>
                  <a:pt x="17252" y="14575"/>
                </a:lnTo>
                <a:lnTo>
                  <a:pt x="17301" y="14502"/>
                </a:lnTo>
                <a:lnTo>
                  <a:pt x="17374" y="14332"/>
                </a:lnTo>
                <a:lnTo>
                  <a:pt x="17422" y="14162"/>
                </a:lnTo>
                <a:lnTo>
                  <a:pt x="17544" y="13870"/>
                </a:lnTo>
                <a:lnTo>
                  <a:pt x="17593" y="13724"/>
                </a:lnTo>
                <a:lnTo>
                  <a:pt x="17617" y="13578"/>
                </a:lnTo>
                <a:lnTo>
                  <a:pt x="18371" y="13578"/>
                </a:lnTo>
                <a:lnTo>
                  <a:pt x="18201" y="13797"/>
                </a:lnTo>
                <a:lnTo>
                  <a:pt x="18055" y="14016"/>
                </a:lnTo>
                <a:lnTo>
                  <a:pt x="17812" y="14259"/>
                </a:lnTo>
                <a:lnTo>
                  <a:pt x="17714" y="14381"/>
                </a:lnTo>
                <a:lnTo>
                  <a:pt x="17690" y="14454"/>
                </a:lnTo>
                <a:lnTo>
                  <a:pt x="17666" y="14551"/>
                </a:lnTo>
                <a:lnTo>
                  <a:pt x="17666" y="14575"/>
                </a:lnTo>
                <a:lnTo>
                  <a:pt x="17690" y="14624"/>
                </a:lnTo>
                <a:lnTo>
                  <a:pt x="17739" y="14648"/>
                </a:lnTo>
                <a:lnTo>
                  <a:pt x="17763" y="14648"/>
                </a:lnTo>
                <a:lnTo>
                  <a:pt x="17860" y="14624"/>
                </a:lnTo>
                <a:lnTo>
                  <a:pt x="17933" y="14575"/>
                </a:lnTo>
                <a:lnTo>
                  <a:pt x="18055" y="14478"/>
                </a:lnTo>
                <a:lnTo>
                  <a:pt x="18177" y="14332"/>
                </a:lnTo>
                <a:lnTo>
                  <a:pt x="18274" y="14186"/>
                </a:lnTo>
                <a:lnTo>
                  <a:pt x="18420" y="13894"/>
                </a:lnTo>
                <a:lnTo>
                  <a:pt x="18566" y="13602"/>
                </a:lnTo>
                <a:lnTo>
                  <a:pt x="19028" y="13602"/>
                </a:lnTo>
                <a:lnTo>
                  <a:pt x="18907" y="13724"/>
                </a:lnTo>
                <a:lnTo>
                  <a:pt x="18809" y="13845"/>
                </a:lnTo>
                <a:lnTo>
                  <a:pt x="18615" y="14137"/>
                </a:lnTo>
                <a:lnTo>
                  <a:pt x="18274" y="14721"/>
                </a:lnTo>
                <a:lnTo>
                  <a:pt x="17787" y="15451"/>
                </a:lnTo>
                <a:lnTo>
                  <a:pt x="17276" y="16205"/>
                </a:lnTo>
                <a:lnTo>
                  <a:pt x="16425" y="16327"/>
                </a:lnTo>
                <a:lnTo>
                  <a:pt x="15549" y="16400"/>
                </a:lnTo>
                <a:lnTo>
                  <a:pt x="14673" y="16449"/>
                </a:lnTo>
                <a:lnTo>
                  <a:pt x="13773" y="16473"/>
                </a:lnTo>
                <a:lnTo>
                  <a:pt x="10244" y="16473"/>
                </a:lnTo>
                <a:lnTo>
                  <a:pt x="6619" y="16522"/>
                </a:lnTo>
                <a:lnTo>
                  <a:pt x="5816" y="16522"/>
                </a:lnTo>
                <a:lnTo>
                  <a:pt x="4989" y="16497"/>
                </a:lnTo>
                <a:lnTo>
                  <a:pt x="4161" y="16522"/>
                </a:lnTo>
                <a:lnTo>
                  <a:pt x="3772" y="16546"/>
                </a:lnTo>
                <a:lnTo>
                  <a:pt x="3358" y="16570"/>
                </a:lnTo>
                <a:lnTo>
                  <a:pt x="3334" y="16497"/>
                </a:lnTo>
                <a:lnTo>
                  <a:pt x="2774" y="15573"/>
                </a:lnTo>
                <a:lnTo>
                  <a:pt x="2190" y="14673"/>
                </a:lnTo>
                <a:lnTo>
                  <a:pt x="2166" y="14600"/>
                </a:lnTo>
                <a:lnTo>
                  <a:pt x="2190" y="14624"/>
                </a:lnTo>
                <a:lnTo>
                  <a:pt x="2215" y="14600"/>
                </a:lnTo>
                <a:lnTo>
                  <a:pt x="2288" y="14527"/>
                </a:lnTo>
                <a:lnTo>
                  <a:pt x="2361" y="14429"/>
                </a:lnTo>
                <a:lnTo>
                  <a:pt x="2409" y="14186"/>
                </a:lnTo>
                <a:lnTo>
                  <a:pt x="2507" y="13894"/>
                </a:lnTo>
                <a:lnTo>
                  <a:pt x="2628" y="13602"/>
                </a:lnTo>
                <a:lnTo>
                  <a:pt x="2628" y="13578"/>
                </a:lnTo>
                <a:lnTo>
                  <a:pt x="2653" y="13578"/>
                </a:lnTo>
                <a:lnTo>
                  <a:pt x="3407" y="13553"/>
                </a:lnTo>
                <a:lnTo>
                  <a:pt x="3091" y="13991"/>
                </a:lnTo>
                <a:lnTo>
                  <a:pt x="2872" y="14332"/>
                </a:lnTo>
                <a:lnTo>
                  <a:pt x="2774" y="14502"/>
                </a:lnTo>
                <a:lnTo>
                  <a:pt x="2701" y="14697"/>
                </a:lnTo>
                <a:lnTo>
                  <a:pt x="2701" y="14746"/>
                </a:lnTo>
                <a:lnTo>
                  <a:pt x="2726" y="14770"/>
                </a:lnTo>
                <a:lnTo>
                  <a:pt x="2774" y="14770"/>
                </a:lnTo>
                <a:lnTo>
                  <a:pt x="2920" y="14648"/>
                </a:lnTo>
                <a:lnTo>
                  <a:pt x="3018" y="14502"/>
                </a:lnTo>
                <a:lnTo>
                  <a:pt x="3212" y="14186"/>
                </a:lnTo>
                <a:lnTo>
                  <a:pt x="3553" y="13553"/>
                </a:lnTo>
                <a:lnTo>
                  <a:pt x="4161" y="13553"/>
                </a:lnTo>
                <a:lnTo>
                  <a:pt x="3918" y="13845"/>
                </a:lnTo>
                <a:lnTo>
                  <a:pt x="3699" y="14162"/>
                </a:lnTo>
                <a:lnTo>
                  <a:pt x="3602" y="14332"/>
                </a:lnTo>
                <a:lnTo>
                  <a:pt x="3504" y="14527"/>
                </a:lnTo>
                <a:lnTo>
                  <a:pt x="3480" y="14624"/>
                </a:lnTo>
                <a:lnTo>
                  <a:pt x="3456" y="14721"/>
                </a:lnTo>
                <a:lnTo>
                  <a:pt x="3456" y="14819"/>
                </a:lnTo>
                <a:lnTo>
                  <a:pt x="3504" y="14916"/>
                </a:lnTo>
                <a:lnTo>
                  <a:pt x="3553" y="14940"/>
                </a:lnTo>
                <a:lnTo>
                  <a:pt x="3602" y="14965"/>
                </a:lnTo>
                <a:lnTo>
                  <a:pt x="3675" y="14916"/>
                </a:lnTo>
                <a:lnTo>
                  <a:pt x="3748" y="14843"/>
                </a:lnTo>
                <a:lnTo>
                  <a:pt x="3796" y="14770"/>
                </a:lnTo>
                <a:lnTo>
                  <a:pt x="3845" y="14697"/>
                </a:lnTo>
                <a:lnTo>
                  <a:pt x="3991" y="14332"/>
                </a:lnTo>
                <a:lnTo>
                  <a:pt x="4210" y="13943"/>
                </a:lnTo>
                <a:lnTo>
                  <a:pt x="4429" y="13553"/>
                </a:lnTo>
                <a:lnTo>
                  <a:pt x="5281" y="13529"/>
                </a:lnTo>
                <a:lnTo>
                  <a:pt x="5062" y="13821"/>
                </a:lnTo>
                <a:lnTo>
                  <a:pt x="4989" y="13967"/>
                </a:lnTo>
                <a:lnTo>
                  <a:pt x="4916" y="14113"/>
                </a:lnTo>
                <a:lnTo>
                  <a:pt x="4867" y="14259"/>
                </a:lnTo>
                <a:lnTo>
                  <a:pt x="4867" y="14332"/>
                </a:lnTo>
                <a:lnTo>
                  <a:pt x="4891" y="14405"/>
                </a:lnTo>
                <a:lnTo>
                  <a:pt x="4940" y="14429"/>
                </a:lnTo>
                <a:lnTo>
                  <a:pt x="4989" y="14429"/>
                </a:lnTo>
                <a:lnTo>
                  <a:pt x="5037" y="14405"/>
                </a:lnTo>
                <a:lnTo>
                  <a:pt x="5086" y="14356"/>
                </a:lnTo>
                <a:lnTo>
                  <a:pt x="5135" y="14235"/>
                </a:lnTo>
                <a:lnTo>
                  <a:pt x="5232" y="14016"/>
                </a:lnTo>
                <a:lnTo>
                  <a:pt x="5378" y="13748"/>
                </a:lnTo>
                <a:lnTo>
                  <a:pt x="5548" y="13529"/>
                </a:lnTo>
                <a:lnTo>
                  <a:pt x="6011" y="13529"/>
                </a:lnTo>
                <a:lnTo>
                  <a:pt x="5913" y="13553"/>
                </a:lnTo>
                <a:lnTo>
                  <a:pt x="5840" y="13602"/>
                </a:lnTo>
                <a:lnTo>
                  <a:pt x="5719" y="13748"/>
                </a:lnTo>
                <a:lnTo>
                  <a:pt x="5597" y="13894"/>
                </a:lnTo>
                <a:lnTo>
                  <a:pt x="5500" y="14040"/>
                </a:lnTo>
                <a:lnTo>
                  <a:pt x="5402" y="14235"/>
                </a:lnTo>
                <a:lnTo>
                  <a:pt x="5281" y="14454"/>
                </a:lnTo>
                <a:lnTo>
                  <a:pt x="5232" y="14575"/>
                </a:lnTo>
                <a:lnTo>
                  <a:pt x="5208" y="14673"/>
                </a:lnTo>
                <a:lnTo>
                  <a:pt x="5208" y="14794"/>
                </a:lnTo>
                <a:lnTo>
                  <a:pt x="5208" y="14892"/>
                </a:lnTo>
                <a:lnTo>
                  <a:pt x="5256" y="14940"/>
                </a:lnTo>
                <a:lnTo>
                  <a:pt x="5305" y="14989"/>
                </a:lnTo>
                <a:lnTo>
                  <a:pt x="5354" y="14989"/>
                </a:lnTo>
                <a:lnTo>
                  <a:pt x="5427" y="14965"/>
                </a:lnTo>
                <a:lnTo>
                  <a:pt x="5475" y="14916"/>
                </a:lnTo>
                <a:lnTo>
                  <a:pt x="5548" y="14843"/>
                </a:lnTo>
                <a:lnTo>
                  <a:pt x="5621" y="14673"/>
                </a:lnTo>
                <a:lnTo>
                  <a:pt x="5694" y="14478"/>
                </a:lnTo>
                <a:lnTo>
                  <a:pt x="5767" y="14308"/>
                </a:lnTo>
                <a:lnTo>
                  <a:pt x="5962" y="13943"/>
                </a:lnTo>
                <a:lnTo>
                  <a:pt x="6059" y="13748"/>
                </a:lnTo>
                <a:lnTo>
                  <a:pt x="6084" y="13651"/>
                </a:lnTo>
                <a:lnTo>
                  <a:pt x="6084" y="13553"/>
                </a:lnTo>
                <a:lnTo>
                  <a:pt x="6084" y="13529"/>
                </a:lnTo>
                <a:lnTo>
                  <a:pt x="6668" y="13529"/>
                </a:lnTo>
                <a:lnTo>
                  <a:pt x="6522" y="13724"/>
                </a:lnTo>
                <a:lnTo>
                  <a:pt x="6351" y="13918"/>
                </a:lnTo>
                <a:lnTo>
                  <a:pt x="6181" y="14162"/>
                </a:lnTo>
                <a:lnTo>
                  <a:pt x="6132" y="14308"/>
                </a:lnTo>
                <a:lnTo>
                  <a:pt x="6108" y="14429"/>
                </a:lnTo>
                <a:lnTo>
                  <a:pt x="6132" y="14478"/>
                </a:lnTo>
                <a:lnTo>
                  <a:pt x="6157" y="14502"/>
                </a:lnTo>
                <a:lnTo>
                  <a:pt x="6205" y="14502"/>
                </a:lnTo>
                <a:lnTo>
                  <a:pt x="6327" y="14429"/>
                </a:lnTo>
                <a:lnTo>
                  <a:pt x="6400" y="14332"/>
                </a:lnTo>
                <a:lnTo>
                  <a:pt x="6522" y="14113"/>
                </a:lnTo>
                <a:lnTo>
                  <a:pt x="6668" y="13821"/>
                </a:lnTo>
                <a:lnTo>
                  <a:pt x="6789" y="13505"/>
                </a:lnTo>
                <a:lnTo>
                  <a:pt x="7179" y="13505"/>
                </a:lnTo>
                <a:lnTo>
                  <a:pt x="6984" y="13821"/>
                </a:lnTo>
                <a:lnTo>
                  <a:pt x="6814" y="14137"/>
                </a:lnTo>
                <a:lnTo>
                  <a:pt x="6741" y="14283"/>
                </a:lnTo>
                <a:lnTo>
                  <a:pt x="6692" y="14429"/>
                </a:lnTo>
                <a:lnTo>
                  <a:pt x="6692" y="14502"/>
                </a:lnTo>
                <a:lnTo>
                  <a:pt x="6692" y="14575"/>
                </a:lnTo>
                <a:lnTo>
                  <a:pt x="6716" y="14624"/>
                </a:lnTo>
                <a:lnTo>
                  <a:pt x="6765" y="14697"/>
                </a:lnTo>
                <a:lnTo>
                  <a:pt x="6789" y="14721"/>
                </a:lnTo>
                <a:lnTo>
                  <a:pt x="6838" y="14721"/>
                </a:lnTo>
                <a:lnTo>
                  <a:pt x="6911" y="14697"/>
                </a:lnTo>
                <a:lnTo>
                  <a:pt x="6960" y="14648"/>
                </a:lnTo>
                <a:lnTo>
                  <a:pt x="7033" y="14551"/>
                </a:lnTo>
                <a:lnTo>
                  <a:pt x="7106" y="14283"/>
                </a:lnTo>
                <a:lnTo>
                  <a:pt x="7227" y="13894"/>
                </a:lnTo>
                <a:lnTo>
                  <a:pt x="7373" y="13505"/>
                </a:lnTo>
                <a:lnTo>
                  <a:pt x="7762" y="13505"/>
                </a:lnTo>
                <a:lnTo>
                  <a:pt x="7592" y="13845"/>
                </a:lnTo>
                <a:lnTo>
                  <a:pt x="7422" y="14210"/>
                </a:lnTo>
                <a:lnTo>
                  <a:pt x="7276" y="14551"/>
                </a:lnTo>
                <a:lnTo>
                  <a:pt x="7227" y="14721"/>
                </a:lnTo>
                <a:lnTo>
                  <a:pt x="7227" y="14819"/>
                </a:lnTo>
                <a:lnTo>
                  <a:pt x="7227" y="14916"/>
                </a:lnTo>
                <a:lnTo>
                  <a:pt x="7252" y="14940"/>
                </a:lnTo>
                <a:lnTo>
                  <a:pt x="7276" y="14965"/>
                </a:lnTo>
                <a:lnTo>
                  <a:pt x="7349" y="14965"/>
                </a:lnTo>
                <a:lnTo>
                  <a:pt x="7422" y="14916"/>
                </a:lnTo>
                <a:lnTo>
                  <a:pt x="7495" y="14843"/>
                </a:lnTo>
                <a:lnTo>
                  <a:pt x="7592" y="14697"/>
                </a:lnTo>
                <a:lnTo>
                  <a:pt x="7714" y="14381"/>
                </a:lnTo>
                <a:lnTo>
                  <a:pt x="7908" y="13967"/>
                </a:lnTo>
                <a:lnTo>
                  <a:pt x="7981" y="13748"/>
                </a:lnTo>
                <a:lnTo>
                  <a:pt x="8054" y="13529"/>
                </a:lnTo>
                <a:lnTo>
                  <a:pt x="8054" y="13505"/>
                </a:lnTo>
                <a:lnTo>
                  <a:pt x="8614" y="13505"/>
                </a:lnTo>
                <a:lnTo>
                  <a:pt x="8346" y="13991"/>
                </a:lnTo>
                <a:lnTo>
                  <a:pt x="8152" y="14308"/>
                </a:lnTo>
                <a:lnTo>
                  <a:pt x="8079" y="14478"/>
                </a:lnTo>
                <a:lnTo>
                  <a:pt x="8054" y="14575"/>
                </a:lnTo>
                <a:lnTo>
                  <a:pt x="8054" y="14673"/>
                </a:lnTo>
                <a:lnTo>
                  <a:pt x="8054" y="14697"/>
                </a:lnTo>
                <a:lnTo>
                  <a:pt x="8079" y="14721"/>
                </a:lnTo>
                <a:lnTo>
                  <a:pt x="8152" y="14721"/>
                </a:lnTo>
                <a:lnTo>
                  <a:pt x="8273" y="14624"/>
                </a:lnTo>
                <a:lnTo>
                  <a:pt x="8371" y="14502"/>
                </a:lnTo>
                <a:lnTo>
                  <a:pt x="8517" y="14210"/>
                </a:lnTo>
                <a:lnTo>
                  <a:pt x="8882" y="13505"/>
                </a:lnTo>
                <a:lnTo>
                  <a:pt x="9198" y="13505"/>
                </a:lnTo>
                <a:lnTo>
                  <a:pt x="8979" y="13821"/>
                </a:lnTo>
                <a:lnTo>
                  <a:pt x="8784" y="14162"/>
                </a:lnTo>
                <a:lnTo>
                  <a:pt x="8687" y="14332"/>
                </a:lnTo>
                <a:lnTo>
                  <a:pt x="8590" y="14527"/>
                </a:lnTo>
                <a:lnTo>
                  <a:pt x="8517" y="14721"/>
                </a:lnTo>
                <a:lnTo>
                  <a:pt x="8517" y="14819"/>
                </a:lnTo>
                <a:lnTo>
                  <a:pt x="8517" y="14916"/>
                </a:lnTo>
                <a:lnTo>
                  <a:pt x="8541" y="14965"/>
                </a:lnTo>
                <a:lnTo>
                  <a:pt x="8590" y="14989"/>
                </a:lnTo>
                <a:lnTo>
                  <a:pt x="8638" y="14989"/>
                </a:lnTo>
                <a:lnTo>
                  <a:pt x="8687" y="14965"/>
                </a:lnTo>
                <a:lnTo>
                  <a:pt x="8760" y="14916"/>
                </a:lnTo>
                <a:lnTo>
                  <a:pt x="8809" y="14843"/>
                </a:lnTo>
                <a:lnTo>
                  <a:pt x="8906" y="14673"/>
                </a:lnTo>
                <a:lnTo>
                  <a:pt x="9052" y="14308"/>
                </a:lnTo>
                <a:lnTo>
                  <a:pt x="9271" y="13894"/>
                </a:lnTo>
                <a:lnTo>
                  <a:pt x="9514" y="13505"/>
                </a:lnTo>
                <a:lnTo>
                  <a:pt x="9855" y="13505"/>
                </a:lnTo>
                <a:lnTo>
                  <a:pt x="9514" y="14064"/>
                </a:lnTo>
                <a:lnTo>
                  <a:pt x="9320" y="14405"/>
                </a:lnTo>
                <a:lnTo>
                  <a:pt x="9247" y="14575"/>
                </a:lnTo>
                <a:lnTo>
                  <a:pt x="9222" y="14673"/>
                </a:lnTo>
                <a:lnTo>
                  <a:pt x="9222" y="14770"/>
                </a:lnTo>
                <a:lnTo>
                  <a:pt x="9247" y="14819"/>
                </a:lnTo>
                <a:lnTo>
                  <a:pt x="9271" y="14843"/>
                </a:lnTo>
                <a:lnTo>
                  <a:pt x="9320" y="14867"/>
                </a:lnTo>
                <a:lnTo>
                  <a:pt x="9368" y="14843"/>
                </a:lnTo>
                <a:lnTo>
                  <a:pt x="9514" y="14746"/>
                </a:lnTo>
                <a:lnTo>
                  <a:pt x="9612" y="14624"/>
                </a:lnTo>
                <a:lnTo>
                  <a:pt x="9782" y="14332"/>
                </a:lnTo>
                <a:lnTo>
                  <a:pt x="10196" y="13505"/>
                </a:lnTo>
                <a:lnTo>
                  <a:pt x="10293" y="13505"/>
                </a:lnTo>
                <a:lnTo>
                  <a:pt x="9977" y="14137"/>
                </a:lnTo>
                <a:lnTo>
                  <a:pt x="9758" y="14478"/>
                </a:lnTo>
                <a:lnTo>
                  <a:pt x="9685" y="14673"/>
                </a:lnTo>
                <a:lnTo>
                  <a:pt x="9660" y="14770"/>
                </a:lnTo>
                <a:lnTo>
                  <a:pt x="9660" y="14867"/>
                </a:lnTo>
                <a:lnTo>
                  <a:pt x="9660" y="14916"/>
                </a:lnTo>
                <a:lnTo>
                  <a:pt x="9709" y="14940"/>
                </a:lnTo>
                <a:lnTo>
                  <a:pt x="9758" y="14965"/>
                </a:lnTo>
                <a:lnTo>
                  <a:pt x="9806" y="14965"/>
                </a:lnTo>
                <a:lnTo>
                  <a:pt x="9904" y="14916"/>
                </a:lnTo>
                <a:lnTo>
                  <a:pt x="9977" y="14867"/>
                </a:lnTo>
                <a:lnTo>
                  <a:pt x="10098" y="14697"/>
                </a:lnTo>
                <a:lnTo>
                  <a:pt x="10220" y="14527"/>
                </a:lnTo>
                <a:lnTo>
                  <a:pt x="10293" y="14332"/>
                </a:lnTo>
                <a:lnTo>
                  <a:pt x="10390" y="14137"/>
                </a:lnTo>
                <a:lnTo>
                  <a:pt x="10488" y="13943"/>
                </a:lnTo>
                <a:lnTo>
                  <a:pt x="10634" y="13505"/>
                </a:lnTo>
                <a:lnTo>
                  <a:pt x="11023" y="13505"/>
                </a:lnTo>
                <a:lnTo>
                  <a:pt x="10974" y="13553"/>
                </a:lnTo>
                <a:lnTo>
                  <a:pt x="10926" y="13626"/>
                </a:lnTo>
                <a:lnTo>
                  <a:pt x="10828" y="13797"/>
                </a:lnTo>
                <a:lnTo>
                  <a:pt x="10707" y="14113"/>
                </a:lnTo>
                <a:lnTo>
                  <a:pt x="10634" y="14259"/>
                </a:lnTo>
                <a:lnTo>
                  <a:pt x="10585" y="14478"/>
                </a:lnTo>
                <a:lnTo>
                  <a:pt x="10561" y="14600"/>
                </a:lnTo>
                <a:lnTo>
                  <a:pt x="10585" y="14673"/>
                </a:lnTo>
                <a:lnTo>
                  <a:pt x="10634" y="14746"/>
                </a:lnTo>
                <a:lnTo>
                  <a:pt x="10731" y="14770"/>
                </a:lnTo>
                <a:lnTo>
                  <a:pt x="10828" y="14746"/>
                </a:lnTo>
                <a:lnTo>
                  <a:pt x="10926" y="14673"/>
                </a:lnTo>
                <a:lnTo>
                  <a:pt x="10999" y="14575"/>
                </a:lnTo>
                <a:lnTo>
                  <a:pt x="11047" y="14478"/>
                </a:lnTo>
                <a:lnTo>
                  <a:pt x="11120" y="14235"/>
                </a:lnTo>
                <a:lnTo>
                  <a:pt x="11169" y="14040"/>
                </a:lnTo>
                <a:lnTo>
                  <a:pt x="11266" y="13797"/>
                </a:lnTo>
                <a:lnTo>
                  <a:pt x="11291" y="13626"/>
                </a:lnTo>
                <a:lnTo>
                  <a:pt x="11291" y="13553"/>
                </a:lnTo>
                <a:lnTo>
                  <a:pt x="11266" y="13505"/>
                </a:lnTo>
                <a:lnTo>
                  <a:pt x="11704" y="13505"/>
                </a:lnTo>
                <a:lnTo>
                  <a:pt x="11558" y="13870"/>
                </a:lnTo>
                <a:lnTo>
                  <a:pt x="11485" y="14064"/>
                </a:lnTo>
                <a:lnTo>
                  <a:pt x="11412" y="14259"/>
                </a:lnTo>
                <a:lnTo>
                  <a:pt x="11388" y="14356"/>
                </a:lnTo>
                <a:lnTo>
                  <a:pt x="11364" y="14454"/>
                </a:lnTo>
                <a:lnTo>
                  <a:pt x="11388" y="14551"/>
                </a:lnTo>
                <a:lnTo>
                  <a:pt x="11412" y="14648"/>
                </a:lnTo>
                <a:lnTo>
                  <a:pt x="11437" y="14673"/>
                </a:lnTo>
                <a:lnTo>
                  <a:pt x="11461" y="14697"/>
                </a:lnTo>
                <a:lnTo>
                  <a:pt x="11534" y="14673"/>
                </a:lnTo>
                <a:lnTo>
                  <a:pt x="11607" y="14624"/>
                </a:lnTo>
                <a:lnTo>
                  <a:pt x="11680" y="14551"/>
                </a:lnTo>
                <a:lnTo>
                  <a:pt x="11729" y="14454"/>
                </a:lnTo>
                <a:lnTo>
                  <a:pt x="11777" y="14356"/>
                </a:lnTo>
                <a:lnTo>
                  <a:pt x="11826" y="14162"/>
                </a:lnTo>
                <a:lnTo>
                  <a:pt x="11875" y="13967"/>
                </a:lnTo>
                <a:lnTo>
                  <a:pt x="11948" y="13748"/>
                </a:lnTo>
                <a:lnTo>
                  <a:pt x="11996" y="13505"/>
                </a:lnTo>
                <a:close/>
                <a:moveTo>
                  <a:pt x="10658" y="6473"/>
                </a:moveTo>
                <a:lnTo>
                  <a:pt x="10196" y="6546"/>
                </a:lnTo>
                <a:lnTo>
                  <a:pt x="9733" y="6643"/>
                </a:lnTo>
                <a:lnTo>
                  <a:pt x="9271" y="6765"/>
                </a:lnTo>
                <a:lnTo>
                  <a:pt x="8833" y="6935"/>
                </a:lnTo>
                <a:lnTo>
                  <a:pt x="8395" y="7105"/>
                </a:lnTo>
                <a:lnTo>
                  <a:pt x="7981" y="7324"/>
                </a:lnTo>
                <a:lnTo>
                  <a:pt x="7543" y="7592"/>
                </a:lnTo>
                <a:lnTo>
                  <a:pt x="7325" y="7738"/>
                </a:lnTo>
                <a:lnTo>
                  <a:pt x="7130" y="7908"/>
                </a:lnTo>
                <a:lnTo>
                  <a:pt x="6935" y="8078"/>
                </a:lnTo>
                <a:lnTo>
                  <a:pt x="6741" y="8273"/>
                </a:lnTo>
                <a:lnTo>
                  <a:pt x="6595" y="8468"/>
                </a:lnTo>
                <a:lnTo>
                  <a:pt x="6449" y="8687"/>
                </a:lnTo>
                <a:lnTo>
                  <a:pt x="6278" y="8589"/>
                </a:lnTo>
                <a:lnTo>
                  <a:pt x="6108" y="8516"/>
                </a:lnTo>
                <a:lnTo>
                  <a:pt x="5938" y="8468"/>
                </a:lnTo>
                <a:lnTo>
                  <a:pt x="5743" y="8443"/>
                </a:lnTo>
                <a:lnTo>
                  <a:pt x="5354" y="8443"/>
                </a:lnTo>
                <a:lnTo>
                  <a:pt x="5159" y="8468"/>
                </a:lnTo>
                <a:lnTo>
                  <a:pt x="4964" y="8516"/>
                </a:lnTo>
                <a:lnTo>
                  <a:pt x="4575" y="8638"/>
                </a:lnTo>
                <a:lnTo>
                  <a:pt x="4210" y="8784"/>
                </a:lnTo>
                <a:lnTo>
                  <a:pt x="3869" y="8954"/>
                </a:lnTo>
                <a:lnTo>
                  <a:pt x="3553" y="9149"/>
                </a:lnTo>
                <a:lnTo>
                  <a:pt x="3358" y="9295"/>
                </a:lnTo>
                <a:lnTo>
                  <a:pt x="3188" y="9417"/>
                </a:lnTo>
                <a:lnTo>
                  <a:pt x="2847" y="9733"/>
                </a:lnTo>
                <a:lnTo>
                  <a:pt x="2555" y="10098"/>
                </a:lnTo>
                <a:lnTo>
                  <a:pt x="2312" y="10463"/>
                </a:lnTo>
                <a:lnTo>
                  <a:pt x="2093" y="10828"/>
                </a:lnTo>
                <a:lnTo>
                  <a:pt x="1996" y="11047"/>
                </a:lnTo>
                <a:lnTo>
                  <a:pt x="1898" y="11266"/>
                </a:lnTo>
                <a:lnTo>
                  <a:pt x="1825" y="11485"/>
                </a:lnTo>
                <a:lnTo>
                  <a:pt x="1777" y="11728"/>
                </a:lnTo>
                <a:lnTo>
                  <a:pt x="1752" y="11947"/>
                </a:lnTo>
                <a:lnTo>
                  <a:pt x="1777" y="12142"/>
                </a:lnTo>
                <a:lnTo>
                  <a:pt x="1217" y="12191"/>
                </a:lnTo>
                <a:lnTo>
                  <a:pt x="657" y="12215"/>
                </a:lnTo>
                <a:lnTo>
                  <a:pt x="560" y="12239"/>
                </a:lnTo>
                <a:lnTo>
                  <a:pt x="487" y="12239"/>
                </a:lnTo>
                <a:lnTo>
                  <a:pt x="390" y="12264"/>
                </a:lnTo>
                <a:lnTo>
                  <a:pt x="317" y="12288"/>
                </a:lnTo>
                <a:lnTo>
                  <a:pt x="244" y="12312"/>
                </a:lnTo>
                <a:lnTo>
                  <a:pt x="122" y="12410"/>
                </a:lnTo>
                <a:lnTo>
                  <a:pt x="49" y="12556"/>
                </a:lnTo>
                <a:lnTo>
                  <a:pt x="0" y="12726"/>
                </a:lnTo>
                <a:lnTo>
                  <a:pt x="0" y="12896"/>
                </a:lnTo>
                <a:lnTo>
                  <a:pt x="49" y="13067"/>
                </a:lnTo>
                <a:lnTo>
                  <a:pt x="122" y="13237"/>
                </a:lnTo>
                <a:lnTo>
                  <a:pt x="195" y="13310"/>
                </a:lnTo>
                <a:lnTo>
                  <a:pt x="268" y="13383"/>
                </a:lnTo>
                <a:lnTo>
                  <a:pt x="463" y="13505"/>
                </a:lnTo>
                <a:lnTo>
                  <a:pt x="657" y="13578"/>
                </a:lnTo>
                <a:lnTo>
                  <a:pt x="876" y="13602"/>
                </a:lnTo>
                <a:lnTo>
                  <a:pt x="1047" y="13626"/>
                </a:lnTo>
                <a:lnTo>
                  <a:pt x="1047" y="13699"/>
                </a:lnTo>
                <a:lnTo>
                  <a:pt x="1047" y="13772"/>
                </a:lnTo>
                <a:lnTo>
                  <a:pt x="1071" y="13943"/>
                </a:lnTo>
                <a:lnTo>
                  <a:pt x="1168" y="14137"/>
                </a:lnTo>
                <a:lnTo>
                  <a:pt x="1266" y="14308"/>
                </a:lnTo>
                <a:lnTo>
                  <a:pt x="1533" y="14624"/>
                </a:lnTo>
                <a:lnTo>
                  <a:pt x="1752" y="14916"/>
                </a:lnTo>
                <a:lnTo>
                  <a:pt x="2336" y="15816"/>
                </a:lnTo>
                <a:lnTo>
                  <a:pt x="2896" y="16741"/>
                </a:lnTo>
                <a:lnTo>
                  <a:pt x="2945" y="16814"/>
                </a:lnTo>
                <a:lnTo>
                  <a:pt x="3018" y="16862"/>
                </a:lnTo>
                <a:lnTo>
                  <a:pt x="3066" y="16911"/>
                </a:lnTo>
                <a:lnTo>
                  <a:pt x="3115" y="16935"/>
                </a:lnTo>
                <a:lnTo>
                  <a:pt x="3529" y="16984"/>
                </a:lnTo>
                <a:lnTo>
                  <a:pt x="3967" y="17008"/>
                </a:lnTo>
                <a:lnTo>
                  <a:pt x="4405" y="17033"/>
                </a:lnTo>
                <a:lnTo>
                  <a:pt x="4867" y="17008"/>
                </a:lnTo>
                <a:lnTo>
                  <a:pt x="5743" y="16984"/>
                </a:lnTo>
                <a:lnTo>
                  <a:pt x="6619" y="16960"/>
                </a:lnTo>
                <a:lnTo>
                  <a:pt x="10244" y="16935"/>
                </a:lnTo>
                <a:lnTo>
                  <a:pt x="13894" y="16911"/>
                </a:lnTo>
                <a:lnTo>
                  <a:pt x="15524" y="16911"/>
                </a:lnTo>
                <a:lnTo>
                  <a:pt x="16352" y="16862"/>
                </a:lnTo>
                <a:lnTo>
                  <a:pt x="16741" y="16838"/>
                </a:lnTo>
                <a:lnTo>
                  <a:pt x="17155" y="16765"/>
                </a:lnTo>
                <a:lnTo>
                  <a:pt x="17252" y="16838"/>
                </a:lnTo>
                <a:lnTo>
                  <a:pt x="17374" y="16862"/>
                </a:lnTo>
                <a:lnTo>
                  <a:pt x="17422" y="16862"/>
                </a:lnTo>
                <a:lnTo>
                  <a:pt x="17471" y="16838"/>
                </a:lnTo>
                <a:lnTo>
                  <a:pt x="17544" y="16789"/>
                </a:lnTo>
                <a:lnTo>
                  <a:pt x="17593" y="16741"/>
                </a:lnTo>
                <a:lnTo>
                  <a:pt x="17860" y="16303"/>
                </a:lnTo>
                <a:lnTo>
                  <a:pt x="18128" y="15840"/>
                </a:lnTo>
                <a:lnTo>
                  <a:pt x="18663" y="14940"/>
                </a:lnTo>
                <a:lnTo>
                  <a:pt x="18858" y="14648"/>
                </a:lnTo>
                <a:lnTo>
                  <a:pt x="19101" y="14308"/>
                </a:lnTo>
                <a:lnTo>
                  <a:pt x="19199" y="14137"/>
                </a:lnTo>
                <a:lnTo>
                  <a:pt x="19272" y="13943"/>
                </a:lnTo>
                <a:lnTo>
                  <a:pt x="19320" y="13772"/>
                </a:lnTo>
                <a:lnTo>
                  <a:pt x="19320" y="13602"/>
                </a:lnTo>
                <a:lnTo>
                  <a:pt x="19539" y="13578"/>
                </a:lnTo>
                <a:lnTo>
                  <a:pt x="19734" y="13529"/>
                </a:lnTo>
                <a:lnTo>
                  <a:pt x="19929" y="13456"/>
                </a:lnTo>
                <a:lnTo>
                  <a:pt x="20075" y="13334"/>
                </a:lnTo>
                <a:lnTo>
                  <a:pt x="20221" y="13188"/>
                </a:lnTo>
                <a:lnTo>
                  <a:pt x="20318" y="13018"/>
                </a:lnTo>
                <a:lnTo>
                  <a:pt x="20391" y="12823"/>
                </a:lnTo>
                <a:lnTo>
                  <a:pt x="20415" y="12629"/>
                </a:lnTo>
                <a:lnTo>
                  <a:pt x="20391" y="12580"/>
                </a:lnTo>
                <a:lnTo>
                  <a:pt x="20367" y="12531"/>
                </a:lnTo>
                <a:lnTo>
                  <a:pt x="20269" y="12434"/>
                </a:lnTo>
                <a:lnTo>
                  <a:pt x="20123" y="12361"/>
                </a:lnTo>
                <a:lnTo>
                  <a:pt x="19929" y="12288"/>
                </a:lnTo>
                <a:lnTo>
                  <a:pt x="19661" y="12215"/>
                </a:lnTo>
                <a:lnTo>
                  <a:pt x="19345" y="12166"/>
                </a:lnTo>
                <a:lnTo>
                  <a:pt x="18615" y="12093"/>
                </a:lnTo>
                <a:lnTo>
                  <a:pt x="18542" y="11850"/>
                </a:lnTo>
                <a:lnTo>
                  <a:pt x="18444" y="11607"/>
                </a:lnTo>
                <a:lnTo>
                  <a:pt x="18298" y="11388"/>
                </a:lnTo>
                <a:lnTo>
                  <a:pt x="18152" y="11169"/>
                </a:lnTo>
                <a:lnTo>
                  <a:pt x="17982" y="10974"/>
                </a:lnTo>
                <a:lnTo>
                  <a:pt x="17812" y="10804"/>
                </a:lnTo>
                <a:lnTo>
                  <a:pt x="17617" y="10633"/>
                </a:lnTo>
                <a:lnTo>
                  <a:pt x="17398" y="10463"/>
                </a:lnTo>
                <a:lnTo>
                  <a:pt x="17203" y="10366"/>
                </a:lnTo>
                <a:lnTo>
                  <a:pt x="16984" y="10244"/>
                </a:lnTo>
                <a:lnTo>
                  <a:pt x="16741" y="10147"/>
                </a:lnTo>
                <a:lnTo>
                  <a:pt x="16473" y="10074"/>
                </a:lnTo>
                <a:lnTo>
                  <a:pt x="16181" y="10025"/>
                </a:lnTo>
                <a:lnTo>
                  <a:pt x="15914" y="10001"/>
                </a:lnTo>
                <a:lnTo>
                  <a:pt x="15670" y="10025"/>
                </a:lnTo>
                <a:lnTo>
                  <a:pt x="15549" y="10049"/>
                </a:lnTo>
                <a:lnTo>
                  <a:pt x="15451" y="10098"/>
                </a:lnTo>
                <a:lnTo>
                  <a:pt x="15403" y="9733"/>
                </a:lnTo>
                <a:lnTo>
                  <a:pt x="15330" y="9392"/>
                </a:lnTo>
                <a:lnTo>
                  <a:pt x="15208" y="9052"/>
                </a:lnTo>
                <a:lnTo>
                  <a:pt x="15062" y="8735"/>
                </a:lnTo>
                <a:lnTo>
                  <a:pt x="14892" y="8443"/>
                </a:lnTo>
                <a:lnTo>
                  <a:pt x="14673" y="8151"/>
                </a:lnTo>
                <a:lnTo>
                  <a:pt x="14454" y="7884"/>
                </a:lnTo>
                <a:lnTo>
                  <a:pt x="14186" y="7640"/>
                </a:lnTo>
                <a:lnTo>
                  <a:pt x="13919" y="7421"/>
                </a:lnTo>
                <a:lnTo>
                  <a:pt x="13627" y="7227"/>
                </a:lnTo>
                <a:lnTo>
                  <a:pt x="13310" y="7032"/>
                </a:lnTo>
                <a:lnTo>
                  <a:pt x="12994" y="6886"/>
                </a:lnTo>
                <a:lnTo>
                  <a:pt x="12653" y="6740"/>
                </a:lnTo>
                <a:lnTo>
                  <a:pt x="12288" y="6643"/>
                </a:lnTo>
                <a:lnTo>
                  <a:pt x="11948" y="6546"/>
                </a:lnTo>
                <a:lnTo>
                  <a:pt x="11583" y="6497"/>
                </a:lnTo>
                <a:lnTo>
                  <a:pt x="11120" y="647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2"/>
          <p:cNvSpPr/>
          <p:nvPr/>
        </p:nvSpPr>
        <p:spPr>
          <a:xfrm>
            <a:off x="3227673" y="4398486"/>
            <a:ext cx="344085" cy="416403"/>
          </a:xfrm>
          <a:custGeom>
            <a:avLst/>
            <a:gdLst/>
            <a:ahLst/>
            <a:cxnLst/>
            <a:rect l="l" t="t" r="r" b="b"/>
            <a:pathLst>
              <a:path w="15744" h="19053" extrusionOk="0">
                <a:moveTo>
                  <a:pt x="11680" y="803"/>
                </a:moveTo>
                <a:lnTo>
                  <a:pt x="11656" y="1460"/>
                </a:lnTo>
                <a:lnTo>
                  <a:pt x="11632" y="1801"/>
                </a:lnTo>
                <a:lnTo>
                  <a:pt x="11583" y="2117"/>
                </a:lnTo>
                <a:lnTo>
                  <a:pt x="11510" y="2458"/>
                </a:lnTo>
                <a:lnTo>
                  <a:pt x="11413" y="2774"/>
                </a:lnTo>
                <a:lnTo>
                  <a:pt x="11315" y="3090"/>
                </a:lnTo>
                <a:lnTo>
                  <a:pt x="11145" y="3382"/>
                </a:lnTo>
                <a:lnTo>
                  <a:pt x="11048" y="3553"/>
                </a:lnTo>
                <a:lnTo>
                  <a:pt x="10926" y="3723"/>
                </a:lnTo>
                <a:lnTo>
                  <a:pt x="10804" y="3869"/>
                </a:lnTo>
                <a:lnTo>
                  <a:pt x="10658" y="4015"/>
                </a:lnTo>
                <a:lnTo>
                  <a:pt x="10512" y="4137"/>
                </a:lnTo>
                <a:lnTo>
                  <a:pt x="10342" y="4234"/>
                </a:lnTo>
                <a:lnTo>
                  <a:pt x="10172" y="4331"/>
                </a:lnTo>
                <a:lnTo>
                  <a:pt x="10002" y="4404"/>
                </a:lnTo>
                <a:lnTo>
                  <a:pt x="9734" y="4477"/>
                </a:lnTo>
                <a:lnTo>
                  <a:pt x="9491" y="4502"/>
                </a:lnTo>
                <a:lnTo>
                  <a:pt x="9247" y="4477"/>
                </a:lnTo>
                <a:lnTo>
                  <a:pt x="9004" y="4453"/>
                </a:lnTo>
                <a:lnTo>
                  <a:pt x="9320" y="4161"/>
                </a:lnTo>
                <a:lnTo>
                  <a:pt x="9661" y="3918"/>
                </a:lnTo>
                <a:lnTo>
                  <a:pt x="10026" y="3674"/>
                </a:lnTo>
                <a:lnTo>
                  <a:pt x="10220" y="3528"/>
                </a:lnTo>
                <a:lnTo>
                  <a:pt x="10391" y="3407"/>
                </a:lnTo>
                <a:lnTo>
                  <a:pt x="10512" y="3236"/>
                </a:lnTo>
                <a:lnTo>
                  <a:pt x="10634" y="3090"/>
                </a:lnTo>
                <a:lnTo>
                  <a:pt x="10634" y="3017"/>
                </a:lnTo>
                <a:lnTo>
                  <a:pt x="10634" y="2944"/>
                </a:lnTo>
                <a:lnTo>
                  <a:pt x="10585" y="2896"/>
                </a:lnTo>
                <a:lnTo>
                  <a:pt x="10512" y="2896"/>
                </a:lnTo>
                <a:lnTo>
                  <a:pt x="10318" y="2920"/>
                </a:lnTo>
                <a:lnTo>
                  <a:pt x="10123" y="2969"/>
                </a:lnTo>
                <a:lnTo>
                  <a:pt x="9953" y="3066"/>
                </a:lnTo>
                <a:lnTo>
                  <a:pt x="9783" y="3188"/>
                </a:lnTo>
                <a:lnTo>
                  <a:pt x="9442" y="3455"/>
                </a:lnTo>
                <a:lnTo>
                  <a:pt x="9126" y="3723"/>
                </a:lnTo>
                <a:lnTo>
                  <a:pt x="8809" y="3991"/>
                </a:lnTo>
                <a:lnTo>
                  <a:pt x="8493" y="4283"/>
                </a:lnTo>
                <a:lnTo>
                  <a:pt x="8371" y="4064"/>
                </a:lnTo>
                <a:lnTo>
                  <a:pt x="8298" y="3942"/>
                </a:lnTo>
                <a:lnTo>
                  <a:pt x="8274" y="3845"/>
                </a:lnTo>
                <a:lnTo>
                  <a:pt x="8225" y="3626"/>
                </a:lnTo>
                <a:lnTo>
                  <a:pt x="8250" y="3407"/>
                </a:lnTo>
                <a:lnTo>
                  <a:pt x="8298" y="3188"/>
                </a:lnTo>
                <a:lnTo>
                  <a:pt x="8371" y="2993"/>
                </a:lnTo>
                <a:lnTo>
                  <a:pt x="8469" y="2798"/>
                </a:lnTo>
                <a:lnTo>
                  <a:pt x="8590" y="2604"/>
                </a:lnTo>
                <a:lnTo>
                  <a:pt x="8712" y="2433"/>
                </a:lnTo>
                <a:lnTo>
                  <a:pt x="8858" y="2287"/>
                </a:lnTo>
                <a:lnTo>
                  <a:pt x="9126" y="2020"/>
                </a:lnTo>
                <a:lnTo>
                  <a:pt x="9466" y="1776"/>
                </a:lnTo>
                <a:lnTo>
                  <a:pt x="9807" y="1582"/>
                </a:lnTo>
                <a:lnTo>
                  <a:pt x="10172" y="1387"/>
                </a:lnTo>
                <a:lnTo>
                  <a:pt x="10537" y="1217"/>
                </a:lnTo>
                <a:lnTo>
                  <a:pt x="10926" y="1071"/>
                </a:lnTo>
                <a:lnTo>
                  <a:pt x="11680" y="803"/>
                </a:lnTo>
                <a:close/>
                <a:moveTo>
                  <a:pt x="4867" y="7203"/>
                </a:moveTo>
                <a:lnTo>
                  <a:pt x="4746" y="7227"/>
                </a:lnTo>
                <a:lnTo>
                  <a:pt x="4478" y="7276"/>
                </a:lnTo>
                <a:lnTo>
                  <a:pt x="4235" y="7373"/>
                </a:lnTo>
                <a:lnTo>
                  <a:pt x="3991" y="7495"/>
                </a:lnTo>
                <a:lnTo>
                  <a:pt x="3748" y="7641"/>
                </a:lnTo>
                <a:lnTo>
                  <a:pt x="3553" y="7811"/>
                </a:lnTo>
                <a:lnTo>
                  <a:pt x="3383" y="7981"/>
                </a:lnTo>
                <a:lnTo>
                  <a:pt x="3237" y="8152"/>
                </a:lnTo>
                <a:lnTo>
                  <a:pt x="3067" y="8395"/>
                </a:lnTo>
                <a:lnTo>
                  <a:pt x="2921" y="8663"/>
                </a:lnTo>
                <a:lnTo>
                  <a:pt x="2775" y="8954"/>
                </a:lnTo>
                <a:lnTo>
                  <a:pt x="2677" y="9246"/>
                </a:lnTo>
                <a:lnTo>
                  <a:pt x="2653" y="9392"/>
                </a:lnTo>
                <a:lnTo>
                  <a:pt x="2653" y="9514"/>
                </a:lnTo>
                <a:lnTo>
                  <a:pt x="2653" y="9660"/>
                </a:lnTo>
                <a:lnTo>
                  <a:pt x="2702" y="9782"/>
                </a:lnTo>
                <a:lnTo>
                  <a:pt x="2750" y="9879"/>
                </a:lnTo>
                <a:lnTo>
                  <a:pt x="2823" y="9976"/>
                </a:lnTo>
                <a:lnTo>
                  <a:pt x="2896" y="10001"/>
                </a:lnTo>
                <a:lnTo>
                  <a:pt x="2945" y="10025"/>
                </a:lnTo>
                <a:lnTo>
                  <a:pt x="3018" y="10025"/>
                </a:lnTo>
                <a:lnTo>
                  <a:pt x="3067" y="10001"/>
                </a:lnTo>
                <a:lnTo>
                  <a:pt x="3188" y="9879"/>
                </a:lnTo>
                <a:lnTo>
                  <a:pt x="3261" y="9782"/>
                </a:lnTo>
                <a:lnTo>
                  <a:pt x="3286" y="9636"/>
                </a:lnTo>
                <a:lnTo>
                  <a:pt x="3310" y="9465"/>
                </a:lnTo>
                <a:lnTo>
                  <a:pt x="3359" y="9246"/>
                </a:lnTo>
                <a:lnTo>
                  <a:pt x="3456" y="9003"/>
                </a:lnTo>
                <a:lnTo>
                  <a:pt x="3553" y="8808"/>
                </a:lnTo>
                <a:lnTo>
                  <a:pt x="3675" y="8590"/>
                </a:lnTo>
                <a:lnTo>
                  <a:pt x="3845" y="8395"/>
                </a:lnTo>
                <a:lnTo>
                  <a:pt x="4016" y="8200"/>
                </a:lnTo>
                <a:lnTo>
                  <a:pt x="4235" y="8054"/>
                </a:lnTo>
                <a:lnTo>
                  <a:pt x="4454" y="7933"/>
                </a:lnTo>
                <a:lnTo>
                  <a:pt x="4648" y="7835"/>
                </a:lnTo>
                <a:lnTo>
                  <a:pt x="4867" y="7738"/>
                </a:lnTo>
                <a:lnTo>
                  <a:pt x="5062" y="7665"/>
                </a:lnTo>
                <a:lnTo>
                  <a:pt x="5257" y="7519"/>
                </a:lnTo>
                <a:lnTo>
                  <a:pt x="5281" y="7470"/>
                </a:lnTo>
                <a:lnTo>
                  <a:pt x="5305" y="7422"/>
                </a:lnTo>
                <a:lnTo>
                  <a:pt x="5281" y="7349"/>
                </a:lnTo>
                <a:lnTo>
                  <a:pt x="5232" y="7300"/>
                </a:lnTo>
                <a:lnTo>
                  <a:pt x="5111" y="7251"/>
                </a:lnTo>
                <a:lnTo>
                  <a:pt x="4989" y="7227"/>
                </a:lnTo>
                <a:lnTo>
                  <a:pt x="4867" y="7203"/>
                </a:lnTo>
                <a:close/>
                <a:moveTo>
                  <a:pt x="13846" y="14819"/>
                </a:moveTo>
                <a:lnTo>
                  <a:pt x="13457" y="14867"/>
                </a:lnTo>
                <a:lnTo>
                  <a:pt x="13043" y="14916"/>
                </a:lnTo>
                <a:lnTo>
                  <a:pt x="12629" y="14989"/>
                </a:lnTo>
                <a:lnTo>
                  <a:pt x="12216" y="15013"/>
                </a:lnTo>
                <a:lnTo>
                  <a:pt x="11802" y="15038"/>
                </a:lnTo>
                <a:lnTo>
                  <a:pt x="11388" y="15062"/>
                </a:lnTo>
                <a:lnTo>
                  <a:pt x="10975" y="15111"/>
                </a:lnTo>
                <a:lnTo>
                  <a:pt x="10950" y="15135"/>
                </a:lnTo>
                <a:lnTo>
                  <a:pt x="10926" y="15184"/>
                </a:lnTo>
                <a:lnTo>
                  <a:pt x="10950" y="15208"/>
                </a:lnTo>
                <a:lnTo>
                  <a:pt x="10975" y="15257"/>
                </a:lnTo>
                <a:lnTo>
                  <a:pt x="11169" y="15305"/>
                </a:lnTo>
                <a:lnTo>
                  <a:pt x="11388" y="15354"/>
                </a:lnTo>
                <a:lnTo>
                  <a:pt x="11802" y="15427"/>
                </a:lnTo>
                <a:lnTo>
                  <a:pt x="12629" y="15427"/>
                </a:lnTo>
                <a:lnTo>
                  <a:pt x="13067" y="15403"/>
                </a:lnTo>
                <a:lnTo>
                  <a:pt x="13505" y="15330"/>
                </a:lnTo>
                <a:lnTo>
                  <a:pt x="13724" y="15281"/>
                </a:lnTo>
                <a:lnTo>
                  <a:pt x="13919" y="15208"/>
                </a:lnTo>
                <a:lnTo>
                  <a:pt x="14114" y="15135"/>
                </a:lnTo>
                <a:lnTo>
                  <a:pt x="14308" y="15038"/>
                </a:lnTo>
                <a:lnTo>
                  <a:pt x="14357" y="14965"/>
                </a:lnTo>
                <a:lnTo>
                  <a:pt x="14357" y="14916"/>
                </a:lnTo>
                <a:lnTo>
                  <a:pt x="14333" y="14843"/>
                </a:lnTo>
                <a:lnTo>
                  <a:pt x="14260" y="14819"/>
                </a:lnTo>
                <a:close/>
                <a:moveTo>
                  <a:pt x="5816" y="5937"/>
                </a:moveTo>
                <a:lnTo>
                  <a:pt x="6108" y="5962"/>
                </a:lnTo>
                <a:lnTo>
                  <a:pt x="6181" y="5962"/>
                </a:lnTo>
                <a:lnTo>
                  <a:pt x="6254" y="6059"/>
                </a:lnTo>
                <a:lnTo>
                  <a:pt x="6352" y="6156"/>
                </a:lnTo>
                <a:lnTo>
                  <a:pt x="6595" y="6302"/>
                </a:lnTo>
                <a:lnTo>
                  <a:pt x="6863" y="6424"/>
                </a:lnTo>
                <a:lnTo>
                  <a:pt x="7155" y="6521"/>
                </a:lnTo>
                <a:lnTo>
                  <a:pt x="7447" y="6594"/>
                </a:lnTo>
                <a:lnTo>
                  <a:pt x="7739" y="6643"/>
                </a:lnTo>
                <a:lnTo>
                  <a:pt x="8274" y="6692"/>
                </a:lnTo>
                <a:lnTo>
                  <a:pt x="8542" y="6692"/>
                </a:lnTo>
                <a:lnTo>
                  <a:pt x="8834" y="6667"/>
                </a:lnTo>
                <a:lnTo>
                  <a:pt x="9126" y="6619"/>
                </a:lnTo>
                <a:lnTo>
                  <a:pt x="9418" y="6546"/>
                </a:lnTo>
                <a:lnTo>
                  <a:pt x="9685" y="6448"/>
                </a:lnTo>
                <a:lnTo>
                  <a:pt x="9953" y="6327"/>
                </a:lnTo>
                <a:lnTo>
                  <a:pt x="10220" y="6181"/>
                </a:lnTo>
                <a:lnTo>
                  <a:pt x="10464" y="6035"/>
                </a:lnTo>
                <a:lnTo>
                  <a:pt x="10658" y="5986"/>
                </a:lnTo>
                <a:lnTo>
                  <a:pt x="10853" y="5962"/>
                </a:lnTo>
                <a:lnTo>
                  <a:pt x="11218" y="5962"/>
                </a:lnTo>
                <a:lnTo>
                  <a:pt x="11169" y="6010"/>
                </a:lnTo>
                <a:lnTo>
                  <a:pt x="11048" y="6132"/>
                </a:lnTo>
                <a:lnTo>
                  <a:pt x="10902" y="6229"/>
                </a:lnTo>
                <a:lnTo>
                  <a:pt x="10780" y="6327"/>
                </a:lnTo>
                <a:lnTo>
                  <a:pt x="10634" y="6448"/>
                </a:lnTo>
                <a:lnTo>
                  <a:pt x="10634" y="6497"/>
                </a:lnTo>
                <a:lnTo>
                  <a:pt x="10634" y="6546"/>
                </a:lnTo>
                <a:lnTo>
                  <a:pt x="10658" y="6594"/>
                </a:lnTo>
                <a:lnTo>
                  <a:pt x="10853" y="6594"/>
                </a:lnTo>
                <a:lnTo>
                  <a:pt x="10999" y="6546"/>
                </a:lnTo>
                <a:lnTo>
                  <a:pt x="11145" y="6473"/>
                </a:lnTo>
                <a:lnTo>
                  <a:pt x="11267" y="6375"/>
                </a:lnTo>
                <a:lnTo>
                  <a:pt x="11461" y="6229"/>
                </a:lnTo>
                <a:lnTo>
                  <a:pt x="11559" y="6108"/>
                </a:lnTo>
                <a:lnTo>
                  <a:pt x="11607" y="6010"/>
                </a:lnTo>
                <a:lnTo>
                  <a:pt x="11875" y="6083"/>
                </a:lnTo>
                <a:lnTo>
                  <a:pt x="12167" y="6181"/>
                </a:lnTo>
                <a:lnTo>
                  <a:pt x="11997" y="6205"/>
                </a:lnTo>
                <a:lnTo>
                  <a:pt x="11851" y="6254"/>
                </a:lnTo>
                <a:lnTo>
                  <a:pt x="11559" y="6424"/>
                </a:lnTo>
                <a:lnTo>
                  <a:pt x="11413" y="6521"/>
                </a:lnTo>
                <a:lnTo>
                  <a:pt x="11267" y="6643"/>
                </a:lnTo>
                <a:lnTo>
                  <a:pt x="11121" y="6765"/>
                </a:lnTo>
                <a:lnTo>
                  <a:pt x="10999" y="6911"/>
                </a:lnTo>
                <a:lnTo>
                  <a:pt x="10999" y="6935"/>
                </a:lnTo>
                <a:lnTo>
                  <a:pt x="10999" y="6959"/>
                </a:lnTo>
                <a:lnTo>
                  <a:pt x="11048" y="6959"/>
                </a:lnTo>
                <a:lnTo>
                  <a:pt x="11242" y="6935"/>
                </a:lnTo>
                <a:lnTo>
                  <a:pt x="11413" y="6886"/>
                </a:lnTo>
                <a:lnTo>
                  <a:pt x="11583" y="6813"/>
                </a:lnTo>
                <a:lnTo>
                  <a:pt x="11753" y="6740"/>
                </a:lnTo>
                <a:lnTo>
                  <a:pt x="12045" y="6546"/>
                </a:lnTo>
                <a:lnTo>
                  <a:pt x="12191" y="6448"/>
                </a:lnTo>
                <a:lnTo>
                  <a:pt x="12240" y="6375"/>
                </a:lnTo>
                <a:lnTo>
                  <a:pt x="12289" y="6302"/>
                </a:lnTo>
                <a:lnTo>
                  <a:pt x="12289" y="6229"/>
                </a:lnTo>
                <a:lnTo>
                  <a:pt x="12483" y="6351"/>
                </a:lnTo>
                <a:lnTo>
                  <a:pt x="12678" y="6473"/>
                </a:lnTo>
                <a:lnTo>
                  <a:pt x="12532" y="6497"/>
                </a:lnTo>
                <a:lnTo>
                  <a:pt x="12410" y="6570"/>
                </a:lnTo>
                <a:lnTo>
                  <a:pt x="12143" y="6740"/>
                </a:lnTo>
                <a:lnTo>
                  <a:pt x="11948" y="6886"/>
                </a:lnTo>
                <a:lnTo>
                  <a:pt x="11802" y="7008"/>
                </a:lnTo>
                <a:lnTo>
                  <a:pt x="11656" y="7178"/>
                </a:lnTo>
                <a:lnTo>
                  <a:pt x="11534" y="7349"/>
                </a:lnTo>
                <a:lnTo>
                  <a:pt x="11510" y="7373"/>
                </a:lnTo>
                <a:lnTo>
                  <a:pt x="11534" y="7397"/>
                </a:lnTo>
                <a:lnTo>
                  <a:pt x="11559" y="7422"/>
                </a:lnTo>
                <a:lnTo>
                  <a:pt x="11583" y="7422"/>
                </a:lnTo>
                <a:lnTo>
                  <a:pt x="11778" y="7324"/>
                </a:lnTo>
                <a:lnTo>
                  <a:pt x="11948" y="7251"/>
                </a:lnTo>
                <a:lnTo>
                  <a:pt x="12289" y="7032"/>
                </a:lnTo>
                <a:lnTo>
                  <a:pt x="12605" y="6838"/>
                </a:lnTo>
                <a:lnTo>
                  <a:pt x="12751" y="6740"/>
                </a:lnTo>
                <a:lnTo>
                  <a:pt x="12873" y="6594"/>
                </a:lnTo>
                <a:lnTo>
                  <a:pt x="13165" y="6838"/>
                </a:lnTo>
                <a:lnTo>
                  <a:pt x="13408" y="7081"/>
                </a:lnTo>
                <a:lnTo>
                  <a:pt x="12994" y="7251"/>
                </a:lnTo>
                <a:lnTo>
                  <a:pt x="12678" y="7349"/>
                </a:lnTo>
                <a:lnTo>
                  <a:pt x="12362" y="7470"/>
                </a:lnTo>
                <a:lnTo>
                  <a:pt x="12216" y="7543"/>
                </a:lnTo>
                <a:lnTo>
                  <a:pt x="12045" y="7641"/>
                </a:lnTo>
                <a:lnTo>
                  <a:pt x="11924" y="7738"/>
                </a:lnTo>
                <a:lnTo>
                  <a:pt x="11802" y="7835"/>
                </a:lnTo>
                <a:lnTo>
                  <a:pt x="11778" y="7884"/>
                </a:lnTo>
                <a:lnTo>
                  <a:pt x="11778" y="7933"/>
                </a:lnTo>
                <a:lnTo>
                  <a:pt x="11802" y="7957"/>
                </a:lnTo>
                <a:lnTo>
                  <a:pt x="11851" y="7981"/>
                </a:lnTo>
                <a:lnTo>
                  <a:pt x="11997" y="8006"/>
                </a:lnTo>
                <a:lnTo>
                  <a:pt x="12143" y="7981"/>
                </a:lnTo>
                <a:lnTo>
                  <a:pt x="12410" y="7933"/>
                </a:lnTo>
                <a:lnTo>
                  <a:pt x="12702" y="7835"/>
                </a:lnTo>
                <a:lnTo>
                  <a:pt x="12970" y="7738"/>
                </a:lnTo>
                <a:lnTo>
                  <a:pt x="13359" y="7616"/>
                </a:lnTo>
                <a:lnTo>
                  <a:pt x="13554" y="7543"/>
                </a:lnTo>
                <a:lnTo>
                  <a:pt x="13749" y="7470"/>
                </a:lnTo>
                <a:lnTo>
                  <a:pt x="14041" y="7860"/>
                </a:lnTo>
                <a:lnTo>
                  <a:pt x="13846" y="7933"/>
                </a:lnTo>
                <a:lnTo>
                  <a:pt x="13651" y="8054"/>
                </a:lnTo>
                <a:lnTo>
                  <a:pt x="13311" y="8249"/>
                </a:lnTo>
                <a:lnTo>
                  <a:pt x="12654" y="8565"/>
                </a:lnTo>
                <a:lnTo>
                  <a:pt x="12337" y="8736"/>
                </a:lnTo>
                <a:lnTo>
                  <a:pt x="12191" y="8833"/>
                </a:lnTo>
                <a:lnTo>
                  <a:pt x="12070" y="8954"/>
                </a:lnTo>
                <a:lnTo>
                  <a:pt x="12045" y="9003"/>
                </a:lnTo>
                <a:lnTo>
                  <a:pt x="12045" y="9052"/>
                </a:lnTo>
                <a:lnTo>
                  <a:pt x="12070" y="9100"/>
                </a:lnTo>
                <a:lnTo>
                  <a:pt x="12289" y="9100"/>
                </a:lnTo>
                <a:lnTo>
                  <a:pt x="12459" y="9076"/>
                </a:lnTo>
                <a:lnTo>
                  <a:pt x="12775" y="8979"/>
                </a:lnTo>
                <a:lnTo>
                  <a:pt x="13067" y="8833"/>
                </a:lnTo>
                <a:lnTo>
                  <a:pt x="13359" y="8711"/>
                </a:lnTo>
                <a:lnTo>
                  <a:pt x="13822" y="8492"/>
                </a:lnTo>
                <a:lnTo>
                  <a:pt x="14065" y="8395"/>
                </a:lnTo>
                <a:lnTo>
                  <a:pt x="14284" y="8249"/>
                </a:lnTo>
                <a:lnTo>
                  <a:pt x="14527" y="8711"/>
                </a:lnTo>
                <a:lnTo>
                  <a:pt x="14333" y="8808"/>
                </a:lnTo>
                <a:lnTo>
                  <a:pt x="14162" y="8930"/>
                </a:lnTo>
                <a:lnTo>
                  <a:pt x="13822" y="9149"/>
                </a:lnTo>
                <a:lnTo>
                  <a:pt x="13505" y="9319"/>
                </a:lnTo>
                <a:lnTo>
                  <a:pt x="13189" y="9465"/>
                </a:lnTo>
                <a:lnTo>
                  <a:pt x="12873" y="9636"/>
                </a:lnTo>
                <a:lnTo>
                  <a:pt x="12751" y="9733"/>
                </a:lnTo>
                <a:lnTo>
                  <a:pt x="12605" y="9830"/>
                </a:lnTo>
                <a:lnTo>
                  <a:pt x="12605" y="9879"/>
                </a:lnTo>
                <a:lnTo>
                  <a:pt x="12605" y="9903"/>
                </a:lnTo>
                <a:lnTo>
                  <a:pt x="12629" y="9928"/>
                </a:lnTo>
                <a:lnTo>
                  <a:pt x="12654" y="9952"/>
                </a:lnTo>
                <a:lnTo>
                  <a:pt x="12824" y="9952"/>
                </a:lnTo>
                <a:lnTo>
                  <a:pt x="12970" y="9928"/>
                </a:lnTo>
                <a:lnTo>
                  <a:pt x="13140" y="9903"/>
                </a:lnTo>
                <a:lnTo>
                  <a:pt x="13286" y="9855"/>
                </a:lnTo>
                <a:lnTo>
                  <a:pt x="13603" y="9709"/>
                </a:lnTo>
                <a:lnTo>
                  <a:pt x="13895" y="9587"/>
                </a:lnTo>
                <a:lnTo>
                  <a:pt x="14284" y="9392"/>
                </a:lnTo>
                <a:lnTo>
                  <a:pt x="14503" y="9271"/>
                </a:lnTo>
                <a:lnTo>
                  <a:pt x="14698" y="9149"/>
                </a:lnTo>
                <a:lnTo>
                  <a:pt x="14892" y="9684"/>
                </a:lnTo>
                <a:lnTo>
                  <a:pt x="14600" y="9806"/>
                </a:lnTo>
                <a:lnTo>
                  <a:pt x="14333" y="9928"/>
                </a:lnTo>
                <a:lnTo>
                  <a:pt x="13797" y="10195"/>
                </a:lnTo>
                <a:lnTo>
                  <a:pt x="13481" y="10341"/>
                </a:lnTo>
                <a:lnTo>
                  <a:pt x="13140" y="10487"/>
                </a:lnTo>
                <a:lnTo>
                  <a:pt x="12970" y="10585"/>
                </a:lnTo>
                <a:lnTo>
                  <a:pt x="12824" y="10682"/>
                </a:lnTo>
                <a:lnTo>
                  <a:pt x="12678" y="10804"/>
                </a:lnTo>
                <a:lnTo>
                  <a:pt x="12581" y="10925"/>
                </a:lnTo>
                <a:lnTo>
                  <a:pt x="12556" y="10974"/>
                </a:lnTo>
                <a:lnTo>
                  <a:pt x="12605" y="10998"/>
                </a:lnTo>
                <a:lnTo>
                  <a:pt x="12921" y="10998"/>
                </a:lnTo>
                <a:lnTo>
                  <a:pt x="13092" y="10974"/>
                </a:lnTo>
                <a:lnTo>
                  <a:pt x="13238" y="10925"/>
                </a:lnTo>
                <a:lnTo>
                  <a:pt x="13554" y="10804"/>
                </a:lnTo>
                <a:lnTo>
                  <a:pt x="13870" y="10658"/>
                </a:lnTo>
                <a:lnTo>
                  <a:pt x="14430" y="10414"/>
                </a:lnTo>
                <a:lnTo>
                  <a:pt x="14722" y="10293"/>
                </a:lnTo>
                <a:lnTo>
                  <a:pt x="14990" y="10122"/>
                </a:lnTo>
                <a:lnTo>
                  <a:pt x="15063" y="10487"/>
                </a:lnTo>
                <a:lnTo>
                  <a:pt x="15136" y="10828"/>
                </a:lnTo>
                <a:lnTo>
                  <a:pt x="14868" y="10925"/>
                </a:lnTo>
                <a:lnTo>
                  <a:pt x="14600" y="11047"/>
                </a:lnTo>
                <a:lnTo>
                  <a:pt x="14089" y="11266"/>
                </a:lnTo>
                <a:lnTo>
                  <a:pt x="13408" y="11534"/>
                </a:lnTo>
                <a:lnTo>
                  <a:pt x="13067" y="11655"/>
                </a:lnTo>
                <a:lnTo>
                  <a:pt x="12897" y="11753"/>
                </a:lnTo>
                <a:lnTo>
                  <a:pt x="12751" y="11850"/>
                </a:lnTo>
                <a:lnTo>
                  <a:pt x="12727" y="11899"/>
                </a:lnTo>
                <a:lnTo>
                  <a:pt x="12727" y="11947"/>
                </a:lnTo>
                <a:lnTo>
                  <a:pt x="12751" y="11972"/>
                </a:lnTo>
                <a:lnTo>
                  <a:pt x="12800" y="11996"/>
                </a:lnTo>
                <a:lnTo>
                  <a:pt x="12970" y="12020"/>
                </a:lnTo>
                <a:lnTo>
                  <a:pt x="13165" y="11996"/>
                </a:lnTo>
                <a:lnTo>
                  <a:pt x="13505" y="11923"/>
                </a:lnTo>
                <a:lnTo>
                  <a:pt x="13870" y="11801"/>
                </a:lnTo>
                <a:lnTo>
                  <a:pt x="14187" y="11680"/>
                </a:lnTo>
                <a:lnTo>
                  <a:pt x="14698" y="11509"/>
                </a:lnTo>
                <a:lnTo>
                  <a:pt x="14941" y="11412"/>
                </a:lnTo>
                <a:lnTo>
                  <a:pt x="15184" y="11290"/>
                </a:lnTo>
                <a:lnTo>
                  <a:pt x="15209" y="11923"/>
                </a:lnTo>
                <a:lnTo>
                  <a:pt x="14868" y="11972"/>
                </a:lnTo>
                <a:lnTo>
                  <a:pt x="14503" y="12045"/>
                </a:lnTo>
                <a:lnTo>
                  <a:pt x="13822" y="12215"/>
                </a:lnTo>
                <a:lnTo>
                  <a:pt x="13408" y="12288"/>
                </a:lnTo>
                <a:lnTo>
                  <a:pt x="12970" y="12361"/>
                </a:lnTo>
                <a:lnTo>
                  <a:pt x="12556" y="12458"/>
                </a:lnTo>
                <a:lnTo>
                  <a:pt x="12337" y="12531"/>
                </a:lnTo>
                <a:lnTo>
                  <a:pt x="12143" y="12604"/>
                </a:lnTo>
                <a:lnTo>
                  <a:pt x="12094" y="12653"/>
                </a:lnTo>
                <a:lnTo>
                  <a:pt x="12094" y="12750"/>
                </a:lnTo>
                <a:lnTo>
                  <a:pt x="12118" y="12799"/>
                </a:lnTo>
                <a:lnTo>
                  <a:pt x="12143" y="12823"/>
                </a:lnTo>
                <a:lnTo>
                  <a:pt x="12191" y="12848"/>
                </a:lnTo>
                <a:lnTo>
                  <a:pt x="12386" y="12872"/>
                </a:lnTo>
                <a:lnTo>
                  <a:pt x="12581" y="12872"/>
                </a:lnTo>
                <a:lnTo>
                  <a:pt x="12970" y="12823"/>
                </a:lnTo>
                <a:lnTo>
                  <a:pt x="13384" y="12775"/>
                </a:lnTo>
                <a:lnTo>
                  <a:pt x="13749" y="12677"/>
                </a:lnTo>
                <a:lnTo>
                  <a:pt x="14479" y="12531"/>
                </a:lnTo>
                <a:lnTo>
                  <a:pt x="14844" y="12434"/>
                </a:lnTo>
                <a:lnTo>
                  <a:pt x="15209" y="12312"/>
                </a:lnTo>
                <a:lnTo>
                  <a:pt x="15209" y="12312"/>
                </a:lnTo>
                <a:lnTo>
                  <a:pt x="15184" y="12507"/>
                </a:lnTo>
                <a:lnTo>
                  <a:pt x="14868" y="12629"/>
                </a:lnTo>
                <a:lnTo>
                  <a:pt x="14552" y="12750"/>
                </a:lnTo>
                <a:lnTo>
                  <a:pt x="14260" y="12896"/>
                </a:lnTo>
                <a:lnTo>
                  <a:pt x="13968" y="12994"/>
                </a:lnTo>
                <a:lnTo>
                  <a:pt x="13505" y="13140"/>
                </a:lnTo>
                <a:lnTo>
                  <a:pt x="13019" y="13286"/>
                </a:lnTo>
                <a:lnTo>
                  <a:pt x="12556" y="13432"/>
                </a:lnTo>
                <a:lnTo>
                  <a:pt x="12337" y="13529"/>
                </a:lnTo>
                <a:lnTo>
                  <a:pt x="12118" y="13626"/>
                </a:lnTo>
                <a:lnTo>
                  <a:pt x="12070" y="13675"/>
                </a:lnTo>
                <a:lnTo>
                  <a:pt x="12070" y="13748"/>
                </a:lnTo>
                <a:lnTo>
                  <a:pt x="12118" y="13797"/>
                </a:lnTo>
                <a:lnTo>
                  <a:pt x="12167" y="13821"/>
                </a:lnTo>
                <a:lnTo>
                  <a:pt x="12654" y="13821"/>
                </a:lnTo>
                <a:lnTo>
                  <a:pt x="12897" y="13772"/>
                </a:lnTo>
                <a:lnTo>
                  <a:pt x="13140" y="13724"/>
                </a:lnTo>
                <a:lnTo>
                  <a:pt x="13627" y="13602"/>
                </a:lnTo>
                <a:lnTo>
                  <a:pt x="14089" y="13456"/>
                </a:lnTo>
                <a:lnTo>
                  <a:pt x="14600" y="13286"/>
                </a:lnTo>
                <a:lnTo>
                  <a:pt x="14868" y="13188"/>
                </a:lnTo>
                <a:lnTo>
                  <a:pt x="15111" y="13091"/>
                </a:lnTo>
                <a:lnTo>
                  <a:pt x="15014" y="13651"/>
                </a:lnTo>
                <a:lnTo>
                  <a:pt x="14965" y="13651"/>
                </a:lnTo>
                <a:lnTo>
                  <a:pt x="14795" y="13602"/>
                </a:lnTo>
                <a:lnTo>
                  <a:pt x="14406" y="13602"/>
                </a:lnTo>
                <a:lnTo>
                  <a:pt x="14211" y="13626"/>
                </a:lnTo>
                <a:lnTo>
                  <a:pt x="13822" y="13724"/>
                </a:lnTo>
                <a:lnTo>
                  <a:pt x="13432" y="13797"/>
                </a:lnTo>
                <a:lnTo>
                  <a:pt x="12970" y="13894"/>
                </a:lnTo>
                <a:lnTo>
                  <a:pt x="12532" y="14016"/>
                </a:lnTo>
                <a:lnTo>
                  <a:pt x="12094" y="14137"/>
                </a:lnTo>
                <a:lnTo>
                  <a:pt x="11656" y="14308"/>
                </a:lnTo>
                <a:lnTo>
                  <a:pt x="11607" y="14356"/>
                </a:lnTo>
                <a:lnTo>
                  <a:pt x="11583" y="14405"/>
                </a:lnTo>
                <a:lnTo>
                  <a:pt x="11607" y="14454"/>
                </a:lnTo>
                <a:lnTo>
                  <a:pt x="11632" y="14478"/>
                </a:lnTo>
                <a:lnTo>
                  <a:pt x="11680" y="14478"/>
                </a:lnTo>
                <a:lnTo>
                  <a:pt x="12094" y="14454"/>
                </a:lnTo>
                <a:lnTo>
                  <a:pt x="12532" y="14429"/>
                </a:lnTo>
                <a:lnTo>
                  <a:pt x="12946" y="14356"/>
                </a:lnTo>
                <a:lnTo>
                  <a:pt x="13384" y="14283"/>
                </a:lnTo>
                <a:lnTo>
                  <a:pt x="13773" y="14210"/>
                </a:lnTo>
                <a:lnTo>
                  <a:pt x="14187" y="14137"/>
                </a:lnTo>
                <a:lnTo>
                  <a:pt x="14406" y="14089"/>
                </a:lnTo>
                <a:lnTo>
                  <a:pt x="14600" y="14016"/>
                </a:lnTo>
                <a:lnTo>
                  <a:pt x="14795" y="13943"/>
                </a:lnTo>
                <a:lnTo>
                  <a:pt x="14965" y="13821"/>
                </a:lnTo>
                <a:lnTo>
                  <a:pt x="14795" y="14381"/>
                </a:lnTo>
                <a:lnTo>
                  <a:pt x="14576" y="14916"/>
                </a:lnTo>
                <a:lnTo>
                  <a:pt x="14308" y="15451"/>
                </a:lnTo>
                <a:lnTo>
                  <a:pt x="14016" y="15938"/>
                </a:lnTo>
                <a:lnTo>
                  <a:pt x="13870" y="16206"/>
                </a:lnTo>
                <a:lnTo>
                  <a:pt x="13797" y="16157"/>
                </a:lnTo>
                <a:lnTo>
                  <a:pt x="13627" y="16108"/>
                </a:lnTo>
                <a:lnTo>
                  <a:pt x="13457" y="16084"/>
                </a:lnTo>
                <a:lnTo>
                  <a:pt x="12386" y="16084"/>
                </a:lnTo>
                <a:lnTo>
                  <a:pt x="11924" y="16060"/>
                </a:lnTo>
                <a:lnTo>
                  <a:pt x="11461" y="16011"/>
                </a:lnTo>
                <a:lnTo>
                  <a:pt x="10537" y="15889"/>
                </a:lnTo>
                <a:lnTo>
                  <a:pt x="10488" y="15889"/>
                </a:lnTo>
                <a:lnTo>
                  <a:pt x="10464" y="15914"/>
                </a:lnTo>
                <a:lnTo>
                  <a:pt x="10464" y="15962"/>
                </a:lnTo>
                <a:lnTo>
                  <a:pt x="10488" y="15987"/>
                </a:lnTo>
                <a:lnTo>
                  <a:pt x="10853" y="16181"/>
                </a:lnTo>
                <a:lnTo>
                  <a:pt x="11242" y="16352"/>
                </a:lnTo>
                <a:lnTo>
                  <a:pt x="11632" y="16473"/>
                </a:lnTo>
                <a:lnTo>
                  <a:pt x="12045" y="16546"/>
                </a:lnTo>
                <a:lnTo>
                  <a:pt x="12435" y="16595"/>
                </a:lnTo>
                <a:lnTo>
                  <a:pt x="12848" y="16619"/>
                </a:lnTo>
                <a:lnTo>
                  <a:pt x="13067" y="16619"/>
                </a:lnTo>
                <a:lnTo>
                  <a:pt x="13262" y="16595"/>
                </a:lnTo>
                <a:lnTo>
                  <a:pt x="13457" y="16571"/>
                </a:lnTo>
                <a:lnTo>
                  <a:pt x="13651" y="16498"/>
                </a:lnTo>
                <a:lnTo>
                  <a:pt x="13335" y="16887"/>
                </a:lnTo>
                <a:lnTo>
                  <a:pt x="13019" y="17252"/>
                </a:lnTo>
                <a:lnTo>
                  <a:pt x="12873" y="17203"/>
                </a:lnTo>
                <a:lnTo>
                  <a:pt x="12702" y="17154"/>
                </a:lnTo>
                <a:lnTo>
                  <a:pt x="12386" y="17106"/>
                </a:lnTo>
                <a:lnTo>
                  <a:pt x="12045" y="17081"/>
                </a:lnTo>
                <a:lnTo>
                  <a:pt x="11729" y="17008"/>
                </a:lnTo>
                <a:lnTo>
                  <a:pt x="11340" y="16911"/>
                </a:lnTo>
                <a:lnTo>
                  <a:pt x="10950" y="16790"/>
                </a:lnTo>
                <a:lnTo>
                  <a:pt x="10172" y="16522"/>
                </a:lnTo>
                <a:lnTo>
                  <a:pt x="10123" y="16522"/>
                </a:lnTo>
                <a:lnTo>
                  <a:pt x="10099" y="16546"/>
                </a:lnTo>
                <a:lnTo>
                  <a:pt x="10099" y="16595"/>
                </a:lnTo>
                <a:lnTo>
                  <a:pt x="10099" y="16619"/>
                </a:lnTo>
                <a:lnTo>
                  <a:pt x="10415" y="16863"/>
                </a:lnTo>
                <a:lnTo>
                  <a:pt x="10756" y="17057"/>
                </a:lnTo>
                <a:lnTo>
                  <a:pt x="11096" y="17227"/>
                </a:lnTo>
                <a:lnTo>
                  <a:pt x="11461" y="17373"/>
                </a:lnTo>
                <a:lnTo>
                  <a:pt x="11729" y="17446"/>
                </a:lnTo>
                <a:lnTo>
                  <a:pt x="12045" y="17519"/>
                </a:lnTo>
                <a:lnTo>
                  <a:pt x="12362" y="17568"/>
                </a:lnTo>
                <a:lnTo>
                  <a:pt x="12678" y="17592"/>
                </a:lnTo>
                <a:lnTo>
                  <a:pt x="12289" y="17884"/>
                </a:lnTo>
                <a:lnTo>
                  <a:pt x="12118" y="18030"/>
                </a:lnTo>
                <a:lnTo>
                  <a:pt x="11899" y="18128"/>
                </a:lnTo>
                <a:lnTo>
                  <a:pt x="11607" y="18055"/>
                </a:lnTo>
                <a:lnTo>
                  <a:pt x="11315" y="17982"/>
                </a:lnTo>
                <a:lnTo>
                  <a:pt x="10999" y="17884"/>
                </a:lnTo>
                <a:lnTo>
                  <a:pt x="10707" y="17787"/>
                </a:lnTo>
                <a:lnTo>
                  <a:pt x="10415" y="17641"/>
                </a:lnTo>
                <a:lnTo>
                  <a:pt x="10123" y="17446"/>
                </a:lnTo>
                <a:lnTo>
                  <a:pt x="9856" y="17276"/>
                </a:lnTo>
                <a:lnTo>
                  <a:pt x="9564" y="17106"/>
                </a:lnTo>
                <a:lnTo>
                  <a:pt x="9515" y="17106"/>
                </a:lnTo>
                <a:lnTo>
                  <a:pt x="9466" y="17130"/>
                </a:lnTo>
                <a:lnTo>
                  <a:pt x="9442" y="17154"/>
                </a:lnTo>
                <a:lnTo>
                  <a:pt x="9442" y="17203"/>
                </a:lnTo>
                <a:lnTo>
                  <a:pt x="9539" y="17422"/>
                </a:lnTo>
                <a:lnTo>
                  <a:pt x="9685" y="17617"/>
                </a:lnTo>
                <a:lnTo>
                  <a:pt x="9856" y="17811"/>
                </a:lnTo>
                <a:lnTo>
                  <a:pt x="10075" y="17982"/>
                </a:lnTo>
                <a:lnTo>
                  <a:pt x="10318" y="18128"/>
                </a:lnTo>
                <a:lnTo>
                  <a:pt x="10561" y="18249"/>
                </a:lnTo>
                <a:lnTo>
                  <a:pt x="10829" y="18347"/>
                </a:lnTo>
                <a:lnTo>
                  <a:pt x="11096" y="18420"/>
                </a:lnTo>
                <a:lnTo>
                  <a:pt x="10853" y="18444"/>
                </a:lnTo>
                <a:lnTo>
                  <a:pt x="10634" y="18444"/>
                </a:lnTo>
                <a:lnTo>
                  <a:pt x="10439" y="18420"/>
                </a:lnTo>
                <a:lnTo>
                  <a:pt x="10220" y="18395"/>
                </a:lnTo>
                <a:lnTo>
                  <a:pt x="10026" y="18322"/>
                </a:lnTo>
                <a:lnTo>
                  <a:pt x="9637" y="18176"/>
                </a:lnTo>
                <a:lnTo>
                  <a:pt x="9223" y="18006"/>
                </a:lnTo>
                <a:lnTo>
                  <a:pt x="8834" y="17811"/>
                </a:lnTo>
                <a:lnTo>
                  <a:pt x="8444" y="17665"/>
                </a:lnTo>
                <a:lnTo>
                  <a:pt x="8225" y="17617"/>
                </a:lnTo>
                <a:lnTo>
                  <a:pt x="8031" y="17568"/>
                </a:lnTo>
                <a:lnTo>
                  <a:pt x="7812" y="17519"/>
                </a:lnTo>
                <a:lnTo>
                  <a:pt x="7593" y="17519"/>
                </a:lnTo>
                <a:lnTo>
                  <a:pt x="7398" y="17544"/>
                </a:lnTo>
                <a:lnTo>
                  <a:pt x="7228" y="17568"/>
                </a:lnTo>
                <a:lnTo>
                  <a:pt x="7033" y="17617"/>
                </a:lnTo>
                <a:lnTo>
                  <a:pt x="6863" y="17690"/>
                </a:lnTo>
                <a:lnTo>
                  <a:pt x="6522" y="17860"/>
                </a:lnTo>
                <a:lnTo>
                  <a:pt x="6181" y="18055"/>
                </a:lnTo>
                <a:lnTo>
                  <a:pt x="5792" y="18274"/>
                </a:lnTo>
                <a:lnTo>
                  <a:pt x="5597" y="18371"/>
                </a:lnTo>
                <a:lnTo>
                  <a:pt x="5378" y="18444"/>
                </a:lnTo>
                <a:lnTo>
                  <a:pt x="5232" y="18493"/>
                </a:lnTo>
                <a:lnTo>
                  <a:pt x="5062" y="18493"/>
                </a:lnTo>
                <a:lnTo>
                  <a:pt x="4916" y="18468"/>
                </a:lnTo>
                <a:lnTo>
                  <a:pt x="4770" y="18444"/>
                </a:lnTo>
                <a:lnTo>
                  <a:pt x="4454" y="18347"/>
                </a:lnTo>
                <a:lnTo>
                  <a:pt x="4186" y="18201"/>
                </a:lnTo>
                <a:lnTo>
                  <a:pt x="3748" y="17957"/>
                </a:lnTo>
                <a:lnTo>
                  <a:pt x="3359" y="17690"/>
                </a:lnTo>
                <a:lnTo>
                  <a:pt x="2994" y="17373"/>
                </a:lnTo>
                <a:lnTo>
                  <a:pt x="2629" y="17057"/>
                </a:lnTo>
                <a:lnTo>
                  <a:pt x="2312" y="16692"/>
                </a:lnTo>
                <a:lnTo>
                  <a:pt x="1996" y="16327"/>
                </a:lnTo>
                <a:lnTo>
                  <a:pt x="1729" y="15938"/>
                </a:lnTo>
                <a:lnTo>
                  <a:pt x="1485" y="15524"/>
                </a:lnTo>
                <a:lnTo>
                  <a:pt x="1266" y="15086"/>
                </a:lnTo>
                <a:lnTo>
                  <a:pt x="1072" y="14648"/>
                </a:lnTo>
                <a:lnTo>
                  <a:pt x="901" y="14186"/>
                </a:lnTo>
                <a:lnTo>
                  <a:pt x="755" y="13724"/>
                </a:lnTo>
                <a:lnTo>
                  <a:pt x="658" y="13261"/>
                </a:lnTo>
                <a:lnTo>
                  <a:pt x="585" y="12775"/>
                </a:lnTo>
                <a:lnTo>
                  <a:pt x="561" y="12312"/>
                </a:lnTo>
                <a:lnTo>
                  <a:pt x="561" y="11826"/>
                </a:lnTo>
                <a:lnTo>
                  <a:pt x="609" y="11266"/>
                </a:lnTo>
                <a:lnTo>
                  <a:pt x="682" y="10682"/>
                </a:lnTo>
                <a:lnTo>
                  <a:pt x="828" y="10147"/>
                </a:lnTo>
                <a:lnTo>
                  <a:pt x="1023" y="9611"/>
                </a:lnTo>
                <a:lnTo>
                  <a:pt x="1242" y="9076"/>
                </a:lnTo>
                <a:lnTo>
                  <a:pt x="1510" y="8565"/>
                </a:lnTo>
                <a:lnTo>
                  <a:pt x="1826" y="8103"/>
                </a:lnTo>
                <a:lnTo>
                  <a:pt x="2166" y="7641"/>
                </a:lnTo>
                <a:lnTo>
                  <a:pt x="2361" y="7422"/>
                </a:lnTo>
                <a:lnTo>
                  <a:pt x="2556" y="7203"/>
                </a:lnTo>
                <a:lnTo>
                  <a:pt x="2775" y="7008"/>
                </a:lnTo>
                <a:lnTo>
                  <a:pt x="2994" y="6838"/>
                </a:lnTo>
                <a:lnTo>
                  <a:pt x="3213" y="6692"/>
                </a:lnTo>
                <a:lnTo>
                  <a:pt x="3432" y="6546"/>
                </a:lnTo>
                <a:lnTo>
                  <a:pt x="3675" y="6400"/>
                </a:lnTo>
                <a:lnTo>
                  <a:pt x="3918" y="6278"/>
                </a:lnTo>
                <a:lnTo>
                  <a:pt x="4186" y="6181"/>
                </a:lnTo>
                <a:lnTo>
                  <a:pt x="4429" y="6108"/>
                </a:lnTo>
                <a:lnTo>
                  <a:pt x="4697" y="6035"/>
                </a:lnTo>
                <a:lnTo>
                  <a:pt x="4965" y="5986"/>
                </a:lnTo>
                <a:lnTo>
                  <a:pt x="5257" y="5962"/>
                </a:lnTo>
                <a:lnTo>
                  <a:pt x="5524" y="5937"/>
                </a:lnTo>
                <a:close/>
                <a:moveTo>
                  <a:pt x="11802" y="0"/>
                </a:moveTo>
                <a:lnTo>
                  <a:pt x="11729" y="49"/>
                </a:lnTo>
                <a:lnTo>
                  <a:pt x="11680" y="122"/>
                </a:lnTo>
                <a:lnTo>
                  <a:pt x="11656" y="219"/>
                </a:lnTo>
                <a:lnTo>
                  <a:pt x="11656" y="244"/>
                </a:lnTo>
                <a:lnTo>
                  <a:pt x="11583" y="268"/>
                </a:lnTo>
                <a:lnTo>
                  <a:pt x="11096" y="438"/>
                </a:lnTo>
                <a:lnTo>
                  <a:pt x="10610" y="633"/>
                </a:lnTo>
                <a:lnTo>
                  <a:pt x="10123" y="852"/>
                </a:lnTo>
                <a:lnTo>
                  <a:pt x="9661" y="1119"/>
                </a:lnTo>
                <a:lnTo>
                  <a:pt x="9199" y="1387"/>
                </a:lnTo>
                <a:lnTo>
                  <a:pt x="8980" y="1557"/>
                </a:lnTo>
                <a:lnTo>
                  <a:pt x="8785" y="1728"/>
                </a:lnTo>
                <a:lnTo>
                  <a:pt x="8590" y="1898"/>
                </a:lnTo>
                <a:lnTo>
                  <a:pt x="8420" y="2093"/>
                </a:lnTo>
                <a:lnTo>
                  <a:pt x="8250" y="2287"/>
                </a:lnTo>
                <a:lnTo>
                  <a:pt x="8104" y="2506"/>
                </a:lnTo>
                <a:lnTo>
                  <a:pt x="8006" y="2677"/>
                </a:lnTo>
                <a:lnTo>
                  <a:pt x="7933" y="2871"/>
                </a:lnTo>
                <a:lnTo>
                  <a:pt x="7860" y="3066"/>
                </a:lnTo>
                <a:lnTo>
                  <a:pt x="7836" y="3261"/>
                </a:lnTo>
                <a:lnTo>
                  <a:pt x="7812" y="3480"/>
                </a:lnTo>
                <a:lnTo>
                  <a:pt x="7812" y="3674"/>
                </a:lnTo>
                <a:lnTo>
                  <a:pt x="7836" y="3869"/>
                </a:lnTo>
                <a:lnTo>
                  <a:pt x="7885" y="4088"/>
                </a:lnTo>
                <a:lnTo>
                  <a:pt x="7909" y="4210"/>
                </a:lnTo>
                <a:lnTo>
                  <a:pt x="7982" y="4356"/>
                </a:lnTo>
                <a:lnTo>
                  <a:pt x="8079" y="4502"/>
                </a:lnTo>
                <a:lnTo>
                  <a:pt x="8177" y="4648"/>
                </a:lnTo>
                <a:lnTo>
                  <a:pt x="8104" y="4745"/>
                </a:lnTo>
                <a:lnTo>
                  <a:pt x="7933" y="4453"/>
                </a:lnTo>
                <a:lnTo>
                  <a:pt x="7739" y="4039"/>
                </a:lnTo>
                <a:lnTo>
                  <a:pt x="7593" y="3820"/>
                </a:lnTo>
                <a:lnTo>
                  <a:pt x="7447" y="3601"/>
                </a:lnTo>
                <a:lnTo>
                  <a:pt x="7276" y="3407"/>
                </a:lnTo>
                <a:lnTo>
                  <a:pt x="7106" y="3236"/>
                </a:lnTo>
                <a:lnTo>
                  <a:pt x="6911" y="3115"/>
                </a:lnTo>
                <a:lnTo>
                  <a:pt x="6717" y="3017"/>
                </a:lnTo>
                <a:lnTo>
                  <a:pt x="6644" y="3017"/>
                </a:lnTo>
                <a:lnTo>
                  <a:pt x="6595" y="3066"/>
                </a:lnTo>
                <a:lnTo>
                  <a:pt x="6546" y="3115"/>
                </a:lnTo>
                <a:lnTo>
                  <a:pt x="6546" y="3188"/>
                </a:lnTo>
                <a:lnTo>
                  <a:pt x="6595" y="3358"/>
                </a:lnTo>
                <a:lnTo>
                  <a:pt x="6668" y="3504"/>
                </a:lnTo>
                <a:lnTo>
                  <a:pt x="6887" y="3772"/>
                </a:lnTo>
                <a:lnTo>
                  <a:pt x="7155" y="4161"/>
                </a:lnTo>
                <a:lnTo>
                  <a:pt x="7398" y="4575"/>
                </a:lnTo>
                <a:lnTo>
                  <a:pt x="7617" y="4964"/>
                </a:lnTo>
                <a:lnTo>
                  <a:pt x="7787" y="5378"/>
                </a:lnTo>
                <a:lnTo>
                  <a:pt x="7909" y="5767"/>
                </a:lnTo>
                <a:lnTo>
                  <a:pt x="7958" y="5937"/>
                </a:lnTo>
                <a:lnTo>
                  <a:pt x="8055" y="6108"/>
                </a:lnTo>
                <a:lnTo>
                  <a:pt x="7641" y="6059"/>
                </a:lnTo>
                <a:lnTo>
                  <a:pt x="7228" y="5962"/>
                </a:lnTo>
                <a:lnTo>
                  <a:pt x="6936" y="5864"/>
                </a:lnTo>
                <a:lnTo>
                  <a:pt x="6668" y="5743"/>
                </a:lnTo>
                <a:lnTo>
                  <a:pt x="6400" y="5645"/>
                </a:lnTo>
                <a:lnTo>
                  <a:pt x="6279" y="5621"/>
                </a:lnTo>
                <a:lnTo>
                  <a:pt x="6133" y="5597"/>
                </a:lnTo>
                <a:lnTo>
                  <a:pt x="6084" y="5597"/>
                </a:lnTo>
                <a:lnTo>
                  <a:pt x="6060" y="5621"/>
                </a:lnTo>
                <a:lnTo>
                  <a:pt x="5865" y="5548"/>
                </a:lnTo>
                <a:lnTo>
                  <a:pt x="5670" y="5499"/>
                </a:lnTo>
                <a:lnTo>
                  <a:pt x="5476" y="5475"/>
                </a:lnTo>
                <a:lnTo>
                  <a:pt x="5257" y="5451"/>
                </a:lnTo>
                <a:lnTo>
                  <a:pt x="5062" y="5451"/>
                </a:lnTo>
                <a:lnTo>
                  <a:pt x="4867" y="5475"/>
                </a:lnTo>
                <a:lnTo>
                  <a:pt x="4478" y="5524"/>
                </a:lnTo>
                <a:lnTo>
                  <a:pt x="4089" y="5645"/>
                </a:lnTo>
                <a:lnTo>
                  <a:pt x="3699" y="5791"/>
                </a:lnTo>
                <a:lnTo>
                  <a:pt x="3334" y="5986"/>
                </a:lnTo>
                <a:lnTo>
                  <a:pt x="2994" y="6181"/>
                </a:lnTo>
                <a:lnTo>
                  <a:pt x="2604" y="6448"/>
                </a:lnTo>
                <a:lnTo>
                  <a:pt x="2264" y="6765"/>
                </a:lnTo>
                <a:lnTo>
                  <a:pt x="1948" y="7081"/>
                </a:lnTo>
                <a:lnTo>
                  <a:pt x="1631" y="7422"/>
                </a:lnTo>
                <a:lnTo>
                  <a:pt x="1364" y="7811"/>
                </a:lnTo>
                <a:lnTo>
                  <a:pt x="1120" y="8200"/>
                </a:lnTo>
                <a:lnTo>
                  <a:pt x="877" y="8590"/>
                </a:lnTo>
                <a:lnTo>
                  <a:pt x="682" y="9003"/>
                </a:lnTo>
                <a:lnTo>
                  <a:pt x="512" y="9417"/>
                </a:lnTo>
                <a:lnTo>
                  <a:pt x="342" y="9855"/>
                </a:lnTo>
                <a:lnTo>
                  <a:pt x="220" y="10293"/>
                </a:lnTo>
                <a:lnTo>
                  <a:pt x="123" y="10731"/>
                </a:lnTo>
                <a:lnTo>
                  <a:pt x="50" y="11193"/>
                </a:lnTo>
                <a:lnTo>
                  <a:pt x="25" y="11631"/>
                </a:lnTo>
                <a:lnTo>
                  <a:pt x="1" y="12093"/>
                </a:lnTo>
                <a:lnTo>
                  <a:pt x="1" y="12531"/>
                </a:lnTo>
                <a:lnTo>
                  <a:pt x="50" y="12994"/>
                </a:lnTo>
                <a:lnTo>
                  <a:pt x="123" y="13432"/>
                </a:lnTo>
                <a:lnTo>
                  <a:pt x="196" y="13870"/>
                </a:lnTo>
                <a:lnTo>
                  <a:pt x="317" y="14308"/>
                </a:lnTo>
                <a:lnTo>
                  <a:pt x="463" y="14746"/>
                </a:lnTo>
                <a:lnTo>
                  <a:pt x="634" y="15159"/>
                </a:lnTo>
                <a:lnTo>
                  <a:pt x="828" y="15573"/>
                </a:lnTo>
                <a:lnTo>
                  <a:pt x="1047" y="15987"/>
                </a:lnTo>
                <a:lnTo>
                  <a:pt x="1291" y="16352"/>
                </a:lnTo>
                <a:lnTo>
                  <a:pt x="1558" y="16717"/>
                </a:lnTo>
                <a:lnTo>
                  <a:pt x="1826" y="17057"/>
                </a:lnTo>
                <a:lnTo>
                  <a:pt x="2118" y="17373"/>
                </a:lnTo>
                <a:lnTo>
                  <a:pt x="2458" y="17665"/>
                </a:lnTo>
                <a:lnTo>
                  <a:pt x="2775" y="17957"/>
                </a:lnTo>
                <a:lnTo>
                  <a:pt x="3140" y="18225"/>
                </a:lnTo>
                <a:lnTo>
                  <a:pt x="3505" y="18468"/>
                </a:lnTo>
                <a:lnTo>
                  <a:pt x="3870" y="18687"/>
                </a:lnTo>
                <a:lnTo>
                  <a:pt x="4235" y="18882"/>
                </a:lnTo>
                <a:lnTo>
                  <a:pt x="4429" y="18955"/>
                </a:lnTo>
                <a:lnTo>
                  <a:pt x="4648" y="19004"/>
                </a:lnTo>
                <a:lnTo>
                  <a:pt x="4843" y="19052"/>
                </a:lnTo>
                <a:lnTo>
                  <a:pt x="5257" y="19052"/>
                </a:lnTo>
                <a:lnTo>
                  <a:pt x="5451" y="19004"/>
                </a:lnTo>
                <a:lnTo>
                  <a:pt x="5646" y="18931"/>
                </a:lnTo>
                <a:lnTo>
                  <a:pt x="5841" y="18858"/>
                </a:lnTo>
                <a:lnTo>
                  <a:pt x="6230" y="18639"/>
                </a:lnTo>
                <a:lnTo>
                  <a:pt x="6571" y="18444"/>
                </a:lnTo>
                <a:lnTo>
                  <a:pt x="6790" y="18322"/>
                </a:lnTo>
                <a:lnTo>
                  <a:pt x="6984" y="18225"/>
                </a:lnTo>
                <a:lnTo>
                  <a:pt x="7203" y="18152"/>
                </a:lnTo>
                <a:lnTo>
                  <a:pt x="7398" y="18079"/>
                </a:lnTo>
                <a:lnTo>
                  <a:pt x="7617" y="18055"/>
                </a:lnTo>
                <a:lnTo>
                  <a:pt x="7836" y="18055"/>
                </a:lnTo>
                <a:lnTo>
                  <a:pt x="8079" y="18103"/>
                </a:lnTo>
                <a:lnTo>
                  <a:pt x="8298" y="18152"/>
                </a:lnTo>
                <a:lnTo>
                  <a:pt x="8736" y="18298"/>
                </a:lnTo>
                <a:lnTo>
                  <a:pt x="9150" y="18468"/>
                </a:lnTo>
                <a:lnTo>
                  <a:pt x="9564" y="18663"/>
                </a:lnTo>
                <a:lnTo>
                  <a:pt x="10002" y="18833"/>
                </a:lnTo>
                <a:lnTo>
                  <a:pt x="10220" y="18906"/>
                </a:lnTo>
                <a:lnTo>
                  <a:pt x="10439" y="18931"/>
                </a:lnTo>
                <a:lnTo>
                  <a:pt x="10634" y="18955"/>
                </a:lnTo>
                <a:lnTo>
                  <a:pt x="11048" y="18955"/>
                </a:lnTo>
                <a:lnTo>
                  <a:pt x="11242" y="18906"/>
                </a:lnTo>
                <a:lnTo>
                  <a:pt x="11461" y="18858"/>
                </a:lnTo>
                <a:lnTo>
                  <a:pt x="11632" y="18809"/>
                </a:lnTo>
                <a:lnTo>
                  <a:pt x="12021" y="18639"/>
                </a:lnTo>
                <a:lnTo>
                  <a:pt x="12386" y="18420"/>
                </a:lnTo>
                <a:lnTo>
                  <a:pt x="12727" y="18176"/>
                </a:lnTo>
                <a:lnTo>
                  <a:pt x="13067" y="17884"/>
                </a:lnTo>
                <a:lnTo>
                  <a:pt x="13335" y="17641"/>
                </a:lnTo>
                <a:lnTo>
                  <a:pt x="13603" y="17349"/>
                </a:lnTo>
                <a:lnTo>
                  <a:pt x="13846" y="17081"/>
                </a:lnTo>
                <a:lnTo>
                  <a:pt x="14089" y="16790"/>
                </a:lnTo>
                <a:lnTo>
                  <a:pt x="14308" y="16473"/>
                </a:lnTo>
                <a:lnTo>
                  <a:pt x="14503" y="16157"/>
                </a:lnTo>
                <a:lnTo>
                  <a:pt x="14698" y="15841"/>
                </a:lnTo>
                <a:lnTo>
                  <a:pt x="14868" y="15524"/>
                </a:lnTo>
                <a:lnTo>
                  <a:pt x="15038" y="15184"/>
                </a:lnTo>
                <a:lnTo>
                  <a:pt x="15160" y="14843"/>
                </a:lnTo>
                <a:lnTo>
                  <a:pt x="15282" y="14478"/>
                </a:lnTo>
                <a:lnTo>
                  <a:pt x="15403" y="14137"/>
                </a:lnTo>
                <a:lnTo>
                  <a:pt x="15501" y="13772"/>
                </a:lnTo>
                <a:lnTo>
                  <a:pt x="15574" y="13407"/>
                </a:lnTo>
                <a:lnTo>
                  <a:pt x="15622" y="13042"/>
                </a:lnTo>
                <a:lnTo>
                  <a:pt x="15671" y="12677"/>
                </a:lnTo>
                <a:lnTo>
                  <a:pt x="15720" y="12629"/>
                </a:lnTo>
                <a:lnTo>
                  <a:pt x="15744" y="12580"/>
                </a:lnTo>
                <a:lnTo>
                  <a:pt x="15744" y="12556"/>
                </a:lnTo>
                <a:lnTo>
                  <a:pt x="15695" y="12483"/>
                </a:lnTo>
                <a:lnTo>
                  <a:pt x="15720" y="11996"/>
                </a:lnTo>
                <a:lnTo>
                  <a:pt x="15720" y="11509"/>
                </a:lnTo>
                <a:lnTo>
                  <a:pt x="15671" y="10998"/>
                </a:lnTo>
                <a:lnTo>
                  <a:pt x="15622" y="10512"/>
                </a:lnTo>
                <a:lnTo>
                  <a:pt x="15525" y="10074"/>
                </a:lnTo>
                <a:lnTo>
                  <a:pt x="15403" y="9636"/>
                </a:lnTo>
                <a:lnTo>
                  <a:pt x="15257" y="9173"/>
                </a:lnTo>
                <a:lnTo>
                  <a:pt x="15087" y="8711"/>
                </a:lnTo>
                <a:lnTo>
                  <a:pt x="14892" y="8273"/>
                </a:lnTo>
                <a:lnTo>
                  <a:pt x="14649" y="7860"/>
                </a:lnTo>
                <a:lnTo>
                  <a:pt x="14381" y="7446"/>
                </a:lnTo>
                <a:lnTo>
                  <a:pt x="14089" y="7032"/>
                </a:lnTo>
                <a:lnTo>
                  <a:pt x="13773" y="6692"/>
                </a:lnTo>
                <a:lnTo>
                  <a:pt x="13432" y="6351"/>
                </a:lnTo>
                <a:lnTo>
                  <a:pt x="13067" y="6059"/>
                </a:lnTo>
                <a:lnTo>
                  <a:pt x="12678" y="5816"/>
                </a:lnTo>
                <a:lnTo>
                  <a:pt x="12483" y="5718"/>
                </a:lnTo>
                <a:lnTo>
                  <a:pt x="12264" y="5645"/>
                </a:lnTo>
                <a:lnTo>
                  <a:pt x="12070" y="5572"/>
                </a:lnTo>
                <a:lnTo>
                  <a:pt x="11826" y="5499"/>
                </a:lnTo>
                <a:lnTo>
                  <a:pt x="11607" y="5451"/>
                </a:lnTo>
                <a:lnTo>
                  <a:pt x="11388" y="5426"/>
                </a:lnTo>
                <a:lnTo>
                  <a:pt x="10902" y="5426"/>
                </a:lnTo>
                <a:lnTo>
                  <a:pt x="10853" y="5329"/>
                </a:lnTo>
                <a:lnTo>
                  <a:pt x="10756" y="5280"/>
                </a:lnTo>
                <a:lnTo>
                  <a:pt x="10658" y="5256"/>
                </a:lnTo>
                <a:lnTo>
                  <a:pt x="10610" y="5280"/>
                </a:lnTo>
                <a:lnTo>
                  <a:pt x="10561" y="5305"/>
                </a:lnTo>
                <a:lnTo>
                  <a:pt x="10075" y="5597"/>
                </a:lnTo>
                <a:lnTo>
                  <a:pt x="9807" y="5743"/>
                </a:lnTo>
                <a:lnTo>
                  <a:pt x="9564" y="5840"/>
                </a:lnTo>
                <a:lnTo>
                  <a:pt x="9320" y="5937"/>
                </a:lnTo>
                <a:lnTo>
                  <a:pt x="9053" y="6035"/>
                </a:lnTo>
                <a:lnTo>
                  <a:pt x="8761" y="6083"/>
                </a:lnTo>
                <a:lnTo>
                  <a:pt x="8469" y="6108"/>
                </a:lnTo>
                <a:lnTo>
                  <a:pt x="8469" y="6108"/>
                </a:lnTo>
                <a:lnTo>
                  <a:pt x="8493" y="5864"/>
                </a:lnTo>
                <a:lnTo>
                  <a:pt x="8444" y="5597"/>
                </a:lnTo>
                <a:lnTo>
                  <a:pt x="8371" y="5353"/>
                </a:lnTo>
                <a:lnTo>
                  <a:pt x="8274" y="5086"/>
                </a:lnTo>
                <a:lnTo>
                  <a:pt x="8542" y="4867"/>
                </a:lnTo>
                <a:lnTo>
                  <a:pt x="8639" y="4891"/>
                </a:lnTo>
                <a:lnTo>
                  <a:pt x="8712" y="4867"/>
                </a:lnTo>
                <a:lnTo>
                  <a:pt x="8736" y="4842"/>
                </a:lnTo>
                <a:lnTo>
                  <a:pt x="8761" y="4818"/>
                </a:lnTo>
                <a:lnTo>
                  <a:pt x="8907" y="4891"/>
                </a:lnTo>
                <a:lnTo>
                  <a:pt x="9077" y="4940"/>
                </a:lnTo>
                <a:lnTo>
                  <a:pt x="9247" y="4964"/>
                </a:lnTo>
                <a:lnTo>
                  <a:pt x="9418" y="4988"/>
                </a:lnTo>
                <a:lnTo>
                  <a:pt x="9588" y="4964"/>
                </a:lnTo>
                <a:lnTo>
                  <a:pt x="9758" y="4940"/>
                </a:lnTo>
                <a:lnTo>
                  <a:pt x="9953" y="4891"/>
                </a:lnTo>
                <a:lnTo>
                  <a:pt x="10123" y="4842"/>
                </a:lnTo>
                <a:lnTo>
                  <a:pt x="10464" y="4672"/>
                </a:lnTo>
                <a:lnTo>
                  <a:pt x="10756" y="4477"/>
                </a:lnTo>
                <a:lnTo>
                  <a:pt x="11048" y="4258"/>
                </a:lnTo>
                <a:lnTo>
                  <a:pt x="11267" y="4015"/>
                </a:lnTo>
                <a:lnTo>
                  <a:pt x="11413" y="3820"/>
                </a:lnTo>
                <a:lnTo>
                  <a:pt x="11559" y="3626"/>
                </a:lnTo>
                <a:lnTo>
                  <a:pt x="11680" y="3407"/>
                </a:lnTo>
                <a:lnTo>
                  <a:pt x="11778" y="3163"/>
                </a:lnTo>
                <a:lnTo>
                  <a:pt x="11851" y="2944"/>
                </a:lnTo>
                <a:lnTo>
                  <a:pt x="11924" y="2701"/>
                </a:lnTo>
                <a:lnTo>
                  <a:pt x="12045" y="2214"/>
                </a:lnTo>
                <a:lnTo>
                  <a:pt x="12094" y="1703"/>
                </a:lnTo>
                <a:lnTo>
                  <a:pt x="12118" y="1217"/>
                </a:lnTo>
                <a:lnTo>
                  <a:pt x="12118" y="706"/>
                </a:lnTo>
                <a:lnTo>
                  <a:pt x="12118" y="219"/>
                </a:lnTo>
                <a:lnTo>
                  <a:pt x="12094" y="122"/>
                </a:lnTo>
                <a:lnTo>
                  <a:pt x="12045" y="49"/>
                </a:lnTo>
                <a:lnTo>
                  <a:pt x="11972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7" name="Google Shape;247;p22"/>
          <p:cNvSpPr/>
          <p:nvPr/>
        </p:nvSpPr>
        <p:spPr>
          <a:xfrm>
            <a:off x="3742432" y="4393700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2"/>
          <p:cNvSpPr/>
          <p:nvPr/>
        </p:nvSpPr>
        <p:spPr>
          <a:xfrm>
            <a:off x="4336412" y="4386772"/>
            <a:ext cx="485006" cy="464266"/>
          </a:xfrm>
          <a:custGeom>
            <a:avLst/>
            <a:gdLst/>
            <a:ahLst/>
            <a:cxnLst/>
            <a:rect l="l" t="t" r="r" b="b"/>
            <a:pathLst>
              <a:path w="22192" h="21243" extrusionOk="0">
                <a:moveTo>
                  <a:pt x="17812" y="512"/>
                </a:moveTo>
                <a:lnTo>
                  <a:pt x="17909" y="585"/>
                </a:lnTo>
                <a:lnTo>
                  <a:pt x="17958" y="609"/>
                </a:lnTo>
                <a:lnTo>
                  <a:pt x="18031" y="634"/>
                </a:lnTo>
                <a:lnTo>
                  <a:pt x="18201" y="634"/>
                </a:lnTo>
                <a:lnTo>
                  <a:pt x="18396" y="658"/>
                </a:lnTo>
                <a:lnTo>
                  <a:pt x="18566" y="682"/>
                </a:lnTo>
                <a:lnTo>
                  <a:pt x="18712" y="755"/>
                </a:lnTo>
                <a:lnTo>
                  <a:pt x="18858" y="828"/>
                </a:lnTo>
                <a:lnTo>
                  <a:pt x="19004" y="926"/>
                </a:lnTo>
                <a:lnTo>
                  <a:pt x="19126" y="1023"/>
                </a:lnTo>
                <a:lnTo>
                  <a:pt x="19248" y="1145"/>
                </a:lnTo>
                <a:lnTo>
                  <a:pt x="19345" y="1266"/>
                </a:lnTo>
                <a:lnTo>
                  <a:pt x="19442" y="1388"/>
                </a:lnTo>
                <a:lnTo>
                  <a:pt x="19491" y="1558"/>
                </a:lnTo>
                <a:lnTo>
                  <a:pt x="19540" y="1704"/>
                </a:lnTo>
                <a:lnTo>
                  <a:pt x="19564" y="1874"/>
                </a:lnTo>
                <a:lnTo>
                  <a:pt x="19564" y="2045"/>
                </a:lnTo>
                <a:lnTo>
                  <a:pt x="19564" y="2239"/>
                </a:lnTo>
                <a:lnTo>
                  <a:pt x="19515" y="2410"/>
                </a:lnTo>
                <a:lnTo>
                  <a:pt x="19467" y="2580"/>
                </a:lnTo>
                <a:lnTo>
                  <a:pt x="19394" y="2750"/>
                </a:lnTo>
                <a:lnTo>
                  <a:pt x="19296" y="2896"/>
                </a:lnTo>
                <a:lnTo>
                  <a:pt x="19199" y="3018"/>
                </a:lnTo>
                <a:lnTo>
                  <a:pt x="19077" y="3140"/>
                </a:lnTo>
                <a:lnTo>
                  <a:pt x="18956" y="3237"/>
                </a:lnTo>
                <a:lnTo>
                  <a:pt x="18810" y="3334"/>
                </a:lnTo>
                <a:lnTo>
                  <a:pt x="18664" y="3407"/>
                </a:lnTo>
                <a:lnTo>
                  <a:pt x="18347" y="3529"/>
                </a:lnTo>
                <a:lnTo>
                  <a:pt x="18031" y="3602"/>
                </a:lnTo>
                <a:lnTo>
                  <a:pt x="17690" y="3651"/>
                </a:lnTo>
                <a:lnTo>
                  <a:pt x="17350" y="3651"/>
                </a:lnTo>
                <a:lnTo>
                  <a:pt x="17423" y="3553"/>
                </a:lnTo>
                <a:lnTo>
                  <a:pt x="17666" y="3213"/>
                </a:lnTo>
                <a:lnTo>
                  <a:pt x="17885" y="2823"/>
                </a:lnTo>
                <a:lnTo>
                  <a:pt x="17982" y="2629"/>
                </a:lnTo>
                <a:lnTo>
                  <a:pt x="18055" y="2410"/>
                </a:lnTo>
                <a:lnTo>
                  <a:pt x="18128" y="2215"/>
                </a:lnTo>
                <a:lnTo>
                  <a:pt x="18153" y="2020"/>
                </a:lnTo>
                <a:lnTo>
                  <a:pt x="18153" y="1947"/>
                </a:lnTo>
                <a:lnTo>
                  <a:pt x="18104" y="1899"/>
                </a:lnTo>
                <a:lnTo>
                  <a:pt x="18080" y="1850"/>
                </a:lnTo>
                <a:lnTo>
                  <a:pt x="18007" y="1826"/>
                </a:lnTo>
                <a:lnTo>
                  <a:pt x="17958" y="1801"/>
                </a:lnTo>
                <a:lnTo>
                  <a:pt x="17885" y="1801"/>
                </a:lnTo>
                <a:lnTo>
                  <a:pt x="17836" y="1826"/>
                </a:lnTo>
                <a:lnTo>
                  <a:pt x="17788" y="1874"/>
                </a:lnTo>
                <a:lnTo>
                  <a:pt x="17666" y="2020"/>
                </a:lnTo>
                <a:lnTo>
                  <a:pt x="17569" y="2191"/>
                </a:lnTo>
                <a:lnTo>
                  <a:pt x="17374" y="2556"/>
                </a:lnTo>
                <a:lnTo>
                  <a:pt x="17179" y="2896"/>
                </a:lnTo>
                <a:lnTo>
                  <a:pt x="16985" y="3261"/>
                </a:lnTo>
                <a:lnTo>
                  <a:pt x="16912" y="3067"/>
                </a:lnTo>
                <a:lnTo>
                  <a:pt x="16839" y="2848"/>
                </a:lnTo>
                <a:lnTo>
                  <a:pt x="16766" y="2653"/>
                </a:lnTo>
                <a:lnTo>
                  <a:pt x="16741" y="2458"/>
                </a:lnTo>
                <a:lnTo>
                  <a:pt x="16717" y="2239"/>
                </a:lnTo>
                <a:lnTo>
                  <a:pt x="16717" y="2020"/>
                </a:lnTo>
                <a:lnTo>
                  <a:pt x="16741" y="1801"/>
                </a:lnTo>
                <a:lnTo>
                  <a:pt x="16766" y="1582"/>
                </a:lnTo>
                <a:lnTo>
                  <a:pt x="16814" y="1436"/>
                </a:lnTo>
                <a:lnTo>
                  <a:pt x="16887" y="1315"/>
                </a:lnTo>
                <a:lnTo>
                  <a:pt x="16960" y="1169"/>
                </a:lnTo>
                <a:lnTo>
                  <a:pt x="17033" y="1047"/>
                </a:lnTo>
                <a:lnTo>
                  <a:pt x="17252" y="828"/>
                </a:lnTo>
                <a:lnTo>
                  <a:pt x="17496" y="658"/>
                </a:lnTo>
                <a:lnTo>
                  <a:pt x="17642" y="585"/>
                </a:lnTo>
                <a:lnTo>
                  <a:pt x="17812" y="512"/>
                </a:lnTo>
                <a:close/>
                <a:moveTo>
                  <a:pt x="5111" y="1582"/>
                </a:moveTo>
                <a:lnTo>
                  <a:pt x="5159" y="1655"/>
                </a:lnTo>
                <a:lnTo>
                  <a:pt x="5232" y="1704"/>
                </a:lnTo>
                <a:lnTo>
                  <a:pt x="5305" y="1728"/>
                </a:lnTo>
                <a:lnTo>
                  <a:pt x="5403" y="1704"/>
                </a:lnTo>
                <a:lnTo>
                  <a:pt x="5573" y="1655"/>
                </a:lnTo>
                <a:lnTo>
                  <a:pt x="5719" y="1631"/>
                </a:lnTo>
                <a:lnTo>
                  <a:pt x="5987" y="1631"/>
                </a:lnTo>
                <a:lnTo>
                  <a:pt x="6133" y="1680"/>
                </a:lnTo>
                <a:lnTo>
                  <a:pt x="6230" y="1753"/>
                </a:lnTo>
                <a:lnTo>
                  <a:pt x="6352" y="1850"/>
                </a:lnTo>
                <a:lnTo>
                  <a:pt x="6473" y="1996"/>
                </a:lnTo>
                <a:lnTo>
                  <a:pt x="6595" y="2264"/>
                </a:lnTo>
                <a:lnTo>
                  <a:pt x="6717" y="2531"/>
                </a:lnTo>
                <a:lnTo>
                  <a:pt x="6790" y="2799"/>
                </a:lnTo>
                <a:lnTo>
                  <a:pt x="6838" y="3091"/>
                </a:lnTo>
                <a:lnTo>
                  <a:pt x="6887" y="3286"/>
                </a:lnTo>
                <a:lnTo>
                  <a:pt x="6887" y="3456"/>
                </a:lnTo>
                <a:lnTo>
                  <a:pt x="6863" y="3626"/>
                </a:lnTo>
                <a:lnTo>
                  <a:pt x="6814" y="3797"/>
                </a:lnTo>
                <a:lnTo>
                  <a:pt x="6765" y="3943"/>
                </a:lnTo>
                <a:lnTo>
                  <a:pt x="6692" y="4064"/>
                </a:lnTo>
                <a:lnTo>
                  <a:pt x="6595" y="4186"/>
                </a:lnTo>
                <a:lnTo>
                  <a:pt x="6473" y="4308"/>
                </a:lnTo>
                <a:lnTo>
                  <a:pt x="6303" y="4040"/>
                </a:lnTo>
                <a:lnTo>
                  <a:pt x="6133" y="3797"/>
                </a:lnTo>
                <a:lnTo>
                  <a:pt x="5987" y="3529"/>
                </a:lnTo>
                <a:lnTo>
                  <a:pt x="5865" y="3261"/>
                </a:lnTo>
                <a:lnTo>
                  <a:pt x="5816" y="3164"/>
                </a:lnTo>
                <a:lnTo>
                  <a:pt x="5719" y="2994"/>
                </a:lnTo>
                <a:lnTo>
                  <a:pt x="5670" y="2921"/>
                </a:lnTo>
                <a:lnTo>
                  <a:pt x="5597" y="2872"/>
                </a:lnTo>
                <a:lnTo>
                  <a:pt x="5524" y="2848"/>
                </a:lnTo>
                <a:lnTo>
                  <a:pt x="5476" y="2896"/>
                </a:lnTo>
                <a:lnTo>
                  <a:pt x="5403" y="2969"/>
                </a:lnTo>
                <a:lnTo>
                  <a:pt x="5378" y="3067"/>
                </a:lnTo>
                <a:lnTo>
                  <a:pt x="5378" y="3164"/>
                </a:lnTo>
                <a:lnTo>
                  <a:pt x="5378" y="3261"/>
                </a:lnTo>
                <a:lnTo>
                  <a:pt x="5451" y="3456"/>
                </a:lnTo>
                <a:lnTo>
                  <a:pt x="5524" y="3626"/>
                </a:lnTo>
                <a:lnTo>
                  <a:pt x="5768" y="4089"/>
                </a:lnTo>
                <a:lnTo>
                  <a:pt x="6035" y="4551"/>
                </a:lnTo>
                <a:lnTo>
                  <a:pt x="5768" y="4624"/>
                </a:lnTo>
                <a:lnTo>
                  <a:pt x="5451" y="4648"/>
                </a:lnTo>
                <a:lnTo>
                  <a:pt x="5257" y="4648"/>
                </a:lnTo>
                <a:lnTo>
                  <a:pt x="5086" y="4624"/>
                </a:lnTo>
                <a:lnTo>
                  <a:pt x="4940" y="4600"/>
                </a:lnTo>
                <a:lnTo>
                  <a:pt x="4794" y="4551"/>
                </a:lnTo>
                <a:lnTo>
                  <a:pt x="4673" y="4478"/>
                </a:lnTo>
                <a:lnTo>
                  <a:pt x="4551" y="4381"/>
                </a:lnTo>
                <a:lnTo>
                  <a:pt x="4429" y="4308"/>
                </a:lnTo>
                <a:lnTo>
                  <a:pt x="4356" y="4186"/>
                </a:lnTo>
                <a:lnTo>
                  <a:pt x="4259" y="4064"/>
                </a:lnTo>
                <a:lnTo>
                  <a:pt x="4186" y="3943"/>
                </a:lnTo>
                <a:lnTo>
                  <a:pt x="4137" y="3821"/>
                </a:lnTo>
                <a:lnTo>
                  <a:pt x="4089" y="3675"/>
                </a:lnTo>
                <a:lnTo>
                  <a:pt x="4064" y="3505"/>
                </a:lnTo>
                <a:lnTo>
                  <a:pt x="4064" y="3359"/>
                </a:lnTo>
                <a:lnTo>
                  <a:pt x="4064" y="3188"/>
                </a:lnTo>
                <a:lnTo>
                  <a:pt x="4089" y="3018"/>
                </a:lnTo>
                <a:lnTo>
                  <a:pt x="4137" y="2775"/>
                </a:lnTo>
                <a:lnTo>
                  <a:pt x="4210" y="2556"/>
                </a:lnTo>
                <a:lnTo>
                  <a:pt x="4308" y="2337"/>
                </a:lnTo>
                <a:lnTo>
                  <a:pt x="4429" y="2142"/>
                </a:lnTo>
                <a:lnTo>
                  <a:pt x="4551" y="1972"/>
                </a:lnTo>
                <a:lnTo>
                  <a:pt x="4721" y="1801"/>
                </a:lnTo>
                <a:lnTo>
                  <a:pt x="4916" y="1680"/>
                </a:lnTo>
                <a:lnTo>
                  <a:pt x="5111" y="1582"/>
                </a:lnTo>
                <a:close/>
                <a:moveTo>
                  <a:pt x="12532" y="7544"/>
                </a:moveTo>
                <a:lnTo>
                  <a:pt x="12264" y="7568"/>
                </a:lnTo>
                <a:lnTo>
                  <a:pt x="11997" y="7593"/>
                </a:lnTo>
                <a:lnTo>
                  <a:pt x="11753" y="7641"/>
                </a:lnTo>
                <a:lnTo>
                  <a:pt x="11486" y="7690"/>
                </a:lnTo>
                <a:lnTo>
                  <a:pt x="11218" y="7763"/>
                </a:lnTo>
                <a:lnTo>
                  <a:pt x="10975" y="7885"/>
                </a:lnTo>
                <a:lnTo>
                  <a:pt x="10926" y="7933"/>
                </a:lnTo>
                <a:lnTo>
                  <a:pt x="10926" y="8006"/>
                </a:lnTo>
                <a:lnTo>
                  <a:pt x="10975" y="8055"/>
                </a:lnTo>
                <a:lnTo>
                  <a:pt x="11048" y="8079"/>
                </a:lnTo>
                <a:lnTo>
                  <a:pt x="11315" y="8055"/>
                </a:lnTo>
                <a:lnTo>
                  <a:pt x="11583" y="8031"/>
                </a:lnTo>
                <a:lnTo>
                  <a:pt x="11875" y="7982"/>
                </a:lnTo>
                <a:lnTo>
                  <a:pt x="12143" y="7933"/>
                </a:lnTo>
                <a:lnTo>
                  <a:pt x="12386" y="7909"/>
                </a:lnTo>
                <a:lnTo>
                  <a:pt x="12605" y="7909"/>
                </a:lnTo>
                <a:lnTo>
                  <a:pt x="12824" y="7885"/>
                </a:lnTo>
                <a:lnTo>
                  <a:pt x="12946" y="7860"/>
                </a:lnTo>
                <a:lnTo>
                  <a:pt x="13043" y="7787"/>
                </a:lnTo>
                <a:lnTo>
                  <a:pt x="13067" y="7763"/>
                </a:lnTo>
                <a:lnTo>
                  <a:pt x="13092" y="7714"/>
                </a:lnTo>
                <a:lnTo>
                  <a:pt x="13067" y="7690"/>
                </a:lnTo>
                <a:lnTo>
                  <a:pt x="13043" y="7641"/>
                </a:lnTo>
                <a:lnTo>
                  <a:pt x="12921" y="7593"/>
                </a:lnTo>
                <a:lnTo>
                  <a:pt x="12800" y="7544"/>
                </a:lnTo>
                <a:close/>
                <a:moveTo>
                  <a:pt x="20002" y="10026"/>
                </a:moveTo>
                <a:lnTo>
                  <a:pt x="20172" y="10050"/>
                </a:lnTo>
                <a:lnTo>
                  <a:pt x="20367" y="10074"/>
                </a:lnTo>
                <a:lnTo>
                  <a:pt x="20537" y="10099"/>
                </a:lnTo>
                <a:lnTo>
                  <a:pt x="20708" y="10172"/>
                </a:lnTo>
                <a:lnTo>
                  <a:pt x="20854" y="10245"/>
                </a:lnTo>
                <a:lnTo>
                  <a:pt x="21024" y="10342"/>
                </a:lnTo>
                <a:lnTo>
                  <a:pt x="21194" y="10439"/>
                </a:lnTo>
                <a:lnTo>
                  <a:pt x="21316" y="10585"/>
                </a:lnTo>
                <a:lnTo>
                  <a:pt x="21438" y="10707"/>
                </a:lnTo>
                <a:lnTo>
                  <a:pt x="21511" y="10877"/>
                </a:lnTo>
                <a:lnTo>
                  <a:pt x="21584" y="11023"/>
                </a:lnTo>
                <a:lnTo>
                  <a:pt x="21608" y="11194"/>
                </a:lnTo>
                <a:lnTo>
                  <a:pt x="21632" y="11364"/>
                </a:lnTo>
                <a:lnTo>
                  <a:pt x="21632" y="11534"/>
                </a:lnTo>
                <a:lnTo>
                  <a:pt x="21608" y="11705"/>
                </a:lnTo>
                <a:lnTo>
                  <a:pt x="21559" y="11875"/>
                </a:lnTo>
                <a:lnTo>
                  <a:pt x="21511" y="12021"/>
                </a:lnTo>
                <a:lnTo>
                  <a:pt x="21438" y="12191"/>
                </a:lnTo>
                <a:lnTo>
                  <a:pt x="21340" y="12337"/>
                </a:lnTo>
                <a:lnTo>
                  <a:pt x="21219" y="12483"/>
                </a:lnTo>
                <a:lnTo>
                  <a:pt x="21097" y="12605"/>
                </a:lnTo>
                <a:lnTo>
                  <a:pt x="20951" y="12702"/>
                </a:lnTo>
                <a:lnTo>
                  <a:pt x="20805" y="12800"/>
                </a:lnTo>
                <a:lnTo>
                  <a:pt x="20635" y="12873"/>
                </a:lnTo>
                <a:lnTo>
                  <a:pt x="20489" y="12921"/>
                </a:lnTo>
                <a:lnTo>
                  <a:pt x="20343" y="12970"/>
                </a:lnTo>
                <a:lnTo>
                  <a:pt x="20172" y="12994"/>
                </a:lnTo>
                <a:lnTo>
                  <a:pt x="20026" y="12994"/>
                </a:lnTo>
                <a:lnTo>
                  <a:pt x="19856" y="12970"/>
                </a:lnTo>
                <a:lnTo>
                  <a:pt x="19710" y="12946"/>
                </a:lnTo>
                <a:lnTo>
                  <a:pt x="19540" y="12897"/>
                </a:lnTo>
                <a:lnTo>
                  <a:pt x="19394" y="12848"/>
                </a:lnTo>
                <a:lnTo>
                  <a:pt x="19248" y="12775"/>
                </a:lnTo>
                <a:lnTo>
                  <a:pt x="19126" y="12678"/>
                </a:lnTo>
                <a:lnTo>
                  <a:pt x="18980" y="12581"/>
                </a:lnTo>
                <a:lnTo>
                  <a:pt x="18858" y="12459"/>
                </a:lnTo>
                <a:lnTo>
                  <a:pt x="18761" y="12337"/>
                </a:lnTo>
                <a:lnTo>
                  <a:pt x="18664" y="12216"/>
                </a:lnTo>
                <a:lnTo>
                  <a:pt x="18566" y="12070"/>
                </a:lnTo>
                <a:lnTo>
                  <a:pt x="18493" y="11899"/>
                </a:lnTo>
                <a:lnTo>
                  <a:pt x="18445" y="11729"/>
                </a:lnTo>
                <a:lnTo>
                  <a:pt x="18420" y="11583"/>
                </a:lnTo>
                <a:lnTo>
                  <a:pt x="19783" y="11753"/>
                </a:lnTo>
                <a:lnTo>
                  <a:pt x="19880" y="11753"/>
                </a:lnTo>
                <a:lnTo>
                  <a:pt x="19953" y="11705"/>
                </a:lnTo>
                <a:lnTo>
                  <a:pt x="20002" y="11632"/>
                </a:lnTo>
                <a:lnTo>
                  <a:pt x="20026" y="11534"/>
                </a:lnTo>
                <a:lnTo>
                  <a:pt x="20002" y="11437"/>
                </a:lnTo>
                <a:lnTo>
                  <a:pt x="19953" y="11364"/>
                </a:lnTo>
                <a:lnTo>
                  <a:pt x="19880" y="11291"/>
                </a:lnTo>
                <a:lnTo>
                  <a:pt x="19783" y="11267"/>
                </a:lnTo>
                <a:lnTo>
                  <a:pt x="18420" y="11096"/>
                </a:lnTo>
                <a:lnTo>
                  <a:pt x="18493" y="10804"/>
                </a:lnTo>
                <a:lnTo>
                  <a:pt x="18615" y="10512"/>
                </a:lnTo>
                <a:lnTo>
                  <a:pt x="18883" y="10415"/>
                </a:lnTo>
                <a:lnTo>
                  <a:pt x="19126" y="10293"/>
                </a:lnTo>
                <a:lnTo>
                  <a:pt x="19369" y="10172"/>
                </a:lnTo>
                <a:lnTo>
                  <a:pt x="19637" y="10074"/>
                </a:lnTo>
                <a:lnTo>
                  <a:pt x="19832" y="10050"/>
                </a:lnTo>
                <a:lnTo>
                  <a:pt x="20002" y="10026"/>
                </a:lnTo>
                <a:close/>
                <a:moveTo>
                  <a:pt x="11048" y="6838"/>
                </a:moveTo>
                <a:lnTo>
                  <a:pt x="11267" y="6863"/>
                </a:lnTo>
                <a:lnTo>
                  <a:pt x="11510" y="6887"/>
                </a:lnTo>
                <a:lnTo>
                  <a:pt x="11729" y="6936"/>
                </a:lnTo>
                <a:lnTo>
                  <a:pt x="11559" y="6960"/>
                </a:lnTo>
                <a:lnTo>
                  <a:pt x="11364" y="7009"/>
                </a:lnTo>
                <a:lnTo>
                  <a:pt x="11169" y="7057"/>
                </a:lnTo>
                <a:lnTo>
                  <a:pt x="10975" y="7155"/>
                </a:lnTo>
                <a:lnTo>
                  <a:pt x="10902" y="7228"/>
                </a:lnTo>
                <a:lnTo>
                  <a:pt x="10853" y="7301"/>
                </a:lnTo>
                <a:lnTo>
                  <a:pt x="10853" y="7325"/>
                </a:lnTo>
                <a:lnTo>
                  <a:pt x="10950" y="7349"/>
                </a:lnTo>
                <a:lnTo>
                  <a:pt x="11048" y="7374"/>
                </a:lnTo>
                <a:lnTo>
                  <a:pt x="11242" y="7349"/>
                </a:lnTo>
                <a:lnTo>
                  <a:pt x="11632" y="7252"/>
                </a:lnTo>
                <a:lnTo>
                  <a:pt x="11972" y="7203"/>
                </a:lnTo>
                <a:lnTo>
                  <a:pt x="12167" y="7179"/>
                </a:lnTo>
                <a:lnTo>
                  <a:pt x="12313" y="7106"/>
                </a:lnTo>
                <a:lnTo>
                  <a:pt x="12532" y="7203"/>
                </a:lnTo>
                <a:lnTo>
                  <a:pt x="12727" y="7325"/>
                </a:lnTo>
                <a:lnTo>
                  <a:pt x="12921" y="7447"/>
                </a:lnTo>
                <a:lnTo>
                  <a:pt x="13116" y="7568"/>
                </a:lnTo>
                <a:lnTo>
                  <a:pt x="13286" y="7714"/>
                </a:lnTo>
                <a:lnTo>
                  <a:pt x="13457" y="7885"/>
                </a:lnTo>
                <a:lnTo>
                  <a:pt x="13627" y="8055"/>
                </a:lnTo>
                <a:lnTo>
                  <a:pt x="13773" y="8250"/>
                </a:lnTo>
                <a:lnTo>
                  <a:pt x="13530" y="8225"/>
                </a:lnTo>
                <a:lnTo>
                  <a:pt x="13311" y="8225"/>
                </a:lnTo>
                <a:lnTo>
                  <a:pt x="12848" y="8274"/>
                </a:lnTo>
                <a:lnTo>
                  <a:pt x="12459" y="8347"/>
                </a:lnTo>
                <a:lnTo>
                  <a:pt x="12070" y="8420"/>
                </a:lnTo>
                <a:lnTo>
                  <a:pt x="11705" y="8566"/>
                </a:lnTo>
                <a:lnTo>
                  <a:pt x="11534" y="8663"/>
                </a:lnTo>
                <a:lnTo>
                  <a:pt x="11364" y="8761"/>
                </a:lnTo>
                <a:lnTo>
                  <a:pt x="11340" y="8785"/>
                </a:lnTo>
                <a:lnTo>
                  <a:pt x="11340" y="8834"/>
                </a:lnTo>
                <a:lnTo>
                  <a:pt x="11364" y="8858"/>
                </a:lnTo>
                <a:lnTo>
                  <a:pt x="11388" y="8882"/>
                </a:lnTo>
                <a:lnTo>
                  <a:pt x="11753" y="8834"/>
                </a:lnTo>
                <a:lnTo>
                  <a:pt x="12118" y="8761"/>
                </a:lnTo>
                <a:lnTo>
                  <a:pt x="12483" y="8688"/>
                </a:lnTo>
                <a:lnTo>
                  <a:pt x="12848" y="8663"/>
                </a:lnTo>
                <a:lnTo>
                  <a:pt x="13432" y="8663"/>
                </a:lnTo>
                <a:lnTo>
                  <a:pt x="13749" y="8688"/>
                </a:lnTo>
                <a:lnTo>
                  <a:pt x="13895" y="8663"/>
                </a:lnTo>
                <a:lnTo>
                  <a:pt x="14016" y="8663"/>
                </a:lnTo>
                <a:lnTo>
                  <a:pt x="14187" y="9028"/>
                </a:lnTo>
                <a:lnTo>
                  <a:pt x="13773" y="9053"/>
                </a:lnTo>
                <a:lnTo>
                  <a:pt x="13359" y="9101"/>
                </a:lnTo>
                <a:lnTo>
                  <a:pt x="12994" y="9150"/>
                </a:lnTo>
                <a:lnTo>
                  <a:pt x="12605" y="9199"/>
                </a:lnTo>
                <a:lnTo>
                  <a:pt x="12240" y="9296"/>
                </a:lnTo>
                <a:lnTo>
                  <a:pt x="12070" y="9369"/>
                </a:lnTo>
                <a:lnTo>
                  <a:pt x="11899" y="9466"/>
                </a:lnTo>
                <a:lnTo>
                  <a:pt x="11875" y="9490"/>
                </a:lnTo>
                <a:lnTo>
                  <a:pt x="11875" y="9539"/>
                </a:lnTo>
                <a:lnTo>
                  <a:pt x="11899" y="9563"/>
                </a:lnTo>
                <a:lnTo>
                  <a:pt x="11948" y="9588"/>
                </a:lnTo>
                <a:lnTo>
                  <a:pt x="12337" y="9588"/>
                </a:lnTo>
                <a:lnTo>
                  <a:pt x="12751" y="9539"/>
                </a:lnTo>
                <a:lnTo>
                  <a:pt x="13140" y="9466"/>
                </a:lnTo>
                <a:lnTo>
                  <a:pt x="13530" y="9417"/>
                </a:lnTo>
                <a:lnTo>
                  <a:pt x="13919" y="9417"/>
                </a:lnTo>
                <a:lnTo>
                  <a:pt x="14333" y="9393"/>
                </a:lnTo>
                <a:lnTo>
                  <a:pt x="14381" y="9661"/>
                </a:lnTo>
                <a:lnTo>
                  <a:pt x="14406" y="9904"/>
                </a:lnTo>
                <a:lnTo>
                  <a:pt x="14138" y="9831"/>
                </a:lnTo>
                <a:lnTo>
                  <a:pt x="13870" y="9782"/>
                </a:lnTo>
                <a:lnTo>
                  <a:pt x="13578" y="9782"/>
                </a:lnTo>
                <a:lnTo>
                  <a:pt x="13286" y="9807"/>
                </a:lnTo>
                <a:lnTo>
                  <a:pt x="12994" y="9855"/>
                </a:lnTo>
                <a:lnTo>
                  <a:pt x="12727" y="9904"/>
                </a:lnTo>
                <a:lnTo>
                  <a:pt x="12459" y="10001"/>
                </a:lnTo>
                <a:lnTo>
                  <a:pt x="12216" y="10099"/>
                </a:lnTo>
                <a:lnTo>
                  <a:pt x="12191" y="10123"/>
                </a:lnTo>
                <a:lnTo>
                  <a:pt x="12191" y="10172"/>
                </a:lnTo>
                <a:lnTo>
                  <a:pt x="12216" y="10196"/>
                </a:lnTo>
                <a:lnTo>
                  <a:pt x="12240" y="10220"/>
                </a:lnTo>
                <a:lnTo>
                  <a:pt x="12848" y="10196"/>
                </a:lnTo>
                <a:lnTo>
                  <a:pt x="13457" y="10196"/>
                </a:lnTo>
                <a:lnTo>
                  <a:pt x="13943" y="10220"/>
                </a:lnTo>
                <a:lnTo>
                  <a:pt x="14430" y="10220"/>
                </a:lnTo>
                <a:lnTo>
                  <a:pt x="14430" y="10464"/>
                </a:lnTo>
                <a:lnTo>
                  <a:pt x="14406" y="10707"/>
                </a:lnTo>
                <a:lnTo>
                  <a:pt x="14187" y="10634"/>
                </a:lnTo>
                <a:lnTo>
                  <a:pt x="13968" y="10610"/>
                </a:lnTo>
                <a:lnTo>
                  <a:pt x="13505" y="10561"/>
                </a:lnTo>
                <a:lnTo>
                  <a:pt x="13189" y="10512"/>
                </a:lnTo>
                <a:lnTo>
                  <a:pt x="12824" y="10464"/>
                </a:lnTo>
                <a:lnTo>
                  <a:pt x="12654" y="10464"/>
                </a:lnTo>
                <a:lnTo>
                  <a:pt x="12483" y="10488"/>
                </a:lnTo>
                <a:lnTo>
                  <a:pt x="12337" y="10537"/>
                </a:lnTo>
                <a:lnTo>
                  <a:pt x="12191" y="10610"/>
                </a:lnTo>
                <a:lnTo>
                  <a:pt x="12191" y="10634"/>
                </a:lnTo>
                <a:lnTo>
                  <a:pt x="12313" y="10731"/>
                </a:lnTo>
                <a:lnTo>
                  <a:pt x="12459" y="10804"/>
                </a:lnTo>
                <a:lnTo>
                  <a:pt x="12629" y="10853"/>
                </a:lnTo>
                <a:lnTo>
                  <a:pt x="12775" y="10877"/>
                </a:lnTo>
                <a:lnTo>
                  <a:pt x="13140" y="10926"/>
                </a:lnTo>
                <a:lnTo>
                  <a:pt x="13457" y="10950"/>
                </a:lnTo>
                <a:lnTo>
                  <a:pt x="13870" y="11048"/>
                </a:lnTo>
                <a:lnTo>
                  <a:pt x="14114" y="11072"/>
                </a:lnTo>
                <a:lnTo>
                  <a:pt x="14333" y="11072"/>
                </a:lnTo>
                <a:lnTo>
                  <a:pt x="14235" y="11340"/>
                </a:lnTo>
                <a:lnTo>
                  <a:pt x="14138" y="11607"/>
                </a:lnTo>
                <a:lnTo>
                  <a:pt x="14016" y="11851"/>
                </a:lnTo>
                <a:lnTo>
                  <a:pt x="13870" y="12094"/>
                </a:lnTo>
                <a:lnTo>
                  <a:pt x="13846" y="11997"/>
                </a:lnTo>
                <a:lnTo>
                  <a:pt x="13797" y="11899"/>
                </a:lnTo>
                <a:lnTo>
                  <a:pt x="13724" y="11826"/>
                </a:lnTo>
                <a:lnTo>
                  <a:pt x="13627" y="11778"/>
                </a:lnTo>
                <a:lnTo>
                  <a:pt x="13432" y="11680"/>
                </a:lnTo>
                <a:lnTo>
                  <a:pt x="13238" y="11607"/>
                </a:lnTo>
                <a:lnTo>
                  <a:pt x="12946" y="11534"/>
                </a:lnTo>
                <a:lnTo>
                  <a:pt x="12654" y="11486"/>
                </a:lnTo>
                <a:lnTo>
                  <a:pt x="12362" y="11486"/>
                </a:lnTo>
                <a:lnTo>
                  <a:pt x="12070" y="11510"/>
                </a:lnTo>
                <a:lnTo>
                  <a:pt x="12045" y="11534"/>
                </a:lnTo>
                <a:lnTo>
                  <a:pt x="12045" y="11559"/>
                </a:lnTo>
                <a:lnTo>
                  <a:pt x="12045" y="11607"/>
                </a:lnTo>
                <a:lnTo>
                  <a:pt x="12070" y="11632"/>
                </a:lnTo>
                <a:lnTo>
                  <a:pt x="12678" y="11826"/>
                </a:lnTo>
                <a:lnTo>
                  <a:pt x="12970" y="11948"/>
                </a:lnTo>
                <a:lnTo>
                  <a:pt x="13262" y="12070"/>
                </a:lnTo>
                <a:lnTo>
                  <a:pt x="13481" y="12191"/>
                </a:lnTo>
                <a:lnTo>
                  <a:pt x="13627" y="12240"/>
                </a:lnTo>
                <a:lnTo>
                  <a:pt x="13749" y="12240"/>
                </a:lnTo>
                <a:lnTo>
                  <a:pt x="13505" y="12556"/>
                </a:lnTo>
                <a:lnTo>
                  <a:pt x="13189" y="12362"/>
                </a:lnTo>
                <a:lnTo>
                  <a:pt x="12605" y="12021"/>
                </a:lnTo>
                <a:lnTo>
                  <a:pt x="12289" y="11899"/>
                </a:lnTo>
                <a:lnTo>
                  <a:pt x="12143" y="11851"/>
                </a:lnTo>
                <a:lnTo>
                  <a:pt x="11972" y="11802"/>
                </a:lnTo>
                <a:lnTo>
                  <a:pt x="11924" y="11802"/>
                </a:lnTo>
                <a:lnTo>
                  <a:pt x="11899" y="11826"/>
                </a:lnTo>
                <a:lnTo>
                  <a:pt x="11875" y="11875"/>
                </a:lnTo>
                <a:lnTo>
                  <a:pt x="11899" y="11924"/>
                </a:lnTo>
                <a:lnTo>
                  <a:pt x="12070" y="12118"/>
                </a:lnTo>
                <a:lnTo>
                  <a:pt x="12264" y="12289"/>
                </a:lnTo>
                <a:lnTo>
                  <a:pt x="12483" y="12435"/>
                </a:lnTo>
                <a:lnTo>
                  <a:pt x="12727" y="12581"/>
                </a:lnTo>
                <a:lnTo>
                  <a:pt x="13140" y="12873"/>
                </a:lnTo>
                <a:lnTo>
                  <a:pt x="12800" y="13116"/>
                </a:lnTo>
                <a:lnTo>
                  <a:pt x="12629" y="12946"/>
                </a:lnTo>
                <a:lnTo>
                  <a:pt x="12435" y="12800"/>
                </a:lnTo>
                <a:lnTo>
                  <a:pt x="12289" y="12702"/>
                </a:lnTo>
                <a:lnTo>
                  <a:pt x="12143" y="12605"/>
                </a:lnTo>
                <a:lnTo>
                  <a:pt x="12045" y="12581"/>
                </a:lnTo>
                <a:lnTo>
                  <a:pt x="11972" y="12556"/>
                </a:lnTo>
                <a:lnTo>
                  <a:pt x="11875" y="12556"/>
                </a:lnTo>
                <a:lnTo>
                  <a:pt x="11802" y="12581"/>
                </a:lnTo>
                <a:lnTo>
                  <a:pt x="11753" y="12629"/>
                </a:lnTo>
                <a:lnTo>
                  <a:pt x="11753" y="12678"/>
                </a:lnTo>
                <a:lnTo>
                  <a:pt x="11802" y="12824"/>
                </a:lnTo>
                <a:lnTo>
                  <a:pt x="11875" y="12921"/>
                </a:lnTo>
                <a:lnTo>
                  <a:pt x="12118" y="13116"/>
                </a:lnTo>
                <a:lnTo>
                  <a:pt x="12240" y="13238"/>
                </a:lnTo>
                <a:lnTo>
                  <a:pt x="12362" y="13359"/>
                </a:lnTo>
                <a:lnTo>
                  <a:pt x="11997" y="13505"/>
                </a:lnTo>
                <a:lnTo>
                  <a:pt x="11826" y="13554"/>
                </a:lnTo>
                <a:lnTo>
                  <a:pt x="11680" y="13384"/>
                </a:lnTo>
                <a:lnTo>
                  <a:pt x="11510" y="13213"/>
                </a:lnTo>
                <a:lnTo>
                  <a:pt x="11315" y="13067"/>
                </a:lnTo>
                <a:lnTo>
                  <a:pt x="11121" y="12946"/>
                </a:lnTo>
                <a:lnTo>
                  <a:pt x="11072" y="12946"/>
                </a:lnTo>
                <a:lnTo>
                  <a:pt x="11023" y="12970"/>
                </a:lnTo>
                <a:lnTo>
                  <a:pt x="10999" y="12994"/>
                </a:lnTo>
                <a:lnTo>
                  <a:pt x="10999" y="13043"/>
                </a:lnTo>
                <a:lnTo>
                  <a:pt x="11072" y="13213"/>
                </a:lnTo>
                <a:lnTo>
                  <a:pt x="11145" y="13359"/>
                </a:lnTo>
                <a:lnTo>
                  <a:pt x="11364" y="13651"/>
                </a:lnTo>
                <a:lnTo>
                  <a:pt x="11169" y="13651"/>
                </a:lnTo>
                <a:lnTo>
                  <a:pt x="11072" y="13481"/>
                </a:lnTo>
                <a:lnTo>
                  <a:pt x="10999" y="13286"/>
                </a:lnTo>
                <a:lnTo>
                  <a:pt x="10950" y="13213"/>
                </a:lnTo>
                <a:lnTo>
                  <a:pt x="10877" y="13165"/>
                </a:lnTo>
                <a:lnTo>
                  <a:pt x="10780" y="13116"/>
                </a:lnTo>
                <a:lnTo>
                  <a:pt x="10731" y="13116"/>
                </a:lnTo>
                <a:lnTo>
                  <a:pt x="10707" y="13140"/>
                </a:lnTo>
                <a:lnTo>
                  <a:pt x="10658" y="13213"/>
                </a:lnTo>
                <a:lnTo>
                  <a:pt x="10634" y="13311"/>
                </a:lnTo>
                <a:lnTo>
                  <a:pt x="10634" y="13408"/>
                </a:lnTo>
                <a:lnTo>
                  <a:pt x="10658" y="13481"/>
                </a:lnTo>
                <a:lnTo>
                  <a:pt x="10683" y="13627"/>
                </a:lnTo>
                <a:lnTo>
                  <a:pt x="10415" y="13603"/>
                </a:lnTo>
                <a:lnTo>
                  <a:pt x="10172" y="13530"/>
                </a:lnTo>
                <a:lnTo>
                  <a:pt x="9904" y="13457"/>
                </a:lnTo>
                <a:lnTo>
                  <a:pt x="9661" y="13359"/>
                </a:lnTo>
                <a:lnTo>
                  <a:pt x="9442" y="13238"/>
                </a:lnTo>
                <a:lnTo>
                  <a:pt x="9198" y="13092"/>
                </a:lnTo>
                <a:lnTo>
                  <a:pt x="8979" y="12946"/>
                </a:lnTo>
                <a:lnTo>
                  <a:pt x="8785" y="12775"/>
                </a:lnTo>
                <a:lnTo>
                  <a:pt x="8590" y="12581"/>
                </a:lnTo>
                <a:lnTo>
                  <a:pt x="8420" y="12386"/>
                </a:lnTo>
                <a:lnTo>
                  <a:pt x="8249" y="12167"/>
                </a:lnTo>
                <a:lnTo>
                  <a:pt x="8103" y="11948"/>
                </a:lnTo>
                <a:lnTo>
                  <a:pt x="7957" y="11705"/>
                </a:lnTo>
                <a:lnTo>
                  <a:pt x="7836" y="11461"/>
                </a:lnTo>
                <a:lnTo>
                  <a:pt x="7738" y="11218"/>
                </a:lnTo>
                <a:lnTo>
                  <a:pt x="7665" y="10950"/>
                </a:lnTo>
                <a:lnTo>
                  <a:pt x="7592" y="10610"/>
                </a:lnTo>
                <a:lnTo>
                  <a:pt x="7568" y="10245"/>
                </a:lnTo>
                <a:lnTo>
                  <a:pt x="7568" y="9880"/>
                </a:lnTo>
                <a:lnTo>
                  <a:pt x="7617" y="9539"/>
                </a:lnTo>
                <a:lnTo>
                  <a:pt x="7714" y="9174"/>
                </a:lnTo>
                <a:lnTo>
                  <a:pt x="7811" y="8834"/>
                </a:lnTo>
                <a:lnTo>
                  <a:pt x="7957" y="8517"/>
                </a:lnTo>
                <a:lnTo>
                  <a:pt x="8152" y="8201"/>
                </a:lnTo>
                <a:lnTo>
                  <a:pt x="8274" y="8006"/>
                </a:lnTo>
                <a:lnTo>
                  <a:pt x="8444" y="7812"/>
                </a:lnTo>
                <a:lnTo>
                  <a:pt x="8590" y="7641"/>
                </a:lnTo>
                <a:lnTo>
                  <a:pt x="8785" y="7471"/>
                </a:lnTo>
                <a:lnTo>
                  <a:pt x="9150" y="7179"/>
                </a:lnTo>
                <a:lnTo>
                  <a:pt x="9539" y="6936"/>
                </a:lnTo>
                <a:lnTo>
                  <a:pt x="9588" y="6984"/>
                </a:lnTo>
                <a:lnTo>
                  <a:pt x="9661" y="7033"/>
                </a:lnTo>
                <a:lnTo>
                  <a:pt x="9758" y="7057"/>
                </a:lnTo>
                <a:lnTo>
                  <a:pt x="9855" y="7033"/>
                </a:lnTo>
                <a:lnTo>
                  <a:pt x="10074" y="6960"/>
                </a:lnTo>
                <a:lnTo>
                  <a:pt x="10318" y="6911"/>
                </a:lnTo>
                <a:lnTo>
                  <a:pt x="10561" y="6863"/>
                </a:lnTo>
                <a:lnTo>
                  <a:pt x="10804" y="6863"/>
                </a:lnTo>
                <a:lnTo>
                  <a:pt x="11048" y="6838"/>
                </a:lnTo>
                <a:close/>
                <a:moveTo>
                  <a:pt x="2166" y="12410"/>
                </a:moveTo>
                <a:lnTo>
                  <a:pt x="2385" y="12435"/>
                </a:lnTo>
                <a:lnTo>
                  <a:pt x="2556" y="12483"/>
                </a:lnTo>
                <a:lnTo>
                  <a:pt x="2726" y="12605"/>
                </a:lnTo>
                <a:lnTo>
                  <a:pt x="2872" y="12727"/>
                </a:lnTo>
                <a:lnTo>
                  <a:pt x="3018" y="12897"/>
                </a:lnTo>
                <a:lnTo>
                  <a:pt x="3140" y="13092"/>
                </a:lnTo>
                <a:lnTo>
                  <a:pt x="2312" y="13530"/>
                </a:lnTo>
                <a:lnTo>
                  <a:pt x="2166" y="13603"/>
                </a:lnTo>
                <a:lnTo>
                  <a:pt x="1947" y="13773"/>
                </a:lnTo>
                <a:lnTo>
                  <a:pt x="1826" y="13846"/>
                </a:lnTo>
                <a:lnTo>
                  <a:pt x="1753" y="13943"/>
                </a:lnTo>
                <a:lnTo>
                  <a:pt x="1728" y="14041"/>
                </a:lnTo>
                <a:lnTo>
                  <a:pt x="1753" y="14065"/>
                </a:lnTo>
                <a:lnTo>
                  <a:pt x="1777" y="14089"/>
                </a:lnTo>
                <a:lnTo>
                  <a:pt x="1899" y="14162"/>
                </a:lnTo>
                <a:lnTo>
                  <a:pt x="2045" y="14162"/>
                </a:lnTo>
                <a:lnTo>
                  <a:pt x="2191" y="14114"/>
                </a:lnTo>
                <a:lnTo>
                  <a:pt x="2337" y="14065"/>
                </a:lnTo>
                <a:lnTo>
                  <a:pt x="2629" y="13919"/>
                </a:lnTo>
                <a:lnTo>
                  <a:pt x="2872" y="13773"/>
                </a:lnTo>
                <a:lnTo>
                  <a:pt x="3334" y="13530"/>
                </a:lnTo>
                <a:lnTo>
                  <a:pt x="3407" y="13895"/>
                </a:lnTo>
                <a:lnTo>
                  <a:pt x="3432" y="14235"/>
                </a:lnTo>
                <a:lnTo>
                  <a:pt x="3407" y="14381"/>
                </a:lnTo>
                <a:lnTo>
                  <a:pt x="3383" y="14552"/>
                </a:lnTo>
                <a:lnTo>
                  <a:pt x="3334" y="14698"/>
                </a:lnTo>
                <a:lnTo>
                  <a:pt x="3261" y="14819"/>
                </a:lnTo>
                <a:lnTo>
                  <a:pt x="3188" y="14941"/>
                </a:lnTo>
                <a:lnTo>
                  <a:pt x="3067" y="15063"/>
                </a:lnTo>
                <a:lnTo>
                  <a:pt x="2969" y="15160"/>
                </a:lnTo>
                <a:lnTo>
                  <a:pt x="2848" y="15233"/>
                </a:lnTo>
                <a:lnTo>
                  <a:pt x="2702" y="15330"/>
                </a:lnTo>
                <a:lnTo>
                  <a:pt x="2580" y="15379"/>
                </a:lnTo>
                <a:lnTo>
                  <a:pt x="2288" y="15476"/>
                </a:lnTo>
                <a:lnTo>
                  <a:pt x="2118" y="15476"/>
                </a:lnTo>
                <a:lnTo>
                  <a:pt x="1972" y="15501"/>
                </a:lnTo>
                <a:lnTo>
                  <a:pt x="1826" y="15476"/>
                </a:lnTo>
                <a:lnTo>
                  <a:pt x="1655" y="15452"/>
                </a:lnTo>
                <a:lnTo>
                  <a:pt x="1509" y="15403"/>
                </a:lnTo>
                <a:lnTo>
                  <a:pt x="1363" y="15355"/>
                </a:lnTo>
                <a:lnTo>
                  <a:pt x="1242" y="15282"/>
                </a:lnTo>
                <a:lnTo>
                  <a:pt x="1120" y="15184"/>
                </a:lnTo>
                <a:lnTo>
                  <a:pt x="1023" y="15087"/>
                </a:lnTo>
                <a:lnTo>
                  <a:pt x="925" y="14965"/>
                </a:lnTo>
                <a:lnTo>
                  <a:pt x="779" y="14722"/>
                </a:lnTo>
                <a:lnTo>
                  <a:pt x="658" y="14430"/>
                </a:lnTo>
                <a:lnTo>
                  <a:pt x="609" y="14138"/>
                </a:lnTo>
                <a:lnTo>
                  <a:pt x="609" y="13822"/>
                </a:lnTo>
                <a:lnTo>
                  <a:pt x="658" y="13530"/>
                </a:lnTo>
                <a:lnTo>
                  <a:pt x="706" y="13384"/>
                </a:lnTo>
                <a:lnTo>
                  <a:pt x="779" y="13238"/>
                </a:lnTo>
                <a:lnTo>
                  <a:pt x="852" y="13092"/>
                </a:lnTo>
                <a:lnTo>
                  <a:pt x="950" y="12970"/>
                </a:lnTo>
                <a:lnTo>
                  <a:pt x="1193" y="12727"/>
                </a:lnTo>
                <a:lnTo>
                  <a:pt x="1436" y="12532"/>
                </a:lnTo>
                <a:lnTo>
                  <a:pt x="1509" y="12581"/>
                </a:lnTo>
                <a:lnTo>
                  <a:pt x="1582" y="12605"/>
                </a:lnTo>
                <a:lnTo>
                  <a:pt x="1655" y="12605"/>
                </a:lnTo>
                <a:lnTo>
                  <a:pt x="1728" y="12581"/>
                </a:lnTo>
                <a:lnTo>
                  <a:pt x="1972" y="12459"/>
                </a:lnTo>
                <a:lnTo>
                  <a:pt x="2166" y="12410"/>
                </a:lnTo>
                <a:close/>
                <a:moveTo>
                  <a:pt x="10950" y="17496"/>
                </a:moveTo>
                <a:lnTo>
                  <a:pt x="11194" y="17569"/>
                </a:lnTo>
                <a:lnTo>
                  <a:pt x="11413" y="17666"/>
                </a:lnTo>
                <a:lnTo>
                  <a:pt x="11632" y="17812"/>
                </a:lnTo>
                <a:lnTo>
                  <a:pt x="11802" y="17958"/>
                </a:lnTo>
                <a:lnTo>
                  <a:pt x="11948" y="18153"/>
                </a:lnTo>
                <a:lnTo>
                  <a:pt x="12094" y="18372"/>
                </a:lnTo>
                <a:lnTo>
                  <a:pt x="12167" y="18615"/>
                </a:lnTo>
                <a:lnTo>
                  <a:pt x="12240" y="18883"/>
                </a:lnTo>
                <a:lnTo>
                  <a:pt x="12240" y="19077"/>
                </a:lnTo>
                <a:lnTo>
                  <a:pt x="12240" y="19248"/>
                </a:lnTo>
                <a:lnTo>
                  <a:pt x="12216" y="19418"/>
                </a:lnTo>
                <a:lnTo>
                  <a:pt x="12167" y="19588"/>
                </a:lnTo>
                <a:lnTo>
                  <a:pt x="12094" y="19734"/>
                </a:lnTo>
                <a:lnTo>
                  <a:pt x="12021" y="19880"/>
                </a:lnTo>
                <a:lnTo>
                  <a:pt x="11924" y="20002"/>
                </a:lnTo>
                <a:lnTo>
                  <a:pt x="11826" y="20124"/>
                </a:lnTo>
                <a:lnTo>
                  <a:pt x="11705" y="20245"/>
                </a:lnTo>
                <a:lnTo>
                  <a:pt x="11559" y="20343"/>
                </a:lnTo>
                <a:lnTo>
                  <a:pt x="11413" y="20416"/>
                </a:lnTo>
                <a:lnTo>
                  <a:pt x="11267" y="20489"/>
                </a:lnTo>
                <a:lnTo>
                  <a:pt x="11121" y="20562"/>
                </a:lnTo>
                <a:lnTo>
                  <a:pt x="10950" y="20610"/>
                </a:lnTo>
                <a:lnTo>
                  <a:pt x="10780" y="20635"/>
                </a:lnTo>
                <a:lnTo>
                  <a:pt x="10610" y="20659"/>
                </a:lnTo>
                <a:lnTo>
                  <a:pt x="10439" y="20635"/>
                </a:lnTo>
                <a:lnTo>
                  <a:pt x="10293" y="20610"/>
                </a:lnTo>
                <a:lnTo>
                  <a:pt x="10147" y="20586"/>
                </a:lnTo>
                <a:lnTo>
                  <a:pt x="10001" y="20513"/>
                </a:lnTo>
                <a:lnTo>
                  <a:pt x="9855" y="20464"/>
                </a:lnTo>
                <a:lnTo>
                  <a:pt x="9734" y="20367"/>
                </a:lnTo>
                <a:lnTo>
                  <a:pt x="9612" y="20270"/>
                </a:lnTo>
                <a:lnTo>
                  <a:pt x="9515" y="20148"/>
                </a:lnTo>
                <a:lnTo>
                  <a:pt x="9320" y="19905"/>
                </a:lnTo>
                <a:lnTo>
                  <a:pt x="9198" y="19637"/>
                </a:lnTo>
                <a:lnTo>
                  <a:pt x="9101" y="19345"/>
                </a:lnTo>
                <a:lnTo>
                  <a:pt x="9101" y="19175"/>
                </a:lnTo>
                <a:lnTo>
                  <a:pt x="9077" y="19029"/>
                </a:lnTo>
                <a:lnTo>
                  <a:pt x="9101" y="18883"/>
                </a:lnTo>
                <a:lnTo>
                  <a:pt x="9125" y="18712"/>
                </a:lnTo>
                <a:lnTo>
                  <a:pt x="9174" y="18566"/>
                </a:lnTo>
                <a:lnTo>
                  <a:pt x="9247" y="18420"/>
                </a:lnTo>
                <a:lnTo>
                  <a:pt x="9417" y="18177"/>
                </a:lnTo>
                <a:lnTo>
                  <a:pt x="9612" y="17934"/>
                </a:lnTo>
                <a:lnTo>
                  <a:pt x="9782" y="17812"/>
                </a:lnTo>
                <a:lnTo>
                  <a:pt x="9953" y="17690"/>
                </a:lnTo>
                <a:lnTo>
                  <a:pt x="10147" y="17617"/>
                </a:lnTo>
                <a:lnTo>
                  <a:pt x="10342" y="17544"/>
                </a:lnTo>
                <a:lnTo>
                  <a:pt x="10342" y="17544"/>
                </a:lnTo>
                <a:lnTo>
                  <a:pt x="10318" y="18323"/>
                </a:lnTo>
                <a:lnTo>
                  <a:pt x="10342" y="18688"/>
                </a:lnTo>
                <a:lnTo>
                  <a:pt x="10342" y="18883"/>
                </a:lnTo>
                <a:lnTo>
                  <a:pt x="10391" y="19053"/>
                </a:lnTo>
                <a:lnTo>
                  <a:pt x="10439" y="19150"/>
                </a:lnTo>
                <a:lnTo>
                  <a:pt x="10488" y="19199"/>
                </a:lnTo>
                <a:lnTo>
                  <a:pt x="10561" y="19223"/>
                </a:lnTo>
                <a:lnTo>
                  <a:pt x="10707" y="19223"/>
                </a:lnTo>
                <a:lnTo>
                  <a:pt x="10756" y="19199"/>
                </a:lnTo>
                <a:lnTo>
                  <a:pt x="10829" y="19150"/>
                </a:lnTo>
                <a:lnTo>
                  <a:pt x="10853" y="19053"/>
                </a:lnTo>
                <a:lnTo>
                  <a:pt x="10926" y="18688"/>
                </a:lnTo>
                <a:lnTo>
                  <a:pt x="10950" y="18299"/>
                </a:lnTo>
                <a:lnTo>
                  <a:pt x="10950" y="17885"/>
                </a:lnTo>
                <a:lnTo>
                  <a:pt x="10950" y="17496"/>
                </a:lnTo>
                <a:close/>
                <a:moveTo>
                  <a:pt x="17861" y="1"/>
                </a:moveTo>
                <a:lnTo>
                  <a:pt x="17715" y="25"/>
                </a:lnTo>
                <a:lnTo>
                  <a:pt x="17447" y="98"/>
                </a:lnTo>
                <a:lnTo>
                  <a:pt x="17204" y="171"/>
                </a:lnTo>
                <a:lnTo>
                  <a:pt x="17009" y="293"/>
                </a:lnTo>
                <a:lnTo>
                  <a:pt x="16839" y="415"/>
                </a:lnTo>
                <a:lnTo>
                  <a:pt x="16668" y="585"/>
                </a:lnTo>
                <a:lnTo>
                  <a:pt x="16522" y="755"/>
                </a:lnTo>
                <a:lnTo>
                  <a:pt x="16401" y="950"/>
                </a:lnTo>
                <a:lnTo>
                  <a:pt x="16303" y="1145"/>
                </a:lnTo>
                <a:lnTo>
                  <a:pt x="16230" y="1363"/>
                </a:lnTo>
                <a:lnTo>
                  <a:pt x="16157" y="1558"/>
                </a:lnTo>
                <a:lnTo>
                  <a:pt x="16109" y="1801"/>
                </a:lnTo>
                <a:lnTo>
                  <a:pt x="16084" y="2020"/>
                </a:lnTo>
                <a:lnTo>
                  <a:pt x="16084" y="2239"/>
                </a:lnTo>
                <a:lnTo>
                  <a:pt x="16109" y="2483"/>
                </a:lnTo>
                <a:lnTo>
                  <a:pt x="16157" y="2702"/>
                </a:lnTo>
                <a:lnTo>
                  <a:pt x="16206" y="2921"/>
                </a:lnTo>
                <a:lnTo>
                  <a:pt x="16352" y="3334"/>
                </a:lnTo>
                <a:lnTo>
                  <a:pt x="16449" y="3578"/>
                </a:lnTo>
                <a:lnTo>
                  <a:pt x="16571" y="3821"/>
                </a:lnTo>
                <a:lnTo>
                  <a:pt x="16206" y="4259"/>
                </a:lnTo>
                <a:lnTo>
                  <a:pt x="15792" y="4697"/>
                </a:lnTo>
                <a:lnTo>
                  <a:pt x="15062" y="5378"/>
                </a:lnTo>
                <a:lnTo>
                  <a:pt x="14308" y="6060"/>
                </a:lnTo>
                <a:lnTo>
                  <a:pt x="13773" y="6522"/>
                </a:lnTo>
                <a:lnTo>
                  <a:pt x="13651" y="6644"/>
                </a:lnTo>
                <a:lnTo>
                  <a:pt x="13530" y="6765"/>
                </a:lnTo>
                <a:lnTo>
                  <a:pt x="13432" y="6911"/>
                </a:lnTo>
                <a:lnTo>
                  <a:pt x="13384" y="7057"/>
                </a:lnTo>
                <a:lnTo>
                  <a:pt x="13043" y="6838"/>
                </a:lnTo>
                <a:lnTo>
                  <a:pt x="12678" y="6644"/>
                </a:lnTo>
                <a:lnTo>
                  <a:pt x="12289" y="6498"/>
                </a:lnTo>
                <a:lnTo>
                  <a:pt x="11899" y="6400"/>
                </a:lnTo>
                <a:lnTo>
                  <a:pt x="11510" y="6303"/>
                </a:lnTo>
                <a:lnTo>
                  <a:pt x="11096" y="6279"/>
                </a:lnTo>
                <a:lnTo>
                  <a:pt x="10683" y="6279"/>
                </a:lnTo>
                <a:lnTo>
                  <a:pt x="10269" y="6327"/>
                </a:lnTo>
                <a:lnTo>
                  <a:pt x="10245" y="6303"/>
                </a:lnTo>
                <a:lnTo>
                  <a:pt x="9977" y="6303"/>
                </a:lnTo>
                <a:lnTo>
                  <a:pt x="9758" y="6352"/>
                </a:lnTo>
                <a:lnTo>
                  <a:pt x="9563" y="6400"/>
                </a:lnTo>
                <a:lnTo>
                  <a:pt x="9369" y="6473"/>
                </a:lnTo>
                <a:lnTo>
                  <a:pt x="9174" y="6546"/>
                </a:lnTo>
                <a:lnTo>
                  <a:pt x="8979" y="6668"/>
                </a:lnTo>
                <a:lnTo>
                  <a:pt x="8639" y="6911"/>
                </a:lnTo>
                <a:lnTo>
                  <a:pt x="8468" y="6668"/>
                </a:lnTo>
                <a:lnTo>
                  <a:pt x="8274" y="6425"/>
                </a:lnTo>
                <a:lnTo>
                  <a:pt x="7884" y="5987"/>
                </a:lnTo>
                <a:lnTo>
                  <a:pt x="6838" y="4770"/>
                </a:lnTo>
                <a:lnTo>
                  <a:pt x="6984" y="4648"/>
                </a:lnTo>
                <a:lnTo>
                  <a:pt x="7106" y="4502"/>
                </a:lnTo>
                <a:lnTo>
                  <a:pt x="7252" y="4308"/>
                </a:lnTo>
                <a:lnTo>
                  <a:pt x="7349" y="4113"/>
                </a:lnTo>
                <a:lnTo>
                  <a:pt x="7398" y="3894"/>
                </a:lnTo>
                <a:lnTo>
                  <a:pt x="7446" y="3675"/>
                </a:lnTo>
                <a:lnTo>
                  <a:pt x="7446" y="3456"/>
                </a:lnTo>
                <a:lnTo>
                  <a:pt x="7446" y="3213"/>
                </a:lnTo>
                <a:lnTo>
                  <a:pt x="7422" y="2994"/>
                </a:lnTo>
                <a:lnTo>
                  <a:pt x="7373" y="2775"/>
                </a:lnTo>
                <a:lnTo>
                  <a:pt x="7252" y="2312"/>
                </a:lnTo>
                <a:lnTo>
                  <a:pt x="7154" y="2093"/>
                </a:lnTo>
                <a:lnTo>
                  <a:pt x="7057" y="1899"/>
                </a:lnTo>
                <a:lnTo>
                  <a:pt x="6936" y="1704"/>
                </a:lnTo>
                <a:lnTo>
                  <a:pt x="6814" y="1509"/>
                </a:lnTo>
                <a:lnTo>
                  <a:pt x="6644" y="1339"/>
                </a:lnTo>
                <a:lnTo>
                  <a:pt x="6473" y="1193"/>
                </a:lnTo>
                <a:lnTo>
                  <a:pt x="6254" y="1072"/>
                </a:lnTo>
                <a:lnTo>
                  <a:pt x="6035" y="1023"/>
                </a:lnTo>
                <a:lnTo>
                  <a:pt x="5792" y="999"/>
                </a:lnTo>
                <a:lnTo>
                  <a:pt x="5573" y="1047"/>
                </a:lnTo>
                <a:lnTo>
                  <a:pt x="5354" y="999"/>
                </a:lnTo>
                <a:lnTo>
                  <a:pt x="5135" y="999"/>
                </a:lnTo>
                <a:lnTo>
                  <a:pt x="4940" y="1047"/>
                </a:lnTo>
                <a:lnTo>
                  <a:pt x="4770" y="1096"/>
                </a:lnTo>
                <a:lnTo>
                  <a:pt x="4575" y="1193"/>
                </a:lnTo>
                <a:lnTo>
                  <a:pt x="4429" y="1290"/>
                </a:lnTo>
                <a:lnTo>
                  <a:pt x="4259" y="1436"/>
                </a:lnTo>
                <a:lnTo>
                  <a:pt x="4113" y="1582"/>
                </a:lnTo>
                <a:lnTo>
                  <a:pt x="3991" y="1753"/>
                </a:lnTo>
                <a:lnTo>
                  <a:pt x="3870" y="1923"/>
                </a:lnTo>
                <a:lnTo>
                  <a:pt x="3772" y="2118"/>
                </a:lnTo>
                <a:lnTo>
                  <a:pt x="3675" y="2288"/>
                </a:lnTo>
                <a:lnTo>
                  <a:pt x="3602" y="2507"/>
                </a:lnTo>
                <a:lnTo>
                  <a:pt x="3529" y="2702"/>
                </a:lnTo>
                <a:lnTo>
                  <a:pt x="3505" y="2896"/>
                </a:lnTo>
                <a:lnTo>
                  <a:pt x="3480" y="3091"/>
                </a:lnTo>
                <a:lnTo>
                  <a:pt x="3456" y="3334"/>
                </a:lnTo>
                <a:lnTo>
                  <a:pt x="3480" y="3578"/>
                </a:lnTo>
                <a:lnTo>
                  <a:pt x="3529" y="3821"/>
                </a:lnTo>
                <a:lnTo>
                  <a:pt x="3578" y="4016"/>
                </a:lnTo>
                <a:lnTo>
                  <a:pt x="3675" y="4235"/>
                </a:lnTo>
                <a:lnTo>
                  <a:pt x="3772" y="4405"/>
                </a:lnTo>
                <a:lnTo>
                  <a:pt x="3894" y="4575"/>
                </a:lnTo>
                <a:lnTo>
                  <a:pt x="4040" y="4721"/>
                </a:lnTo>
                <a:lnTo>
                  <a:pt x="4210" y="4867"/>
                </a:lnTo>
                <a:lnTo>
                  <a:pt x="4381" y="4965"/>
                </a:lnTo>
                <a:lnTo>
                  <a:pt x="4575" y="5062"/>
                </a:lnTo>
                <a:lnTo>
                  <a:pt x="4770" y="5135"/>
                </a:lnTo>
                <a:lnTo>
                  <a:pt x="4989" y="5208"/>
                </a:lnTo>
                <a:lnTo>
                  <a:pt x="5232" y="5232"/>
                </a:lnTo>
                <a:lnTo>
                  <a:pt x="5719" y="5232"/>
                </a:lnTo>
                <a:lnTo>
                  <a:pt x="5889" y="5184"/>
                </a:lnTo>
                <a:lnTo>
                  <a:pt x="6084" y="5159"/>
                </a:lnTo>
                <a:lnTo>
                  <a:pt x="6400" y="5038"/>
                </a:lnTo>
                <a:lnTo>
                  <a:pt x="6838" y="5573"/>
                </a:lnTo>
                <a:lnTo>
                  <a:pt x="7276" y="6084"/>
                </a:lnTo>
                <a:lnTo>
                  <a:pt x="7738" y="6692"/>
                </a:lnTo>
                <a:lnTo>
                  <a:pt x="7982" y="6984"/>
                </a:lnTo>
                <a:lnTo>
                  <a:pt x="8103" y="7106"/>
                </a:lnTo>
                <a:lnTo>
                  <a:pt x="8249" y="7228"/>
                </a:lnTo>
                <a:lnTo>
                  <a:pt x="7982" y="7520"/>
                </a:lnTo>
                <a:lnTo>
                  <a:pt x="7738" y="7812"/>
                </a:lnTo>
                <a:lnTo>
                  <a:pt x="7519" y="8152"/>
                </a:lnTo>
                <a:lnTo>
                  <a:pt x="7325" y="8517"/>
                </a:lnTo>
                <a:lnTo>
                  <a:pt x="7179" y="8907"/>
                </a:lnTo>
                <a:lnTo>
                  <a:pt x="7081" y="9320"/>
                </a:lnTo>
                <a:lnTo>
                  <a:pt x="7009" y="9734"/>
                </a:lnTo>
                <a:lnTo>
                  <a:pt x="7009" y="10147"/>
                </a:lnTo>
                <a:lnTo>
                  <a:pt x="7009" y="10561"/>
                </a:lnTo>
                <a:lnTo>
                  <a:pt x="7081" y="10975"/>
                </a:lnTo>
                <a:lnTo>
                  <a:pt x="7154" y="11340"/>
                </a:lnTo>
                <a:lnTo>
                  <a:pt x="6984" y="11364"/>
                </a:lnTo>
                <a:lnTo>
                  <a:pt x="6814" y="11413"/>
                </a:lnTo>
                <a:lnTo>
                  <a:pt x="6449" y="11559"/>
                </a:lnTo>
                <a:lnTo>
                  <a:pt x="5792" y="11851"/>
                </a:lnTo>
                <a:lnTo>
                  <a:pt x="4916" y="12216"/>
                </a:lnTo>
                <a:lnTo>
                  <a:pt x="4064" y="12605"/>
                </a:lnTo>
                <a:lnTo>
                  <a:pt x="3602" y="12848"/>
                </a:lnTo>
                <a:lnTo>
                  <a:pt x="3432" y="12629"/>
                </a:lnTo>
                <a:lnTo>
                  <a:pt x="3261" y="12435"/>
                </a:lnTo>
                <a:lnTo>
                  <a:pt x="3091" y="12264"/>
                </a:lnTo>
                <a:lnTo>
                  <a:pt x="2872" y="12118"/>
                </a:lnTo>
                <a:lnTo>
                  <a:pt x="2653" y="12021"/>
                </a:lnTo>
                <a:lnTo>
                  <a:pt x="2434" y="11948"/>
                </a:lnTo>
                <a:lnTo>
                  <a:pt x="2191" y="11924"/>
                </a:lnTo>
                <a:lnTo>
                  <a:pt x="1923" y="11948"/>
                </a:lnTo>
                <a:lnTo>
                  <a:pt x="1777" y="11924"/>
                </a:lnTo>
                <a:lnTo>
                  <a:pt x="1631" y="11948"/>
                </a:lnTo>
                <a:lnTo>
                  <a:pt x="1461" y="11972"/>
                </a:lnTo>
                <a:lnTo>
                  <a:pt x="1315" y="12045"/>
                </a:lnTo>
                <a:lnTo>
                  <a:pt x="1023" y="12191"/>
                </a:lnTo>
                <a:lnTo>
                  <a:pt x="804" y="12386"/>
                </a:lnTo>
                <a:lnTo>
                  <a:pt x="633" y="12532"/>
                </a:lnTo>
                <a:lnTo>
                  <a:pt x="487" y="12678"/>
                </a:lnTo>
                <a:lnTo>
                  <a:pt x="366" y="12848"/>
                </a:lnTo>
                <a:lnTo>
                  <a:pt x="268" y="13043"/>
                </a:lnTo>
                <a:lnTo>
                  <a:pt x="171" y="13238"/>
                </a:lnTo>
                <a:lnTo>
                  <a:pt x="98" y="13432"/>
                </a:lnTo>
                <a:lnTo>
                  <a:pt x="49" y="13651"/>
                </a:lnTo>
                <a:lnTo>
                  <a:pt x="25" y="13846"/>
                </a:lnTo>
                <a:lnTo>
                  <a:pt x="1" y="14089"/>
                </a:lnTo>
                <a:lnTo>
                  <a:pt x="25" y="14308"/>
                </a:lnTo>
                <a:lnTo>
                  <a:pt x="74" y="14503"/>
                </a:lnTo>
                <a:lnTo>
                  <a:pt x="122" y="14722"/>
                </a:lnTo>
                <a:lnTo>
                  <a:pt x="195" y="14917"/>
                </a:lnTo>
                <a:lnTo>
                  <a:pt x="317" y="15087"/>
                </a:lnTo>
                <a:lnTo>
                  <a:pt x="439" y="15257"/>
                </a:lnTo>
                <a:lnTo>
                  <a:pt x="560" y="15428"/>
                </a:lnTo>
                <a:lnTo>
                  <a:pt x="706" y="15574"/>
                </a:lnTo>
                <a:lnTo>
                  <a:pt x="877" y="15695"/>
                </a:lnTo>
                <a:lnTo>
                  <a:pt x="1071" y="15817"/>
                </a:lnTo>
                <a:lnTo>
                  <a:pt x="1242" y="15914"/>
                </a:lnTo>
                <a:lnTo>
                  <a:pt x="1436" y="15987"/>
                </a:lnTo>
                <a:lnTo>
                  <a:pt x="1655" y="16036"/>
                </a:lnTo>
                <a:lnTo>
                  <a:pt x="1850" y="16085"/>
                </a:lnTo>
                <a:lnTo>
                  <a:pt x="2312" y="16085"/>
                </a:lnTo>
                <a:lnTo>
                  <a:pt x="2531" y="16036"/>
                </a:lnTo>
                <a:lnTo>
                  <a:pt x="2726" y="15963"/>
                </a:lnTo>
                <a:lnTo>
                  <a:pt x="2921" y="15890"/>
                </a:lnTo>
                <a:lnTo>
                  <a:pt x="3091" y="15793"/>
                </a:lnTo>
                <a:lnTo>
                  <a:pt x="3237" y="15671"/>
                </a:lnTo>
                <a:lnTo>
                  <a:pt x="3383" y="15525"/>
                </a:lnTo>
                <a:lnTo>
                  <a:pt x="3529" y="15355"/>
                </a:lnTo>
                <a:lnTo>
                  <a:pt x="3626" y="15184"/>
                </a:lnTo>
                <a:lnTo>
                  <a:pt x="3724" y="15014"/>
                </a:lnTo>
                <a:lnTo>
                  <a:pt x="3797" y="14819"/>
                </a:lnTo>
                <a:lnTo>
                  <a:pt x="3870" y="14625"/>
                </a:lnTo>
                <a:lnTo>
                  <a:pt x="3918" y="14406"/>
                </a:lnTo>
                <a:lnTo>
                  <a:pt x="3918" y="14211"/>
                </a:lnTo>
                <a:lnTo>
                  <a:pt x="3943" y="13992"/>
                </a:lnTo>
                <a:lnTo>
                  <a:pt x="3918" y="13773"/>
                </a:lnTo>
                <a:lnTo>
                  <a:pt x="3870" y="13530"/>
                </a:lnTo>
                <a:lnTo>
                  <a:pt x="3797" y="13311"/>
                </a:lnTo>
                <a:lnTo>
                  <a:pt x="4502" y="12970"/>
                </a:lnTo>
                <a:lnTo>
                  <a:pt x="5378" y="12581"/>
                </a:lnTo>
                <a:lnTo>
                  <a:pt x="6254" y="12216"/>
                </a:lnTo>
                <a:lnTo>
                  <a:pt x="6522" y="12118"/>
                </a:lnTo>
                <a:lnTo>
                  <a:pt x="6790" y="12021"/>
                </a:lnTo>
                <a:lnTo>
                  <a:pt x="7081" y="11924"/>
                </a:lnTo>
                <a:lnTo>
                  <a:pt x="7203" y="11851"/>
                </a:lnTo>
                <a:lnTo>
                  <a:pt x="7325" y="11778"/>
                </a:lnTo>
                <a:lnTo>
                  <a:pt x="7422" y="12021"/>
                </a:lnTo>
                <a:lnTo>
                  <a:pt x="7544" y="12240"/>
                </a:lnTo>
                <a:lnTo>
                  <a:pt x="7690" y="12459"/>
                </a:lnTo>
                <a:lnTo>
                  <a:pt x="7836" y="12678"/>
                </a:lnTo>
                <a:lnTo>
                  <a:pt x="8006" y="12873"/>
                </a:lnTo>
                <a:lnTo>
                  <a:pt x="8176" y="13043"/>
                </a:lnTo>
                <a:lnTo>
                  <a:pt x="8371" y="13213"/>
                </a:lnTo>
                <a:lnTo>
                  <a:pt x="8566" y="13384"/>
                </a:lnTo>
                <a:lnTo>
                  <a:pt x="8785" y="13530"/>
                </a:lnTo>
                <a:lnTo>
                  <a:pt x="9004" y="13651"/>
                </a:lnTo>
                <a:lnTo>
                  <a:pt x="9223" y="13773"/>
                </a:lnTo>
                <a:lnTo>
                  <a:pt x="9466" y="13870"/>
                </a:lnTo>
                <a:lnTo>
                  <a:pt x="9685" y="13968"/>
                </a:lnTo>
                <a:lnTo>
                  <a:pt x="9928" y="14041"/>
                </a:lnTo>
                <a:lnTo>
                  <a:pt x="10196" y="14114"/>
                </a:lnTo>
                <a:lnTo>
                  <a:pt x="10439" y="14162"/>
                </a:lnTo>
                <a:lnTo>
                  <a:pt x="10391" y="14308"/>
                </a:lnTo>
                <a:lnTo>
                  <a:pt x="10366" y="14454"/>
                </a:lnTo>
                <a:lnTo>
                  <a:pt x="10342" y="14844"/>
                </a:lnTo>
                <a:lnTo>
                  <a:pt x="10342" y="15209"/>
                </a:lnTo>
                <a:lnTo>
                  <a:pt x="10342" y="15963"/>
                </a:lnTo>
                <a:lnTo>
                  <a:pt x="10342" y="16936"/>
                </a:lnTo>
                <a:lnTo>
                  <a:pt x="10220" y="16961"/>
                </a:lnTo>
                <a:lnTo>
                  <a:pt x="10147" y="16985"/>
                </a:lnTo>
                <a:lnTo>
                  <a:pt x="10099" y="17034"/>
                </a:lnTo>
                <a:lnTo>
                  <a:pt x="10074" y="17082"/>
                </a:lnTo>
                <a:lnTo>
                  <a:pt x="10050" y="17155"/>
                </a:lnTo>
                <a:lnTo>
                  <a:pt x="9758" y="17253"/>
                </a:lnTo>
                <a:lnTo>
                  <a:pt x="9490" y="17399"/>
                </a:lnTo>
                <a:lnTo>
                  <a:pt x="9247" y="17569"/>
                </a:lnTo>
                <a:lnTo>
                  <a:pt x="9028" y="17763"/>
                </a:lnTo>
                <a:lnTo>
                  <a:pt x="8833" y="18007"/>
                </a:lnTo>
                <a:lnTo>
                  <a:pt x="8687" y="18299"/>
                </a:lnTo>
                <a:lnTo>
                  <a:pt x="8590" y="18591"/>
                </a:lnTo>
                <a:lnTo>
                  <a:pt x="8517" y="18907"/>
                </a:lnTo>
                <a:lnTo>
                  <a:pt x="8517" y="19126"/>
                </a:lnTo>
                <a:lnTo>
                  <a:pt x="8517" y="19345"/>
                </a:lnTo>
                <a:lnTo>
                  <a:pt x="8566" y="19564"/>
                </a:lnTo>
                <a:lnTo>
                  <a:pt x="8614" y="19783"/>
                </a:lnTo>
                <a:lnTo>
                  <a:pt x="8712" y="19978"/>
                </a:lnTo>
                <a:lnTo>
                  <a:pt x="8809" y="20172"/>
                </a:lnTo>
                <a:lnTo>
                  <a:pt x="8931" y="20343"/>
                </a:lnTo>
                <a:lnTo>
                  <a:pt x="9052" y="20513"/>
                </a:lnTo>
                <a:lnTo>
                  <a:pt x="9198" y="20659"/>
                </a:lnTo>
                <a:lnTo>
                  <a:pt x="9369" y="20805"/>
                </a:lnTo>
                <a:lnTo>
                  <a:pt x="9563" y="20927"/>
                </a:lnTo>
                <a:lnTo>
                  <a:pt x="9758" y="21024"/>
                </a:lnTo>
                <a:lnTo>
                  <a:pt x="9953" y="21121"/>
                </a:lnTo>
                <a:lnTo>
                  <a:pt x="10147" y="21170"/>
                </a:lnTo>
                <a:lnTo>
                  <a:pt x="10366" y="21219"/>
                </a:lnTo>
                <a:lnTo>
                  <a:pt x="10610" y="21243"/>
                </a:lnTo>
                <a:lnTo>
                  <a:pt x="10853" y="21243"/>
                </a:lnTo>
                <a:lnTo>
                  <a:pt x="11072" y="21194"/>
                </a:lnTo>
                <a:lnTo>
                  <a:pt x="11291" y="21146"/>
                </a:lnTo>
                <a:lnTo>
                  <a:pt x="11486" y="21073"/>
                </a:lnTo>
                <a:lnTo>
                  <a:pt x="11680" y="20975"/>
                </a:lnTo>
                <a:lnTo>
                  <a:pt x="11875" y="20854"/>
                </a:lnTo>
                <a:lnTo>
                  <a:pt x="12045" y="20708"/>
                </a:lnTo>
                <a:lnTo>
                  <a:pt x="12191" y="20537"/>
                </a:lnTo>
                <a:lnTo>
                  <a:pt x="12313" y="20367"/>
                </a:lnTo>
                <a:lnTo>
                  <a:pt x="12435" y="20172"/>
                </a:lnTo>
                <a:lnTo>
                  <a:pt x="12532" y="19978"/>
                </a:lnTo>
                <a:lnTo>
                  <a:pt x="12629" y="19783"/>
                </a:lnTo>
                <a:lnTo>
                  <a:pt x="12678" y="19564"/>
                </a:lnTo>
                <a:lnTo>
                  <a:pt x="12727" y="19345"/>
                </a:lnTo>
                <a:lnTo>
                  <a:pt x="12751" y="19126"/>
                </a:lnTo>
                <a:lnTo>
                  <a:pt x="12751" y="18883"/>
                </a:lnTo>
                <a:lnTo>
                  <a:pt x="12727" y="18712"/>
                </a:lnTo>
                <a:lnTo>
                  <a:pt x="12678" y="18518"/>
                </a:lnTo>
                <a:lnTo>
                  <a:pt x="12629" y="18347"/>
                </a:lnTo>
                <a:lnTo>
                  <a:pt x="12581" y="18177"/>
                </a:lnTo>
                <a:lnTo>
                  <a:pt x="12483" y="18031"/>
                </a:lnTo>
                <a:lnTo>
                  <a:pt x="12386" y="17885"/>
                </a:lnTo>
                <a:lnTo>
                  <a:pt x="12289" y="17739"/>
                </a:lnTo>
                <a:lnTo>
                  <a:pt x="12167" y="17617"/>
                </a:lnTo>
                <a:lnTo>
                  <a:pt x="11899" y="17374"/>
                </a:lnTo>
                <a:lnTo>
                  <a:pt x="11607" y="17180"/>
                </a:lnTo>
                <a:lnTo>
                  <a:pt x="11267" y="17058"/>
                </a:lnTo>
                <a:lnTo>
                  <a:pt x="10926" y="16961"/>
                </a:lnTo>
                <a:lnTo>
                  <a:pt x="10926" y="16717"/>
                </a:lnTo>
                <a:lnTo>
                  <a:pt x="10926" y="15598"/>
                </a:lnTo>
                <a:lnTo>
                  <a:pt x="10926" y="15014"/>
                </a:lnTo>
                <a:lnTo>
                  <a:pt x="10902" y="14649"/>
                </a:lnTo>
                <a:lnTo>
                  <a:pt x="10926" y="14454"/>
                </a:lnTo>
                <a:lnTo>
                  <a:pt x="10926" y="14381"/>
                </a:lnTo>
                <a:lnTo>
                  <a:pt x="10975" y="14308"/>
                </a:lnTo>
                <a:lnTo>
                  <a:pt x="10999" y="14211"/>
                </a:lnTo>
                <a:lnTo>
                  <a:pt x="11413" y="14187"/>
                </a:lnTo>
                <a:lnTo>
                  <a:pt x="11826" y="14114"/>
                </a:lnTo>
                <a:lnTo>
                  <a:pt x="11924" y="14114"/>
                </a:lnTo>
                <a:lnTo>
                  <a:pt x="11997" y="14089"/>
                </a:lnTo>
                <a:lnTo>
                  <a:pt x="12021" y="14065"/>
                </a:lnTo>
                <a:lnTo>
                  <a:pt x="12264" y="13992"/>
                </a:lnTo>
                <a:lnTo>
                  <a:pt x="12483" y="13919"/>
                </a:lnTo>
                <a:lnTo>
                  <a:pt x="12727" y="13822"/>
                </a:lnTo>
                <a:lnTo>
                  <a:pt x="12946" y="13700"/>
                </a:lnTo>
                <a:lnTo>
                  <a:pt x="13140" y="13578"/>
                </a:lnTo>
                <a:lnTo>
                  <a:pt x="13335" y="13432"/>
                </a:lnTo>
                <a:lnTo>
                  <a:pt x="13530" y="13286"/>
                </a:lnTo>
                <a:lnTo>
                  <a:pt x="13700" y="13116"/>
                </a:lnTo>
                <a:lnTo>
                  <a:pt x="13822" y="13140"/>
                </a:lnTo>
                <a:lnTo>
                  <a:pt x="13870" y="13116"/>
                </a:lnTo>
                <a:lnTo>
                  <a:pt x="13919" y="13067"/>
                </a:lnTo>
                <a:lnTo>
                  <a:pt x="13943" y="13043"/>
                </a:lnTo>
                <a:lnTo>
                  <a:pt x="13943" y="12970"/>
                </a:lnTo>
                <a:lnTo>
                  <a:pt x="13919" y="12921"/>
                </a:lnTo>
                <a:lnTo>
                  <a:pt x="14089" y="12727"/>
                </a:lnTo>
                <a:lnTo>
                  <a:pt x="14235" y="12508"/>
                </a:lnTo>
                <a:lnTo>
                  <a:pt x="14381" y="12289"/>
                </a:lnTo>
                <a:lnTo>
                  <a:pt x="14503" y="12045"/>
                </a:lnTo>
                <a:lnTo>
                  <a:pt x="14625" y="11802"/>
                </a:lnTo>
                <a:lnTo>
                  <a:pt x="14722" y="11559"/>
                </a:lnTo>
                <a:lnTo>
                  <a:pt x="14795" y="11315"/>
                </a:lnTo>
                <a:lnTo>
                  <a:pt x="14868" y="11048"/>
                </a:lnTo>
                <a:lnTo>
                  <a:pt x="14989" y="11096"/>
                </a:lnTo>
                <a:lnTo>
                  <a:pt x="15135" y="11145"/>
                </a:lnTo>
                <a:lnTo>
                  <a:pt x="15403" y="11169"/>
                </a:lnTo>
                <a:lnTo>
                  <a:pt x="16912" y="11364"/>
                </a:lnTo>
                <a:lnTo>
                  <a:pt x="17885" y="11510"/>
                </a:lnTo>
                <a:lnTo>
                  <a:pt x="17909" y="11753"/>
                </a:lnTo>
                <a:lnTo>
                  <a:pt x="17982" y="11997"/>
                </a:lnTo>
                <a:lnTo>
                  <a:pt x="18055" y="12264"/>
                </a:lnTo>
                <a:lnTo>
                  <a:pt x="18177" y="12483"/>
                </a:lnTo>
                <a:lnTo>
                  <a:pt x="18299" y="12678"/>
                </a:lnTo>
                <a:lnTo>
                  <a:pt x="18445" y="12848"/>
                </a:lnTo>
                <a:lnTo>
                  <a:pt x="18615" y="13019"/>
                </a:lnTo>
                <a:lnTo>
                  <a:pt x="18785" y="13140"/>
                </a:lnTo>
                <a:lnTo>
                  <a:pt x="18956" y="13262"/>
                </a:lnTo>
                <a:lnTo>
                  <a:pt x="19150" y="13359"/>
                </a:lnTo>
                <a:lnTo>
                  <a:pt x="19345" y="13432"/>
                </a:lnTo>
                <a:lnTo>
                  <a:pt x="19564" y="13481"/>
                </a:lnTo>
                <a:lnTo>
                  <a:pt x="19759" y="13505"/>
                </a:lnTo>
                <a:lnTo>
                  <a:pt x="19978" y="13530"/>
                </a:lnTo>
                <a:lnTo>
                  <a:pt x="20197" y="13530"/>
                </a:lnTo>
                <a:lnTo>
                  <a:pt x="20416" y="13505"/>
                </a:lnTo>
                <a:lnTo>
                  <a:pt x="20610" y="13457"/>
                </a:lnTo>
                <a:lnTo>
                  <a:pt x="20829" y="13384"/>
                </a:lnTo>
                <a:lnTo>
                  <a:pt x="21024" y="13311"/>
                </a:lnTo>
                <a:lnTo>
                  <a:pt x="21219" y="13189"/>
                </a:lnTo>
                <a:lnTo>
                  <a:pt x="21413" y="13067"/>
                </a:lnTo>
                <a:lnTo>
                  <a:pt x="21608" y="12921"/>
                </a:lnTo>
                <a:lnTo>
                  <a:pt x="21754" y="12751"/>
                </a:lnTo>
                <a:lnTo>
                  <a:pt x="21876" y="12581"/>
                </a:lnTo>
                <a:lnTo>
                  <a:pt x="21973" y="12386"/>
                </a:lnTo>
                <a:lnTo>
                  <a:pt x="22070" y="12191"/>
                </a:lnTo>
                <a:lnTo>
                  <a:pt x="22119" y="11997"/>
                </a:lnTo>
                <a:lnTo>
                  <a:pt x="22168" y="11778"/>
                </a:lnTo>
                <a:lnTo>
                  <a:pt x="22192" y="11583"/>
                </a:lnTo>
                <a:lnTo>
                  <a:pt x="22192" y="11364"/>
                </a:lnTo>
                <a:lnTo>
                  <a:pt x="22143" y="11145"/>
                </a:lnTo>
                <a:lnTo>
                  <a:pt x="22095" y="10926"/>
                </a:lnTo>
                <a:lnTo>
                  <a:pt x="22022" y="10731"/>
                </a:lnTo>
                <a:lnTo>
                  <a:pt x="21949" y="10537"/>
                </a:lnTo>
                <a:lnTo>
                  <a:pt x="21827" y="10342"/>
                </a:lnTo>
                <a:lnTo>
                  <a:pt x="21681" y="10172"/>
                </a:lnTo>
                <a:lnTo>
                  <a:pt x="21559" y="10050"/>
                </a:lnTo>
                <a:lnTo>
                  <a:pt x="21413" y="9928"/>
                </a:lnTo>
                <a:lnTo>
                  <a:pt x="21267" y="9831"/>
                </a:lnTo>
                <a:lnTo>
                  <a:pt x="21121" y="9734"/>
                </a:lnTo>
                <a:lnTo>
                  <a:pt x="20951" y="9661"/>
                </a:lnTo>
                <a:lnTo>
                  <a:pt x="20781" y="9612"/>
                </a:lnTo>
                <a:lnTo>
                  <a:pt x="20416" y="9515"/>
                </a:lnTo>
                <a:lnTo>
                  <a:pt x="20026" y="9466"/>
                </a:lnTo>
                <a:lnTo>
                  <a:pt x="19661" y="9490"/>
                </a:lnTo>
                <a:lnTo>
                  <a:pt x="19467" y="9515"/>
                </a:lnTo>
                <a:lnTo>
                  <a:pt x="19296" y="9563"/>
                </a:lnTo>
                <a:lnTo>
                  <a:pt x="19126" y="9636"/>
                </a:lnTo>
                <a:lnTo>
                  <a:pt x="18956" y="9709"/>
                </a:lnTo>
                <a:lnTo>
                  <a:pt x="18931" y="9709"/>
                </a:lnTo>
                <a:lnTo>
                  <a:pt x="18737" y="9807"/>
                </a:lnTo>
                <a:lnTo>
                  <a:pt x="18542" y="9928"/>
                </a:lnTo>
                <a:lnTo>
                  <a:pt x="18372" y="10074"/>
                </a:lnTo>
                <a:lnTo>
                  <a:pt x="18250" y="10245"/>
                </a:lnTo>
                <a:lnTo>
                  <a:pt x="18128" y="10415"/>
                </a:lnTo>
                <a:lnTo>
                  <a:pt x="18031" y="10610"/>
                </a:lnTo>
                <a:lnTo>
                  <a:pt x="17958" y="10804"/>
                </a:lnTo>
                <a:lnTo>
                  <a:pt x="17909" y="11023"/>
                </a:lnTo>
                <a:lnTo>
                  <a:pt x="16595" y="10853"/>
                </a:lnTo>
                <a:lnTo>
                  <a:pt x="15890" y="10756"/>
                </a:lnTo>
                <a:lnTo>
                  <a:pt x="15354" y="10707"/>
                </a:lnTo>
                <a:lnTo>
                  <a:pt x="15111" y="10683"/>
                </a:lnTo>
                <a:lnTo>
                  <a:pt x="14917" y="10707"/>
                </a:lnTo>
                <a:lnTo>
                  <a:pt x="14941" y="10366"/>
                </a:lnTo>
                <a:lnTo>
                  <a:pt x="14941" y="10001"/>
                </a:lnTo>
                <a:lnTo>
                  <a:pt x="14917" y="9636"/>
                </a:lnTo>
                <a:lnTo>
                  <a:pt x="14844" y="9296"/>
                </a:lnTo>
                <a:lnTo>
                  <a:pt x="14892" y="9247"/>
                </a:lnTo>
                <a:lnTo>
                  <a:pt x="14892" y="9223"/>
                </a:lnTo>
                <a:lnTo>
                  <a:pt x="14868" y="9174"/>
                </a:lnTo>
                <a:lnTo>
                  <a:pt x="14844" y="9150"/>
                </a:lnTo>
                <a:lnTo>
                  <a:pt x="14819" y="9126"/>
                </a:lnTo>
                <a:lnTo>
                  <a:pt x="14722" y="8858"/>
                </a:lnTo>
                <a:lnTo>
                  <a:pt x="14625" y="8590"/>
                </a:lnTo>
                <a:lnTo>
                  <a:pt x="14503" y="8323"/>
                </a:lnTo>
                <a:lnTo>
                  <a:pt x="14357" y="8079"/>
                </a:lnTo>
                <a:lnTo>
                  <a:pt x="14187" y="7860"/>
                </a:lnTo>
                <a:lnTo>
                  <a:pt x="14016" y="7641"/>
                </a:lnTo>
                <a:lnTo>
                  <a:pt x="13822" y="7447"/>
                </a:lnTo>
                <a:lnTo>
                  <a:pt x="13627" y="7252"/>
                </a:lnTo>
                <a:lnTo>
                  <a:pt x="13773" y="7179"/>
                </a:lnTo>
                <a:lnTo>
                  <a:pt x="13919" y="7106"/>
                </a:lnTo>
                <a:lnTo>
                  <a:pt x="14187" y="6887"/>
                </a:lnTo>
                <a:lnTo>
                  <a:pt x="14673" y="6425"/>
                </a:lnTo>
                <a:lnTo>
                  <a:pt x="15500" y="5695"/>
                </a:lnTo>
                <a:lnTo>
                  <a:pt x="15890" y="5330"/>
                </a:lnTo>
                <a:lnTo>
                  <a:pt x="16279" y="4940"/>
                </a:lnTo>
                <a:lnTo>
                  <a:pt x="16620" y="4600"/>
                </a:lnTo>
                <a:lnTo>
                  <a:pt x="16912" y="4235"/>
                </a:lnTo>
                <a:lnTo>
                  <a:pt x="17106" y="4283"/>
                </a:lnTo>
                <a:lnTo>
                  <a:pt x="17666" y="4283"/>
                </a:lnTo>
                <a:lnTo>
                  <a:pt x="17909" y="4259"/>
                </a:lnTo>
                <a:lnTo>
                  <a:pt x="18128" y="4235"/>
                </a:lnTo>
                <a:lnTo>
                  <a:pt x="18347" y="4162"/>
                </a:lnTo>
                <a:lnTo>
                  <a:pt x="18566" y="4089"/>
                </a:lnTo>
                <a:lnTo>
                  <a:pt x="18785" y="3991"/>
                </a:lnTo>
                <a:lnTo>
                  <a:pt x="18980" y="3894"/>
                </a:lnTo>
                <a:lnTo>
                  <a:pt x="19150" y="3772"/>
                </a:lnTo>
                <a:lnTo>
                  <a:pt x="19345" y="3626"/>
                </a:lnTo>
                <a:lnTo>
                  <a:pt x="19491" y="3480"/>
                </a:lnTo>
                <a:lnTo>
                  <a:pt x="19637" y="3310"/>
                </a:lnTo>
                <a:lnTo>
                  <a:pt x="19783" y="3140"/>
                </a:lnTo>
                <a:lnTo>
                  <a:pt x="19880" y="2945"/>
                </a:lnTo>
                <a:lnTo>
                  <a:pt x="19978" y="2726"/>
                </a:lnTo>
                <a:lnTo>
                  <a:pt x="20051" y="2531"/>
                </a:lnTo>
                <a:lnTo>
                  <a:pt x="20124" y="2288"/>
                </a:lnTo>
                <a:lnTo>
                  <a:pt x="20148" y="2069"/>
                </a:lnTo>
                <a:lnTo>
                  <a:pt x="20172" y="1874"/>
                </a:lnTo>
                <a:lnTo>
                  <a:pt x="20148" y="1680"/>
                </a:lnTo>
                <a:lnTo>
                  <a:pt x="20099" y="1485"/>
                </a:lnTo>
                <a:lnTo>
                  <a:pt x="20051" y="1290"/>
                </a:lnTo>
                <a:lnTo>
                  <a:pt x="19953" y="1120"/>
                </a:lnTo>
                <a:lnTo>
                  <a:pt x="19856" y="974"/>
                </a:lnTo>
                <a:lnTo>
                  <a:pt x="19759" y="804"/>
                </a:lnTo>
                <a:lnTo>
                  <a:pt x="19613" y="682"/>
                </a:lnTo>
                <a:lnTo>
                  <a:pt x="19467" y="536"/>
                </a:lnTo>
                <a:lnTo>
                  <a:pt x="19321" y="415"/>
                </a:lnTo>
                <a:lnTo>
                  <a:pt x="19150" y="317"/>
                </a:lnTo>
                <a:lnTo>
                  <a:pt x="18980" y="244"/>
                </a:lnTo>
                <a:lnTo>
                  <a:pt x="18810" y="171"/>
                </a:lnTo>
                <a:lnTo>
                  <a:pt x="18615" y="123"/>
                </a:lnTo>
                <a:lnTo>
                  <a:pt x="18420" y="74"/>
                </a:lnTo>
                <a:lnTo>
                  <a:pt x="18226" y="74"/>
                </a:lnTo>
                <a:lnTo>
                  <a:pt x="18104" y="25"/>
                </a:lnTo>
                <a:lnTo>
                  <a:pt x="1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2"/>
          <p:cNvSpPr/>
          <p:nvPr/>
        </p:nvSpPr>
        <p:spPr>
          <a:xfrm>
            <a:off x="4946346" y="4497924"/>
            <a:ext cx="431308" cy="249956"/>
          </a:xfrm>
          <a:custGeom>
            <a:avLst/>
            <a:gdLst/>
            <a:ahLst/>
            <a:cxnLst/>
            <a:rect l="l" t="t" r="r" b="b"/>
            <a:pathLst>
              <a:path w="19735" h="11437" extrusionOk="0">
                <a:moveTo>
                  <a:pt x="17155" y="1363"/>
                </a:moveTo>
                <a:lnTo>
                  <a:pt x="17058" y="1387"/>
                </a:lnTo>
                <a:lnTo>
                  <a:pt x="16985" y="1460"/>
                </a:lnTo>
                <a:lnTo>
                  <a:pt x="16936" y="1533"/>
                </a:lnTo>
                <a:lnTo>
                  <a:pt x="16912" y="1777"/>
                </a:lnTo>
                <a:lnTo>
                  <a:pt x="16912" y="1825"/>
                </a:lnTo>
                <a:lnTo>
                  <a:pt x="16936" y="1874"/>
                </a:lnTo>
                <a:lnTo>
                  <a:pt x="16985" y="1971"/>
                </a:lnTo>
                <a:lnTo>
                  <a:pt x="17082" y="2044"/>
                </a:lnTo>
                <a:lnTo>
                  <a:pt x="17204" y="2069"/>
                </a:lnTo>
                <a:lnTo>
                  <a:pt x="17277" y="2069"/>
                </a:lnTo>
                <a:lnTo>
                  <a:pt x="17374" y="2093"/>
                </a:lnTo>
                <a:lnTo>
                  <a:pt x="17496" y="2069"/>
                </a:lnTo>
                <a:lnTo>
                  <a:pt x="17593" y="2020"/>
                </a:lnTo>
                <a:lnTo>
                  <a:pt x="17666" y="1947"/>
                </a:lnTo>
                <a:lnTo>
                  <a:pt x="17691" y="1874"/>
                </a:lnTo>
                <a:lnTo>
                  <a:pt x="17715" y="1801"/>
                </a:lnTo>
                <a:lnTo>
                  <a:pt x="17715" y="1655"/>
                </a:lnTo>
                <a:lnTo>
                  <a:pt x="17642" y="1533"/>
                </a:lnTo>
                <a:lnTo>
                  <a:pt x="17593" y="1485"/>
                </a:lnTo>
                <a:lnTo>
                  <a:pt x="17545" y="1436"/>
                </a:lnTo>
                <a:lnTo>
                  <a:pt x="17447" y="1387"/>
                </a:lnTo>
                <a:lnTo>
                  <a:pt x="17326" y="1387"/>
                </a:lnTo>
                <a:lnTo>
                  <a:pt x="17277" y="1363"/>
                </a:lnTo>
                <a:close/>
                <a:moveTo>
                  <a:pt x="16523" y="511"/>
                </a:moveTo>
                <a:lnTo>
                  <a:pt x="16888" y="560"/>
                </a:lnTo>
                <a:lnTo>
                  <a:pt x="17058" y="609"/>
                </a:lnTo>
                <a:lnTo>
                  <a:pt x="17228" y="657"/>
                </a:lnTo>
                <a:lnTo>
                  <a:pt x="17374" y="730"/>
                </a:lnTo>
                <a:lnTo>
                  <a:pt x="17520" y="828"/>
                </a:lnTo>
                <a:lnTo>
                  <a:pt x="17642" y="949"/>
                </a:lnTo>
                <a:lnTo>
                  <a:pt x="17764" y="1071"/>
                </a:lnTo>
                <a:lnTo>
                  <a:pt x="17861" y="1217"/>
                </a:lnTo>
                <a:lnTo>
                  <a:pt x="17934" y="1387"/>
                </a:lnTo>
                <a:lnTo>
                  <a:pt x="17983" y="1533"/>
                </a:lnTo>
                <a:lnTo>
                  <a:pt x="18031" y="1704"/>
                </a:lnTo>
                <a:lnTo>
                  <a:pt x="18056" y="2044"/>
                </a:lnTo>
                <a:lnTo>
                  <a:pt x="18031" y="2385"/>
                </a:lnTo>
                <a:lnTo>
                  <a:pt x="18031" y="2726"/>
                </a:lnTo>
                <a:lnTo>
                  <a:pt x="17958" y="3504"/>
                </a:lnTo>
                <a:lnTo>
                  <a:pt x="17885" y="4283"/>
                </a:lnTo>
                <a:lnTo>
                  <a:pt x="17861" y="4331"/>
                </a:lnTo>
                <a:lnTo>
                  <a:pt x="17739" y="4380"/>
                </a:lnTo>
                <a:lnTo>
                  <a:pt x="17593" y="4453"/>
                </a:lnTo>
                <a:lnTo>
                  <a:pt x="17520" y="4502"/>
                </a:lnTo>
                <a:lnTo>
                  <a:pt x="17472" y="4575"/>
                </a:lnTo>
                <a:lnTo>
                  <a:pt x="17472" y="4599"/>
                </a:lnTo>
                <a:lnTo>
                  <a:pt x="17496" y="4648"/>
                </a:lnTo>
                <a:lnTo>
                  <a:pt x="17569" y="4672"/>
                </a:lnTo>
                <a:lnTo>
                  <a:pt x="17618" y="4696"/>
                </a:lnTo>
                <a:lnTo>
                  <a:pt x="17764" y="4696"/>
                </a:lnTo>
                <a:lnTo>
                  <a:pt x="17812" y="4672"/>
                </a:lnTo>
                <a:lnTo>
                  <a:pt x="17764" y="4891"/>
                </a:lnTo>
                <a:lnTo>
                  <a:pt x="17715" y="4867"/>
                </a:lnTo>
                <a:lnTo>
                  <a:pt x="17569" y="4818"/>
                </a:lnTo>
                <a:lnTo>
                  <a:pt x="17423" y="4769"/>
                </a:lnTo>
                <a:lnTo>
                  <a:pt x="17350" y="4769"/>
                </a:lnTo>
                <a:lnTo>
                  <a:pt x="17326" y="4794"/>
                </a:lnTo>
                <a:lnTo>
                  <a:pt x="17301" y="4842"/>
                </a:lnTo>
                <a:lnTo>
                  <a:pt x="17301" y="4915"/>
                </a:lnTo>
                <a:lnTo>
                  <a:pt x="17374" y="4988"/>
                </a:lnTo>
                <a:lnTo>
                  <a:pt x="17472" y="5061"/>
                </a:lnTo>
                <a:lnTo>
                  <a:pt x="17593" y="5134"/>
                </a:lnTo>
                <a:lnTo>
                  <a:pt x="17691" y="5159"/>
                </a:lnTo>
                <a:lnTo>
                  <a:pt x="17642" y="5353"/>
                </a:lnTo>
                <a:lnTo>
                  <a:pt x="17569" y="5329"/>
                </a:lnTo>
                <a:lnTo>
                  <a:pt x="17374" y="5256"/>
                </a:lnTo>
                <a:lnTo>
                  <a:pt x="17277" y="5207"/>
                </a:lnTo>
                <a:lnTo>
                  <a:pt x="17155" y="5183"/>
                </a:lnTo>
                <a:lnTo>
                  <a:pt x="17131" y="5207"/>
                </a:lnTo>
                <a:lnTo>
                  <a:pt x="17107" y="5232"/>
                </a:lnTo>
                <a:lnTo>
                  <a:pt x="17082" y="5305"/>
                </a:lnTo>
                <a:lnTo>
                  <a:pt x="17107" y="5378"/>
                </a:lnTo>
                <a:lnTo>
                  <a:pt x="17131" y="5426"/>
                </a:lnTo>
                <a:lnTo>
                  <a:pt x="17228" y="5548"/>
                </a:lnTo>
                <a:lnTo>
                  <a:pt x="17374" y="5645"/>
                </a:lnTo>
                <a:lnTo>
                  <a:pt x="17545" y="5694"/>
                </a:lnTo>
                <a:lnTo>
                  <a:pt x="17399" y="6059"/>
                </a:lnTo>
                <a:lnTo>
                  <a:pt x="17253" y="6010"/>
                </a:lnTo>
                <a:lnTo>
                  <a:pt x="17107" y="5937"/>
                </a:lnTo>
                <a:lnTo>
                  <a:pt x="17034" y="5864"/>
                </a:lnTo>
                <a:lnTo>
                  <a:pt x="16961" y="5791"/>
                </a:lnTo>
                <a:lnTo>
                  <a:pt x="16888" y="5718"/>
                </a:lnTo>
                <a:lnTo>
                  <a:pt x="16790" y="5645"/>
                </a:lnTo>
                <a:lnTo>
                  <a:pt x="16742" y="5621"/>
                </a:lnTo>
                <a:lnTo>
                  <a:pt x="16693" y="5645"/>
                </a:lnTo>
                <a:lnTo>
                  <a:pt x="16644" y="5670"/>
                </a:lnTo>
                <a:lnTo>
                  <a:pt x="16620" y="5743"/>
                </a:lnTo>
                <a:lnTo>
                  <a:pt x="16644" y="5840"/>
                </a:lnTo>
                <a:lnTo>
                  <a:pt x="16669" y="5962"/>
                </a:lnTo>
                <a:lnTo>
                  <a:pt x="16742" y="6059"/>
                </a:lnTo>
                <a:lnTo>
                  <a:pt x="16815" y="6156"/>
                </a:lnTo>
                <a:lnTo>
                  <a:pt x="16912" y="6229"/>
                </a:lnTo>
                <a:lnTo>
                  <a:pt x="17034" y="6302"/>
                </a:lnTo>
                <a:lnTo>
                  <a:pt x="17131" y="6351"/>
                </a:lnTo>
                <a:lnTo>
                  <a:pt x="17253" y="6400"/>
                </a:lnTo>
                <a:lnTo>
                  <a:pt x="17082" y="6740"/>
                </a:lnTo>
                <a:lnTo>
                  <a:pt x="16985" y="6740"/>
                </a:lnTo>
                <a:lnTo>
                  <a:pt x="16790" y="6643"/>
                </a:lnTo>
                <a:lnTo>
                  <a:pt x="16596" y="6546"/>
                </a:lnTo>
                <a:lnTo>
                  <a:pt x="16401" y="6424"/>
                </a:lnTo>
                <a:lnTo>
                  <a:pt x="16231" y="6278"/>
                </a:lnTo>
                <a:lnTo>
                  <a:pt x="16158" y="6278"/>
                </a:lnTo>
                <a:lnTo>
                  <a:pt x="16133" y="6302"/>
                </a:lnTo>
                <a:lnTo>
                  <a:pt x="16133" y="6327"/>
                </a:lnTo>
                <a:lnTo>
                  <a:pt x="16182" y="6448"/>
                </a:lnTo>
                <a:lnTo>
                  <a:pt x="16255" y="6546"/>
                </a:lnTo>
                <a:lnTo>
                  <a:pt x="16401" y="6740"/>
                </a:lnTo>
                <a:lnTo>
                  <a:pt x="16571" y="6886"/>
                </a:lnTo>
                <a:lnTo>
                  <a:pt x="16790" y="7008"/>
                </a:lnTo>
                <a:lnTo>
                  <a:pt x="16888" y="7057"/>
                </a:lnTo>
                <a:lnTo>
                  <a:pt x="16669" y="7373"/>
                </a:lnTo>
                <a:lnTo>
                  <a:pt x="16401" y="7251"/>
                </a:lnTo>
                <a:lnTo>
                  <a:pt x="16158" y="7154"/>
                </a:lnTo>
                <a:lnTo>
                  <a:pt x="15987" y="7057"/>
                </a:lnTo>
                <a:lnTo>
                  <a:pt x="15817" y="6935"/>
                </a:lnTo>
                <a:lnTo>
                  <a:pt x="15647" y="6813"/>
                </a:lnTo>
                <a:lnTo>
                  <a:pt x="15476" y="6740"/>
                </a:lnTo>
                <a:lnTo>
                  <a:pt x="15428" y="6740"/>
                </a:lnTo>
                <a:lnTo>
                  <a:pt x="15403" y="6765"/>
                </a:lnTo>
                <a:lnTo>
                  <a:pt x="15379" y="6789"/>
                </a:lnTo>
                <a:lnTo>
                  <a:pt x="15379" y="6813"/>
                </a:lnTo>
                <a:lnTo>
                  <a:pt x="15403" y="6935"/>
                </a:lnTo>
                <a:lnTo>
                  <a:pt x="15452" y="7032"/>
                </a:lnTo>
                <a:lnTo>
                  <a:pt x="15525" y="7130"/>
                </a:lnTo>
                <a:lnTo>
                  <a:pt x="15598" y="7227"/>
                </a:lnTo>
                <a:lnTo>
                  <a:pt x="15768" y="7373"/>
                </a:lnTo>
                <a:lnTo>
                  <a:pt x="15963" y="7495"/>
                </a:lnTo>
                <a:lnTo>
                  <a:pt x="16133" y="7616"/>
                </a:lnTo>
                <a:lnTo>
                  <a:pt x="16352" y="7689"/>
                </a:lnTo>
                <a:lnTo>
                  <a:pt x="16036" y="7957"/>
                </a:lnTo>
                <a:lnTo>
                  <a:pt x="15866" y="7884"/>
                </a:lnTo>
                <a:lnTo>
                  <a:pt x="15671" y="7811"/>
                </a:lnTo>
                <a:lnTo>
                  <a:pt x="15501" y="7738"/>
                </a:lnTo>
                <a:lnTo>
                  <a:pt x="15330" y="7665"/>
                </a:lnTo>
                <a:lnTo>
                  <a:pt x="14892" y="7422"/>
                </a:lnTo>
                <a:lnTo>
                  <a:pt x="14649" y="7300"/>
                </a:lnTo>
                <a:lnTo>
                  <a:pt x="14430" y="7227"/>
                </a:lnTo>
                <a:lnTo>
                  <a:pt x="14406" y="7227"/>
                </a:lnTo>
                <a:lnTo>
                  <a:pt x="14406" y="7251"/>
                </a:lnTo>
                <a:lnTo>
                  <a:pt x="14454" y="7373"/>
                </a:lnTo>
                <a:lnTo>
                  <a:pt x="14503" y="7495"/>
                </a:lnTo>
                <a:lnTo>
                  <a:pt x="14600" y="7592"/>
                </a:lnTo>
                <a:lnTo>
                  <a:pt x="14698" y="7689"/>
                </a:lnTo>
                <a:lnTo>
                  <a:pt x="14892" y="7860"/>
                </a:lnTo>
                <a:lnTo>
                  <a:pt x="15111" y="8006"/>
                </a:lnTo>
                <a:lnTo>
                  <a:pt x="15355" y="8127"/>
                </a:lnTo>
                <a:lnTo>
                  <a:pt x="15622" y="8249"/>
                </a:lnTo>
                <a:lnTo>
                  <a:pt x="15379" y="8371"/>
                </a:lnTo>
                <a:lnTo>
                  <a:pt x="15111" y="8492"/>
                </a:lnTo>
                <a:lnTo>
                  <a:pt x="15038" y="8419"/>
                </a:lnTo>
                <a:lnTo>
                  <a:pt x="14917" y="8371"/>
                </a:lnTo>
                <a:lnTo>
                  <a:pt x="14698" y="8249"/>
                </a:lnTo>
                <a:lnTo>
                  <a:pt x="14454" y="8176"/>
                </a:lnTo>
                <a:lnTo>
                  <a:pt x="14235" y="8079"/>
                </a:lnTo>
                <a:lnTo>
                  <a:pt x="14016" y="7957"/>
                </a:lnTo>
                <a:lnTo>
                  <a:pt x="13797" y="7811"/>
                </a:lnTo>
                <a:lnTo>
                  <a:pt x="13578" y="7689"/>
                </a:lnTo>
                <a:lnTo>
                  <a:pt x="13359" y="7568"/>
                </a:lnTo>
                <a:lnTo>
                  <a:pt x="13335" y="7592"/>
                </a:lnTo>
                <a:lnTo>
                  <a:pt x="13311" y="7616"/>
                </a:lnTo>
                <a:lnTo>
                  <a:pt x="13384" y="7738"/>
                </a:lnTo>
                <a:lnTo>
                  <a:pt x="13432" y="7860"/>
                </a:lnTo>
                <a:lnTo>
                  <a:pt x="13627" y="8054"/>
                </a:lnTo>
                <a:lnTo>
                  <a:pt x="13822" y="8249"/>
                </a:lnTo>
                <a:lnTo>
                  <a:pt x="14041" y="8419"/>
                </a:lnTo>
                <a:lnTo>
                  <a:pt x="14284" y="8565"/>
                </a:lnTo>
                <a:lnTo>
                  <a:pt x="14552" y="8687"/>
                </a:lnTo>
                <a:lnTo>
                  <a:pt x="14211" y="8760"/>
                </a:lnTo>
                <a:lnTo>
                  <a:pt x="13870" y="8833"/>
                </a:lnTo>
                <a:lnTo>
                  <a:pt x="13724" y="8736"/>
                </a:lnTo>
                <a:lnTo>
                  <a:pt x="13578" y="8663"/>
                </a:lnTo>
                <a:lnTo>
                  <a:pt x="13286" y="8492"/>
                </a:lnTo>
                <a:lnTo>
                  <a:pt x="13092" y="8322"/>
                </a:lnTo>
                <a:lnTo>
                  <a:pt x="12897" y="8152"/>
                </a:lnTo>
                <a:lnTo>
                  <a:pt x="12678" y="7981"/>
                </a:lnTo>
                <a:lnTo>
                  <a:pt x="12483" y="7835"/>
                </a:lnTo>
                <a:lnTo>
                  <a:pt x="12435" y="7835"/>
                </a:lnTo>
                <a:lnTo>
                  <a:pt x="12410" y="7860"/>
                </a:lnTo>
                <a:lnTo>
                  <a:pt x="12386" y="7884"/>
                </a:lnTo>
                <a:lnTo>
                  <a:pt x="12386" y="7908"/>
                </a:lnTo>
                <a:lnTo>
                  <a:pt x="12435" y="8030"/>
                </a:lnTo>
                <a:lnTo>
                  <a:pt x="12508" y="8176"/>
                </a:lnTo>
                <a:lnTo>
                  <a:pt x="12654" y="8395"/>
                </a:lnTo>
                <a:lnTo>
                  <a:pt x="12848" y="8614"/>
                </a:lnTo>
                <a:lnTo>
                  <a:pt x="13043" y="8784"/>
                </a:lnTo>
                <a:lnTo>
                  <a:pt x="13189" y="8906"/>
                </a:lnTo>
                <a:lnTo>
                  <a:pt x="12727" y="8906"/>
                </a:lnTo>
                <a:lnTo>
                  <a:pt x="12556" y="8760"/>
                </a:lnTo>
                <a:lnTo>
                  <a:pt x="12410" y="8638"/>
                </a:lnTo>
                <a:lnTo>
                  <a:pt x="12094" y="8322"/>
                </a:lnTo>
                <a:lnTo>
                  <a:pt x="11729" y="8054"/>
                </a:lnTo>
                <a:lnTo>
                  <a:pt x="11680" y="8054"/>
                </a:lnTo>
                <a:lnTo>
                  <a:pt x="11656" y="8079"/>
                </a:lnTo>
                <a:lnTo>
                  <a:pt x="11632" y="8103"/>
                </a:lnTo>
                <a:lnTo>
                  <a:pt x="11632" y="8152"/>
                </a:lnTo>
                <a:lnTo>
                  <a:pt x="11899" y="8517"/>
                </a:lnTo>
                <a:lnTo>
                  <a:pt x="12167" y="8857"/>
                </a:lnTo>
                <a:lnTo>
                  <a:pt x="12191" y="8882"/>
                </a:lnTo>
                <a:lnTo>
                  <a:pt x="12118" y="8882"/>
                </a:lnTo>
                <a:lnTo>
                  <a:pt x="11753" y="8833"/>
                </a:lnTo>
                <a:lnTo>
                  <a:pt x="11632" y="8663"/>
                </a:lnTo>
                <a:lnTo>
                  <a:pt x="11486" y="8517"/>
                </a:lnTo>
                <a:lnTo>
                  <a:pt x="11218" y="8176"/>
                </a:lnTo>
                <a:lnTo>
                  <a:pt x="10926" y="7860"/>
                </a:lnTo>
                <a:lnTo>
                  <a:pt x="10878" y="7835"/>
                </a:lnTo>
                <a:lnTo>
                  <a:pt x="10853" y="7835"/>
                </a:lnTo>
                <a:lnTo>
                  <a:pt x="10780" y="7860"/>
                </a:lnTo>
                <a:lnTo>
                  <a:pt x="10732" y="7908"/>
                </a:lnTo>
                <a:lnTo>
                  <a:pt x="10732" y="7957"/>
                </a:lnTo>
                <a:lnTo>
                  <a:pt x="10756" y="8006"/>
                </a:lnTo>
                <a:lnTo>
                  <a:pt x="10926" y="8322"/>
                </a:lnTo>
                <a:lnTo>
                  <a:pt x="11145" y="8638"/>
                </a:lnTo>
                <a:lnTo>
                  <a:pt x="11242" y="8736"/>
                </a:lnTo>
                <a:lnTo>
                  <a:pt x="10659" y="8614"/>
                </a:lnTo>
                <a:lnTo>
                  <a:pt x="10513" y="8492"/>
                </a:lnTo>
                <a:lnTo>
                  <a:pt x="10391" y="8273"/>
                </a:lnTo>
                <a:lnTo>
                  <a:pt x="10269" y="8054"/>
                </a:lnTo>
                <a:lnTo>
                  <a:pt x="10221" y="8006"/>
                </a:lnTo>
                <a:lnTo>
                  <a:pt x="10172" y="8006"/>
                </a:lnTo>
                <a:lnTo>
                  <a:pt x="10123" y="8030"/>
                </a:lnTo>
                <a:lnTo>
                  <a:pt x="10075" y="8079"/>
                </a:lnTo>
                <a:lnTo>
                  <a:pt x="10075" y="8176"/>
                </a:lnTo>
                <a:lnTo>
                  <a:pt x="10075" y="8298"/>
                </a:lnTo>
                <a:lnTo>
                  <a:pt x="10099" y="8395"/>
                </a:lnTo>
                <a:lnTo>
                  <a:pt x="10123" y="8492"/>
                </a:lnTo>
                <a:lnTo>
                  <a:pt x="9856" y="8419"/>
                </a:lnTo>
                <a:lnTo>
                  <a:pt x="9807" y="8273"/>
                </a:lnTo>
                <a:lnTo>
                  <a:pt x="9734" y="8103"/>
                </a:lnTo>
                <a:lnTo>
                  <a:pt x="9685" y="8079"/>
                </a:lnTo>
                <a:lnTo>
                  <a:pt x="9661" y="8103"/>
                </a:lnTo>
                <a:lnTo>
                  <a:pt x="9612" y="8225"/>
                </a:lnTo>
                <a:lnTo>
                  <a:pt x="9637" y="8371"/>
                </a:lnTo>
                <a:lnTo>
                  <a:pt x="9637" y="8371"/>
                </a:lnTo>
                <a:lnTo>
                  <a:pt x="9199" y="8249"/>
                </a:lnTo>
                <a:lnTo>
                  <a:pt x="8566" y="8079"/>
                </a:lnTo>
                <a:lnTo>
                  <a:pt x="8250" y="7957"/>
                </a:lnTo>
                <a:lnTo>
                  <a:pt x="7933" y="7835"/>
                </a:lnTo>
                <a:lnTo>
                  <a:pt x="7641" y="7689"/>
                </a:lnTo>
                <a:lnTo>
                  <a:pt x="7374" y="7519"/>
                </a:lnTo>
                <a:lnTo>
                  <a:pt x="7106" y="7300"/>
                </a:lnTo>
                <a:lnTo>
                  <a:pt x="6863" y="7057"/>
                </a:lnTo>
                <a:lnTo>
                  <a:pt x="6814" y="7008"/>
                </a:lnTo>
                <a:lnTo>
                  <a:pt x="6741" y="6984"/>
                </a:lnTo>
                <a:lnTo>
                  <a:pt x="6692" y="6886"/>
                </a:lnTo>
                <a:lnTo>
                  <a:pt x="6571" y="6813"/>
                </a:lnTo>
                <a:lnTo>
                  <a:pt x="6473" y="6813"/>
                </a:lnTo>
                <a:lnTo>
                  <a:pt x="6400" y="6862"/>
                </a:lnTo>
                <a:lnTo>
                  <a:pt x="6352" y="6886"/>
                </a:lnTo>
                <a:lnTo>
                  <a:pt x="5865" y="7422"/>
                </a:lnTo>
                <a:lnTo>
                  <a:pt x="5354" y="7933"/>
                </a:lnTo>
                <a:lnTo>
                  <a:pt x="4794" y="8395"/>
                </a:lnTo>
                <a:lnTo>
                  <a:pt x="4235" y="8857"/>
                </a:lnTo>
                <a:lnTo>
                  <a:pt x="3699" y="9222"/>
                </a:lnTo>
                <a:lnTo>
                  <a:pt x="3140" y="9563"/>
                </a:lnTo>
                <a:lnTo>
                  <a:pt x="2580" y="9904"/>
                </a:lnTo>
                <a:lnTo>
                  <a:pt x="2288" y="10050"/>
                </a:lnTo>
                <a:lnTo>
                  <a:pt x="2045" y="10123"/>
                </a:lnTo>
                <a:lnTo>
                  <a:pt x="1923" y="10171"/>
                </a:lnTo>
                <a:lnTo>
                  <a:pt x="1777" y="10171"/>
                </a:lnTo>
                <a:lnTo>
                  <a:pt x="1729" y="10123"/>
                </a:lnTo>
                <a:lnTo>
                  <a:pt x="1680" y="10074"/>
                </a:lnTo>
                <a:lnTo>
                  <a:pt x="1656" y="10001"/>
                </a:lnTo>
                <a:lnTo>
                  <a:pt x="1631" y="9904"/>
                </a:lnTo>
                <a:lnTo>
                  <a:pt x="1631" y="9782"/>
                </a:lnTo>
                <a:lnTo>
                  <a:pt x="1704" y="9685"/>
                </a:lnTo>
                <a:lnTo>
                  <a:pt x="1875" y="9612"/>
                </a:lnTo>
                <a:lnTo>
                  <a:pt x="2045" y="9539"/>
                </a:lnTo>
                <a:lnTo>
                  <a:pt x="2361" y="9320"/>
                </a:lnTo>
                <a:lnTo>
                  <a:pt x="2994" y="8906"/>
                </a:lnTo>
                <a:lnTo>
                  <a:pt x="3918" y="8298"/>
                </a:lnTo>
                <a:lnTo>
                  <a:pt x="4356" y="8030"/>
                </a:lnTo>
                <a:lnTo>
                  <a:pt x="4527" y="7884"/>
                </a:lnTo>
                <a:lnTo>
                  <a:pt x="4697" y="7714"/>
                </a:lnTo>
                <a:lnTo>
                  <a:pt x="4721" y="7665"/>
                </a:lnTo>
                <a:lnTo>
                  <a:pt x="4697" y="7616"/>
                </a:lnTo>
                <a:lnTo>
                  <a:pt x="4648" y="7592"/>
                </a:lnTo>
                <a:lnTo>
                  <a:pt x="4624" y="7592"/>
                </a:lnTo>
                <a:lnTo>
                  <a:pt x="4381" y="7665"/>
                </a:lnTo>
                <a:lnTo>
                  <a:pt x="4186" y="7762"/>
                </a:lnTo>
                <a:lnTo>
                  <a:pt x="3772" y="8030"/>
                </a:lnTo>
                <a:lnTo>
                  <a:pt x="2824" y="8638"/>
                </a:lnTo>
                <a:lnTo>
                  <a:pt x="2215" y="8979"/>
                </a:lnTo>
                <a:lnTo>
                  <a:pt x="1899" y="9198"/>
                </a:lnTo>
                <a:lnTo>
                  <a:pt x="1607" y="9417"/>
                </a:lnTo>
                <a:lnTo>
                  <a:pt x="1534" y="9368"/>
                </a:lnTo>
                <a:lnTo>
                  <a:pt x="1437" y="9344"/>
                </a:lnTo>
                <a:lnTo>
                  <a:pt x="1339" y="9344"/>
                </a:lnTo>
                <a:lnTo>
                  <a:pt x="1242" y="9417"/>
                </a:lnTo>
                <a:lnTo>
                  <a:pt x="1169" y="9466"/>
                </a:lnTo>
                <a:lnTo>
                  <a:pt x="1096" y="9539"/>
                </a:lnTo>
                <a:lnTo>
                  <a:pt x="1023" y="9539"/>
                </a:lnTo>
                <a:lnTo>
                  <a:pt x="999" y="9490"/>
                </a:lnTo>
                <a:lnTo>
                  <a:pt x="974" y="9417"/>
                </a:lnTo>
                <a:lnTo>
                  <a:pt x="950" y="9344"/>
                </a:lnTo>
                <a:lnTo>
                  <a:pt x="974" y="9271"/>
                </a:lnTo>
                <a:lnTo>
                  <a:pt x="999" y="9222"/>
                </a:lnTo>
                <a:lnTo>
                  <a:pt x="1072" y="9174"/>
                </a:lnTo>
                <a:lnTo>
                  <a:pt x="1315" y="9174"/>
                </a:lnTo>
                <a:lnTo>
                  <a:pt x="1388" y="9125"/>
                </a:lnTo>
                <a:lnTo>
                  <a:pt x="1437" y="9028"/>
                </a:lnTo>
                <a:lnTo>
                  <a:pt x="1485" y="8955"/>
                </a:lnTo>
                <a:lnTo>
                  <a:pt x="1729" y="8857"/>
                </a:lnTo>
                <a:lnTo>
                  <a:pt x="1996" y="8736"/>
                </a:lnTo>
                <a:lnTo>
                  <a:pt x="2580" y="8468"/>
                </a:lnTo>
                <a:lnTo>
                  <a:pt x="3164" y="8200"/>
                </a:lnTo>
                <a:lnTo>
                  <a:pt x="3772" y="7860"/>
                </a:lnTo>
                <a:lnTo>
                  <a:pt x="4405" y="7495"/>
                </a:lnTo>
                <a:lnTo>
                  <a:pt x="4648" y="7373"/>
                </a:lnTo>
                <a:lnTo>
                  <a:pt x="4892" y="7227"/>
                </a:lnTo>
                <a:lnTo>
                  <a:pt x="5111" y="7032"/>
                </a:lnTo>
                <a:lnTo>
                  <a:pt x="5208" y="6935"/>
                </a:lnTo>
                <a:lnTo>
                  <a:pt x="5281" y="6838"/>
                </a:lnTo>
                <a:lnTo>
                  <a:pt x="5281" y="6789"/>
                </a:lnTo>
                <a:lnTo>
                  <a:pt x="5281" y="6765"/>
                </a:lnTo>
                <a:lnTo>
                  <a:pt x="5232" y="6740"/>
                </a:lnTo>
                <a:lnTo>
                  <a:pt x="5208" y="6740"/>
                </a:lnTo>
                <a:lnTo>
                  <a:pt x="5062" y="6765"/>
                </a:lnTo>
                <a:lnTo>
                  <a:pt x="4940" y="6813"/>
                </a:lnTo>
                <a:lnTo>
                  <a:pt x="4697" y="6935"/>
                </a:lnTo>
                <a:lnTo>
                  <a:pt x="4235" y="7227"/>
                </a:lnTo>
                <a:lnTo>
                  <a:pt x="3699" y="7543"/>
                </a:lnTo>
                <a:lnTo>
                  <a:pt x="3164" y="7835"/>
                </a:lnTo>
                <a:lnTo>
                  <a:pt x="2605" y="8127"/>
                </a:lnTo>
                <a:lnTo>
                  <a:pt x="2045" y="8395"/>
                </a:lnTo>
                <a:lnTo>
                  <a:pt x="1704" y="8541"/>
                </a:lnTo>
                <a:lnTo>
                  <a:pt x="1534" y="8590"/>
                </a:lnTo>
                <a:lnTo>
                  <a:pt x="1388" y="8687"/>
                </a:lnTo>
                <a:lnTo>
                  <a:pt x="1291" y="8638"/>
                </a:lnTo>
                <a:lnTo>
                  <a:pt x="1120" y="8614"/>
                </a:lnTo>
                <a:lnTo>
                  <a:pt x="974" y="8638"/>
                </a:lnTo>
                <a:lnTo>
                  <a:pt x="804" y="8614"/>
                </a:lnTo>
                <a:lnTo>
                  <a:pt x="682" y="8273"/>
                </a:lnTo>
                <a:lnTo>
                  <a:pt x="1047" y="8127"/>
                </a:lnTo>
                <a:lnTo>
                  <a:pt x="2142" y="7738"/>
                </a:lnTo>
                <a:lnTo>
                  <a:pt x="4332" y="6935"/>
                </a:lnTo>
                <a:lnTo>
                  <a:pt x="6327" y="6181"/>
                </a:lnTo>
                <a:lnTo>
                  <a:pt x="7422" y="5767"/>
                </a:lnTo>
                <a:lnTo>
                  <a:pt x="7690" y="5645"/>
                </a:lnTo>
                <a:lnTo>
                  <a:pt x="7787" y="5597"/>
                </a:lnTo>
                <a:lnTo>
                  <a:pt x="7909" y="5499"/>
                </a:lnTo>
                <a:lnTo>
                  <a:pt x="8079" y="5499"/>
                </a:lnTo>
                <a:lnTo>
                  <a:pt x="8055" y="5524"/>
                </a:lnTo>
                <a:lnTo>
                  <a:pt x="8055" y="5597"/>
                </a:lnTo>
                <a:lnTo>
                  <a:pt x="8079" y="5694"/>
                </a:lnTo>
                <a:lnTo>
                  <a:pt x="8128" y="5791"/>
                </a:lnTo>
                <a:lnTo>
                  <a:pt x="8201" y="5840"/>
                </a:lnTo>
                <a:lnTo>
                  <a:pt x="8639" y="6035"/>
                </a:lnTo>
                <a:lnTo>
                  <a:pt x="9101" y="6205"/>
                </a:lnTo>
                <a:lnTo>
                  <a:pt x="9564" y="6327"/>
                </a:lnTo>
                <a:lnTo>
                  <a:pt x="10050" y="6424"/>
                </a:lnTo>
                <a:lnTo>
                  <a:pt x="10537" y="6497"/>
                </a:lnTo>
                <a:lnTo>
                  <a:pt x="11023" y="6521"/>
                </a:lnTo>
                <a:lnTo>
                  <a:pt x="11510" y="6497"/>
                </a:lnTo>
                <a:lnTo>
                  <a:pt x="11997" y="6448"/>
                </a:lnTo>
                <a:lnTo>
                  <a:pt x="12459" y="6351"/>
                </a:lnTo>
                <a:lnTo>
                  <a:pt x="12921" y="6229"/>
                </a:lnTo>
                <a:lnTo>
                  <a:pt x="13384" y="6083"/>
                </a:lnTo>
                <a:lnTo>
                  <a:pt x="13870" y="5889"/>
                </a:lnTo>
                <a:lnTo>
                  <a:pt x="14308" y="5670"/>
                </a:lnTo>
                <a:lnTo>
                  <a:pt x="14722" y="5402"/>
                </a:lnTo>
                <a:lnTo>
                  <a:pt x="14917" y="5256"/>
                </a:lnTo>
                <a:lnTo>
                  <a:pt x="15111" y="5086"/>
                </a:lnTo>
                <a:lnTo>
                  <a:pt x="15257" y="4915"/>
                </a:lnTo>
                <a:lnTo>
                  <a:pt x="15403" y="4745"/>
                </a:lnTo>
                <a:lnTo>
                  <a:pt x="15452" y="4672"/>
                </a:lnTo>
                <a:lnTo>
                  <a:pt x="15452" y="4575"/>
                </a:lnTo>
                <a:lnTo>
                  <a:pt x="15428" y="4502"/>
                </a:lnTo>
                <a:lnTo>
                  <a:pt x="15379" y="4453"/>
                </a:lnTo>
                <a:lnTo>
                  <a:pt x="15306" y="4404"/>
                </a:lnTo>
                <a:lnTo>
                  <a:pt x="15233" y="4380"/>
                </a:lnTo>
                <a:lnTo>
                  <a:pt x="15160" y="4380"/>
                </a:lnTo>
                <a:lnTo>
                  <a:pt x="15063" y="4404"/>
                </a:lnTo>
                <a:lnTo>
                  <a:pt x="14746" y="4623"/>
                </a:lnTo>
                <a:lnTo>
                  <a:pt x="14406" y="4842"/>
                </a:lnTo>
                <a:lnTo>
                  <a:pt x="14089" y="5086"/>
                </a:lnTo>
                <a:lnTo>
                  <a:pt x="13749" y="5280"/>
                </a:lnTo>
                <a:lnTo>
                  <a:pt x="13359" y="5475"/>
                </a:lnTo>
                <a:lnTo>
                  <a:pt x="12970" y="5621"/>
                </a:lnTo>
                <a:lnTo>
                  <a:pt x="12581" y="5743"/>
                </a:lnTo>
                <a:lnTo>
                  <a:pt x="12167" y="5840"/>
                </a:lnTo>
                <a:lnTo>
                  <a:pt x="11729" y="5913"/>
                </a:lnTo>
                <a:lnTo>
                  <a:pt x="11291" y="5937"/>
                </a:lnTo>
                <a:lnTo>
                  <a:pt x="10853" y="5937"/>
                </a:lnTo>
                <a:lnTo>
                  <a:pt x="10415" y="5913"/>
                </a:lnTo>
                <a:lnTo>
                  <a:pt x="9977" y="5840"/>
                </a:lnTo>
                <a:lnTo>
                  <a:pt x="9539" y="5743"/>
                </a:lnTo>
                <a:lnTo>
                  <a:pt x="9126" y="5597"/>
                </a:lnTo>
                <a:lnTo>
                  <a:pt x="8712" y="5451"/>
                </a:lnTo>
                <a:lnTo>
                  <a:pt x="8785" y="5353"/>
                </a:lnTo>
                <a:lnTo>
                  <a:pt x="8858" y="5280"/>
                </a:lnTo>
                <a:lnTo>
                  <a:pt x="8907" y="5183"/>
                </a:lnTo>
                <a:lnTo>
                  <a:pt x="8931" y="5110"/>
                </a:lnTo>
                <a:lnTo>
                  <a:pt x="8931" y="5013"/>
                </a:lnTo>
                <a:lnTo>
                  <a:pt x="8882" y="4915"/>
                </a:lnTo>
                <a:lnTo>
                  <a:pt x="8834" y="4842"/>
                </a:lnTo>
                <a:lnTo>
                  <a:pt x="8761" y="4794"/>
                </a:lnTo>
                <a:lnTo>
                  <a:pt x="8688" y="4769"/>
                </a:lnTo>
                <a:lnTo>
                  <a:pt x="8566" y="4794"/>
                </a:lnTo>
                <a:lnTo>
                  <a:pt x="8323" y="4867"/>
                </a:lnTo>
                <a:lnTo>
                  <a:pt x="8201" y="4915"/>
                </a:lnTo>
                <a:lnTo>
                  <a:pt x="8055" y="4940"/>
                </a:lnTo>
                <a:lnTo>
                  <a:pt x="7933" y="4940"/>
                </a:lnTo>
                <a:lnTo>
                  <a:pt x="7812" y="4915"/>
                </a:lnTo>
                <a:lnTo>
                  <a:pt x="7714" y="4842"/>
                </a:lnTo>
                <a:lnTo>
                  <a:pt x="7617" y="4721"/>
                </a:lnTo>
                <a:lnTo>
                  <a:pt x="7617" y="4696"/>
                </a:lnTo>
                <a:lnTo>
                  <a:pt x="7641" y="4672"/>
                </a:lnTo>
                <a:lnTo>
                  <a:pt x="7714" y="4599"/>
                </a:lnTo>
                <a:lnTo>
                  <a:pt x="7812" y="4550"/>
                </a:lnTo>
                <a:lnTo>
                  <a:pt x="7958" y="4502"/>
                </a:lnTo>
                <a:lnTo>
                  <a:pt x="8250" y="4429"/>
                </a:lnTo>
                <a:lnTo>
                  <a:pt x="8420" y="4404"/>
                </a:lnTo>
                <a:lnTo>
                  <a:pt x="10269" y="3991"/>
                </a:lnTo>
                <a:lnTo>
                  <a:pt x="12118" y="3553"/>
                </a:lnTo>
                <a:lnTo>
                  <a:pt x="12970" y="3383"/>
                </a:lnTo>
                <a:lnTo>
                  <a:pt x="13189" y="3334"/>
                </a:lnTo>
                <a:lnTo>
                  <a:pt x="13408" y="3261"/>
                </a:lnTo>
                <a:lnTo>
                  <a:pt x="13603" y="3188"/>
                </a:lnTo>
                <a:lnTo>
                  <a:pt x="13773" y="3066"/>
                </a:lnTo>
                <a:lnTo>
                  <a:pt x="13846" y="2993"/>
                </a:lnTo>
                <a:lnTo>
                  <a:pt x="13846" y="2896"/>
                </a:lnTo>
                <a:lnTo>
                  <a:pt x="13895" y="2847"/>
                </a:lnTo>
                <a:lnTo>
                  <a:pt x="13895" y="2750"/>
                </a:lnTo>
                <a:lnTo>
                  <a:pt x="13895" y="2555"/>
                </a:lnTo>
                <a:lnTo>
                  <a:pt x="13919" y="2385"/>
                </a:lnTo>
                <a:lnTo>
                  <a:pt x="13943" y="2215"/>
                </a:lnTo>
                <a:lnTo>
                  <a:pt x="13992" y="2044"/>
                </a:lnTo>
                <a:lnTo>
                  <a:pt x="14065" y="1874"/>
                </a:lnTo>
                <a:lnTo>
                  <a:pt x="14138" y="1728"/>
                </a:lnTo>
                <a:lnTo>
                  <a:pt x="14211" y="1582"/>
                </a:lnTo>
                <a:lnTo>
                  <a:pt x="14333" y="1436"/>
                </a:lnTo>
                <a:lnTo>
                  <a:pt x="14552" y="1193"/>
                </a:lnTo>
                <a:lnTo>
                  <a:pt x="14844" y="974"/>
                </a:lnTo>
                <a:lnTo>
                  <a:pt x="15136" y="779"/>
                </a:lnTo>
                <a:lnTo>
                  <a:pt x="15476" y="657"/>
                </a:lnTo>
                <a:lnTo>
                  <a:pt x="15817" y="560"/>
                </a:lnTo>
                <a:lnTo>
                  <a:pt x="16158" y="511"/>
                </a:lnTo>
                <a:close/>
                <a:moveTo>
                  <a:pt x="16182" y="0"/>
                </a:moveTo>
                <a:lnTo>
                  <a:pt x="15817" y="49"/>
                </a:lnTo>
                <a:lnTo>
                  <a:pt x="15476" y="122"/>
                </a:lnTo>
                <a:lnTo>
                  <a:pt x="15136" y="268"/>
                </a:lnTo>
                <a:lnTo>
                  <a:pt x="14795" y="414"/>
                </a:lnTo>
                <a:lnTo>
                  <a:pt x="14503" y="633"/>
                </a:lnTo>
                <a:lnTo>
                  <a:pt x="14235" y="852"/>
                </a:lnTo>
                <a:lnTo>
                  <a:pt x="13992" y="1120"/>
                </a:lnTo>
                <a:lnTo>
                  <a:pt x="13797" y="1387"/>
                </a:lnTo>
                <a:lnTo>
                  <a:pt x="13651" y="1704"/>
                </a:lnTo>
                <a:lnTo>
                  <a:pt x="13530" y="2044"/>
                </a:lnTo>
                <a:lnTo>
                  <a:pt x="13505" y="2215"/>
                </a:lnTo>
                <a:lnTo>
                  <a:pt x="13481" y="2385"/>
                </a:lnTo>
                <a:lnTo>
                  <a:pt x="13481" y="2580"/>
                </a:lnTo>
                <a:lnTo>
                  <a:pt x="13481" y="2750"/>
                </a:lnTo>
                <a:lnTo>
                  <a:pt x="13481" y="2774"/>
                </a:lnTo>
                <a:lnTo>
                  <a:pt x="13238" y="2799"/>
                </a:lnTo>
                <a:lnTo>
                  <a:pt x="12994" y="2847"/>
                </a:lnTo>
                <a:lnTo>
                  <a:pt x="12532" y="2945"/>
                </a:lnTo>
                <a:lnTo>
                  <a:pt x="11802" y="3115"/>
                </a:lnTo>
                <a:lnTo>
                  <a:pt x="11048" y="3261"/>
                </a:lnTo>
                <a:lnTo>
                  <a:pt x="8104" y="3918"/>
                </a:lnTo>
                <a:lnTo>
                  <a:pt x="7885" y="3967"/>
                </a:lnTo>
                <a:lnTo>
                  <a:pt x="7666" y="4015"/>
                </a:lnTo>
                <a:lnTo>
                  <a:pt x="7447" y="4113"/>
                </a:lnTo>
                <a:lnTo>
                  <a:pt x="7276" y="4210"/>
                </a:lnTo>
                <a:lnTo>
                  <a:pt x="7203" y="4283"/>
                </a:lnTo>
                <a:lnTo>
                  <a:pt x="7130" y="4356"/>
                </a:lnTo>
                <a:lnTo>
                  <a:pt x="7082" y="4429"/>
                </a:lnTo>
                <a:lnTo>
                  <a:pt x="7057" y="4526"/>
                </a:lnTo>
                <a:lnTo>
                  <a:pt x="7033" y="4623"/>
                </a:lnTo>
                <a:lnTo>
                  <a:pt x="7033" y="4721"/>
                </a:lnTo>
                <a:lnTo>
                  <a:pt x="7057" y="4842"/>
                </a:lnTo>
                <a:lnTo>
                  <a:pt x="7106" y="4988"/>
                </a:lnTo>
                <a:lnTo>
                  <a:pt x="7155" y="5086"/>
                </a:lnTo>
                <a:lnTo>
                  <a:pt x="7228" y="5183"/>
                </a:lnTo>
                <a:lnTo>
                  <a:pt x="7301" y="5280"/>
                </a:lnTo>
                <a:lnTo>
                  <a:pt x="7374" y="5329"/>
                </a:lnTo>
                <a:lnTo>
                  <a:pt x="7057" y="5451"/>
                </a:lnTo>
                <a:lnTo>
                  <a:pt x="6765" y="5572"/>
                </a:lnTo>
                <a:lnTo>
                  <a:pt x="6035" y="5816"/>
                </a:lnTo>
                <a:lnTo>
                  <a:pt x="5305" y="6059"/>
                </a:lnTo>
                <a:lnTo>
                  <a:pt x="2191" y="7154"/>
                </a:lnTo>
                <a:lnTo>
                  <a:pt x="731" y="7689"/>
                </a:lnTo>
                <a:lnTo>
                  <a:pt x="512" y="7762"/>
                </a:lnTo>
                <a:lnTo>
                  <a:pt x="342" y="7860"/>
                </a:lnTo>
                <a:lnTo>
                  <a:pt x="196" y="8006"/>
                </a:lnTo>
                <a:lnTo>
                  <a:pt x="123" y="8079"/>
                </a:lnTo>
                <a:lnTo>
                  <a:pt x="74" y="8176"/>
                </a:lnTo>
                <a:lnTo>
                  <a:pt x="25" y="8322"/>
                </a:lnTo>
                <a:lnTo>
                  <a:pt x="1" y="8468"/>
                </a:lnTo>
                <a:lnTo>
                  <a:pt x="1" y="8565"/>
                </a:lnTo>
                <a:lnTo>
                  <a:pt x="50" y="8687"/>
                </a:lnTo>
                <a:lnTo>
                  <a:pt x="123" y="8784"/>
                </a:lnTo>
                <a:lnTo>
                  <a:pt x="196" y="8857"/>
                </a:lnTo>
                <a:lnTo>
                  <a:pt x="293" y="8930"/>
                </a:lnTo>
                <a:lnTo>
                  <a:pt x="415" y="9003"/>
                </a:lnTo>
                <a:lnTo>
                  <a:pt x="366" y="9125"/>
                </a:lnTo>
                <a:lnTo>
                  <a:pt x="317" y="9271"/>
                </a:lnTo>
                <a:lnTo>
                  <a:pt x="317" y="9417"/>
                </a:lnTo>
                <a:lnTo>
                  <a:pt x="317" y="9563"/>
                </a:lnTo>
                <a:lnTo>
                  <a:pt x="366" y="9685"/>
                </a:lnTo>
                <a:lnTo>
                  <a:pt x="415" y="9782"/>
                </a:lnTo>
                <a:lnTo>
                  <a:pt x="488" y="9879"/>
                </a:lnTo>
                <a:lnTo>
                  <a:pt x="561" y="9952"/>
                </a:lnTo>
                <a:lnTo>
                  <a:pt x="682" y="10001"/>
                </a:lnTo>
                <a:lnTo>
                  <a:pt x="780" y="10025"/>
                </a:lnTo>
                <a:lnTo>
                  <a:pt x="901" y="10050"/>
                </a:lnTo>
                <a:lnTo>
                  <a:pt x="1023" y="10050"/>
                </a:lnTo>
                <a:lnTo>
                  <a:pt x="1047" y="10196"/>
                </a:lnTo>
                <a:lnTo>
                  <a:pt x="1096" y="10317"/>
                </a:lnTo>
                <a:lnTo>
                  <a:pt x="1193" y="10415"/>
                </a:lnTo>
                <a:lnTo>
                  <a:pt x="1315" y="10512"/>
                </a:lnTo>
                <a:lnTo>
                  <a:pt x="1412" y="10561"/>
                </a:lnTo>
                <a:lnTo>
                  <a:pt x="1534" y="10609"/>
                </a:lnTo>
                <a:lnTo>
                  <a:pt x="1656" y="10658"/>
                </a:lnTo>
                <a:lnTo>
                  <a:pt x="1996" y="10658"/>
                </a:lnTo>
                <a:lnTo>
                  <a:pt x="2240" y="10609"/>
                </a:lnTo>
                <a:lnTo>
                  <a:pt x="2459" y="10536"/>
                </a:lnTo>
                <a:lnTo>
                  <a:pt x="2702" y="10415"/>
                </a:lnTo>
                <a:lnTo>
                  <a:pt x="3140" y="10196"/>
                </a:lnTo>
                <a:lnTo>
                  <a:pt x="3578" y="9928"/>
                </a:lnTo>
                <a:lnTo>
                  <a:pt x="4040" y="9636"/>
                </a:lnTo>
                <a:lnTo>
                  <a:pt x="4478" y="9320"/>
                </a:lnTo>
                <a:lnTo>
                  <a:pt x="4892" y="9003"/>
                </a:lnTo>
                <a:lnTo>
                  <a:pt x="5305" y="8663"/>
                </a:lnTo>
                <a:lnTo>
                  <a:pt x="5719" y="8298"/>
                </a:lnTo>
                <a:lnTo>
                  <a:pt x="6108" y="7933"/>
                </a:lnTo>
                <a:lnTo>
                  <a:pt x="6473" y="7543"/>
                </a:lnTo>
                <a:lnTo>
                  <a:pt x="6717" y="7787"/>
                </a:lnTo>
                <a:lnTo>
                  <a:pt x="7009" y="8030"/>
                </a:lnTo>
                <a:lnTo>
                  <a:pt x="7325" y="8200"/>
                </a:lnTo>
                <a:lnTo>
                  <a:pt x="7641" y="8371"/>
                </a:lnTo>
                <a:lnTo>
                  <a:pt x="7982" y="8517"/>
                </a:lnTo>
                <a:lnTo>
                  <a:pt x="8347" y="8614"/>
                </a:lnTo>
                <a:lnTo>
                  <a:pt x="9053" y="8809"/>
                </a:lnTo>
                <a:lnTo>
                  <a:pt x="10221" y="9101"/>
                </a:lnTo>
                <a:lnTo>
                  <a:pt x="10829" y="9198"/>
                </a:lnTo>
                <a:lnTo>
                  <a:pt x="11413" y="9295"/>
                </a:lnTo>
                <a:lnTo>
                  <a:pt x="11364" y="9368"/>
                </a:lnTo>
                <a:lnTo>
                  <a:pt x="11291" y="9758"/>
                </a:lnTo>
                <a:lnTo>
                  <a:pt x="11194" y="10147"/>
                </a:lnTo>
                <a:lnTo>
                  <a:pt x="11145" y="10536"/>
                </a:lnTo>
                <a:lnTo>
                  <a:pt x="11121" y="10926"/>
                </a:lnTo>
                <a:lnTo>
                  <a:pt x="11121" y="10999"/>
                </a:lnTo>
                <a:lnTo>
                  <a:pt x="11169" y="11072"/>
                </a:lnTo>
                <a:lnTo>
                  <a:pt x="11218" y="11096"/>
                </a:lnTo>
                <a:lnTo>
                  <a:pt x="11291" y="11096"/>
                </a:lnTo>
                <a:lnTo>
                  <a:pt x="11340" y="11169"/>
                </a:lnTo>
                <a:lnTo>
                  <a:pt x="11388" y="11218"/>
                </a:lnTo>
                <a:lnTo>
                  <a:pt x="11534" y="11291"/>
                </a:lnTo>
                <a:lnTo>
                  <a:pt x="11729" y="11388"/>
                </a:lnTo>
                <a:lnTo>
                  <a:pt x="11826" y="11437"/>
                </a:lnTo>
                <a:lnTo>
                  <a:pt x="11972" y="11437"/>
                </a:lnTo>
                <a:lnTo>
                  <a:pt x="12021" y="11412"/>
                </a:lnTo>
                <a:lnTo>
                  <a:pt x="12070" y="11364"/>
                </a:lnTo>
                <a:lnTo>
                  <a:pt x="12070" y="11339"/>
                </a:lnTo>
                <a:lnTo>
                  <a:pt x="12070" y="11218"/>
                </a:lnTo>
                <a:lnTo>
                  <a:pt x="12045" y="11193"/>
                </a:lnTo>
                <a:lnTo>
                  <a:pt x="11997" y="11145"/>
                </a:lnTo>
                <a:lnTo>
                  <a:pt x="11851" y="11072"/>
                </a:lnTo>
                <a:lnTo>
                  <a:pt x="11705" y="10999"/>
                </a:lnTo>
                <a:lnTo>
                  <a:pt x="11632" y="10974"/>
                </a:lnTo>
                <a:lnTo>
                  <a:pt x="11997" y="10877"/>
                </a:lnTo>
                <a:lnTo>
                  <a:pt x="12094" y="10828"/>
                </a:lnTo>
                <a:lnTo>
                  <a:pt x="12118" y="10780"/>
                </a:lnTo>
                <a:lnTo>
                  <a:pt x="12143" y="10707"/>
                </a:lnTo>
                <a:lnTo>
                  <a:pt x="12143" y="10634"/>
                </a:lnTo>
                <a:lnTo>
                  <a:pt x="12118" y="10561"/>
                </a:lnTo>
                <a:lnTo>
                  <a:pt x="12070" y="10512"/>
                </a:lnTo>
                <a:lnTo>
                  <a:pt x="11997" y="10488"/>
                </a:lnTo>
                <a:lnTo>
                  <a:pt x="11899" y="10488"/>
                </a:lnTo>
                <a:lnTo>
                  <a:pt x="11753" y="10512"/>
                </a:lnTo>
                <a:lnTo>
                  <a:pt x="11510" y="10585"/>
                </a:lnTo>
                <a:lnTo>
                  <a:pt x="11559" y="10366"/>
                </a:lnTo>
                <a:lnTo>
                  <a:pt x="11583" y="10147"/>
                </a:lnTo>
                <a:lnTo>
                  <a:pt x="11632" y="9952"/>
                </a:lnTo>
                <a:lnTo>
                  <a:pt x="11705" y="9758"/>
                </a:lnTo>
                <a:lnTo>
                  <a:pt x="11826" y="9393"/>
                </a:lnTo>
                <a:lnTo>
                  <a:pt x="11826" y="9368"/>
                </a:lnTo>
                <a:lnTo>
                  <a:pt x="11899" y="9368"/>
                </a:lnTo>
                <a:lnTo>
                  <a:pt x="11924" y="9539"/>
                </a:lnTo>
                <a:lnTo>
                  <a:pt x="11972" y="9733"/>
                </a:lnTo>
                <a:lnTo>
                  <a:pt x="12094" y="10074"/>
                </a:lnTo>
                <a:lnTo>
                  <a:pt x="12216" y="10415"/>
                </a:lnTo>
                <a:lnTo>
                  <a:pt x="12337" y="10731"/>
                </a:lnTo>
                <a:lnTo>
                  <a:pt x="12337" y="10780"/>
                </a:lnTo>
                <a:lnTo>
                  <a:pt x="12386" y="10853"/>
                </a:lnTo>
                <a:lnTo>
                  <a:pt x="12435" y="10926"/>
                </a:lnTo>
                <a:lnTo>
                  <a:pt x="12605" y="11047"/>
                </a:lnTo>
                <a:lnTo>
                  <a:pt x="12800" y="11193"/>
                </a:lnTo>
                <a:lnTo>
                  <a:pt x="13019" y="11291"/>
                </a:lnTo>
                <a:lnTo>
                  <a:pt x="13116" y="11315"/>
                </a:lnTo>
                <a:lnTo>
                  <a:pt x="13189" y="11315"/>
                </a:lnTo>
                <a:lnTo>
                  <a:pt x="13238" y="11266"/>
                </a:lnTo>
                <a:lnTo>
                  <a:pt x="13286" y="11218"/>
                </a:lnTo>
                <a:lnTo>
                  <a:pt x="13311" y="11169"/>
                </a:lnTo>
                <a:lnTo>
                  <a:pt x="13311" y="11096"/>
                </a:lnTo>
                <a:lnTo>
                  <a:pt x="13286" y="11023"/>
                </a:lnTo>
                <a:lnTo>
                  <a:pt x="13213" y="10950"/>
                </a:lnTo>
                <a:lnTo>
                  <a:pt x="13116" y="10901"/>
                </a:lnTo>
                <a:lnTo>
                  <a:pt x="13457" y="10901"/>
                </a:lnTo>
                <a:lnTo>
                  <a:pt x="13603" y="10877"/>
                </a:lnTo>
                <a:lnTo>
                  <a:pt x="13676" y="10853"/>
                </a:lnTo>
                <a:lnTo>
                  <a:pt x="13724" y="10804"/>
                </a:lnTo>
                <a:lnTo>
                  <a:pt x="13773" y="10731"/>
                </a:lnTo>
                <a:lnTo>
                  <a:pt x="13773" y="10658"/>
                </a:lnTo>
                <a:lnTo>
                  <a:pt x="13773" y="10609"/>
                </a:lnTo>
                <a:lnTo>
                  <a:pt x="13724" y="10536"/>
                </a:lnTo>
                <a:lnTo>
                  <a:pt x="13676" y="10488"/>
                </a:lnTo>
                <a:lnTo>
                  <a:pt x="13627" y="10463"/>
                </a:lnTo>
                <a:lnTo>
                  <a:pt x="13481" y="10439"/>
                </a:lnTo>
                <a:lnTo>
                  <a:pt x="13019" y="10439"/>
                </a:lnTo>
                <a:lnTo>
                  <a:pt x="12824" y="10463"/>
                </a:lnTo>
                <a:lnTo>
                  <a:pt x="12556" y="9831"/>
                </a:lnTo>
                <a:lnTo>
                  <a:pt x="12410" y="9417"/>
                </a:lnTo>
                <a:lnTo>
                  <a:pt x="12848" y="9441"/>
                </a:lnTo>
                <a:lnTo>
                  <a:pt x="13189" y="9417"/>
                </a:lnTo>
                <a:lnTo>
                  <a:pt x="13554" y="9417"/>
                </a:lnTo>
                <a:lnTo>
                  <a:pt x="13895" y="9368"/>
                </a:lnTo>
                <a:lnTo>
                  <a:pt x="14211" y="9295"/>
                </a:lnTo>
                <a:lnTo>
                  <a:pt x="14552" y="9222"/>
                </a:lnTo>
                <a:lnTo>
                  <a:pt x="14868" y="9125"/>
                </a:lnTo>
                <a:lnTo>
                  <a:pt x="15184" y="9003"/>
                </a:lnTo>
                <a:lnTo>
                  <a:pt x="15476" y="8882"/>
                </a:lnTo>
                <a:lnTo>
                  <a:pt x="15768" y="8736"/>
                </a:lnTo>
                <a:lnTo>
                  <a:pt x="16036" y="8565"/>
                </a:lnTo>
                <a:lnTo>
                  <a:pt x="16304" y="8371"/>
                </a:lnTo>
                <a:lnTo>
                  <a:pt x="16571" y="8152"/>
                </a:lnTo>
                <a:lnTo>
                  <a:pt x="16790" y="7933"/>
                </a:lnTo>
                <a:lnTo>
                  <a:pt x="17034" y="7689"/>
                </a:lnTo>
                <a:lnTo>
                  <a:pt x="17228" y="7422"/>
                </a:lnTo>
                <a:lnTo>
                  <a:pt x="17423" y="7154"/>
                </a:lnTo>
                <a:lnTo>
                  <a:pt x="17545" y="7105"/>
                </a:lnTo>
                <a:lnTo>
                  <a:pt x="17666" y="7057"/>
                </a:lnTo>
                <a:lnTo>
                  <a:pt x="17691" y="7008"/>
                </a:lnTo>
                <a:lnTo>
                  <a:pt x="17691" y="6959"/>
                </a:lnTo>
                <a:lnTo>
                  <a:pt x="17666" y="6911"/>
                </a:lnTo>
                <a:lnTo>
                  <a:pt x="17642" y="6862"/>
                </a:lnTo>
                <a:lnTo>
                  <a:pt x="17593" y="6862"/>
                </a:lnTo>
                <a:lnTo>
                  <a:pt x="17739" y="6619"/>
                </a:lnTo>
                <a:lnTo>
                  <a:pt x="17837" y="6351"/>
                </a:lnTo>
                <a:lnTo>
                  <a:pt x="18007" y="5937"/>
                </a:lnTo>
                <a:lnTo>
                  <a:pt x="18129" y="5524"/>
                </a:lnTo>
                <a:lnTo>
                  <a:pt x="18226" y="5086"/>
                </a:lnTo>
                <a:lnTo>
                  <a:pt x="18323" y="4672"/>
                </a:lnTo>
                <a:lnTo>
                  <a:pt x="18396" y="4234"/>
                </a:lnTo>
                <a:lnTo>
                  <a:pt x="18445" y="3796"/>
                </a:lnTo>
                <a:lnTo>
                  <a:pt x="18518" y="2920"/>
                </a:lnTo>
                <a:lnTo>
                  <a:pt x="18542" y="2653"/>
                </a:lnTo>
                <a:lnTo>
                  <a:pt x="18786" y="2774"/>
                </a:lnTo>
                <a:lnTo>
                  <a:pt x="19029" y="2872"/>
                </a:lnTo>
                <a:lnTo>
                  <a:pt x="19150" y="2896"/>
                </a:lnTo>
                <a:lnTo>
                  <a:pt x="19223" y="2872"/>
                </a:lnTo>
                <a:lnTo>
                  <a:pt x="19296" y="2799"/>
                </a:lnTo>
                <a:lnTo>
                  <a:pt x="19345" y="2726"/>
                </a:lnTo>
                <a:lnTo>
                  <a:pt x="19369" y="2628"/>
                </a:lnTo>
                <a:lnTo>
                  <a:pt x="19369" y="2531"/>
                </a:lnTo>
                <a:lnTo>
                  <a:pt x="19321" y="2434"/>
                </a:lnTo>
                <a:lnTo>
                  <a:pt x="19248" y="2361"/>
                </a:lnTo>
                <a:lnTo>
                  <a:pt x="19102" y="2288"/>
                </a:lnTo>
                <a:lnTo>
                  <a:pt x="18956" y="2215"/>
                </a:lnTo>
                <a:lnTo>
                  <a:pt x="18737" y="2117"/>
                </a:lnTo>
                <a:lnTo>
                  <a:pt x="18980" y="2020"/>
                </a:lnTo>
                <a:lnTo>
                  <a:pt x="19199" y="1947"/>
                </a:lnTo>
                <a:lnTo>
                  <a:pt x="19394" y="1874"/>
                </a:lnTo>
                <a:lnTo>
                  <a:pt x="19588" y="1801"/>
                </a:lnTo>
                <a:lnTo>
                  <a:pt x="19661" y="1728"/>
                </a:lnTo>
                <a:lnTo>
                  <a:pt x="19710" y="1655"/>
                </a:lnTo>
                <a:lnTo>
                  <a:pt x="19734" y="1582"/>
                </a:lnTo>
                <a:lnTo>
                  <a:pt x="19686" y="1460"/>
                </a:lnTo>
                <a:lnTo>
                  <a:pt x="19637" y="1387"/>
                </a:lnTo>
                <a:lnTo>
                  <a:pt x="19540" y="1339"/>
                </a:lnTo>
                <a:lnTo>
                  <a:pt x="19442" y="1314"/>
                </a:lnTo>
                <a:lnTo>
                  <a:pt x="19321" y="1314"/>
                </a:lnTo>
                <a:lnTo>
                  <a:pt x="19102" y="1363"/>
                </a:lnTo>
                <a:lnTo>
                  <a:pt x="18883" y="1436"/>
                </a:lnTo>
                <a:lnTo>
                  <a:pt x="18688" y="1509"/>
                </a:lnTo>
                <a:lnTo>
                  <a:pt x="18494" y="1606"/>
                </a:lnTo>
                <a:lnTo>
                  <a:pt x="18445" y="1412"/>
                </a:lnTo>
                <a:lnTo>
                  <a:pt x="18396" y="1217"/>
                </a:lnTo>
                <a:lnTo>
                  <a:pt x="18323" y="1022"/>
                </a:lnTo>
                <a:lnTo>
                  <a:pt x="18202" y="852"/>
                </a:lnTo>
                <a:lnTo>
                  <a:pt x="18080" y="682"/>
                </a:lnTo>
                <a:lnTo>
                  <a:pt x="17934" y="511"/>
                </a:lnTo>
                <a:lnTo>
                  <a:pt x="17764" y="390"/>
                </a:lnTo>
                <a:lnTo>
                  <a:pt x="17545" y="268"/>
                </a:lnTo>
                <a:lnTo>
                  <a:pt x="17228" y="122"/>
                </a:lnTo>
                <a:lnTo>
                  <a:pt x="16888" y="25"/>
                </a:lnTo>
                <a:lnTo>
                  <a:pt x="16523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2"/>
          <p:cNvSpPr/>
          <p:nvPr/>
        </p:nvSpPr>
        <p:spPr>
          <a:xfrm>
            <a:off x="5591925" y="4452182"/>
            <a:ext cx="321749" cy="353133"/>
          </a:xfrm>
          <a:custGeom>
            <a:avLst/>
            <a:gdLst/>
            <a:ahLst/>
            <a:cxnLst/>
            <a:rect l="l" t="t" r="r" b="b"/>
            <a:pathLst>
              <a:path w="14722" h="16158" extrusionOk="0">
                <a:moveTo>
                  <a:pt x="5232" y="633"/>
                </a:moveTo>
                <a:lnTo>
                  <a:pt x="5402" y="658"/>
                </a:lnTo>
                <a:lnTo>
                  <a:pt x="5354" y="682"/>
                </a:lnTo>
                <a:lnTo>
                  <a:pt x="5062" y="755"/>
                </a:lnTo>
                <a:lnTo>
                  <a:pt x="4770" y="877"/>
                </a:lnTo>
                <a:lnTo>
                  <a:pt x="4502" y="998"/>
                </a:lnTo>
                <a:lnTo>
                  <a:pt x="4380" y="1096"/>
                </a:lnTo>
                <a:lnTo>
                  <a:pt x="4283" y="1169"/>
                </a:lnTo>
                <a:lnTo>
                  <a:pt x="4259" y="1217"/>
                </a:lnTo>
                <a:lnTo>
                  <a:pt x="4234" y="1266"/>
                </a:lnTo>
                <a:lnTo>
                  <a:pt x="4234" y="1363"/>
                </a:lnTo>
                <a:lnTo>
                  <a:pt x="4307" y="1436"/>
                </a:lnTo>
                <a:lnTo>
                  <a:pt x="4332" y="1461"/>
                </a:lnTo>
                <a:lnTo>
                  <a:pt x="4380" y="1461"/>
                </a:lnTo>
                <a:lnTo>
                  <a:pt x="4648" y="1412"/>
                </a:lnTo>
                <a:lnTo>
                  <a:pt x="4891" y="1339"/>
                </a:lnTo>
                <a:lnTo>
                  <a:pt x="5354" y="1193"/>
                </a:lnTo>
                <a:lnTo>
                  <a:pt x="5718" y="1096"/>
                </a:lnTo>
                <a:lnTo>
                  <a:pt x="5889" y="1047"/>
                </a:lnTo>
                <a:lnTo>
                  <a:pt x="6059" y="974"/>
                </a:lnTo>
                <a:lnTo>
                  <a:pt x="6229" y="1461"/>
                </a:lnTo>
                <a:lnTo>
                  <a:pt x="6059" y="1485"/>
                </a:lnTo>
                <a:lnTo>
                  <a:pt x="5889" y="1534"/>
                </a:lnTo>
                <a:lnTo>
                  <a:pt x="5548" y="1655"/>
                </a:lnTo>
                <a:lnTo>
                  <a:pt x="5281" y="1753"/>
                </a:lnTo>
                <a:lnTo>
                  <a:pt x="5013" y="1874"/>
                </a:lnTo>
                <a:lnTo>
                  <a:pt x="4770" y="1996"/>
                </a:lnTo>
                <a:lnTo>
                  <a:pt x="4526" y="2191"/>
                </a:lnTo>
                <a:lnTo>
                  <a:pt x="4502" y="2215"/>
                </a:lnTo>
                <a:lnTo>
                  <a:pt x="4526" y="2264"/>
                </a:lnTo>
                <a:lnTo>
                  <a:pt x="4551" y="2288"/>
                </a:lnTo>
                <a:lnTo>
                  <a:pt x="4575" y="2312"/>
                </a:lnTo>
                <a:lnTo>
                  <a:pt x="4867" y="2288"/>
                </a:lnTo>
                <a:lnTo>
                  <a:pt x="5135" y="2239"/>
                </a:lnTo>
                <a:lnTo>
                  <a:pt x="5670" y="2069"/>
                </a:lnTo>
                <a:lnTo>
                  <a:pt x="6010" y="1996"/>
                </a:lnTo>
                <a:lnTo>
                  <a:pt x="6181" y="1947"/>
                </a:lnTo>
                <a:lnTo>
                  <a:pt x="6327" y="1874"/>
                </a:lnTo>
                <a:lnTo>
                  <a:pt x="6351" y="1996"/>
                </a:lnTo>
                <a:lnTo>
                  <a:pt x="6375" y="2166"/>
                </a:lnTo>
                <a:lnTo>
                  <a:pt x="6156" y="2191"/>
                </a:lnTo>
                <a:lnTo>
                  <a:pt x="5937" y="2264"/>
                </a:lnTo>
                <a:lnTo>
                  <a:pt x="5524" y="2434"/>
                </a:lnTo>
                <a:lnTo>
                  <a:pt x="5135" y="2604"/>
                </a:lnTo>
                <a:lnTo>
                  <a:pt x="4721" y="2775"/>
                </a:lnTo>
                <a:lnTo>
                  <a:pt x="4697" y="2799"/>
                </a:lnTo>
                <a:lnTo>
                  <a:pt x="4672" y="2823"/>
                </a:lnTo>
                <a:lnTo>
                  <a:pt x="4697" y="2872"/>
                </a:lnTo>
                <a:lnTo>
                  <a:pt x="4721" y="2945"/>
                </a:lnTo>
                <a:lnTo>
                  <a:pt x="4794" y="2969"/>
                </a:lnTo>
                <a:lnTo>
                  <a:pt x="5183" y="2969"/>
                </a:lnTo>
                <a:lnTo>
                  <a:pt x="5402" y="2945"/>
                </a:lnTo>
                <a:lnTo>
                  <a:pt x="5621" y="2921"/>
                </a:lnTo>
                <a:lnTo>
                  <a:pt x="5840" y="2872"/>
                </a:lnTo>
                <a:lnTo>
                  <a:pt x="6059" y="2799"/>
                </a:lnTo>
                <a:lnTo>
                  <a:pt x="6254" y="2726"/>
                </a:lnTo>
                <a:lnTo>
                  <a:pt x="6424" y="2604"/>
                </a:lnTo>
                <a:lnTo>
                  <a:pt x="6424" y="3091"/>
                </a:lnTo>
                <a:lnTo>
                  <a:pt x="6327" y="3067"/>
                </a:lnTo>
                <a:lnTo>
                  <a:pt x="6229" y="3042"/>
                </a:lnTo>
                <a:lnTo>
                  <a:pt x="6035" y="3067"/>
                </a:lnTo>
                <a:lnTo>
                  <a:pt x="5621" y="3164"/>
                </a:lnTo>
                <a:lnTo>
                  <a:pt x="5402" y="3213"/>
                </a:lnTo>
                <a:lnTo>
                  <a:pt x="5183" y="3286"/>
                </a:lnTo>
                <a:lnTo>
                  <a:pt x="4989" y="3359"/>
                </a:lnTo>
                <a:lnTo>
                  <a:pt x="4794" y="3480"/>
                </a:lnTo>
                <a:lnTo>
                  <a:pt x="4770" y="3529"/>
                </a:lnTo>
                <a:lnTo>
                  <a:pt x="4770" y="3553"/>
                </a:lnTo>
                <a:lnTo>
                  <a:pt x="4794" y="3602"/>
                </a:lnTo>
                <a:lnTo>
                  <a:pt x="4843" y="3626"/>
                </a:lnTo>
                <a:lnTo>
                  <a:pt x="4940" y="3651"/>
                </a:lnTo>
                <a:lnTo>
                  <a:pt x="5062" y="3675"/>
                </a:lnTo>
                <a:lnTo>
                  <a:pt x="5305" y="3675"/>
                </a:lnTo>
                <a:lnTo>
                  <a:pt x="5816" y="3626"/>
                </a:lnTo>
                <a:lnTo>
                  <a:pt x="6108" y="3602"/>
                </a:lnTo>
                <a:lnTo>
                  <a:pt x="6254" y="3578"/>
                </a:lnTo>
                <a:lnTo>
                  <a:pt x="6400" y="3505"/>
                </a:lnTo>
                <a:lnTo>
                  <a:pt x="6400" y="3505"/>
                </a:lnTo>
                <a:lnTo>
                  <a:pt x="6351" y="3821"/>
                </a:lnTo>
                <a:lnTo>
                  <a:pt x="6327" y="3943"/>
                </a:lnTo>
                <a:lnTo>
                  <a:pt x="6059" y="3943"/>
                </a:lnTo>
                <a:lnTo>
                  <a:pt x="5816" y="3967"/>
                </a:lnTo>
                <a:lnTo>
                  <a:pt x="5572" y="3991"/>
                </a:lnTo>
                <a:lnTo>
                  <a:pt x="5329" y="4040"/>
                </a:lnTo>
                <a:lnTo>
                  <a:pt x="5110" y="4137"/>
                </a:lnTo>
                <a:lnTo>
                  <a:pt x="4916" y="4259"/>
                </a:lnTo>
                <a:lnTo>
                  <a:pt x="4867" y="4308"/>
                </a:lnTo>
                <a:lnTo>
                  <a:pt x="4867" y="4356"/>
                </a:lnTo>
                <a:lnTo>
                  <a:pt x="4916" y="4405"/>
                </a:lnTo>
                <a:lnTo>
                  <a:pt x="4940" y="4429"/>
                </a:lnTo>
                <a:lnTo>
                  <a:pt x="5159" y="4478"/>
                </a:lnTo>
                <a:lnTo>
                  <a:pt x="5378" y="4478"/>
                </a:lnTo>
                <a:lnTo>
                  <a:pt x="5816" y="4454"/>
                </a:lnTo>
                <a:lnTo>
                  <a:pt x="6156" y="4454"/>
                </a:lnTo>
                <a:lnTo>
                  <a:pt x="6035" y="4770"/>
                </a:lnTo>
                <a:lnTo>
                  <a:pt x="5499" y="4819"/>
                </a:lnTo>
                <a:lnTo>
                  <a:pt x="4964" y="4892"/>
                </a:lnTo>
                <a:lnTo>
                  <a:pt x="4916" y="4916"/>
                </a:lnTo>
                <a:lnTo>
                  <a:pt x="4867" y="4965"/>
                </a:lnTo>
                <a:lnTo>
                  <a:pt x="4843" y="5013"/>
                </a:lnTo>
                <a:lnTo>
                  <a:pt x="4843" y="5062"/>
                </a:lnTo>
                <a:lnTo>
                  <a:pt x="4867" y="5111"/>
                </a:lnTo>
                <a:lnTo>
                  <a:pt x="4916" y="5159"/>
                </a:lnTo>
                <a:lnTo>
                  <a:pt x="4964" y="5208"/>
                </a:lnTo>
                <a:lnTo>
                  <a:pt x="5013" y="5208"/>
                </a:lnTo>
                <a:lnTo>
                  <a:pt x="5378" y="5257"/>
                </a:lnTo>
                <a:lnTo>
                  <a:pt x="5718" y="5257"/>
                </a:lnTo>
                <a:lnTo>
                  <a:pt x="5572" y="5451"/>
                </a:lnTo>
                <a:lnTo>
                  <a:pt x="5402" y="5597"/>
                </a:lnTo>
                <a:lnTo>
                  <a:pt x="5232" y="5695"/>
                </a:lnTo>
                <a:lnTo>
                  <a:pt x="5013" y="5768"/>
                </a:lnTo>
                <a:lnTo>
                  <a:pt x="4818" y="5768"/>
                </a:lnTo>
                <a:lnTo>
                  <a:pt x="4599" y="5743"/>
                </a:lnTo>
                <a:lnTo>
                  <a:pt x="4356" y="5622"/>
                </a:lnTo>
                <a:lnTo>
                  <a:pt x="4113" y="5451"/>
                </a:lnTo>
                <a:lnTo>
                  <a:pt x="3942" y="5305"/>
                </a:lnTo>
                <a:lnTo>
                  <a:pt x="3796" y="5159"/>
                </a:lnTo>
                <a:lnTo>
                  <a:pt x="3675" y="4965"/>
                </a:lnTo>
                <a:lnTo>
                  <a:pt x="3553" y="4770"/>
                </a:lnTo>
                <a:lnTo>
                  <a:pt x="3456" y="4551"/>
                </a:lnTo>
                <a:lnTo>
                  <a:pt x="3383" y="4332"/>
                </a:lnTo>
                <a:lnTo>
                  <a:pt x="3310" y="4113"/>
                </a:lnTo>
                <a:lnTo>
                  <a:pt x="3261" y="3870"/>
                </a:lnTo>
                <a:lnTo>
                  <a:pt x="3188" y="3407"/>
                </a:lnTo>
                <a:lnTo>
                  <a:pt x="3164" y="2921"/>
                </a:lnTo>
                <a:lnTo>
                  <a:pt x="3212" y="2483"/>
                </a:lnTo>
                <a:lnTo>
                  <a:pt x="3285" y="2069"/>
                </a:lnTo>
                <a:lnTo>
                  <a:pt x="3358" y="1874"/>
                </a:lnTo>
                <a:lnTo>
                  <a:pt x="3431" y="1704"/>
                </a:lnTo>
                <a:lnTo>
                  <a:pt x="3504" y="1534"/>
                </a:lnTo>
                <a:lnTo>
                  <a:pt x="3602" y="1388"/>
                </a:lnTo>
                <a:lnTo>
                  <a:pt x="3723" y="1266"/>
                </a:lnTo>
                <a:lnTo>
                  <a:pt x="3845" y="1120"/>
                </a:lnTo>
                <a:lnTo>
                  <a:pt x="3967" y="1023"/>
                </a:lnTo>
                <a:lnTo>
                  <a:pt x="4088" y="925"/>
                </a:lnTo>
                <a:lnTo>
                  <a:pt x="4234" y="828"/>
                </a:lnTo>
                <a:lnTo>
                  <a:pt x="4405" y="755"/>
                </a:lnTo>
                <a:lnTo>
                  <a:pt x="4551" y="706"/>
                </a:lnTo>
                <a:lnTo>
                  <a:pt x="4721" y="658"/>
                </a:lnTo>
                <a:lnTo>
                  <a:pt x="4891" y="633"/>
                </a:lnTo>
                <a:close/>
                <a:moveTo>
                  <a:pt x="9393" y="658"/>
                </a:moveTo>
                <a:lnTo>
                  <a:pt x="9076" y="852"/>
                </a:lnTo>
                <a:lnTo>
                  <a:pt x="8784" y="1096"/>
                </a:lnTo>
                <a:lnTo>
                  <a:pt x="8760" y="1144"/>
                </a:lnTo>
                <a:lnTo>
                  <a:pt x="8760" y="1217"/>
                </a:lnTo>
                <a:lnTo>
                  <a:pt x="8760" y="1266"/>
                </a:lnTo>
                <a:lnTo>
                  <a:pt x="8784" y="1290"/>
                </a:lnTo>
                <a:lnTo>
                  <a:pt x="8857" y="1315"/>
                </a:lnTo>
                <a:lnTo>
                  <a:pt x="8955" y="1315"/>
                </a:lnTo>
                <a:lnTo>
                  <a:pt x="9052" y="1266"/>
                </a:lnTo>
                <a:lnTo>
                  <a:pt x="9149" y="1217"/>
                </a:lnTo>
                <a:lnTo>
                  <a:pt x="9490" y="1023"/>
                </a:lnTo>
                <a:lnTo>
                  <a:pt x="9733" y="901"/>
                </a:lnTo>
                <a:lnTo>
                  <a:pt x="9977" y="804"/>
                </a:lnTo>
                <a:lnTo>
                  <a:pt x="10196" y="901"/>
                </a:lnTo>
                <a:lnTo>
                  <a:pt x="10415" y="1047"/>
                </a:lnTo>
                <a:lnTo>
                  <a:pt x="10001" y="1169"/>
                </a:lnTo>
                <a:lnTo>
                  <a:pt x="9806" y="1266"/>
                </a:lnTo>
                <a:lnTo>
                  <a:pt x="9636" y="1363"/>
                </a:lnTo>
                <a:lnTo>
                  <a:pt x="9441" y="1485"/>
                </a:lnTo>
                <a:lnTo>
                  <a:pt x="9295" y="1607"/>
                </a:lnTo>
                <a:lnTo>
                  <a:pt x="9149" y="1753"/>
                </a:lnTo>
                <a:lnTo>
                  <a:pt x="9028" y="1899"/>
                </a:lnTo>
                <a:lnTo>
                  <a:pt x="9003" y="1923"/>
                </a:lnTo>
                <a:lnTo>
                  <a:pt x="9003" y="1947"/>
                </a:lnTo>
                <a:lnTo>
                  <a:pt x="9028" y="2020"/>
                </a:lnTo>
                <a:lnTo>
                  <a:pt x="9076" y="2069"/>
                </a:lnTo>
                <a:lnTo>
                  <a:pt x="9149" y="2069"/>
                </a:lnTo>
                <a:lnTo>
                  <a:pt x="9344" y="2020"/>
                </a:lnTo>
                <a:lnTo>
                  <a:pt x="9514" y="1947"/>
                </a:lnTo>
                <a:lnTo>
                  <a:pt x="9904" y="1777"/>
                </a:lnTo>
                <a:lnTo>
                  <a:pt x="10366" y="1582"/>
                </a:lnTo>
                <a:lnTo>
                  <a:pt x="10828" y="1412"/>
                </a:lnTo>
                <a:lnTo>
                  <a:pt x="11096" y="1753"/>
                </a:lnTo>
                <a:lnTo>
                  <a:pt x="10926" y="1777"/>
                </a:lnTo>
                <a:lnTo>
                  <a:pt x="10755" y="1826"/>
                </a:lnTo>
                <a:lnTo>
                  <a:pt x="10415" y="1972"/>
                </a:lnTo>
                <a:lnTo>
                  <a:pt x="9928" y="2191"/>
                </a:lnTo>
                <a:lnTo>
                  <a:pt x="9685" y="2337"/>
                </a:lnTo>
                <a:lnTo>
                  <a:pt x="9466" y="2483"/>
                </a:lnTo>
                <a:lnTo>
                  <a:pt x="9441" y="2507"/>
                </a:lnTo>
                <a:lnTo>
                  <a:pt x="9417" y="2556"/>
                </a:lnTo>
                <a:lnTo>
                  <a:pt x="9441" y="2604"/>
                </a:lnTo>
                <a:lnTo>
                  <a:pt x="9490" y="2604"/>
                </a:lnTo>
                <a:lnTo>
                  <a:pt x="9758" y="2580"/>
                </a:lnTo>
                <a:lnTo>
                  <a:pt x="10025" y="2531"/>
                </a:lnTo>
                <a:lnTo>
                  <a:pt x="10269" y="2458"/>
                </a:lnTo>
                <a:lnTo>
                  <a:pt x="10536" y="2385"/>
                </a:lnTo>
                <a:lnTo>
                  <a:pt x="10926" y="2239"/>
                </a:lnTo>
                <a:lnTo>
                  <a:pt x="11120" y="2166"/>
                </a:lnTo>
                <a:lnTo>
                  <a:pt x="11193" y="2093"/>
                </a:lnTo>
                <a:lnTo>
                  <a:pt x="11291" y="2020"/>
                </a:lnTo>
                <a:lnTo>
                  <a:pt x="11388" y="2239"/>
                </a:lnTo>
                <a:lnTo>
                  <a:pt x="11485" y="2458"/>
                </a:lnTo>
                <a:lnTo>
                  <a:pt x="11339" y="2483"/>
                </a:lnTo>
                <a:lnTo>
                  <a:pt x="11193" y="2531"/>
                </a:lnTo>
                <a:lnTo>
                  <a:pt x="10901" y="2653"/>
                </a:lnTo>
                <a:lnTo>
                  <a:pt x="10634" y="2750"/>
                </a:lnTo>
                <a:lnTo>
                  <a:pt x="10366" y="2823"/>
                </a:lnTo>
                <a:lnTo>
                  <a:pt x="10098" y="2921"/>
                </a:lnTo>
                <a:lnTo>
                  <a:pt x="9952" y="2969"/>
                </a:lnTo>
                <a:lnTo>
                  <a:pt x="9831" y="3042"/>
                </a:lnTo>
                <a:lnTo>
                  <a:pt x="9806" y="3091"/>
                </a:lnTo>
                <a:lnTo>
                  <a:pt x="9806" y="3115"/>
                </a:lnTo>
                <a:lnTo>
                  <a:pt x="9806" y="3164"/>
                </a:lnTo>
                <a:lnTo>
                  <a:pt x="9855" y="3188"/>
                </a:lnTo>
                <a:lnTo>
                  <a:pt x="9977" y="3237"/>
                </a:lnTo>
                <a:lnTo>
                  <a:pt x="10123" y="3261"/>
                </a:lnTo>
                <a:lnTo>
                  <a:pt x="10390" y="3261"/>
                </a:lnTo>
                <a:lnTo>
                  <a:pt x="10658" y="3213"/>
                </a:lnTo>
                <a:lnTo>
                  <a:pt x="10926" y="3164"/>
                </a:lnTo>
                <a:lnTo>
                  <a:pt x="11291" y="3067"/>
                </a:lnTo>
                <a:lnTo>
                  <a:pt x="11461" y="3018"/>
                </a:lnTo>
                <a:lnTo>
                  <a:pt x="11631" y="2921"/>
                </a:lnTo>
                <a:lnTo>
                  <a:pt x="11680" y="3140"/>
                </a:lnTo>
                <a:lnTo>
                  <a:pt x="11729" y="3359"/>
                </a:lnTo>
                <a:lnTo>
                  <a:pt x="11291" y="3505"/>
                </a:lnTo>
                <a:lnTo>
                  <a:pt x="10780" y="3651"/>
                </a:lnTo>
                <a:lnTo>
                  <a:pt x="10512" y="3699"/>
                </a:lnTo>
                <a:lnTo>
                  <a:pt x="10269" y="3797"/>
                </a:lnTo>
                <a:lnTo>
                  <a:pt x="10220" y="3821"/>
                </a:lnTo>
                <a:lnTo>
                  <a:pt x="10196" y="3894"/>
                </a:lnTo>
                <a:lnTo>
                  <a:pt x="10220" y="3943"/>
                </a:lnTo>
                <a:lnTo>
                  <a:pt x="10269" y="3967"/>
                </a:lnTo>
                <a:lnTo>
                  <a:pt x="10536" y="4016"/>
                </a:lnTo>
                <a:lnTo>
                  <a:pt x="10780" y="4040"/>
                </a:lnTo>
                <a:lnTo>
                  <a:pt x="11023" y="4016"/>
                </a:lnTo>
                <a:lnTo>
                  <a:pt x="11266" y="3991"/>
                </a:lnTo>
                <a:lnTo>
                  <a:pt x="11510" y="3967"/>
                </a:lnTo>
                <a:lnTo>
                  <a:pt x="11753" y="3918"/>
                </a:lnTo>
                <a:lnTo>
                  <a:pt x="11729" y="4137"/>
                </a:lnTo>
                <a:lnTo>
                  <a:pt x="11704" y="4381"/>
                </a:lnTo>
                <a:lnTo>
                  <a:pt x="11680" y="4381"/>
                </a:lnTo>
                <a:lnTo>
                  <a:pt x="11364" y="4356"/>
                </a:lnTo>
                <a:lnTo>
                  <a:pt x="11023" y="4381"/>
                </a:lnTo>
                <a:lnTo>
                  <a:pt x="10682" y="4429"/>
                </a:lnTo>
                <a:lnTo>
                  <a:pt x="10366" y="4478"/>
                </a:lnTo>
                <a:lnTo>
                  <a:pt x="10317" y="4502"/>
                </a:lnTo>
                <a:lnTo>
                  <a:pt x="10269" y="4527"/>
                </a:lnTo>
                <a:lnTo>
                  <a:pt x="10244" y="4575"/>
                </a:lnTo>
                <a:lnTo>
                  <a:pt x="10244" y="4624"/>
                </a:lnTo>
                <a:lnTo>
                  <a:pt x="10244" y="4673"/>
                </a:lnTo>
                <a:lnTo>
                  <a:pt x="10269" y="4721"/>
                </a:lnTo>
                <a:lnTo>
                  <a:pt x="10317" y="4770"/>
                </a:lnTo>
                <a:lnTo>
                  <a:pt x="10366" y="4770"/>
                </a:lnTo>
                <a:lnTo>
                  <a:pt x="10950" y="4843"/>
                </a:lnTo>
                <a:lnTo>
                  <a:pt x="11242" y="4867"/>
                </a:lnTo>
                <a:lnTo>
                  <a:pt x="11534" y="4867"/>
                </a:lnTo>
                <a:lnTo>
                  <a:pt x="11461" y="5013"/>
                </a:lnTo>
                <a:lnTo>
                  <a:pt x="11364" y="5184"/>
                </a:lnTo>
                <a:lnTo>
                  <a:pt x="11120" y="5111"/>
                </a:lnTo>
                <a:lnTo>
                  <a:pt x="10901" y="5086"/>
                </a:lnTo>
                <a:lnTo>
                  <a:pt x="10780" y="5086"/>
                </a:lnTo>
                <a:lnTo>
                  <a:pt x="10658" y="5111"/>
                </a:lnTo>
                <a:lnTo>
                  <a:pt x="10561" y="5135"/>
                </a:lnTo>
                <a:lnTo>
                  <a:pt x="10439" y="5208"/>
                </a:lnTo>
                <a:lnTo>
                  <a:pt x="10415" y="5232"/>
                </a:lnTo>
                <a:lnTo>
                  <a:pt x="10415" y="5281"/>
                </a:lnTo>
                <a:lnTo>
                  <a:pt x="10415" y="5330"/>
                </a:lnTo>
                <a:lnTo>
                  <a:pt x="10463" y="5354"/>
                </a:lnTo>
                <a:lnTo>
                  <a:pt x="10755" y="5451"/>
                </a:lnTo>
                <a:lnTo>
                  <a:pt x="11023" y="5549"/>
                </a:lnTo>
                <a:lnTo>
                  <a:pt x="10877" y="5646"/>
                </a:lnTo>
                <a:lnTo>
                  <a:pt x="10780" y="5719"/>
                </a:lnTo>
                <a:lnTo>
                  <a:pt x="10536" y="5646"/>
                </a:lnTo>
                <a:lnTo>
                  <a:pt x="10415" y="5597"/>
                </a:lnTo>
                <a:lnTo>
                  <a:pt x="10293" y="5524"/>
                </a:lnTo>
                <a:lnTo>
                  <a:pt x="10171" y="5451"/>
                </a:lnTo>
                <a:lnTo>
                  <a:pt x="10050" y="5427"/>
                </a:lnTo>
                <a:lnTo>
                  <a:pt x="9977" y="5427"/>
                </a:lnTo>
                <a:lnTo>
                  <a:pt x="9928" y="5451"/>
                </a:lnTo>
                <a:lnTo>
                  <a:pt x="9879" y="5500"/>
                </a:lnTo>
                <a:lnTo>
                  <a:pt x="9879" y="5597"/>
                </a:lnTo>
                <a:lnTo>
                  <a:pt x="9904" y="5670"/>
                </a:lnTo>
                <a:lnTo>
                  <a:pt x="9952" y="5768"/>
                </a:lnTo>
                <a:lnTo>
                  <a:pt x="10025" y="5841"/>
                </a:lnTo>
                <a:lnTo>
                  <a:pt x="10123" y="5914"/>
                </a:lnTo>
                <a:lnTo>
                  <a:pt x="9879" y="5914"/>
                </a:lnTo>
                <a:lnTo>
                  <a:pt x="9636" y="5889"/>
                </a:lnTo>
                <a:lnTo>
                  <a:pt x="9417" y="5841"/>
                </a:lnTo>
                <a:lnTo>
                  <a:pt x="9198" y="5743"/>
                </a:lnTo>
                <a:lnTo>
                  <a:pt x="9003" y="5597"/>
                </a:lnTo>
                <a:lnTo>
                  <a:pt x="8833" y="5451"/>
                </a:lnTo>
                <a:lnTo>
                  <a:pt x="8711" y="5257"/>
                </a:lnTo>
                <a:lnTo>
                  <a:pt x="8590" y="5062"/>
                </a:lnTo>
                <a:lnTo>
                  <a:pt x="8492" y="4843"/>
                </a:lnTo>
                <a:lnTo>
                  <a:pt x="8419" y="4624"/>
                </a:lnTo>
                <a:lnTo>
                  <a:pt x="8298" y="4186"/>
                </a:lnTo>
                <a:lnTo>
                  <a:pt x="8225" y="3797"/>
                </a:lnTo>
                <a:lnTo>
                  <a:pt x="8152" y="3359"/>
                </a:lnTo>
                <a:lnTo>
                  <a:pt x="8127" y="2921"/>
                </a:lnTo>
                <a:lnTo>
                  <a:pt x="8127" y="2483"/>
                </a:lnTo>
                <a:lnTo>
                  <a:pt x="8152" y="2020"/>
                </a:lnTo>
                <a:lnTo>
                  <a:pt x="8225" y="1582"/>
                </a:lnTo>
                <a:lnTo>
                  <a:pt x="8298" y="1363"/>
                </a:lnTo>
                <a:lnTo>
                  <a:pt x="8371" y="1169"/>
                </a:lnTo>
                <a:lnTo>
                  <a:pt x="8444" y="974"/>
                </a:lnTo>
                <a:lnTo>
                  <a:pt x="8541" y="804"/>
                </a:lnTo>
                <a:lnTo>
                  <a:pt x="8760" y="731"/>
                </a:lnTo>
                <a:lnTo>
                  <a:pt x="8979" y="682"/>
                </a:lnTo>
                <a:lnTo>
                  <a:pt x="9198" y="658"/>
                </a:lnTo>
                <a:close/>
                <a:moveTo>
                  <a:pt x="4940" y="1"/>
                </a:moveTo>
                <a:lnTo>
                  <a:pt x="4745" y="25"/>
                </a:lnTo>
                <a:lnTo>
                  <a:pt x="4526" y="74"/>
                </a:lnTo>
                <a:lnTo>
                  <a:pt x="4307" y="147"/>
                </a:lnTo>
                <a:lnTo>
                  <a:pt x="4113" y="244"/>
                </a:lnTo>
                <a:lnTo>
                  <a:pt x="3918" y="341"/>
                </a:lnTo>
                <a:lnTo>
                  <a:pt x="3723" y="487"/>
                </a:lnTo>
                <a:lnTo>
                  <a:pt x="3553" y="609"/>
                </a:lnTo>
                <a:lnTo>
                  <a:pt x="3383" y="779"/>
                </a:lnTo>
                <a:lnTo>
                  <a:pt x="3237" y="950"/>
                </a:lnTo>
                <a:lnTo>
                  <a:pt x="3091" y="1120"/>
                </a:lnTo>
                <a:lnTo>
                  <a:pt x="2969" y="1315"/>
                </a:lnTo>
                <a:lnTo>
                  <a:pt x="2823" y="1558"/>
                </a:lnTo>
                <a:lnTo>
                  <a:pt x="2726" y="1850"/>
                </a:lnTo>
                <a:lnTo>
                  <a:pt x="2653" y="2118"/>
                </a:lnTo>
                <a:lnTo>
                  <a:pt x="2604" y="2410"/>
                </a:lnTo>
                <a:lnTo>
                  <a:pt x="2555" y="2726"/>
                </a:lnTo>
                <a:lnTo>
                  <a:pt x="2555" y="3018"/>
                </a:lnTo>
                <a:lnTo>
                  <a:pt x="2555" y="3334"/>
                </a:lnTo>
                <a:lnTo>
                  <a:pt x="2604" y="3626"/>
                </a:lnTo>
                <a:lnTo>
                  <a:pt x="2653" y="3943"/>
                </a:lnTo>
                <a:lnTo>
                  <a:pt x="2726" y="4235"/>
                </a:lnTo>
                <a:lnTo>
                  <a:pt x="2823" y="4527"/>
                </a:lnTo>
                <a:lnTo>
                  <a:pt x="2945" y="4794"/>
                </a:lnTo>
                <a:lnTo>
                  <a:pt x="3091" y="5062"/>
                </a:lnTo>
                <a:lnTo>
                  <a:pt x="3237" y="5330"/>
                </a:lnTo>
                <a:lnTo>
                  <a:pt x="3407" y="5549"/>
                </a:lnTo>
                <a:lnTo>
                  <a:pt x="3602" y="5768"/>
                </a:lnTo>
                <a:lnTo>
                  <a:pt x="3772" y="5938"/>
                </a:lnTo>
                <a:lnTo>
                  <a:pt x="3942" y="6060"/>
                </a:lnTo>
                <a:lnTo>
                  <a:pt x="4161" y="6157"/>
                </a:lnTo>
                <a:lnTo>
                  <a:pt x="4380" y="6230"/>
                </a:lnTo>
                <a:lnTo>
                  <a:pt x="4599" y="6279"/>
                </a:lnTo>
                <a:lnTo>
                  <a:pt x="5062" y="6279"/>
                </a:lnTo>
                <a:lnTo>
                  <a:pt x="5281" y="6230"/>
                </a:lnTo>
                <a:lnTo>
                  <a:pt x="5524" y="6133"/>
                </a:lnTo>
                <a:lnTo>
                  <a:pt x="5718" y="6011"/>
                </a:lnTo>
                <a:lnTo>
                  <a:pt x="5913" y="5865"/>
                </a:lnTo>
                <a:lnTo>
                  <a:pt x="6059" y="5695"/>
                </a:lnTo>
                <a:lnTo>
                  <a:pt x="6205" y="5500"/>
                </a:lnTo>
                <a:lnTo>
                  <a:pt x="6351" y="5281"/>
                </a:lnTo>
                <a:lnTo>
                  <a:pt x="6448" y="5086"/>
                </a:lnTo>
                <a:lnTo>
                  <a:pt x="6546" y="4867"/>
                </a:lnTo>
                <a:lnTo>
                  <a:pt x="6716" y="4356"/>
                </a:lnTo>
                <a:lnTo>
                  <a:pt x="6838" y="3821"/>
                </a:lnTo>
                <a:lnTo>
                  <a:pt x="6911" y="3261"/>
                </a:lnTo>
                <a:lnTo>
                  <a:pt x="6935" y="2969"/>
                </a:lnTo>
                <a:lnTo>
                  <a:pt x="6935" y="2702"/>
                </a:lnTo>
                <a:lnTo>
                  <a:pt x="6911" y="2410"/>
                </a:lnTo>
                <a:lnTo>
                  <a:pt x="6886" y="2118"/>
                </a:lnTo>
                <a:lnTo>
                  <a:pt x="6838" y="1850"/>
                </a:lnTo>
                <a:lnTo>
                  <a:pt x="6789" y="1582"/>
                </a:lnTo>
                <a:lnTo>
                  <a:pt x="6692" y="1315"/>
                </a:lnTo>
                <a:lnTo>
                  <a:pt x="6594" y="1047"/>
                </a:lnTo>
                <a:lnTo>
                  <a:pt x="6473" y="804"/>
                </a:lnTo>
                <a:lnTo>
                  <a:pt x="6351" y="585"/>
                </a:lnTo>
                <a:lnTo>
                  <a:pt x="6327" y="512"/>
                </a:lnTo>
                <a:lnTo>
                  <a:pt x="6254" y="439"/>
                </a:lnTo>
                <a:lnTo>
                  <a:pt x="6229" y="414"/>
                </a:lnTo>
                <a:lnTo>
                  <a:pt x="6132" y="293"/>
                </a:lnTo>
                <a:lnTo>
                  <a:pt x="6083" y="268"/>
                </a:lnTo>
                <a:lnTo>
                  <a:pt x="6010" y="268"/>
                </a:lnTo>
                <a:lnTo>
                  <a:pt x="5816" y="147"/>
                </a:lnTo>
                <a:lnTo>
                  <a:pt x="5597" y="74"/>
                </a:lnTo>
                <a:lnTo>
                  <a:pt x="5378" y="25"/>
                </a:lnTo>
                <a:lnTo>
                  <a:pt x="5159" y="1"/>
                </a:lnTo>
                <a:close/>
                <a:moveTo>
                  <a:pt x="9271" y="49"/>
                </a:moveTo>
                <a:lnTo>
                  <a:pt x="8979" y="74"/>
                </a:lnTo>
                <a:lnTo>
                  <a:pt x="8663" y="122"/>
                </a:lnTo>
                <a:lnTo>
                  <a:pt x="8371" y="220"/>
                </a:lnTo>
                <a:lnTo>
                  <a:pt x="8273" y="268"/>
                </a:lnTo>
                <a:lnTo>
                  <a:pt x="8200" y="366"/>
                </a:lnTo>
                <a:lnTo>
                  <a:pt x="8176" y="439"/>
                </a:lnTo>
                <a:lnTo>
                  <a:pt x="8176" y="536"/>
                </a:lnTo>
                <a:lnTo>
                  <a:pt x="8079" y="658"/>
                </a:lnTo>
                <a:lnTo>
                  <a:pt x="7981" y="804"/>
                </a:lnTo>
                <a:lnTo>
                  <a:pt x="7860" y="1071"/>
                </a:lnTo>
                <a:lnTo>
                  <a:pt x="7762" y="1388"/>
                </a:lnTo>
                <a:lnTo>
                  <a:pt x="7689" y="1704"/>
                </a:lnTo>
                <a:lnTo>
                  <a:pt x="7641" y="2069"/>
                </a:lnTo>
                <a:lnTo>
                  <a:pt x="7616" y="2410"/>
                </a:lnTo>
                <a:lnTo>
                  <a:pt x="7592" y="2750"/>
                </a:lnTo>
                <a:lnTo>
                  <a:pt x="7592" y="3091"/>
                </a:lnTo>
                <a:lnTo>
                  <a:pt x="7616" y="3456"/>
                </a:lnTo>
                <a:lnTo>
                  <a:pt x="7641" y="3797"/>
                </a:lnTo>
                <a:lnTo>
                  <a:pt x="7689" y="4137"/>
                </a:lnTo>
                <a:lnTo>
                  <a:pt x="7762" y="4478"/>
                </a:lnTo>
                <a:lnTo>
                  <a:pt x="7835" y="4746"/>
                </a:lnTo>
                <a:lnTo>
                  <a:pt x="7908" y="5013"/>
                </a:lnTo>
                <a:lnTo>
                  <a:pt x="8030" y="5257"/>
                </a:lnTo>
                <a:lnTo>
                  <a:pt x="8152" y="5476"/>
                </a:lnTo>
                <a:lnTo>
                  <a:pt x="8298" y="5719"/>
                </a:lnTo>
                <a:lnTo>
                  <a:pt x="8468" y="5914"/>
                </a:lnTo>
                <a:lnTo>
                  <a:pt x="8663" y="6108"/>
                </a:lnTo>
                <a:lnTo>
                  <a:pt x="8882" y="6279"/>
                </a:lnTo>
                <a:lnTo>
                  <a:pt x="9125" y="6400"/>
                </a:lnTo>
                <a:lnTo>
                  <a:pt x="9368" y="6497"/>
                </a:lnTo>
                <a:lnTo>
                  <a:pt x="9636" y="6546"/>
                </a:lnTo>
                <a:lnTo>
                  <a:pt x="9904" y="6546"/>
                </a:lnTo>
                <a:lnTo>
                  <a:pt x="10171" y="6522"/>
                </a:lnTo>
                <a:lnTo>
                  <a:pt x="10439" y="6473"/>
                </a:lnTo>
                <a:lnTo>
                  <a:pt x="10707" y="6400"/>
                </a:lnTo>
                <a:lnTo>
                  <a:pt x="10950" y="6327"/>
                </a:lnTo>
                <a:lnTo>
                  <a:pt x="11218" y="6181"/>
                </a:lnTo>
                <a:lnTo>
                  <a:pt x="11461" y="6011"/>
                </a:lnTo>
                <a:lnTo>
                  <a:pt x="11656" y="5816"/>
                </a:lnTo>
                <a:lnTo>
                  <a:pt x="11826" y="5622"/>
                </a:lnTo>
                <a:lnTo>
                  <a:pt x="11996" y="5378"/>
                </a:lnTo>
                <a:lnTo>
                  <a:pt x="12118" y="5135"/>
                </a:lnTo>
                <a:lnTo>
                  <a:pt x="12215" y="4867"/>
                </a:lnTo>
                <a:lnTo>
                  <a:pt x="12288" y="4600"/>
                </a:lnTo>
                <a:lnTo>
                  <a:pt x="12337" y="4308"/>
                </a:lnTo>
                <a:lnTo>
                  <a:pt x="12361" y="4016"/>
                </a:lnTo>
                <a:lnTo>
                  <a:pt x="12361" y="3724"/>
                </a:lnTo>
                <a:lnTo>
                  <a:pt x="12337" y="3456"/>
                </a:lnTo>
                <a:lnTo>
                  <a:pt x="12313" y="3164"/>
                </a:lnTo>
                <a:lnTo>
                  <a:pt x="12240" y="2896"/>
                </a:lnTo>
                <a:lnTo>
                  <a:pt x="12167" y="2604"/>
                </a:lnTo>
                <a:lnTo>
                  <a:pt x="12094" y="2361"/>
                </a:lnTo>
                <a:lnTo>
                  <a:pt x="11972" y="2093"/>
                </a:lnTo>
                <a:lnTo>
                  <a:pt x="11826" y="1826"/>
                </a:lnTo>
                <a:lnTo>
                  <a:pt x="11680" y="1582"/>
                </a:lnTo>
                <a:lnTo>
                  <a:pt x="11485" y="1339"/>
                </a:lnTo>
                <a:lnTo>
                  <a:pt x="11291" y="1096"/>
                </a:lnTo>
                <a:lnTo>
                  <a:pt x="11096" y="877"/>
                </a:lnTo>
                <a:lnTo>
                  <a:pt x="10853" y="682"/>
                </a:lnTo>
                <a:lnTo>
                  <a:pt x="10634" y="512"/>
                </a:lnTo>
                <a:lnTo>
                  <a:pt x="10366" y="341"/>
                </a:lnTo>
                <a:lnTo>
                  <a:pt x="10098" y="220"/>
                </a:lnTo>
                <a:lnTo>
                  <a:pt x="9831" y="122"/>
                </a:lnTo>
                <a:lnTo>
                  <a:pt x="9563" y="74"/>
                </a:lnTo>
                <a:lnTo>
                  <a:pt x="9271" y="49"/>
                </a:lnTo>
                <a:close/>
                <a:moveTo>
                  <a:pt x="1850" y="5257"/>
                </a:moveTo>
                <a:lnTo>
                  <a:pt x="2044" y="5281"/>
                </a:lnTo>
                <a:lnTo>
                  <a:pt x="1825" y="5354"/>
                </a:lnTo>
                <a:lnTo>
                  <a:pt x="1606" y="5451"/>
                </a:lnTo>
                <a:lnTo>
                  <a:pt x="1460" y="5524"/>
                </a:lnTo>
                <a:lnTo>
                  <a:pt x="1290" y="5597"/>
                </a:lnTo>
                <a:lnTo>
                  <a:pt x="1168" y="5719"/>
                </a:lnTo>
                <a:lnTo>
                  <a:pt x="1095" y="5768"/>
                </a:lnTo>
                <a:lnTo>
                  <a:pt x="1047" y="5841"/>
                </a:lnTo>
                <a:lnTo>
                  <a:pt x="1047" y="5889"/>
                </a:lnTo>
                <a:lnTo>
                  <a:pt x="1047" y="5938"/>
                </a:lnTo>
                <a:lnTo>
                  <a:pt x="1071" y="5987"/>
                </a:lnTo>
                <a:lnTo>
                  <a:pt x="1120" y="5987"/>
                </a:lnTo>
                <a:lnTo>
                  <a:pt x="1266" y="6011"/>
                </a:lnTo>
                <a:lnTo>
                  <a:pt x="1412" y="5962"/>
                </a:lnTo>
                <a:lnTo>
                  <a:pt x="1704" y="5865"/>
                </a:lnTo>
                <a:lnTo>
                  <a:pt x="2190" y="5695"/>
                </a:lnTo>
                <a:lnTo>
                  <a:pt x="2263" y="6011"/>
                </a:lnTo>
                <a:lnTo>
                  <a:pt x="2093" y="6133"/>
                </a:lnTo>
                <a:lnTo>
                  <a:pt x="1923" y="6254"/>
                </a:lnTo>
                <a:lnTo>
                  <a:pt x="1728" y="6327"/>
                </a:lnTo>
                <a:lnTo>
                  <a:pt x="1533" y="6424"/>
                </a:lnTo>
                <a:lnTo>
                  <a:pt x="1339" y="6522"/>
                </a:lnTo>
                <a:lnTo>
                  <a:pt x="1266" y="6595"/>
                </a:lnTo>
                <a:lnTo>
                  <a:pt x="1193" y="6668"/>
                </a:lnTo>
                <a:lnTo>
                  <a:pt x="1193" y="6716"/>
                </a:lnTo>
                <a:lnTo>
                  <a:pt x="1193" y="6765"/>
                </a:lnTo>
                <a:lnTo>
                  <a:pt x="1241" y="6814"/>
                </a:lnTo>
                <a:lnTo>
                  <a:pt x="1339" y="6862"/>
                </a:lnTo>
                <a:lnTo>
                  <a:pt x="1436" y="6887"/>
                </a:lnTo>
                <a:lnTo>
                  <a:pt x="1558" y="6887"/>
                </a:lnTo>
                <a:lnTo>
                  <a:pt x="1679" y="6862"/>
                </a:lnTo>
                <a:lnTo>
                  <a:pt x="1898" y="6789"/>
                </a:lnTo>
                <a:lnTo>
                  <a:pt x="2093" y="6716"/>
                </a:lnTo>
                <a:lnTo>
                  <a:pt x="2409" y="6570"/>
                </a:lnTo>
                <a:lnTo>
                  <a:pt x="2434" y="6643"/>
                </a:lnTo>
                <a:lnTo>
                  <a:pt x="2215" y="6765"/>
                </a:lnTo>
                <a:lnTo>
                  <a:pt x="1923" y="6911"/>
                </a:lnTo>
                <a:lnTo>
                  <a:pt x="1777" y="6984"/>
                </a:lnTo>
                <a:lnTo>
                  <a:pt x="1655" y="7081"/>
                </a:lnTo>
                <a:lnTo>
                  <a:pt x="1631" y="7106"/>
                </a:lnTo>
                <a:lnTo>
                  <a:pt x="1631" y="7154"/>
                </a:lnTo>
                <a:lnTo>
                  <a:pt x="1655" y="7203"/>
                </a:lnTo>
                <a:lnTo>
                  <a:pt x="1679" y="7227"/>
                </a:lnTo>
                <a:lnTo>
                  <a:pt x="1850" y="7276"/>
                </a:lnTo>
                <a:lnTo>
                  <a:pt x="1996" y="7276"/>
                </a:lnTo>
                <a:lnTo>
                  <a:pt x="2166" y="7252"/>
                </a:lnTo>
                <a:lnTo>
                  <a:pt x="2312" y="7203"/>
                </a:lnTo>
                <a:lnTo>
                  <a:pt x="2482" y="7154"/>
                </a:lnTo>
                <a:lnTo>
                  <a:pt x="2677" y="7081"/>
                </a:lnTo>
                <a:lnTo>
                  <a:pt x="2726" y="7154"/>
                </a:lnTo>
                <a:lnTo>
                  <a:pt x="2750" y="7179"/>
                </a:lnTo>
                <a:lnTo>
                  <a:pt x="2434" y="7398"/>
                </a:lnTo>
                <a:lnTo>
                  <a:pt x="2190" y="7519"/>
                </a:lnTo>
                <a:lnTo>
                  <a:pt x="2093" y="7617"/>
                </a:lnTo>
                <a:lnTo>
                  <a:pt x="1996" y="7714"/>
                </a:lnTo>
                <a:lnTo>
                  <a:pt x="1996" y="7811"/>
                </a:lnTo>
                <a:lnTo>
                  <a:pt x="2020" y="7836"/>
                </a:lnTo>
                <a:lnTo>
                  <a:pt x="2044" y="7860"/>
                </a:lnTo>
                <a:lnTo>
                  <a:pt x="2166" y="7909"/>
                </a:lnTo>
                <a:lnTo>
                  <a:pt x="2288" y="7884"/>
                </a:lnTo>
                <a:lnTo>
                  <a:pt x="2434" y="7860"/>
                </a:lnTo>
                <a:lnTo>
                  <a:pt x="2531" y="7811"/>
                </a:lnTo>
                <a:lnTo>
                  <a:pt x="2774" y="7714"/>
                </a:lnTo>
                <a:lnTo>
                  <a:pt x="2896" y="7641"/>
                </a:lnTo>
                <a:lnTo>
                  <a:pt x="3018" y="7568"/>
                </a:lnTo>
                <a:lnTo>
                  <a:pt x="3066" y="7665"/>
                </a:lnTo>
                <a:lnTo>
                  <a:pt x="2872" y="7836"/>
                </a:lnTo>
                <a:lnTo>
                  <a:pt x="2628" y="7982"/>
                </a:lnTo>
                <a:lnTo>
                  <a:pt x="2507" y="8055"/>
                </a:lnTo>
                <a:lnTo>
                  <a:pt x="2409" y="8128"/>
                </a:lnTo>
                <a:lnTo>
                  <a:pt x="2215" y="8347"/>
                </a:lnTo>
                <a:lnTo>
                  <a:pt x="2190" y="8371"/>
                </a:lnTo>
                <a:lnTo>
                  <a:pt x="2190" y="8395"/>
                </a:lnTo>
                <a:lnTo>
                  <a:pt x="2215" y="8444"/>
                </a:lnTo>
                <a:lnTo>
                  <a:pt x="2239" y="8444"/>
                </a:lnTo>
                <a:lnTo>
                  <a:pt x="2409" y="8493"/>
                </a:lnTo>
                <a:lnTo>
                  <a:pt x="2531" y="8517"/>
                </a:lnTo>
                <a:lnTo>
                  <a:pt x="2677" y="8493"/>
                </a:lnTo>
                <a:lnTo>
                  <a:pt x="2847" y="8468"/>
                </a:lnTo>
                <a:lnTo>
                  <a:pt x="3018" y="8371"/>
                </a:lnTo>
                <a:lnTo>
                  <a:pt x="3212" y="8274"/>
                </a:lnTo>
                <a:lnTo>
                  <a:pt x="3212" y="8274"/>
                </a:lnTo>
                <a:lnTo>
                  <a:pt x="3139" y="8493"/>
                </a:lnTo>
                <a:lnTo>
                  <a:pt x="3042" y="8663"/>
                </a:lnTo>
                <a:lnTo>
                  <a:pt x="2896" y="8785"/>
                </a:lnTo>
                <a:lnTo>
                  <a:pt x="2726" y="8906"/>
                </a:lnTo>
                <a:lnTo>
                  <a:pt x="2531" y="8955"/>
                </a:lnTo>
                <a:lnTo>
                  <a:pt x="2336" y="9004"/>
                </a:lnTo>
                <a:lnTo>
                  <a:pt x="2117" y="9004"/>
                </a:lnTo>
                <a:lnTo>
                  <a:pt x="1923" y="8979"/>
                </a:lnTo>
                <a:lnTo>
                  <a:pt x="1728" y="8931"/>
                </a:lnTo>
                <a:lnTo>
                  <a:pt x="1558" y="8858"/>
                </a:lnTo>
                <a:lnTo>
                  <a:pt x="1387" y="8736"/>
                </a:lnTo>
                <a:lnTo>
                  <a:pt x="1266" y="8639"/>
                </a:lnTo>
                <a:lnTo>
                  <a:pt x="1144" y="8493"/>
                </a:lnTo>
                <a:lnTo>
                  <a:pt x="1022" y="8347"/>
                </a:lnTo>
                <a:lnTo>
                  <a:pt x="925" y="8176"/>
                </a:lnTo>
                <a:lnTo>
                  <a:pt x="852" y="8006"/>
                </a:lnTo>
                <a:lnTo>
                  <a:pt x="706" y="7641"/>
                </a:lnTo>
                <a:lnTo>
                  <a:pt x="633" y="7252"/>
                </a:lnTo>
                <a:lnTo>
                  <a:pt x="609" y="6862"/>
                </a:lnTo>
                <a:lnTo>
                  <a:pt x="609" y="6497"/>
                </a:lnTo>
                <a:lnTo>
                  <a:pt x="633" y="6327"/>
                </a:lnTo>
                <a:lnTo>
                  <a:pt x="657" y="6157"/>
                </a:lnTo>
                <a:lnTo>
                  <a:pt x="730" y="5987"/>
                </a:lnTo>
                <a:lnTo>
                  <a:pt x="803" y="5841"/>
                </a:lnTo>
                <a:lnTo>
                  <a:pt x="901" y="5695"/>
                </a:lnTo>
                <a:lnTo>
                  <a:pt x="1022" y="5549"/>
                </a:lnTo>
                <a:lnTo>
                  <a:pt x="1144" y="5451"/>
                </a:lnTo>
                <a:lnTo>
                  <a:pt x="1314" y="5354"/>
                </a:lnTo>
                <a:lnTo>
                  <a:pt x="1387" y="5305"/>
                </a:lnTo>
                <a:lnTo>
                  <a:pt x="1485" y="5281"/>
                </a:lnTo>
                <a:lnTo>
                  <a:pt x="1679" y="5257"/>
                </a:lnTo>
                <a:close/>
                <a:moveTo>
                  <a:pt x="12848" y="5135"/>
                </a:moveTo>
                <a:lnTo>
                  <a:pt x="13091" y="5159"/>
                </a:lnTo>
                <a:lnTo>
                  <a:pt x="13286" y="5232"/>
                </a:lnTo>
                <a:lnTo>
                  <a:pt x="13480" y="5330"/>
                </a:lnTo>
                <a:lnTo>
                  <a:pt x="13651" y="5451"/>
                </a:lnTo>
                <a:lnTo>
                  <a:pt x="13456" y="5524"/>
                </a:lnTo>
                <a:lnTo>
                  <a:pt x="13237" y="5622"/>
                </a:lnTo>
                <a:lnTo>
                  <a:pt x="13043" y="5743"/>
                </a:lnTo>
                <a:lnTo>
                  <a:pt x="12872" y="5889"/>
                </a:lnTo>
                <a:lnTo>
                  <a:pt x="12848" y="5914"/>
                </a:lnTo>
                <a:lnTo>
                  <a:pt x="12872" y="5962"/>
                </a:lnTo>
                <a:lnTo>
                  <a:pt x="12872" y="6011"/>
                </a:lnTo>
                <a:lnTo>
                  <a:pt x="12921" y="6011"/>
                </a:lnTo>
                <a:lnTo>
                  <a:pt x="13140" y="5962"/>
                </a:lnTo>
                <a:lnTo>
                  <a:pt x="13335" y="5914"/>
                </a:lnTo>
                <a:lnTo>
                  <a:pt x="13748" y="5792"/>
                </a:lnTo>
                <a:lnTo>
                  <a:pt x="13943" y="5768"/>
                </a:lnTo>
                <a:lnTo>
                  <a:pt x="14016" y="5914"/>
                </a:lnTo>
                <a:lnTo>
                  <a:pt x="14089" y="6084"/>
                </a:lnTo>
                <a:lnTo>
                  <a:pt x="13870" y="6133"/>
                </a:lnTo>
                <a:lnTo>
                  <a:pt x="13724" y="6181"/>
                </a:lnTo>
                <a:lnTo>
                  <a:pt x="13237" y="6303"/>
                </a:lnTo>
                <a:lnTo>
                  <a:pt x="13116" y="6351"/>
                </a:lnTo>
                <a:lnTo>
                  <a:pt x="12994" y="6400"/>
                </a:lnTo>
                <a:lnTo>
                  <a:pt x="12897" y="6473"/>
                </a:lnTo>
                <a:lnTo>
                  <a:pt x="12824" y="6570"/>
                </a:lnTo>
                <a:lnTo>
                  <a:pt x="12824" y="6619"/>
                </a:lnTo>
                <a:lnTo>
                  <a:pt x="12848" y="6643"/>
                </a:lnTo>
                <a:lnTo>
                  <a:pt x="12921" y="6716"/>
                </a:lnTo>
                <a:lnTo>
                  <a:pt x="13018" y="6741"/>
                </a:lnTo>
                <a:lnTo>
                  <a:pt x="13116" y="6765"/>
                </a:lnTo>
                <a:lnTo>
                  <a:pt x="13237" y="6765"/>
                </a:lnTo>
                <a:lnTo>
                  <a:pt x="13456" y="6741"/>
                </a:lnTo>
                <a:lnTo>
                  <a:pt x="13651" y="6692"/>
                </a:lnTo>
                <a:lnTo>
                  <a:pt x="13894" y="6643"/>
                </a:lnTo>
                <a:lnTo>
                  <a:pt x="14040" y="6595"/>
                </a:lnTo>
                <a:lnTo>
                  <a:pt x="14186" y="6546"/>
                </a:lnTo>
                <a:lnTo>
                  <a:pt x="14186" y="6716"/>
                </a:lnTo>
                <a:lnTo>
                  <a:pt x="14089" y="6692"/>
                </a:lnTo>
                <a:lnTo>
                  <a:pt x="13967" y="6716"/>
                </a:lnTo>
                <a:lnTo>
                  <a:pt x="13772" y="6741"/>
                </a:lnTo>
                <a:lnTo>
                  <a:pt x="13529" y="6789"/>
                </a:lnTo>
                <a:lnTo>
                  <a:pt x="13286" y="6838"/>
                </a:lnTo>
                <a:lnTo>
                  <a:pt x="13043" y="6935"/>
                </a:lnTo>
                <a:lnTo>
                  <a:pt x="12945" y="6984"/>
                </a:lnTo>
                <a:lnTo>
                  <a:pt x="12848" y="7057"/>
                </a:lnTo>
                <a:lnTo>
                  <a:pt x="12824" y="7130"/>
                </a:lnTo>
                <a:lnTo>
                  <a:pt x="12824" y="7203"/>
                </a:lnTo>
                <a:lnTo>
                  <a:pt x="12848" y="7276"/>
                </a:lnTo>
                <a:lnTo>
                  <a:pt x="12921" y="7325"/>
                </a:lnTo>
                <a:lnTo>
                  <a:pt x="13018" y="7349"/>
                </a:lnTo>
                <a:lnTo>
                  <a:pt x="13140" y="7349"/>
                </a:lnTo>
                <a:lnTo>
                  <a:pt x="13359" y="7325"/>
                </a:lnTo>
                <a:lnTo>
                  <a:pt x="13797" y="7227"/>
                </a:lnTo>
                <a:lnTo>
                  <a:pt x="13967" y="7203"/>
                </a:lnTo>
                <a:lnTo>
                  <a:pt x="14137" y="7130"/>
                </a:lnTo>
                <a:lnTo>
                  <a:pt x="14137" y="7227"/>
                </a:lnTo>
                <a:lnTo>
                  <a:pt x="14089" y="7373"/>
                </a:lnTo>
                <a:lnTo>
                  <a:pt x="14064" y="7373"/>
                </a:lnTo>
                <a:lnTo>
                  <a:pt x="13699" y="7471"/>
                </a:lnTo>
                <a:lnTo>
                  <a:pt x="13310" y="7568"/>
                </a:lnTo>
                <a:lnTo>
                  <a:pt x="12970" y="7617"/>
                </a:lnTo>
                <a:lnTo>
                  <a:pt x="12799" y="7665"/>
                </a:lnTo>
                <a:lnTo>
                  <a:pt x="12653" y="7738"/>
                </a:lnTo>
                <a:lnTo>
                  <a:pt x="12605" y="7763"/>
                </a:lnTo>
                <a:lnTo>
                  <a:pt x="12580" y="7836"/>
                </a:lnTo>
                <a:lnTo>
                  <a:pt x="12605" y="7884"/>
                </a:lnTo>
                <a:lnTo>
                  <a:pt x="12653" y="7933"/>
                </a:lnTo>
                <a:lnTo>
                  <a:pt x="12775" y="7982"/>
                </a:lnTo>
                <a:lnTo>
                  <a:pt x="12921" y="8006"/>
                </a:lnTo>
                <a:lnTo>
                  <a:pt x="13213" y="8030"/>
                </a:lnTo>
                <a:lnTo>
                  <a:pt x="13529" y="8006"/>
                </a:lnTo>
                <a:lnTo>
                  <a:pt x="13845" y="7933"/>
                </a:lnTo>
                <a:lnTo>
                  <a:pt x="13651" y="8176"/>
                </a:lnTo>
                <a:lnTo>
                  <a:pt x="13480" y="8201"/>
                </a:lnTo>
                <a:lnTo>
                  <a:pt x="13310" y="8225"/>
                </a:lnTo>
                <a:lnTo>
                  <a:pt x="12994" y="8298"/>
                </a:lnTo>
                <a:lnTo>
                  <a:pt x="12848" y="8322"/>
                </a:lnTo>
                <a:lnTo>
                  <a:pt x="12653" y="8347"/>
                </a:lnTo>
                <a:lnTo>
                  <a:pt x="12556" y="8395"/>
                </a:lnTo>
                <a:lnTo>
                  <a:pt x="12483" y="8444"/>
                </a:lnTo>
                <a:lnTo>
                  <a:pt x="12459" y="8517"/>
                </a:lnTo>
                <a:lnTo>
                  <a:pt x="12483" y="8590"/>
                </a:lnTo>
                <a:lnTo>
                  <a:pt x="12532" y="8663"/>
                </a:lnTo>
                <a:lnTo>
                  <a:pt x="12580" y="8712"/>
                </a:lnTo>
                <a:lnTo>
                  <a:pt x="12653" y="8736"/>
                </a:lnTo>
                <a:lnTo>
                  <a:pt x="12726" y="8760"/>
                </a:lnTo>
                <a:lnTo>
                  <a:pt x="13067" y="8760"/>
                </a:lnTo>
                <a:lnTo>
                  <a:pt x="12897" y="8858"/>
                </a:lnTo>
                <a:lnTo>
                  <a:pt x="12726" y="8955"/>
                </a:lnTo>
                <a:lnTo>
                  <a:pt x="12556" y="9052"/>
                </a:lnTo>
                <a:lnTo>
                  <a:pt x="12386" y="9101"/>
                </a:lnTo>
                <a:lnTo>
                  <a:pt x="12264" y="9077"/>
                </a:lnTo>
                <a:lnTo>
                  <a:pt x="12142" y="9028"/>
                </a:lnTo>
                <a:lnTo>
                  <a:pt x="12118" y="9028"/>
                </a:lnTo>
                <a:lnTo>
                  <a:pt x="12069" y="9052"/>
                </a:lnTo>
                <a:lnTo>
                  <a:pt x="12045" y="9077"/>
                </a:lnTo>
                <a:lnTo>
                  <a:pt x="12069" y="9125"/>
                </a:lnTo>
                <a:lnTo>
                  <a:pt x="12069" y="9174"/>
                </a:lnTo>
                <a:lnTo>
                  <a:pt x="11923" y="9174"/>
                </a:lnTo>
                <a:lnTo>
                  <a:pt x="11802" y="9150"/>
                </a:lnTo>
                <a:lnTo>
                  <a:pt x="11656" y="9101"/>
                </a:lnTo>
                <a:lnTo>
                  <a:pt x="11534" y="9028"/>
                </a:lnTo>
                <a:lnTo>
                  <a:pt x="11437" y="8931"/>
                </a:lnTo>
                <a:lnTo>
                  <a:pt x="11339" y="8833"/>
                </a:lnTo>
                <a:lnTo>
                  <a:pt x="11266" y="8712"/>
                </a:lnTo>
                <a:lnTo>
                  <a:pt x="11218" y="8566"/>
                </a:lnTo>
                <a:lnTo>
                  <a:pt x="11193" y="8395"/>
                </a:lnTo>
                <a:lnTo>
                  <a:pt x="11193" y="8225"/>
                </a:lnTo>
                <a:lnTo>
                  <a:pt x="11218" y="8055"/>
                </a:lnTo>
                <a:lnTo>
                  <a:pt x="11291" y="7884"/>
                </a:lnTo>
                <a:lnTo>
                  <a:pt x="11461" y="7544"/>
                </a:lnTo>
                <a:lnTo>
                  <a:pt x="11631" y="7252"/>
                </a:lnTo>
                <a:lnTo>
                  <a:pt x="11996" y="6716"/>
                </a:lnTo>
                <a:lnTo>
                  <a:pt x="12167" y="6449"/>
                </a:lnTo>
                <a:lnTo>
                  <a:pt x="12337" y="6181"/>
                </a:lnTo>
                <a:lnTo>
                  <a:pt x="12434" y="5889"/>
                </a:lnTo>
                <a:lnTo>
                  <a:pt x="12532" y="5597"/>
                </a:lnTo>
                <a:lnTo>
                  <a:pt x="12580" y="5451"/>
                </a:lnTo>
                <a:lnTo>
                  <a:pt x="12653" y="5330"/>
                </a:lnTo>
                <a:lnTo>
                  <a:pt x="12726" y="5208"/>
                </a:lnTo>
                <a:lnTo>
                  <a:pt x="12848" y="5135"/>
                </a:lnTo>
                <a:close/>
                <a:moveTo>
                  <a:pt x="1631" y="4746"/>
                </a:moveTo>
                <a:lnTo>
                  <a:pt x="1485" y="4770"/>
                </a:lnTo>
                <a:lnTo>
                  <a:pt x="1266" y="4819"/>
                </a:lnTo>
                <a:lnTo>
                  <a:pt x="1071" y="4892"/>
                </a:lnTo>
                <a:lnTo>
                  <a:pt x="876" y="4989"/>
                </a:lnTo>
                <a:lnTo>
                  <a:pt x="706" y="5111"/>
                </a:lnTo>
                <a:lnTo>
                  <a:pt x="560" y="5257"/>
                </a:lnTo>
                <a:lnTo>
                  <a:pt x="438" y="5403"/>
                </a:lnTo>
                <a:lnTo>
                  <a:pt x="317" y="5597"/>
                </a:lnTo>
                <a:lnTo>
                  <a:pt x="219" y="5792"/>
                </a:lnTo>
                <a:lnTo>
                  <a:pt x="146" y="6011"/>
                </a:lnTo>
                <a:lnTo>
                  <a:pt x="73" y="6230"/>
                </a:lnTo>
                <a:lnTo>
                  <a:pt x="25" y="6473"/>
                </a:lnTo>
                <a:lnTo>
                  <a:pt x="0" y="6716"/>
                </a:lnTo>
                <a:lnTo>
                  <a:pt x="0" y="6960"/>
                </a:lnTo>
                <a:lnTo>
                  <a:pt x="25" y="7203"/>
                </a:lnTo>
                <a:lnTo>
                  <a:pt x="73" y="7446"/>
                </a:lnTo>
                <a:lnTo>
                  <a:pt x="122" y="7690"/>
                </a:lnTo>
                <a:lnTo>
                  <a:pt x="195" y="7909"/>
                </a:lnTo>
                <a:lnTo>
                  <a:pt x="292" y="8152"/>
                </a:lnTo>
                <a:lnTo>
                  <a:pt x="390" y="8371"/>
                </a:lnTo>
                <a:lnTo>
                  <a:pt x="511" y="8566"/>
                </a:lnTo>
                <a:lnTo>
                  <a:pt x="657" y="8760"/>
                </a:lnTo>
                <a:lnTo>
                  <a:pt x="803" y="8955"/>
                </a:lnTo>
                <a:lnTo>
                  <a:pt x="974" y="9101"/>
                </a:lnTo>
                <a:lnTo>
                  <a:pt x="1168" y="9271"/>
                </a:lnTo>
                <a:lnTo>
                  <a:pt x="1339" y="9369"/>
                </a:lnTo>
                <a:lnTo>
                  <a:pt x="1533" y="9466"/>
                </a:lnTo>
                <a:lnTo>
                  <a:pt x="1752" y="9515"/>
                </a:lnTo>
                <a:lnTo>
                  <a:pt x="1947" y="9563"/>
                </a:lnTo>
                <a:lnTo>
                  <a:pt x="2385" y="9563"/>
                </a:lnTo>
                <a:lnTo>
                  <a:pt x="2604" y="9539"/>
                </a:lnTo>
                <a:lnTo>
                  <a:pt x="2799" y="9466"/>
                </a:lnTo>
                <a:lnTo>
                  <a:pt x="2993" y="9393"/>
                </a:lnTo>
                <a:lnTo>
                  <a:pt x="3188" y="9296"/>
                </a:lnTo>
                <a:lnTo>
                  <a:pt x="3334" y="9174"/>
                </a:lnTo>
                <a:lnTo>
                  <a:pt x="3480" y="9028"/>
                </a:lnTo>
                <a:lnTo>
                  <a:pt x="3602" y="8858"/>
                </a:lnTo>
                <a:lnTo>
                  <a:pt x="3699" y="8663"/>
                </a:lnTo>
                <a:lnTo>
                  <a:pt x="3748" y="8444"/>
                </a:lnTo>
                <a:lnTo>
                  <a:pt x="3772" y="8225"/>
                </a:lnTo>
                <a:lnTo>
                  <a:pt x="3772" y="7982"/>
                </a:lnTo>
                <a:lnTo>
                  <a:pt x="3723" y="7763"/>
                </a:lnTo>
                <a:lnTo>
                  <a:pt x="3650" y="7568"/>
                </a:lnTo>
                <a:lnTo>
                  <a:pt x="3553" y="7373"/>
                </a:lnTo>
                <a:lnTo>
                  <a:pt x="3310" y="7008"/>
                </a:lnTo>
                <a:lnTo>
                  <a:pt x="3042" y="6643"/>
                </a:lnTo>
                <a:lnTo>
                  <a:pt x="2945" y="6424"/>
                </a:lnTo>
                <a:lnTo>
                  <a:pt x="2896" y="6206"/>
                </a:lnTo>
                <a:lnTo>
                  <a:pt x="2799" y="5695"/>
                </a:lnTo>
                <a:lnTo>
                  <a:pt x="2750" y="5451"/>
                </a:lnTo>
                <a:lnTo>
                  <a:pt x="2653" y="5232"/>
                </a:lnTo>
                <a:lnTo>
                  <a:pt x="2604" y="5135"/>
                </a:lnTo>
                <a:lnTo>
                  <a:pt x="2531" y="5038"/>
                </a:lnTo>
                <a:lnTo>
                  <a:pt x="2434" y="4965"/>
                </a:lnTo>
                <a:lnTo>
                  <a:pt x="2336" y="4916"/>
                </a:lnTo>
                <a:lnTo>
                  <a:pt x="2263" y="4892"/>
                </a:lnTo>
                <a:lnTo>
                  <a:pt x="2190" y="4892"/>
                </a:lnTo>
                <a:lnTo>
                  <a:pt x="2020" y="4819"/>
                </a:lnTo>
                <a:lnTo>
                  <a:pt x="1825" y="4770"/>
                </a:lnTo>
                <a:lnTo>
                  <a:pt x="1631" y="4746"/>
                </a:lnTo>
                <a:close/>
                <a:moveTo>
                  <a:pt x="12994" y="4624"/>
                </a:moveTo>
                <a:lnTo>
                  <a:pt x="12799" y="4648"/>
                </a:lnTo>
                <a:lnTo>
                  <a:pt x="12702" y="4697"/>
                </a:lnTo>
                <a:lnTo>
                  <a:pt x="12629" y="4770"/>
                </a:lnTo>
                <a:lnTo>
                  <a:pt x="12483" y="4867"/>
                </a:lnTo>
                <a:lnTo>
                  <a:pt x="12337" y="5013"/>
                </a:lnTo>
                <a:lnTo>
                  <a:pt x="12215" y="5159"/>
                </a:lnTo>
                <a:lnTo>
                  <a:pt x="12118" y="5330"/>
                </a:lnTo>
                <a:lnTo>
                  <a:pt x="11899" y="5841"/>
                </a:lnTo>
                <a:lnTo>
                  <a:pt x="11777" y="6084"/>
                </a:lnTo>
                <a:lnTo>
                  <a:pt x="11631" y="6327"/>
                </a:lnTo>
                <a:lnTo>
                  <a:pt x="11291" y="6765"/>
                </a:lnTo>
                <a:lnTo>
                  <a:pt x="10950" y="7227"/>
                </a:lnTo>
                <a:lnTo>
                  <a:pt x="10853" y="7446"/>
                </a:lnTo>
                <a:lnTo>
                  <a:pt x="10755" y="7641"/>
                </a:lnTo>
                <a:lnTo>
                  <a:pt x="10682" y="7860"/>
                </a:lnTo>
                <a:lnTo>
                  <a:pt x="10634" y="8079"/>
                </a:lnTo>
                <a:lnTo>
                  <a:pt x="10634" y="8298"/>
                </a:lnTo>
                <a:lnTo>
                  <a:pt x="10634" y="8517"/>
                </a:lnTo>
                <a:lnTo>
                  <a:pt x="10658" y="8712"/>
                </a:lnTo>
                <a:lnTo>
                  <a:pt x="10731" y="8906"/>
                </a:lnTo>
                <a:lnTo>
                  <a:pt x="10804" y="9077"/>
                </a:lnTo>
                <a:lnTo>
                  <a:pt x="10926" y="9247"/>
                </a:lnTo>
                <a:lnTo>
                  <a:pt x="11047" y="9393"/>
                </a:lnTo>
                <a:lnTo>
                  <a:pt x="11218" y="9515"/>
                </a:lnTo>
                <a:lnTo>
                  <a:pt x="11388" y="9612"/>
                </a:lnTo>
                <a:lnTo>
                  <a:pt x="11607" y="9685"/>
                </a:lnTo>
                <a:lnTo>
                  <a:pt x="11826" y="9734"/>
                </a:lnTo>
                <a:lnTo>
                  <a:pt x="12094" y="9758"/>
                </a:lnTo>
                <a:lnTo>
                  <a:pt x="12313" y="9734"/>
                </a:lnTo>
                <a:lnTo>
                  <a:pt x="12556" y="9709"/>
                </a:lnTo>
                <a:lnTo>
                  <a:pt x="12775" y="9612"/>
                </a:lnTo>
                <a:lnTo>
                  <a:pt x="12994" y="9515"/>
                </a:lnTo>
                <a:lnTo>
                  <a:pt x="13189" y="9393"/>
                </a:lnTo>
                <a:lnTo>
                  <a:pt x="13383" y="9247"/>
                </a:lnTo>
                <a:lnTo>
                  <a:pt x="13578" y="9077"/>
                </a:lnTo>
                <a:lnTo>
                  <a:pt x="13772" y="8906"/>
                </a:lnTo>
                <a:lnTo>
                  <a:pt x="13918" y="8712"/>
                </a:lnTo>
                <a:lnTo>
                  <a:pt x="14089" y="8517"/>
                </a:lnTo>
                <a:lnTo>
                  <a:pt x="14210" y="8298"/>
                </a:lnTo>
                <a:lnTo>
                  <a:pt x="14332" y="8079"/>
                </a:lnTo>
                <a:lnTo>
                  <a:pt x="14454" y="7860"/>
                </a:lnTo>
                <a:lnTo>
                  <a:pt x="14551" y="7641"/>
                </a:lnTo>
                <a:lnTo>
                  <a:pt x="14624" y="7422"/>
                </a:lnTo>
                <a:lnTo>
                  <a:pt x="14673" y="7203"/>
                </a:lnTo>
                <a:lnTo>
                  <a:pt x="14697" y="7008"/>
                </a:lnTo>
                <a:lnTo>
                  <a:pt x="14721" y="6789"/>
                </a:lnTo>
                <a:lnTo>
                  <a:pt x="14721" y="6570"/>
                </a:lnTo>
                <a:lnTo>
                  <a:pt x="14697" y="6351"/>
                </a:lnTo>
                <a:lnTo>
                  <a:pt x="14673" y="6157"/>
                </a:lnTo>
                <a:lnTo>
                  <a:pt x="14624" y="5938"/>
                </a:lnTo>
                <a:lnTo>
                  <a:pt x="14551" y="5743"/>
                </a:lnTo>
                <a:lnTo>
                  <a:pt x="14454" y="5549"/>
                </a:lnTo>
                <a:lnTo>
                  <a:pt x="14502" y="5476"/>
                </a:lnTo>
                <a:lnTo>
                  <a:pt x="14527" y="5451"/>
                </a:lnTo>
                <a:lnTo>
                  <a:pt x="14527" y="5403"/>
                </a:lnTo>
                <a:lnTo>
                  <a:pt x="14478" y="5354"/>
                </a:lnTo>
                <a:lnTo>
                  <a:pt x="14381" y="5305"/>
                </a:lnTo>
                <a:lnTo>
                  <a:pt x="14283" y="5281"/>
                </a:lnTo>
                <a:lnTo>
                  <a:pt x="14137" y="5111"/>
                </a:lnTo>
                <a:lnTo>
                  <a:pt x="13991" y="4965"/>
                </a:lnTo>
                <a:lnTo>
                  <a:pt x="13797" y="4843"/>
                </a:lnTo>
                <a:lnTo>
                  <a:pt x="13626" y="4746"/>
                </a:lnTo>
                <a:lnTo>
                  <a:pt x="13407" y="4673"/>
                </a:lnTo>
                <a:lnTo>
                  <a:pt x="13213" y="4624"/>
                </a:lnTo>
                <a:close/>
                <a:moveTo>
                  <a:pt x="10682" y="11267"/>
                </a:moveTo>
                <a:lnTo>
                  <a:pt x="10342" y="11315"/>
                </a:lnTo>
                <a:lnTo>
                  <a:pt x="10050" y="11364"/>
                </a:lnTo>
                <a:lnTo>
                  <a:pt x="9636" y="11437"/>
                </a:lnTo>
                <a:lnTo>
                  <a:pt x="9222" y="11534"/>
                </a:lnTo>
                <a:lnTo>
                  <a:pt x="8809" y="11680"/>
                </a:lnTo>
                <a:lnTo>
                  <a:pt x="8614" y="11753"/>
                </a:lnTo>
                <a:lnTo>
                  <a:pt x="8444" y="11875"/>
                </a:lnTo>
                <a:lnTo>
                  <a:pt x="8395" y="11924"/>
                </a:lnTo>
                <a:lnTo>
                  <a:pt x="8395" y="11972"/>
                </a:lnTo>
                <a:lnTo>
                  <a:pt x="8419" y="12021"/>
                </a:lnTo>
                <a:lnTo>
                  <a:pt x="8492" y="12045"/>
                </a:lnTo>
                <a:lnTo>
                  <a:pt x="8882" y="12045"/>
                </a:lnTo>
                <a:lnTo>
                  <a:pt x="9295" y="11997"/>
                </a:lnTo>
                <a:lnTo>
                  <a:pt x="10098" y="11875"/>
                </a:lnTo>
                <a:lnTo>
                  <a:pt x="10415" y="11851"/>
                </a:lnTo>
                <a:lnTo>
                  <a:pt x="10731" y="11802"/>
                </a:lnTo>
                <a:lnTo>
                  <a:pt x="10877" y="11778"/>
                </a:lnTo>
                <a:lnTo>
                  <a:pt x="11023" y="11729"/>
                </a:lnTo>
                <a:lnTo>
                  <a:pt x="11169" y="11680"/>
                </a:lnTo>
                <a:lnTo>
                  <a:pt x="11291" y="11583"/>
                </a:lnTo>
                <a:lnTo>
                  <a:pt x="11315" y="11534"/>
                </a:lnTo>
                <a:lnTo>
                  <a:pt x="11315" y="11486"/>
                </a:lnTo>
                <a:lnTo>
                  <a:pt x="11291" y="11437"/>
                </a:lnTo>
                <a:lnTo>
                  <a:pt x="11266" y="11413"/>
                </a:lnTo>
                <a:lnTo>
                  <a:pt x="11120" y="11340"/>
                </a:lnTo>
                <a:lnTo>
                  <a:pt x="10974" y="11291"/>
                </a:lnTo>
                <a:lnTo>
                  <a:pt x="10828" y="11267"/>
                </a:lnTo>
                <a:close/>
                <a:moveTo>
                  <a:pt x="10901" y="13189"/>
                </a:moveTo>
                <a:lnTo>
                  <a:pt x="10707" y="13213"/>
                </a:lnTo>
                <a:lnTo>
                  <a:pt x="10512" y="13238"/>
                </a:lnTo>
                <a:lnTo>
                  <a:pt x="9733" y="13408"/>
                </a:lnTo>
                <a:lnTo>
                  <a:pt x="9368" y="13457"/>
                </a:lnTo>
                <a:lnTo>
                  <a:pt x="8979" y="13554"/>
                </a:lnTo>
                <a:lnTo>
                  <a:pt x="8809" y="13603"/>
                </a:lnTo>
                <a:lnTo>
                  <a:pt x="8614" y="13676"/>
                </a:lnTo>
                <a:lnTo>
                  <a:pt x="8468" y="13749"/>
                </a:lnTo>
                <a:lnTo>
                  <a:pt x="8322" y="13870"/>
                </a:lnTo>
                <a:lnTo>
                  <a:pt x="8298" y="13895"/>
                </a:lnTo>
                <a:lnTo>
                  <a:pt x="8298" y="13919"/>
                </a:lnTo>
                <a:lnTo>
                  <a:pt x="8346" y="13943"/>
                </a:lnTo>
                <a:lnTo>
                  <a:pt x="8492" y="13992"/>
                </a:lnTo>
                <a:lnTo>
                  <a:pt x="8663" y="14016"/>
                </a:lnTo>
                <a:lnTo>
                  <a:pt x="9003" y="14016"/>
                </a:lnTo>
                <a:lnTo>
                  <a:pt x="9344" y="13968"/>
                </a:lnTo>
                <a:lnTo>
                  <a:pt x="9685" y="13895"/>
                </a:lnTo>
                <a:lnTo>
                  <a:pt x="10098" y="13846"/>
                </a:lnTo>
                <a:lnTo>
                  <a:pt x="10536" y="13773"/>
                </a:lnTo>
                <a:lnTo>
                  <a:pt x="10731" y="13724"/>
                </a:lnTo>
                <a:lnTo>
                  <a:pt x="10950" y="13676"/>
                </a:lnTo>
                <a:lnTo>
                  <a:pt x="11145" y="13603"/>
                </a:lnTo>
                <a:lnTo>
                  <a:pt x="11315" y="13505"/>
                </a:lnTo>
                <a:lnTo>
                  <a:pt x="11388" y="13432"/>
                </a:lnTo>
                <a:lnTo>
                  <a:pt x="11388" y="13335"/>
                </a:lnTo>
                <a:lnTo>
                  <a:pt x="11364" y="13262"/>
                </a:lnTo>
                <a:lnTo>
                  <a:pt x="11339" y="13238"/>
                </a:lnTo>
                <a:lnTo>
                  <a:pt x="11291" y="13213"/>
                </a:lnTo>
                <a:lnTo>
                  <a:pt x="11096" y="13189"/>
                </a:lnTo>
                <a:close/>
                <a:moveTo>
                  <a:pt x="7251" y="6643"/>
                </a:moveTo>
                <a:lnTo>
                  <a:pt x="7495" y="6692"/>
                </a:lnTo>
                <a:lnTo>
                  <a:pt x="7738" y="6765"/>
                </a:lnTo>
                <a:lnTo>
                  <a:pt x="7422" y="6838"/>
                </a:lnTo>
                <a:lnTo>
                  <a:pt x="7203" y="6887"/>
                </a:lnTo>
                <a:lnTo>
                  <a:pt x="6984" y="6935"/>
                </a:lnTo>
                <a:lnTo>
                  <a:pt x="6765" y="7033"/>
                </a:lnTo>
                <a:lnTo>
                  <a:pt x="6667" y="7081"/>
                </a:lnTo>
                <a:lnTo>
                  <a:pt x="6594" y="7154"/>
                </a:lnTo>
                <a:lnTo>
                  <a:pt x="6570" y="7179"/>
                </a:lnTo>
                <a:lnTo>
                  <a:pt x="6570" y="7203"/>
                </a:lnTo>
                <a:lnTo>
                  <a:pt x="6594" y="7252"/>
                </a:lnTo>
                <a:lnTo>
                  <a:pt x="6619" y="7252"/>
                </a:lnTo>
                <a:lnTo>
                  <a:pt x="6813" y="7276"/>
                </a:lnTo>
                <a:lnTo>
                  <a:pt x="7008" y="7252"/>
                </a:lnTo>
                <a:lnTo>
                  <a:pt x="7373" y="7179"/>
                </a:lnTo>
                <a:lnTo>
                  <a:pt x="7811" y="7130"/>
                </a:lnTo>
                <a:lnTo>
                  <a:pt x="8030" y="7106"/>
                </a:lnTo>
                <a:lnTo>
                  <a:pt x="8225" y="7057"/>
                </a:lnTo>
                <a:lnTo>
                  <a:pt x="8346" y="7154"/>
                </a:lnTo>
                <a:lnTo>
                  <a:pt x="8006" y="7227"/>
                </a:lnTo>
                <a:lnTo>
                  <a:pt x="7714" y="7276"/>
                </a:lnTo>
                <a:lnTo>
                  <a:pt x="7397" y="7349"/>
                </a:lnTo>
                <a:lnTo>
                  <a:pt x="7105" y="7446"/>
                </a:lnTo>
                <a:lnTo>
                  <a:pt x="6959" y="7519"/>
                </a:lnTo>
                <a:lnTo>
                  <a:pt x="6838" y="7617"/>
                </a:lnTo>
                <a:lnTo>
                  <a:pt x="6813" y="7665"/>
                </a:lnTo>
                <a:lnTo>
                  <a:pt x="6813" y="7714"/>
                </a:lnTo>
                <a:lnTo>
                  <a:pt x="6862" y="7738"/>
                </a:lnTo>
                <a:lnTo>
                  <a:pt x="6886" y="7763"/>
                </a:lnTo>
                <a:lnTo>
                  <a:pt x="7154" y="7763"/>
                </a:lnTo>
                <a:lnTo>
                  <a:pt x="7422" y="7714"/>
                </a:lnTo>
                <a:lnTo>
                  <a:pt x="7957" y="7592"/>
                </a:lnTo>
                <a:lnTo>
                  <a:pt x="8298" y="7544"/>
                </a:lnTo>
                <a:lnTo>
                  <a:pt x="8663" y="7495"/>
                </a:lnTo>
                <a:lnTo>
                  <a:pt x="8857" y="7763"/>
                </a:lnTo>
                <a:lnTo>
                  <a:pt x="8590" y="7811"/>
                </a:lnTo>
                <a:lnTo>
                  <a:pt x="8322" y="7860"/>
                </a:lnTo>
                <a:lnTo>
                  <a:pt x="7981" y="7933"/>
                </a:lnTo>
                <a:lnTo>
                  <a:pt x="7616" y="8055"/>
                </a:lnTo>
                <a:lnTo>
                  <a:pt x="7300" y="8201"/>
                </a:lnTo>
                <a:lnTo>
                  <a:pt x="6959" y="8347"/>
                </a:lnTo>
                <a:lnTo>
                  <a:pt x="6935" y="8371"/>
                </a:lnTo>
                <a:lnTo>
                  <a:pt x="6959" y="8420"/>
                </a:lnTo>
                <a:lnTo>
                  <a:pt x="6984" y="8444"/>
                </a:lnTo>
                <a:lnTo>
                  <a:pt x="7008" y="8444"/>
                </a:lnTo>
                <a:lnTo>
                  <a:pt x="8225" y="8225"/>
                </a:lnTo>
                <a:lnTo>
                  <a:pt x="8663" y="8176"/>
                </a:lnTo>
                <a:lnTo>
                  <a:pt x="8882" y="8152"/>
                </a:lnTo>
                <a:lnTo>
                  <a:pt x="9076" y="8103"/>
                </a:lnTo>
                <a:lnTo>
                  <a:pt x="9222" y="8347"/>
                </a:lnTo>
                <a:lnTo>
                  <a:pt x="8906" y="8371"/>
                </a:lnTo>
                <a:lnTo>
                  <a:pt x="8614" y="8420"/>
                </a:lnTo>
                <a:lnTo>
                  <a:pt x="8322" y="8468"/>
                </a:lnTo>
                <a:lnTo>
                  <a:pt x="8030" y="8566"/>
                </a:lnTo>
                <a:lnTo>
                  <a:pt x="7738" y="8687"/>
                </a:lnTo>
                <a:lnTo>
                  <a:pt x="7495" y="8809"/>
                </a:lnTo>
                <a:lnTo>
                  <a:pt x="7251" y="8979"/>
                </a:lnTo>
                <a:lnTo>
                  <a:pt x="7057" y="9150"/>
                </a:lnTo>
                <a:lnTo>
                  <a:pt x="7032" y="9174"/>
                </a:lnTo>
                <a:lnTo>
                  <a:pt x="7032" y="9223"/>
                </a:lnTo>
                <a:lnTo>
                  <a:pt x="7057" y="9247"/>
                </a:lnTo>
                <a:lnTo>
                  <a:pt x="7081" y="9247"/>
                </a:lnTo>
                <a:lnTo>
                  <a:pt x="7397" y="9198"/>
                </a:lnTo>
                <a:lnTo>
                  <a:pt x="7689" y="9125"/>
                </a:lnTo>
                <a:lnTo>
                  <a:pt x="8298" y="8979"/>
                </a:lnTo>
                <a:lnTo>
                  <a:pt x="8590" y="8931"/>
                </a:lnTo>
                <a:lnTo>
                  <a:pt x="8882" y="8882"/>
                </a:lnTo>
                <a:lnTo>
                  <a:pt x="9490" y="8833"/>
                </a:lnTo>
                <a:lnTo>
                  <a:pt x="9563" y="9004"/>
                </a:lnTo>
                <a:lnTo>
                  <a:pt x="9174" y="9077"/>
                </a:lnTo>
                <a:lnTo>
                  <a:pt x="8760" y="9150"/>
                </a:lnTo>
                <a:lnTo>
                  <a:pt x="8346" y="9296"/>
                </a:lnTo>
                <a:lnTo>
                  <a:pt x="8152" y="9369"/>
                </a:lnTo>
                <a:lnTo>
                  <a:pt x="7957" y="9490"/>
                </a:lnTo>
                <a:lnTo>
                  <a:pt x="7787" y="9612"/>
                </a:lnTo>
                <a:lnTo>
                  <a:pt x="7641" y="9734"/>
                </a:lnTo>
                <a:lnTo>
                  <a:pt x="7616" y="9782"/>
                </a:lnTo>
                <a:lnTo>
                  <a:pt x="7616" y="9831"/>
                </a:lnTo>
                <a:lnTo>
                  <a:pt x="7665" y="9880"/>
                </a:lnTo>
                <a:lnTo>
                  <a:pt x="7714" y="9904"/>
                </a:lnTo>
                <a:lnTo>
                  <a:pt x="8054" y="9855"/>
                </a:lnTo>
                <a:lnTo>
                  <a:pt x="8419" y="9782"/>
                </a:lnTo>
                <a:lnTo>
                  <a:pt x="8784" y="9685"/>
                </a:lnTo>
                <a:lnTo>
                  <a:pt x="9125" y="9612"/>
                </a:lnTo>
                <a:lnTo>
                  <a:pt x="9320" y="9588"/>
                </a:lnTo>
                <a:lnTo>
                  <a:pt x="9514" y="9588"/>
                </a:lnTo>
                <a:lnTo>
                  <a:pt x="9904" y="9563"/>
                </a:lnTo>
                <a:lnTo>
                  <a:pt x="10074" y="9807"/>
                </a:lnTo>
                <a:lnTo>
                  <a:pt x="10269" y="10026"/>
                </a:lnTo>
                <a:lnTo>
                  <a:pt x="9904" y="10099"/>
                </a:lnTo>
                <a:lnTo>
                  <a:pt x="9563" y="10147"/>
                </a:lnTo>
                <a:lnTo>
                  <a:pt x="9198" y="10220"/>
                </a:lnTo>
                <a:lnTo>
                  <a:pt x="8833" y="10318"/>
                </a:lnTo>
                <a:lnTo>
                  <a:pt x="8468" y="10439"/>
                </a:lnTo>
                <a:lnTo>
                  <a:pt x="8127" y="10585"/>
                </a:lnTo>
                <a:lnTo>
                  <a:pt x="8103" y="10610"/>
                </a:lnTo>
                <a:lnTo>
                  <a:pt x="8103" y="10658"/>
                </a:lnTo>
                <a:lnTo>
                  <a:pt x="8127" y="10683"/>
                </a:lnTo>
                <a:lnTo>
                  <a:pt x="8152" y="10707"/>
                </a:lnTo>
                <a:lnTo>
                  <a:pt x="8492" y="10683"/>
                </a:lnTo>
                <a:lnTo>
                  <a:pt x="8809" y="10634"/>
                </a:lnTo>
                <a:lnTo>
                  <a:pt x="9466" y="10537"/>
                </a:lnTo>
                <a:lnTo>
                  <a:pt x="10025" y="10464"/>
                </a:lnTo>
                <a:lnTo>
                  <a:pt x="10293" y="10439"/>
                </a:lnTo>
                <a:lnTo>
                  <a:pt x="10585" y="10391"/>
                </a:lnTo>
                <a:lnTo>
                  <a:pt x="10804" y="10634"/>
                </a:lnTo>
                <a:lnTo>
                  <a:pt x="10536" y="10658"/>
                </a:lnTo>
                <a:lnTo>
                  <a:pt x="10244" y="10707"/>
                </a:lnTo>
                <a:lnTo>
                  <a:pt x="9709" y="10804"/>
                </a:lnTo>
                <a:lnTo>
                  <a:pt x="9320" y="10902"/>
                </a:lnTo>
                <a:lnTo>
                  <a:pt x="8930" y="10999"/>
                </a:lnTo>
                <a:lnTo>
                  <a:pt x="8760" y="11048"/>
                </a:lnTo>
                <a:lnTo>
                  <a:pt x="8590" y="11121"/>
                </a:lnTo>
                <a:lnTo>
                  <a:pt x="8419" y="11218"/>
                </a:lnTo>
                <a:lnTo>
                  <a:pt x="8249" y="11340"/>
                </a:lnTo>
                <a:lnTo>
                  <a:pt x="8225" y="11364"/>
                </a:lnTo>
                <a:lnTo>
                  <a:pt x="8225" y="11388"/>
                </a:lnTo>
                <a:lnTo>
                  <a:pt x="8249" y="11437"/>
                </a:lnTo>
                <a:lnTo>
                  <a:pt x="8273" y="11437"/>
                </a:lnTo>
                <a:lnTo>
                  <a:pt x="8444" y="11461"/>
                </a:lnTo>
                <a:lnTo>
                  <a:pt x="8614" y="11461"/>
                </a:lnTo>
                <a:lnTo>
                  <a:pt x="8955" y="11437"/>
                </a:lnTo>
                <a:lnTo>
                  <a:pt x="9320" y="11388"/>
                </a:lnTo>
                <a:lnTo>
                  <a:pt x="9660" y="11340"/>
                </a:lnTo>
                <a:lnTo>
                  <a:pt x="10025" y="11291"/>
                </a:lnTo>
                <a:lnTo>
                  <a:pt x="10415" y="11242"/>
                </a:lnTo>
                <a:lnTo>
                  <a:pt x="10804" y="11169"/>
                </a:lnTo>
                <a:lnTo>
                  <a:pt x="10974" y="11121"/>
                </a:lnTo>
                <a:lnTo>
                  <a:pt x="11145" y="11048"/>
                </a:lnTo>
                <a:lnTo>
                  <a:pt x="11315" y="11291"/>
                </a:lnTo>
                <a:lnTo>
                  <a:pt x="11485" y="11534"/>
                </a:lnTo>
                <a:lnTo>
                  <a:pt x="11607" y="11802"/>
                </a:lnTo>
                <a:lnTo>
                  <a:pt x="11704" y="12070"/>
                </a:lnTo>
                <a:lnTo>
                  <a:pt x="11631" y="12070"/>
                </a:lnTo>
                <a:lnTo>
                  <a:pt x="11242" y="12118"/>
                </a:lnTo>
                <a:lnTo>
                  <a:pt x="10853" y="12191"/>
                </a:lnTo>
                <a:lnTo>
                  <a:pt x="10074" y="12337"/>
                </a:lnTo>
                <a:lnTo>
                  <a:pt x="9709" y="12410"/>
                </a:lnTo>
                <a:lnTo>
                  <a:pt x="9344" y="12508"/>
                </a:lnTo>
                <a:lnTo>
                  <a:pt x="8979" y="12605"/>
                </a:lnTo>
                <a:lnTo>
                  <a:pt x="8784" y="12678"/>
                </a:lnTo>
                <a:lnTo>
                  <a:pt x="8614" y="12775"/>
                </a:lnTo>
                <a:lnTo>
                  <a:pt x="8590" y="12824"/>
                </a:lnTo>
                <a:lnTo>
                  <a:pt x="8565" y="12897"/>
                </a:lnTo>
                <a:lnTo>
                  <a:pt x="8590" y="12946"/>
                </a:lnTo>
                <a:lnTo>
                  <a:pt x="8663" y="12994"/>
                </a:lnTo>
                <a:lnTo>
                  <a:pt x="9344" y="12994"/>
                </a:lnTo>
                <a:lnTo>
                  <a:pt x="10050" y="12873"/>
                </a:lnTo>
                <a:lnTo>
                  <a:pt x="10877" y="12727"/>
                </a:lnTo>
                <a:lnTo>
                  <a:pt x="11291" y="12654"/>
                </a:lnTo>
                <a:lnTo>
                  <a:pt x="11680" y="12532"/>
                </a:lnTo>
                <a:lnTo>
                  <a:pt x="11777" y="12483"/>
                </a:lnTo>
                <a:lnTo>
                  <a:pt x="11777" y="12873"/>
                </a:lnTo>
                <a:lnTo>
                  <a:pt x="11753" y="13286"/>
                </a:lnTo>
                <a:lnTo>
                  <a:pt x="11680" y="13676"/>
                </a:lnTo>
                <a:lnTo>
                  <a:pt x="11583" y="14065"/>
                </a:lnTo>
                <a:lnTo>
                  <a:pt x="11558" y="13992"/>
                </a:lnTo>
                <a:lnTo>
                  <a:pt x="11510" y="13968"/>
                </a:lnTo>
                <a:lnTo>
                  <a:pt x="11461" y="13943"/>
                </a:lnTo>
                <a:lnTo>
                  <a:pt x="11388" y="13943"/>
                </a:lnTo>
                <a:lnTo>
                  <a:pt x="11047" y="13992"/>
                </a:lnTo>
                <a:lnTo>
                  <a:pt x="10731" y="14065"/>
                </a:lnTo>
                <a:lnTo>
                  <a:pt x="10074" y="14211"/>
                </a:lnTo>
                <a:lnTo>
                  <a:pt x="9709" y="14284"/>
                </a:lnTo>
                <a:lnTo>
                  <a:pt x="9344" y="14357"/>
                </a:lnTo>
                <a:lnTo>
                  <a:pt x="9174" y="14406"/>
                </a:lnTo>
                <a:lnTo>
                  <a:pt x="9003" y="14478"/>
                </a:lnTo>
                <a:lnTo>
                  <a:pt x="8833" y="14551"/>
                </a:lnTo>
                <a:lnTo>
                  <a:pt x="8663" y="14649"/>
                </a:lnTo>
                <a:lnTo>
                  <a:pt x="8638" y="14673"/>
                </a:lnTo>
                <a:lnTo>
                  <a:pt x="8638" y="14722"/>
                </a:lnTo>
                <a:lnTo>
                  <a:pt x="8663" y="14770"/>
                </a:lnTo>
                <a:lnTo>
                  <a:pt x="8687" y="14795"/>
                </a:lnTo>
                <a:lnTo>
                  <a:pt x="8833" y="14819"/>
                </a:lnTo>
                <a:lnTo>
                  <a:pt x="8979" y="14843"/>
                </a:lnTo>
                <a:lnTo>
                  <a:pt x="9271" y="14843"/>
                </a:lnTo>
                <a:lnTo>
                  <a:pt x="9563" y="14795"/>
                </a:lnTo>
                <a:lnTo>
                  <a:pt x="9855" y="14746"/>
                </a:lnTo>
                <a:lnTo>
                  <a:pt x="10244" y="14673"/>
                </a:lnTo>
                <a:lnTo>
                  <a:pt x="10658" y="14600"/>
                </a:lnTo>
                <a:lnTo>
                  <a:pt x="11047" y="14503"/>
                </a:lnTo>
                <a:lnTo>
                  <a:pt x="11437" y="14357"/>
                </a:lnTo>
                <a:lnTo>
                  <a:pt x="11461" y="14357"/>
                </a:lnTo>
                <a:lnTo>
                  <a:pt x="11364" y="14527"/>
                </a:lnTo>
                <a:lnTo>
                  <a:pt x="11242" y="14697"/>
                </a:lnTo>
                <a:lnTo>
                  <a:pt x="11023" y="14722"/>
                </a:lnTo>
                <a:lnTo>
                  <a:pt x="10780" y="14770"/>
                </a:lnTo>
                <a:lnTo>
                  <a:pt x="10317" y="14892"/>
                </a:lnTo>
                <a:lnTo>
                  <a:pt x="10001" y="14965"/>
                </a:lnTo>
                <a:lnTo>
                  <a:pt x="9660" y="15038"/>
                </a:lnTo>
                <a:lnTo>
                  <a:pt x="9368" y="15160"/>
                </a:lnTo>
                <a:lnTo>
                  <a:pt x="9222" y="15233"/>
                </a:lnTo>
                <a:lnTo>
                  <a:pt x="9076" y="15330"/>
                </a:lnTo>
                <a:lnTo>
                  <a:pt x="9076" y="15354"/>
                </a:lnTo>
                <a:lnTo>
                  <a:pt x="9101" y="15379"/>
                </a:lnTo>
                <a:lnTo>
                  <a:pt x="9247" y="15427"/>
                </a:lnTo>
                <a:lnTo>
                  <a:pt x="9660" y="15427"/>
                </a:lnTo>
                <a:lnTo>
                  <a:pt x="9977" y="15379"/>
                </a:lnTo>
                <a:lnTo>
                  <a:pt x="10244" y="15330"/>
                </a:lnTo>
                <a:lnTo>
                  <a:pt x="10585" y="15281"/>
                </a:lnTo>
                <a:lnTo>
                  <a:pt x="10585" y="15281"/>
                </a:lnTo>
                <a:lnTo>
                  <a:pt x="10342" y="15403"/>
                </a:lnTo>
                <a:lnTo>
                  <a:pt x="10074" y="15476"/>
                </a:lnTo>
                <a:lnTo>
                  <a:pt x="9831" y="15500"/>
                </a:lnTo>
                <a:lnTo>
                  <a:pt x="9563" y="15525"/>
                </a:lnTo>
                <a:lnTo>
                  <a:pt x="9320" y="15500"/>
                </a:lnTo>
                <a:lnTo>
                  <a:pt x="9052" y="15476"/>
                </a:lnTo>
                <a:lnTo>
                  <a:pt x="8541" y="15379"/>
                </a:lnTo>
                <a:lnTo>
                  <a:pt x="8030" y="15257"/>
                </a:lnTo>
                <a:lnTo>
                  <a:pt x="7568" y="15184"/>
                </a:lnTo>
                <a:lnTo>
                  <a:pt x="7081" y="15160"/>
                </a:lnTo>
                <a:lnTo>
                  <a:pt x="6594" y="15184"/>
                </a:lnTo>
                <a:lnTo>
                  <a:pt x="6132" y="15257"/>
                </a:lnTo>
                <a:lnTo>
                  <a:pt x="5645" y="15354"/>
                </a:lnTo>
                <a:lnTo>
                  <a:pt x="5183" y="15476"/>
                </a:lnTo>
                <a:lnTo>
                  <a:pt x="4697" y="15573"/>
                </a:lnTo>
                <a:lnTo>
                  <a:pt x="4453" y="15598"/>
                </a:lnTo>
                <a:lnTo>
                  <a:pt x="4210" y="15598"/>
                </a:lnTo>
                <a:lnTo>
                  <a:pt x="3942" y="15573"/>
                </a:lnTo>
                <a:lnTo>
                  <a:pt x="3675" y="15525"/>
                </a:lnTo>
                <a:lnTo>
                  <a:pt x="3431" y="15427"/>
                </a:lnTo>
                <a:lnTo>
                  <a:pt x="3188" y="15306"/>
                </a:lnTo>
                <a:lnTo>
                  <a:pt x="2993" y="15135"/>
                </a:lnTo>
                <a:lnTo>
                  <a:pt x="2799" y="14965"/>
                </a:lnTo>
                <a:lnTo>
                  <a:pt x="2628" y="14746"/>
                </a:lnTo>
                <a:lnTo>
                  <a:pt x="2482" y="14527"/>
                </a:lnTo>
                <a:lnTo>
                  <a:pt x="2361" y="14333"/>
                </a:lnTo>
                <a:lnTo>
                  <a:pt x="2288" y="14114"/>
                </a:lnTo>
                <a:lnTo>
                  <a:pt x="2239" y="13919"/>
                </a:lnTo>
                <a:lnTo>
                  <a:pt x="2215" y="13700"/>
                </a:lnTo>
                <a:lnTo>
                  <a:pt x="2239" y="13505"/>
                </a:lnTo>
                <a:lnTo>
                  <a:pt x="2263" y="13286"/>
                </a:lnTo>
                <a:lnTo>
                  <a:pt x="2288" y="13092"/>
                </a:lnTo>
                <a:lnTo>
                  <a:pt x="2361" y="12873"/>
                </a:lnTo>
                <a:lnTo>
                  <a:pt x="2507" y="12483"/>
                </a:lnTo>
                <a:lnTo>
                  <a:pt x="2726" y="12094"/>
                </a:lnTo>
                <a:lnTo>
                  <a:pt x="2945" y="11729"/>
                </a:lnTo>
                <a:lnTo>
                  <a:pt x="3188" y="11388"/>
                </a:lnTo>
                <a:lnTo>
                  <a:pt x="3650" y="10780"/>
                </a:lnTo>
                <a:lnTo>
                  <a:pt x="3845" y="10488"/>
                </a:lnTo>
                <a:lnTo>
                  <a:pt x="4064" y="10172"/>
                </a:lnTo>
                <a:lnTo>
                  <a:pt x="4259" y="9807"/>
                </a:lnTo>
                <a:lnTo>
                  <a:pt x="4405" y="9417"/>
                </a:lnTo>
                <a:lnTo>
                  <a:pt x="4502" y="9028"/>
                </a:lnTo>
                <a:lnTo>
                  <a:pt x="4599" y="8614"/>
                </a:lnTo>
                <a:lnTo>
                  <a:pt x="4672" y="8347"/>
                </a:lnTo>
                <a:lnTo>
                  <a:pt x="4770" y="8079"/>
                </a:lnTo>
                <a:lnTo>
                  <a:pt x="4891" y="7860"/>
                </a:lnTo>
                <a:lnTo>
                  <a:pt x="5037" y="7641"/>
                </a:lnTo>
                <a:lnTo>
                  <a:pt x="5183" y="7446"/>
                </a:lnTo>
                <a:lnTo>
                  <a:pt x="5378" y="7300"/>
                </a:lnTo>
                <a:lnTo>
                  <a:pt x="5621" y="7154"/>
                </a:lnTo>
                <a:lnTo>
                  <a:pt x="5889" y="7033"/>
                </a:lnTo>
                <a:lnTo>
                  <a:pt x="6205" y="6911"/>
                </a:lnTo>
                <a:lnTo>
                  <a:pt x="6546" y="6814"/>
                </a:lnTo>
                <a:lnTo>
                  <a:pt x="6862" y="6741"/>
                </a:lnTo>
                <a:lnTo>
                  <a:pt x="7178" y="6643"/>
                </a:lnTo>
                <a:close/>
                <a:moveTo>
                  <a:pt x="7154" y="6060"/>
                </a:moveTo>
                <a:lnTo>
                  <a:pt x="7081" y="6084"/>
                </a:lnTo>
                <a:lnTo>
                  <a:pt x="7008" y="6157"/>
                </a:lnTo>
                <a:lnTo>
                  <a:pt x="6984" y="6230"/>
                </a:lnTo>
                <a:lnTo>
                  <a:pt x="6594" y="6327"/>
                </a:lnTo>
                <a:lnTo>
                  <a:pt x="6229" y="6424"/>
                </a:lnTo>
                <a:lnTo>
                  <a:pt x="5840" y="6546"/>
                </a:lnTo>
                <a:lnTo>
                  <a:pt x="5499" y="6692"/>
                </a:lnTo>
                <a:lnTo>
                  <a:pt x="5159" y="6862"/>
                </a:lnTo>
                <a:lnTo>
                  <a:pt x="4867" y="7081"/>
                </a:lnTo>
                <a:lnTo>
                  <a:pt x="4721" y="7227"/>
                </a:lnTo>
                <a:lnTo>
                  <a:pt x="4599" y="7373"/>
                </a:lnTo>
                <a:lnTo>
                  <a:pt x="4502" y="7519"/>
                </a:lnTo>
                <a:lnTo>
                  <a:pt x="4380" y="7690"/>
                </a:lnTo>
                <a:lnTo>
                  <a:pt x="4307" y="7884"/>
                </a:lnTo>
                <a:lnTo>
                  <a:pt x="4234" y="8103"/>
                </a:lnTo>
                <a:lnTo>
                  <a:pt x="4113" y="8517"/>
                </a:lnTo>
                <a:lnTo>
                  <a:pt x="4015" y="8955"/>
                </a:lnTo>
                <a:lnTo>
                  <a:pt x="3894" y="9393"/>
                </a:lnTo>
                <a:lnTo>
                  <a:pt x="3796" y="9588"/>
                </a:lnTo>
                <a:lnTo>
                  <a:pt x="3699" y="9807"/>
                </a:lnTo>
                <a:lnTo>
                  <a:pt x="3456" y="10196"/>
                </a:lnTo>
                <a:lnTo>
                  <a:pt x="3188" y="10561"/>
                </a:lnTo>
                <a:lnTo>
                  <a:pt x="2920" y="10926"/>
                </a:lnTo>
                <a:lnTo>
                  <a:pt x="2434" y="11583"/>
                </a:lnTo>
                <a:lnTo>
                  <a:pt x="2215" y="11899"/>
                </a:lnTo>
                <a:lnTo>
                  <a:pt x="2020" y="12264"/>
                </a:lnTo>
                <a:lnTo>
                  <a:pt x="1850" y="12605"/>
                </a:lnTo>
                <a:lnTo>
                  <a:pt x="1752" y="12994"/>
                </a:lnTo>
                <a:lnTo>
                  <a:pt x="1704" y="13189"/>
                </a:lnTo>
                <a:lnTo>
                  <a:pt x="1679" y="13384"/>
                </a:lnTo>
                <a:lnTo>
                  <a:pt x="1679" y="13603"/>
                </a:lnTo>
                <a:lnTo>
                  <a:pt x="1679" y="13822"/>
                </a:lnTo>
                <a:lnTo>
                  <a:pt x="1704" y="14016"/>
                </a:lnTo>
                <a:lnTo>
                  <a:pt x="1752" y="14235"/>
                </a:lnTo>
                <a:lnTo>
                  <a:pt x="1825" y="14430"/>
                </a:lnTo>
                <a:lnTo>
                  <a:pt x="1898" y="14624"/>
                </a:lnTo>
                <a:lnTo>
                  <a:pt x="1996" y="14819"/>
                </a:lnTo>
                <a:lnTo>
                  <a:pt x="2093" y="14989"/>
                </a:lnTo>
                <a:lnTo>
                  <a:pt x="2215" y="15160"/>
                </a:lnTo>
                <a:lnTo>
                  <a:pt x="2361" y="15330"/>
                </a:lnTo>
                <a:lnTo>
                  <a:pt x="2507" y="15476"/>
                </a:lnTo>
                <a:lnTo>
                  <a:pt x="2677" y="15598"/>
                </a:lnTo>
                <a:lnTo>
                  <a:pt x="2847" y="15719"/>
                </a:lnTo>
                <a:lnTo>
                  <a:pt x="3018" y="15841"/>
                </a:lnTo>
                <a:lnTo>
                  <a:pt x="3212" y="15938"/>
                </a:lnTo>
                <a:lnTo>
                  <a:pt x="3407" y="16011"/>
                </a:lnTo>
                <a:lnTo>
                  <a:pt x="3602" y="16084"/>
                </a:lnTo>
                <a:lnTo>
                  <a:pt x="3821" y="16133"/>
                </a:lnTo>
                <a:lnTo>
                  <a:pt x="4040" y="16157"/>
                </a:lnTo>
                <a:lnTo>
                  <a:pt x="4502" y="16157"/>
                </a:lnTo>
                <a:lnTo>
                  <a:pt x="4721" y="16133"/>
                </a:lnTo>
                <a:lnTo>
                  <a:pt x="5159" y="16060"/>
                </a:lnTo>
                <a:lnTo>
                  <a:pt x="5597" y="15938"/>
                </a:lnTo>
                <a:lnTo>
                  <a:pt x="6108" y="15817"/>
                </a:lnTo>
                <a:lnTo>
                  <a:pt x="6594" y="15719"/>
                </a:lnTo>
                <a:lnTo>
                  <a:pt x="6789" y="15695"/>
                </a:lnTo>
                <a:lnTo>
                  <a:pt x="6959" y="15671"/>
                </a:lnTo>
                <a:lnTo>
                  <a:pt x="7349" y="15695"/>
                </a:lnTo>
                <a:lnTo>
                  <a:pt x="7714" y="15744"/>
                </a:lnTo>
                <a:lnTo>
                  <a:pt x="8079" y="15817"/>
                </a:lnTo>
                <a:lnTo>
                  <a:pt x="8541" y="15890"/>
                </a:lnTo>
                <a:lnTo>
                  <a:pt x="8979" y="15963"/>
                </a:lnTo>
                <a:lnTo>
                  <a:pt x="9441" y="16011"/>
                </a:lnTo>
                <a:lnTo>
                  <a:pt x="9879" y="16011"/>
                </a:lnTo>
                <a:lnTo>
                  <a:pt x="10098" y="15987"/>
                </a:lnTo>
                <a:lnTo>
                  <a:pt x="10317" y="15963"/>
                </a:lnTo>
                <a:lnTo>
                  <a:pt x="10536" y="15890"/>
                </a:lnTo>
                <a:lnTo>
                  <a:pt x="10731" y="15817"/>
                </a:lnTo>
                <a:lnTo>
                  <a:pt x="10926" y="15744"/>
                </a:lnTo>
                <a:lnTo>
                  <a:pt x="11120" y="15622"/>
                </a:lnTo>
                <a:lnTo>
                  <a:pt x="11315" y="15476"/>
                </a:lnTo>
                <a:lnTo>
                  <a:pt x="11485" y="15306"/>
                </a:lnTo>
                <a:lnTo>
                  <a:pt x="11631" y="15135"/>
                </a:lnTo>
                <a:lnTo>
                  <a:pt x="11753" y="14941"/>
                </a:lnTo>
                <a:lnTo>
                  <a:pt x="11802" y="14892"/>
                </a:lnTo>
                <a:lnTo>
                  <a:pt x="11948" y="14576"/>
                </a:lnTo>
                <a:lnTo>
                  <a:pt x="12094" y="14235"/>
                </a:lnTo>
                <a:lnTo>
                  <a:pt x="12191" y="13870"/>
                </a:lnTo>
                <a:lnTo>
                  <a:pt x="12264" y="13505"/>
                </a:lnTo>
                <a:lnTo>
                  <a:pt x="12288" y="13140"/>
                </a:lnTo>
                <a:lnTo>
                  <a:pt x="12313" y="12751"/>
                </a:lnTo>
                <a:lnTo>
                  <a:pt x="12288" y="12410"/>
                </a:lnTo>
                <a:lnTo>
                  <a:pt x="12264" y="12070"/>
                </a:lnTo>
                <a:lnTo>
                  <a:pt x="12215" y="11851"/>
                </a:lnTo>
                <a:lnTo>
                  <a:pt x="12167" y="11656"/>
                </a:lnTo>
                <a:lnTo>
                  <a:pt x="12069" y="11437"/>
                </a:lnTo>
                <a:lnTo>
                  <a:pt x="11972" y="11267"/>
                </a:lnTo>
                <a:lnTo>
                  <a:pt x="11753" y="10902"/>
                </a:lnTo>
                <a:lnTo>
                  <a:pt x="11485" y="10561"/>
                </a:lnTo>
                <a:lnTo>
                  <a:pt x="10926" y="9953"/>
                </a:lnTo>
                <a:lnTo>
                  <a:pt x="10682" y="9636"/>
                </a:lnTo>
                <a:lnTo>
                  <a:pt x="10439" y="9320"/>
                </a:lnTo>
                <a:lnTo>
                  <a:pt x="10439" y="9223"/>
                </a:lnTo>
                <a:lnTo>
                  <a:pt x="10439" y="9174"/>
                </a:lnTo>
                <a:lnTo>
                  <a:pt x="10415" y="9150"/>
                </a:lnTo>
                <a:lnTo>
                  <a:pt x="10269" y="9052"/>
                </a:lnTo>
                <a:lnTo>
                  <a:pt x="10171" y="8882"/>
                </a:lnTo>
                <a:lnTo>
                  <a:pt x="10001" y="8590"/>
                </a:lnTo>
                <a:lnTo>
                  <a:pt x="9977" y="8493"/>
                </a:lnTo>
                <a:lnTo>
                  <a:pt x="9904" y="8395"/>
                </a:lnTo>
                <a:lnTo>
                  <a:pt x="9490" y="7690"/>
                </a:lnTo>
                <a:lnTo>
                  <a:pt x="9271" y="7373"/>
                </a:lnTo>
                <a:lnTo>
                  <a:pt x="9028" y="7057"/>
                </a:lnTo>
                <a:lnTo>
                  <a:pt x="8760" y="6765"/>
                </a:lnTo>
                <a:lnTo>
                  <a:pt x="8468" y="6522"/>
                </a:lnTo>
                <a:lnTo>
                  <a:pt x="8298" y="6400"/>
                </a:lnTo>
                <a:lnTo>
                  <a:pt x="8127" y="6303"/>
                </a:lnTo>
                <a:lnTo>
                  <a:pt x="7957" y="6230"/>
                </a:lnTo>
                <a:lnTo>
                  <a:pt x="7762" y="6157"/>
                </a:lnTo>
                <a:lnTo>
                  <a:pt x="7689" y="6108"/>
                </a:lnTo>
                <a:lnTo>
                  <a:pt x="7592" y="6108"/>
                </a:lnTo>
                <a:lnTo>
                  <a:pt x="7251" y="606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22"/>
          <p:cNvSpPr/>
          <p:nvPr/>
        </p:nvSpPr>
        <p:spPr>
          <a:xfrm>
            <a:off x="6350992" y="1877604"/>
            <a:ext cx="458409" cy="451502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FFF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22"/>
          <p:cNvSpPr/>
          <p:nvPr/>
        </p:nvSpPr>
        <p:spPr>
          <a:xfrm>
            <a:off x="7244612" y="1877594"/>
            <a:ext cx="1104911" cy="1088368"/>
          </a:xfrm>
          <a:custGeom>
            <a:avLst/>
            <a:gdLst/>
            <a:ahLst/>
            <a:cxnLst/>
            <a:rect l="l" t="t" r="r" b="b"/>
            <a:pathLst>
              <a:path w="20975" h="20659" extrusionOk="0">
                <a:moveTo>
                  <a:pt x="10317" y="1704"/>
                </a:moveTo>
                <a:lnTo>
                  <a:pt x="10269" y="1728"/>
                </a:lnTo>
                <a:lnTo>
                  <a:pt x="10171" y="1825"/>
                </a:lnTo>
                <a:lnTo>
                  <a:pt x="10123" y="1947"/>
                </a:lnTo>
                <a:lnTo>
                  <a:pt x="10098" y="2069"/>
                </a:lnTo>
                <a:lnTo>
                  <a:pt x="10074" y="2190"/>
                </a:lnTo>
                <a:lnTo>
                  <a:pt x="10050" y="2336"/>
                </a:lnTo>
                <a:lnTo>
                  <a:pt x="10050" y="2482"/>
                </a:lnTo>
                <a:lnTo>
                  <a:pt x="10098" y="2653"/>
                </a:lnTo>
                <a:lnTo>
                  <a:pt x="10123" y="2701"/>
                </a:lnTo>
                <a:lnTo>
                  <a:pt x="10147" y="2774"/>
                </a:lnTo>
                <a:lnTo>
                  <a:pt x="10196" y="2799"/>
                </a:lnTo>
                <a:lnTo>
                  <a:pt x="10244" y="2823"/>
                </a:lnTo>
                <a:lnTo>
                  <a:pt x="10342" y="2823"/>
                </a:lnTo>
                <a:lnTo>
                  <a:pt x="10439" y="2774"/>
                </a:lnTo>
                <a:lnTo>
                  <a:pt x="10463" y="2726"/>
                </a:lnTo>
                <a:lnTo>
                  <a:pt x="10488" y="2677"/>
                </a:lnTo>
                <a:lnTo>
                  <a:pt x="10488" y="2580"/>
                </a:lnTo>
                <a:lnTo>
                  <a:pt x="10488" y="2482"/>
                </a:lnTo>
                <a:lnTo>
                  <a:pt x="10463" y="2263"/>
                </a:lnTo>
                <a:lnTo>
                  <a:pt x="10463" y="1850"/>
                </a:lnTo>
                <a:lnTo>
                  <a:pt x="10439" y="1777"/>
                </a:lnTo>
                <a:lnTo>
                  <a:pt x="10390" y="1728"/>
                </a:lnTo>
                <a:lnTo>
                  <a:pt x="10317" y="1704"/>
                </a:lnTo>
                <a:close/>
                <a:moveTo>
                  <a:pt x="8054" y="1"/>
                </a:moveTo>
                <a:lnTo>
                  <a:pt x="7981" y="25"/>
                </a:lnTo>
                <a:lnTo>
                  <a:pt x="7933" y="122"/>
                </a:lnTo>
                <a:lnTo>
                  <a:pt x="7908" y="220"/>
                </a:lnTo>
                <a:lnTo>
                  <a:pt x="7884" y="439"/>
                </a:lnTo>
                <a:lnTo>
                  <a:pt x="7908" y="852"/>
                </a:lnTo>
                <a:lnTo>
                  <a:pt x="7933" y="1071"/>
                </a:lnTo>
                <a:lnTo>
                  <a:pt x="7957" y="1290"/>
                </a:lnTo>
                <a:lnTo>
                  <a:pt x="8054" y="1704"/>
                </a:lnTo>
                <a:lnTo>
                  <a:pt x="8103" y="2044"/>
                </a:lnTo>
                <a:lnTo>
                  <a:pt x="8200" y="2458"/>
                </a:lnTo>
                <a:lnTo>
                  <a:pt x="8273" y="2653"/>
                </a:lnTo>
                <a:lnTo>
                  <a:pt x="8371" y="2823"/>
                </a:lnTo>
                <a:lnTo>
                  <a:pt x="8468" y="2969"/>
                </a:lnTo>
                <a:lnTo>
                  <a:pt x="8541" y="2993"/>
                </a:lnTo>
                <a:lnTo>
                  <a:pt x="8614" y="3042"/>
                </a:lnTo>
                <a:lnTo>
                  <a:pt x="8711" y="3042"/>
                </a:lnTo>
                <a:lnTo>
                  <a:pt x="8784" y="2993"/>
                </a:lnTo>
                <a:lnTo>
                  <a:pt x="8857" y="2920"/>
                </a:lnTo>
                <a:lnTo>
                  <a:pt x="8857" y="2847"/>
                </a:lnTo>
                <a:lnTo>
                  <a:pt x="8857" y="2726"/>
                </a:lnTo>
                <a:lnTo>
                  <a:pt x="8809" y="2604"/>
                </a:lnTo>
                <a:lnTo>
                  <a:pt x="8711" y="2385"/>
                </a:lnTo>
                <a:lnTo>
                  <a:pt x="8614" y="2044"/>
                </a:lnTo>
                <a:lnTo>
                  <a:pt x="8517" y="1704"/>
                </a:lnTo>
                <a:lnTo>
                  <a:pt x="8444" y="1290"/>
                </a:lnTo>
                <a:lnTo>
                  <a:pt x="8395" y="876"/>
                </a:lnTo>
                <a:lnTo>
                  <a:pt x="8322" y="487"/>
                </a:lnTo>
                <a:lnTo>
                  <a:pt x="8273" y="293"/>
                </a:lnTo>
                <a:lnTo>
                  <a:pt x="8225" y="98"/>
                </a:lnTo>
                <a:lnTo>
                  <a:pt x="8176" y="25"/>
                </a:lnTo>
                <a:lnTo>
                  <a:pt x="8103" y="1"/>
                </a:lnTo>
                <a:close/>
                <a:moveTo>
                  <a:pt x="12483" y="1"/>
                </a:moveTo>
                <a:lnTo>
                  <a:pt x="12337" y="122"/>
                </a:lnTo>
                <a:lnTo>
                  <a:pt x="12239" y="244"/>
                </a:lnTo>
                <a:lnTo>
                  <a:pt x="12142" y="414"/>
                </a:lnTo>
                <a:lnTo>
                  <a:pt x="12093" y="585"/>
                </a:lnTo>
                <a:lnTo>
                  <a:pt x="11996" y="949"/>
                </a:lnTo>
                <a:lnTo>
                  <a:pt x="11923" y="1290"/>
                </a:lnTo>
                <a:lnTo>
                  <a:pt x="11753" y="2166"/>
                </a:lnTo>
                <a:lnTo>
                  <a:pt x="11631" y="2531"/>
                </a:lnTo>
                <a:lnTo>
                  <a:pt x="11607" y="2701"/>
                </a:lnTo>
                <a:lnTo>
                  <a:pt x="11607" y="2799"/>
                </a:lnTo>
                <a:lnTo>
                  <a:pt x="11607" y="2872"/>
                </a:lnTo>
                <a:lnTo>
                  <a:pt x="11655" y="2969"/>
                </a:lnTo>
                <a:lnTo>
                  <a:pt x="11753" y="3018"/>
                </a:lnTo>
                <a:lnTo>
                  <a:pt x="11850" y="3042"/>
                </a:lnTo>
                <a:lnTo>
                  <a:pt x="11947" y="3018"/>
                </a:lnTo>
                <a:lnTo>
                  <a:pt x="12069" y="2920"/>
                </a:lnTo>
                <a:lnTo>
                  <a:pt x="12142" y="2774"/>
                </a:lnTo>
                <a:lnTo>
                  <a:pt x="12191" y="2604"/>
                </a:lnTo>
                <a:lnTo>
                  <a:pt x="12239" y="2434"/>
                </a:lnTo>
                <a:lnTo>
                  <a:pt x="12288" y="2069"/>
                </a:lnTo>
                <a:lnTo>
                  <a:pt x="12337" y="1752"/>
                </a:lnTo>
                <a:lnTo>
                  <a:pt x="12458" y="974"/>
                </a:lnTo>
                <a:lnTo>
                  <a:pt x="12556" y="585"/>
                </a:lnTo>
                <a:lnTo>
                  <a:pt x="12604" y="390"/>
                </a:lnTo>
                <a:lnTo>
                  <a:pt x="12677" y="220"/>
                </a:lnTo>
                <a:lnTo>
                  <a:pt x="12702" y="171"/>
                </a:lnTo>
                <a:lnTo>
                  <a:pt x="12702" y="122"/>
                </a:lnTo>
                <a:lnTo>
                  <a:pt x="12653" y="25"/>
                </a:lnTo>
                <a:lnTo>
                  <a:pt x="12629" y="1"/>
                </a:lnTo>
                <a:close/>
                <a:moveTo>
                  <a:pt x="14089" y="2507"/>
                </a:moveTo>
                <a:lnTo>
                  <a:pt x="13991" y="2555"/>
                </a:lnTo>
                <a:lnTo>
                  <a:pt x="13918" y="2628"/>
                </a:lnTo>
                <a:lnTo>
                  <a:pt x="13845" y="2726"/>
                </a:lnTo>
                <a:lnTo>
                  <a:pt x="13797" y="2847"/>
                </a:lnTo>
                <a:lnTo>
                  <a:pt x="13699" y="3066"/>
                </a:lnTo>
                <a:lnTo>
                  <a:pt x="13651" y="3212"/>
                </a:lnTo>
                <a:lnTo>
                  <a:pt x="13651" y="3334"/>
                </a:lnTo>
                <a:lnTo>
                  <a:pt x="13651" y="3383"/>
                </a:lnTo>
                <a:lnTo>
                  <a:pt x="13675" y="3431"/>
                </a:lnTo>
                <a:lnTo>
                  <a:pt x="13724" y="3456"/>
                </a:lnTo>
                <a:lnTo>
                  <a:pt x="13772" y="3480"/>
                </a:lnTo>
                <a:lnTo>
                  <a:pt x="13821" y="3504"/>
                </a:lnTo>
                <a:lnTo>
                  <a:pt x="13894" y="3480"/>
                </a:lnTo>
                <a:lnTo>
                  <a:pt x="13918" y="3456"/>
                </a:lnTo>
                <a:lnTo>
                  <a:pt x="13967" y="3407"/>
                </a:lnTo>
                <a:lnTo>
                  <a:pt x="14040" y="3212"/>
                </a:lnTo>
                <a:lnTo>
                  <a:pt x="14089" y="3018"/>
                </a:lnTo>
                <a:lnTo>
                  <a:pt x="14162" y="2799"/>
                </a:lnTo>
                <a:lnTo>
                  <a:pt x="14210" y="2701"/>
                </a:lnTo>
                <a:lnTo>
                  <a:pt x="14235" y="2604"/>
                </a:lnTo>
                <a:lnTo>
                  <a:pt x="14210" y="2555"/>
                </a:lnTo>
                <a:lnTo>
                  <a:pt x="14186" y="2531"/>
                </a:lnTo>
                <a:lnTo>
                  <a:pt x="14137" y="2507"/>
                </a:lnTo>
                <a:close/>
                <a:moveTo>
                  <a:pt x="6692" y="2385"/>
                </a:moveTo>
                <a:lnTo>
                  <a:pt x="6667" y="2409"/>
                </a:lnTo>
                <a:lnTo>
                  <a:pt x="6594" y="2507"/>
                </a:lnTo>
                <a:lnTo>
                  <a:pt x="6570" y="2628"/>
                </a:lnTo>
                <a:lnTo>
                  <a:pt x="6594" y="2774"/>
                </a:lnTo>
                <a:lnTo>
                  <a:pt x="6619" y="2920"/>
                </a:lnTo>
                <a:lnTo>
                  <a:pt x="6740" y="3188"/>
                </a:lnTo>
                <a:lnTo>
                  <a:pt x="6838" y="3431"/>
                </a:lnTo>
                <a:lnTo>
                  <a:pt x="6886" y="3504"/>
                </a:lnTo>
                <a:lnTo>
                  <a:pt x="6935" y="3553"/>
                </a:lnTo>
                <a:lnTo>
                  <a:pt x="7008" y="3553"/>
                </a:lnTo>
                <a:lnTo>
                  <a:pt x="7081" y="3529"/>
                </a:lnTo>
                <a:lnTo>
                  <a:pt x="7130" y="3504"/>
                </a:lnTo>
                <a:lnTo>
                  <a:pt x="7154" y="3456"/>
                </a:lnTo>
                <a:lnTo>
                  <a:pt x="7178" y="3383"/>
                </a:lnTo>
                <a:lnTo>
                  <a:pt x="7154" y="3310"/>
                </a:lnTo>
                <a:lnTo>
                  <a:pt x="6935" y="2823"/>
                </a:lnTo>
                <a:lnTo>
                  <a:pt x="6862" y="2604"/>
                </a:lnTo>
                <a:lnTo>
                  <a:pt x="6813" y="2507"/>
                </a:lnTo>
                <a:lnTo>
                  <a:pt x="6740" y="2409"/>
                </a:lnTo>
                <a:lnTo>
                  <a:pt x="6692" y="2385"/>
                </a:lnTo>
                <a:close/>
                <a:moveTo>
                  <a:pt x="16668" y="2020"/>
                </a:moveTo>
                <a:lnTo>
                  <a:pt x="16595" y="2044"/>
                </a:lnTo>
                <a:lnTo>
                  <a:pt x="16546" y="2093"/>
                </a:lnTo>
                <a:lnTo>
                  <a:pt x="16303" y="2409"/>
                </a:lnTo>
                <a:lnTo>
                  <a:pt x="16084" y="2726"/>
                </a:lnTo>
                <a:lnTo>
                  <a:pt x="15889" y="3042"/>
                </a:lnTo>
                <a:lnTo>
                  <a:pt x="15719" y="3383"/>
                </a:lnTo>
                <a:lnTo>
                  <a:pt x="15573" y="3626"/>
                </a:lnTo>
                <a:lnTo>
                  <a:pt x="15427" y="3894"/>
                </a:lnTo>
                <a:lnTo>
                  <a:pt x="15281" y="4137"/>
                </a:lnTo>
                <a:lnTo>
                  <a:pt x="15184" y="4380"/>
                </a:lnTo>
                <a:lnTo>
                  <a:pt x="15159" y="4453"/>
                </a:lnTo>
                <a:lnTo>
                  <a:pt x="15184" y="4502"/>
                </a:lnTo>
                <a:lnTo>
                  <a:pt x="15232" y="4575"/>
                </a:lnTo>
                <a:lnTo>
                  <a:pt x="15330" y="4624"/>
                </a:lnTo>
                <a:lnTo>
                  <a:pt x="15427" y="4624"/>
                </a:lnTo>
                <a:lnTo>
                  <a:pt x="15549" y="4575"/>
                </a:lnTo>
                <a:lnTo>
                  <a:pt x="15646" y="4502"/>
                </a:lnTo>
                <a:lnTo>
                  <a:pt x="15743" y="4380"/>
                </a:lnTo>
                <a:lnTo>
                  <a:pt x="15816" y="4259"/>
                </a:lnTo>
                <a:lnTo>
                  <a:pt x="15962" y="3991"/>
                </a:lnTo>
                <a:lnTo>
                  <a:pt x="16060" y="3723"/>
                </a:lnTo>
                <a:lnTo>
                  <a:pt x="16352" y="3091"/>
                </a:lnTo>
                <a:lnTo>
                  <a:pt x="16498" y="2872"/>
                </a:lnTo>
                <a:lnTo>
                  <a:pt x="16619" y="2677"/>
                </a:lnTo>
                <a:lnTo>
                  <a:pt x="16765" y="2458"/>
                </a:lnTo>
                <a:lnTo>
                  <a:pt x="16887" y="2239"/>
                </a:lnTo>
                <a:lnTo>
                  <a:pt x="16911" y="2166"/>
                </a:lnTo>
                <a:lnTo>
                  <a:pt x="16887" y="2117"/>
                </a:lnTo>
                <a:lnTo>
                  <a:pt x="16838" y="2069"/>
                </a:lnTo>
                <a:lnTo>
                  <a:pt x="16790" y="2044"/>
                </a:lnTo>
                <a:lnTo>
                  <a:pt x="16741" y="2020"/>
                </a:lnTo>
                <a:close/>
                <a:moveTo>
                  <a:pt x="3869" y="2020"/>
                </a:moveTo>
                <a:lnTo>
                  <a:pt x="3820" y="2044"/>
                </a:lnTo>
                <a:lnTo>
                  <a:pt x="3796" y="2044"/>
                </a:lnTo>
                <a:lnTo>
                  <a:pt x="3747" y="2093"/>
                </a:lnTo>
                <a:lnTo>
                  <a:pt x="3723" y="2190"/>
                </a:lnTo>
                <a:lnTo>
                  <a:pt x="3747" y="2263"/>
                </a:lnTo>
                <a:lnTo>
                  <a:pt x="3796" y="2312"/>
                </a:lnTo>
                <a:lnTo>
                  <a:pt x="3820" y="2385"/>
                </a:lnTo>
                <a:lnTo>
                  <a:pt x="3869" y="2531"/>
                </a:lnTo>
                <a:lnTo>
                  <a:pt x="3991" y="2799"/>
                </a:lnTo>
                <a:lnTo>
                  <a:pt x="4185" y="3188"/>
                </a:lnTo>
                <a:lnTo>
                  <a:pt x="4404" y="3577"/>
                </a:lnTo>
                <a:lnTo>
                  <a:pt x="4599" y="3869"/>
                </a:lnTo>
                <a:lnTo>
                  <a:pt x="4818" y="4161"/>
                </a:lnTo>
                <a:lnTo>
                  <a:pt x="5086" y="4405"/>
                </a:lnTo>
                <a:lnTo>
                  <a:pt x="5207" y="4526"/>
                </a:lnTo>
                <a:lnTo>
                  <a:pt x="5378" y="4624"/>
                </a:lnTo>
                <a:lnTo>
                  <a:pt x="5475" y="4648"/>
                </a:lnTo>
                <a:lnTo>
                  <a:pt x="5572" y="4648"/>
                </a:lnTo>
                <a:lnTo>
                  <a:pt x="5645" y="4599"/>
                </a:lnTo>
                <a:lnTo>
                  <a:pt x="5694" y="4526"/>
                </a:lnTo>
                <a:lnTo>
                  <a:pt x="5718" y="4453"/>
                </a:lnTo>
                <a:lnTo>
                  <a:pt x="5718" y="4356"/>
                </a:lnTo>
                <a:lnTo>
                  <a:pt x="5694" y="4283"/>
                </a:lnTo>
                <a:lnTo>
                  <a:pt x="5621" y="4210"/>
                </a:lnTo>
                <a:lnTo>
                  <a:pt x="5451" y="4088"/>
                </a:lnTo>
                <a:lnTo>
                  <a:pt x="5329" y="3991"/>
                </a:lnTo>
                <a:lnTo>
                  <a:pt x="5086" y="3723"/>
                </a:lnTo>
                <a:lnTo>
                  <a:pt x="4867" y="3431"/>
                </a:lnTo>
                <a:lnTo>
                  <a:pt x="4672" y="3139"/>
                </a:lnTo>
                <a:lnTo>
                  <a:pt x="4526" y="2847"/>
                </a:lnTo>
                <a:lnTo>
                  <a:pt x="4380" y="2580"/>
                </a:lnTo>
                <a:lnTo>
                  <a:pt x="4210" y="2288"/>
                </a:lnTo>
                <a:lnTo>
                  <a:pt x="4112" y="2166"/>
                </a:lnTo>
                <a:lnTo>
                  <a:pt x="4015" y="2069"/>
                </a:lnTo>
                <a:lnTo>
                  <a:pt x="3966" y="2044"/>
                </a:lnTo>
                <a:lnTo>
                  <a:pt x="3918" y="2020"/>
                </a:lnTo>
                <a:close/>
                <a:moveTo>
                  <a:pt x="3601" y="4843"/>
                </a:moveTo>
                <a:lnTo>
                  <a:pt x="3577" y="4891"/>
                </a:lnTo>
                <a:lnTo>
                  <a:pt x="3577" y="4916"/>
                </a:lnTo>
                <a:lnTo>
                  <a:pt x="3577" y="4964"/>
                </a:lnTo>
                <a:lnTo>
                  <a:pt x="3601" y="5062"/>
                </a:lnTo>
                <a:lnTo>
                  <a:pt x="3674" y="5135"/>
                </a:lnTo>
                <a:lnTo>
                  <a:pt x="3747" y="5183"/>
                </a:lnTo>
                <a:lnTo>
                  <a:pt x="3845" y="5281"/>
                </a:lnTo>
                <a:lnTo>
                  <a:pt x="3966" y="5354"/>
                </a:lnTo>
                <a:lnTo>
                  <a:pt x="4234" y="5500"/>
                </a:lnTo>
                <a:lnTo>
                  <a:pt x="4404" y="5500"/>
                </a:lnTo>
                <a:lnTo>
                  <a:pt x="4477" y="5451"/>
                </a:lnTo>
                <a:lnTo>
                  <a:pt x="4502" y="5402"/>
                </a:lnTo>
                <a:lnTo>
                  <a:pt x="4526" y="5329"/>
                </a:lnTo>
                <a:lnTo>
                  <a:pt x="4502" y="5256"/>
                </a:lnTo>
                <a:lnTo>
                  <a:pt x="4477" y="5183"/>
                </a:lnTo>
                <a:lnTo>
                  <a:pt x="4380" y="5135"/>
                </a:lnTo>
                <a:lnTo>
                  <a:pt x="4137" y="5013"/>
                </a:lnTo>
                <a:lnTo>
                  <a:pt x="3918" y="4891"/>
                </a:lnTo>
                <a:lnTo>
                  <a:pt x="3820" y="4867"/>
                </a:lnTo>
                <a:lnTo>
                  <a:pt x="3747" y="4843"/>
                </a:lnTo>
                <a:close/>
                <a:moveTo>
                  <a:pt x="17106" y="4891"/>
                </a:moveTo>
                <a:lnTo>
                  <a:pt x="16960" y="4940"/>
                </a:lnTo>
                <a:lnTo>
                  <a:pt x="16814" y="5037"/>
                </a:lnTo>
                <a:lnTo>
                  <a:pt x="16668" y="5159"/>
                </a:lnTo>
                <a:lnTo>
                  <a:pt x="16498" y="5305"/>
                </a:lnTo>
                <a:lnTo>
                  <a:pt x="16473" y="5354"/>
                </a:lnTo>
                <a:lnTo>
                  <a:pt x="16473" y="5402"/>
                </a:lnTo>
                <a:lnTo>
                  <a:pt x="16473" y="5451"/>
                </a:lnTo>
                <a:lnTo>
                  <a:pt x="16498" y="5500"/>
                </a:lnTo>
                <a:lnTo>
                  <a:pt x="16546" y="5524"/>
                </a:lnTo>
                <a:lnTo>
                  <a:pt x="16571" y="5548"/>
                </a:lnTo>
                <a:lnTo>
                  <a:pt x="16644" y="5548"/>
                </a:lnTo>
                <a:lnTo>
                  <a:pt x="16692" y="5524"/>
                </a:lnTo>
                <a:lnTo>
                  <a:pt x="16838" y="5402"/>
                </a:lnTo>
                <a:lnTo>
                  <a:pt x="17009" y="5256"/>
                </a:lnTo>
                <a:lnTo>
                  <a:pt x="17106" y="5135"/>
                </a:lnTo>
                <a:lnTo>
                  <a:pt x="17179" y="4964"/>
                </a:lnTo>
                <a:lnTo>
                  <a:pt x="17179" y="4940"/>
                </a:lnTo>
                <a:lnTo>
                  <a:pt x="17155" y="4916"/>
                </a:lnTo>
                <a:lnTo>
                  <a:pt x="17130" y="4891"/>
                </a:lnTo>
                <a:close/>
                <a:moveTo>
                  <a:pt x="19539" y="5500"/>
                </a:moveTo>
                <a:lnTo>
                  <a:pt x="19442" y="5524"/>
                </a:lnTo>
                <a:lnTo>
                  <a:pt x="19320" y="5548"/>
                </a:lnTo>
                <a:lnTo>
                  <a:pt x="19101" y="5646"/>
                </a:lnTo>
                <a:lnTo>
                  <a:pt x="18688" y="5865"/>
                </a:lnTo>
                <a:lnTo>
                  <a:pt x="18006" y="6157"/>
                </a:lnTo>
                <a:lnTo>
                  <a:pt x="17349" y="6497"/>
                </a:lnTo>
                <a:lnTo>
                  <a:pt x="17276" y="6546"/>
                </a:lnTo>
                <a:lnTo>
                  <a:pt x="17252" y="6619"/>
                </a:lnTo>
                <a:lnTo>
                  <a:pt x="17252" y="6692"/>
                </a:lnTo>
                <a:lnTo>
                  <a:pt x="17276" y="6765"/>
                </a:lnTo>
                <a:lnTo>
                  <a:pt x="17301" y="6814"/>
                </a:lnTo>
                <a:lnTo>
                  <a:pt x="17374" y="6862"/>
                </a:lnTo>
                <a:lnTo>
                  <a:pt x="17422" y="6887"/>
                </a:lnTo>
                <a:lnTo>
                  <a:pt x="17520" y="6887"/>
                </a:lnTo>
                <a:lnTo>
                  <a:pt x="18201" y="6595"/>
                </a:lnTo>
                <a:lnTo>
                  <a:pt x="18858" y="6303"/>
                </a:lnTo>
                <a:lnTo>
                  <a:pt x="19345" y="6132"/>
                </a:lnTo>
                <a:lnTo>
                  <a:pt x="19466" y="6084"/>
                </a:lnTo>
                <a:lnTo>
                  <a:pt x="19588" y="6011"/>
                </a:lnTo>
                <a:lnTo>
                  <a:pt x="19685" y="5938"/>
                </a:lnTo>
                <a:lnTo>
                  <a:pt x="19734" y="5865"/>
                </a:lnTo>
                <a:lnTo>
                  <a:pt x="19758" y="5792"/>
                </a:lnTo>
                <a:lnTo>
                  <a:pt x="19782" y="5743"/>
                </a:lnTo>
                <a:lnTo>
                  <a:pt x="19734" y="5621"/>
                </a:lnTo>
                <a:lnTo>
                  <a:pt x="19709" y="5573"/>
                </a:lnTo>
                <a:lnTo>
                  <a:pt x="19661" y="5548"/>
                </a:lnTo>
                <a:lnTo>
                  <a:pt x="19612" y="5524"/>
                </a:lnTo>
                <a:lnTo>
                  <a:pt x="19539" y="5500"/>
                </a:lnTo>
                <a:close/>
                <a:moveTo>
                  <a:pt x="998" y="5694"/>
                </a:moveTo>
                <a:lnTo>
                  <a:pt x="949" y="5719"/>
                </a:lnTo>
                <a:lnTo>
                  <a:pt x="925" y="5767"/>
                </a:lnTo>
                <a:lnTo>
                  <a:pt x="901" y="5865"/>
                </a:lnTo>
                <a:lnTo>
                  <a:pt x="925" y="5938"/>
                </a:lnTo>
                <a:lnTo>
                  <a:pt x="949" y="6011"/>
                </a:lnTo>
                <a:lnTo>
                  <a:pt x="1022" y="6084"/>
                </a:lnTo>
                <a:lnTo>
                  <a:pt x="1193" y="6230"/>
                </a:lnTo>
                <a:lnTo>
                  <a:pt x="1412" y="6327"/>
                </a:lnTo>
                <a:lnTo>
                  <a:pt x="1874" y="6522"/>
                </a:lnTo>
                <a:lnTo>
                  <a:pt x="2093" y="6595"/>
                </a:lnTo>
                <a:lnTo>
                  <a:pt x="2239" y="6643"/>
                </a:lnTo>
                <a:lnTo>
                  <a:pt x="2677" y="6887"/>
                </a:lnTo>
                <a:lnTo>
                  <a:pt x="3139" y="7130"/>
                </a:lnTo>
                <a:lnTo>
                  <a:pt x="3383" y="7276"/>
                </a:lnTo>
                <a:lnTo>
                  <a:pt x="3504" y="7325"/>
                </a:lnTo>
                <a:lnTo>
                  <a:pt x="3577" y="7325"/>
                </a:lnTo>
                <a:lnTo>
                  <a:pt x="3650" y="7300"/>
                </a:lnTo>
                <a:lnTo>
                  <a:pt x="3699" y="7252"/>
                </a:lnTo>
                <a:lnTo>
                  <a:pt x="3723" y="7203"/>
                </a:lnTo>
                <a:lnTo>
                  <a:pt x="3747" y="7130"/>
                </a:lnTo>
                <a:lnTo>
                  <a:pt x="3723" y="7057"/>
                </a:lnTo>
                <a:lnTo>
                  <a:pt x="3650" y="6935"/>
                </a:lnTo>
                <a:lnTo>
                  <a:pt x="3529" y="6814"/>
                </a:lnTo>
                <a:lnTo>
                  <a:pt x="3383" y="6692"/>
                </a:lnTo>
                <a:lnTo>
                  <a:pt x="3212" y="6595"/>
                </a:lnTo>
                <a:lnTo>
                  <a:pt x="2847" y="6424"/>
                </a:lnTo>
                <a:lnTo>
                  <a:pt x="2531" y="6278"/>
                </a:lnTo>
                <a:lnTo>
                  <a:pt x="2166" y="6108"/>
                </a:lnTo>
                <a:lnTo>
                  <a:pt x="1777" y="5962"/>
                </a:lnTo>
                <a:lnTo>
                  <a:pt x="1022" y="5694"/>
                </a:lnTo>
                <a:close/>
                <a:moveTo>
                  <a:pt x="18396" y="8274"/>
                </a:moveTo>
                <a:lnTo>
                  <a:pt x="18128" y="8298"/>
                </a:lnTo>
                <a:lnTo>
                  <a:pt x="17982" y="8322"/>
                </a:lnTo>
                <a:lnTo>
                  <a:pt x="17885" y="8371"/>
                </a:lnTo>
                <a:lnTo>
                  <a:pt x="17812" y="8420"/>
                </a:lnTo>
                <a:lnTo>
                  <a:pt x="17787" y="8468"/>
                </a:lnTo>
                <a:lnTo>
                  <a:pt x="17787" y="8541"/>
                </a:lnTo>
                <a:lnTo>
                  <a:pt x="17787" y="8590"/>
                </a:lnTo>
                <a:lnTo>
                  <a:pt x="17812" y="8663"/>
                </a:lnTo>
                <a:lnTo>
                  <a:pt x="17860" y="8712"/>
                </a:lnTo>
                <a:lnTo>
                  <a:pt x="17909" y="8736"/>
                </a:lnTo>
                <a:lnTo>
                  <a:pt x="17982" y="8736"/>
                </a:lnTo>
                <a:lnTo>
                  <a:pt x="18201" y="8712"/>
                </a:lnTo>
                <a:lnTo>
                  <a:pt x="18517" y="8663"/>
                </a:lnTo>
                <a:lnTo>
                  <a:pt x="18663" y="8590"/>
                </a:lnTo>
                <a:lnTo>
                  <a:pt x="18785" y="8541"/>
                </a:lnTo>
                <a:lnTo>
                  <a:pt x="18858" y="8468"/>
                </a:lnTo>
                <a:lnTo>
                  <a:pt x="18858" y="8420"/>
                </a:lnTo>
                <a:lnTo>
                  <a:pt x="18858" y="8395"/>
                </a:lnTo>
                <a:lnTo>
                  <a:pt x="18809" y="8347"/>
                </a:lnTo>
                <a:lnTo>
                  <a:pt x="18761" y="8322"/>
                </a:lnTo>
                <a:lnTo>
                  <a:pt x="18639" y="8274"/>
                </a:lnTo>
                <a:close/>
                <a:moveTo>
                  <a:pt x="2020" y="8201"/>
                </a:moveTo>
                <a:lnTo>
                  <a:pt x="1947" y="8225"/>
                </a:lnTo>
                <a:lnTo>
                  <a:pt x="1898" y="8249"/>
                </a:lnTo>
                <a:lnTo>
                  <a:pt x="1874" y="8274"/>
                </a:lnTo>
                <a:lnTo>
                  <a:pt x="1850" y="8322"/>
                </a:lnTo>
                <a:lnTo>
                  <a:pt x="1850" y="8395"/>
                </a:lnTo>
                <a:lnTo>
                  <a:pt x="1850" y="8444"/>
                </a:lnTo>
                <a:lnTo>
                  <a:pt x="1874" y="8493"/>
                </a:lnTo>
                <a:lnTo>
                  <a:pt x="1923" y="8517"/>
                </a:lnTo>
                <a:lnTo>
                  <a:pt x="2093" y="8614"/>
                </a:lnTo>
                <a:lnTo>
                  <a:pt x="2288" y="8687"/>
                </a:lnTo>
                <a:lnTo>
                  <a:pt x="2482" y="8736"/>
                </a:lnTo>
                <a:lnTo>
                  <a:pt x="2701" y="8760"/>
                </a:lnTo>
                <a:lnTo>
                  <a:pt x="2774" y="8760"/>
                </a:lnTo>
                <a:lnTo>
                  <a:pt x="2823" y="8712"/>
                </a:lnTo>
                <a:lnTo>
                  <a:pt x="2872" y="8663"/>
                </a:lnTo>
                <a:lnTo>
                  <a:pt x="2896" y="8590"/>
                </a:lnTo>
                <a:lnTo>
                  <a:pt x="2896" y="8517"/>
                </a:lnTo>
                <a:lnTo>
                  <a:pt x="2872" y="8444"/>
                </a:lnTo>
                <a:lnTo>
                  <a:pt x="2823" y="8395"/>
                </a:lnTo>
                <a:lnTo>
                  <a:pt x="2750" y="8347"/>
                </a:lnTo>
                <a:lnTo>
                  <a:pt x="2385" y="8274"/>
                </a:lnTo>
                <a:lnTo>
                  <a:pt x="2190" y="8225"/>
                </a:lnTo>
                <a:lnTo>
                  <a:pt x="2020" y="8201"/>
                </a:lnTo>
                <a:close/>
                <a:moveTo>
                  <a:pt x="18517" y="9904"/>
                </a:moveTo>
                <a:lnTo>
                  <a:pt x="18323" y="9928"/>
                </a:lnTo>
                <a:lnTo>
                  <a:pt x="18177" y="9952"/>
                </a:lnTo>
                <a:lnTo>
                  <a:pt x="18031" y="10050"/>
                </a:lnTo>
                <a:lnTo>
                  <a:pt x="18006" y="10074"/>
                </a:lnTo>
                <a:lnTo>
                  <a:pt x="18006" y="10123"/>
                </a:lnTo>
                <a:lnTo>
                  <a:pt x="18128" y="10220"/>
                </a:lnTo>
                <a:lnTo>
                  <a:pt x="18274" y="10293"/>
                </a:lnTo>
                <a:lnTo>
                  <a:pt x="18420" y="10317"/>
                </a:lnTo>
                <a:lnTo>
                  <a:pt x="18590" y="10342"/>
                </a:lnTo>
                <a:lnTo>
                  <a:pt x="18931" y="10366"/>
                </a:lnTo>
                <a:lnTo>
                  <a:pt x="19247" y="10366"/>
                </a:lnTo>
                <a:lnTo>
                  <a:pt x="19661" y="10390"/>
                </a:lnTo>
                <a:lnTo>
                  <a:pt x="20074" y="10415"/>
                </a:lnTo>
                <a:lnTo>
                  <a:pt x="20293" y="10415"/>
                </a:lnTo>
                <a:lnTo>
                  <a:pt x="20512" y="10390"/>
                </a:lnTo>
                <a:lnTo>
                  <a:pt x="20707" y="10366"/>
                </a:lnTo>
                <a:lnTo>
                  <a:pt x="20902" y="10293"/>
                </a:lnTo>
                <a:lnTo>
                  <a:pt x="20950" y="10269"/>
                </a:lnTo>
                <a:lnTo>
                  <a:pt x="20975" y="10220"/>
                </a:lnTo>
                <a:lnTo>
                  <a:pt x="20975" y="10123"/>
                </a:lnTo>
                <a:lnTo>
                  <a:pt x="20926" y="10050"/>
                </a:lnTo>
                <a:lnTo>
                  <a:pt x="20853" y="10001"/>
                </a:lnTo>
                <a:lnTo>
                  <a:pt x="20707" y="9952"/>
                </a:lnTo>
                <a:lnTo>
                  <a:pt x="20512" y="9904"/>
                </a:lnTo>
                <a:lnTo>
                  <a:pt x="20147" y="9904"/>
                </a:lnTo>
                <a:lnTo>
                  <a:pt x="19782" y="9928"/>
                </a:lnTo>
                <a:lnTo>
                  <a:pt x="19418" y="9952"/>
                </a:lnTo>
                <a:lnTo>
                  <a:pt x="19077" y="9928"/>
                </a:lnTo>
                <a:lnTo>
                  <a:pt x="18688" y="9904"/>
                </a:lnTo>
                <a:close/>
                <a:moveTo>
                  <a:pt x="365" y="10123"/>
                </a:moveTo>
                <a:lnTo>
                  <a:pt x="219" y="10147"/>
                </a:lnTo>
                <a:lnTo>
                  <a:pt x="98" y="10171"/>
                </a:lnTo>
                <a:lnTo>
                  <a:pt x="25" y="10220"/>
                </a:lnTo>
                <a:lnTo>
                  <a:pt x="0" y="10269"/>
                </a:lnTo>
                <a:lnTo>
                  <a:pt x="0" y="10317"/>
                </a:lnTo>
                <a:lnTo>
                  <a:pt x="25" y="10366"/>
                </a:lnTo>
                <a:lnTo>
                  <a:pt x="49" y="10415"/>
                </a:lnTo>
                <a:lnTo>
                  <a:pt x="146" y="10512"/>
                </a:lnTo>
                <a:lnTo>
                  <a:pt x="268" y="10561"/>
                </a:lnTo>
                <a:lnTo>
                  <a:pt x="414" y="10585"/>
                </a:lnTo>
                <a:lnTo>
                  <a:pt x="730" y="10609"/>
                </a:lnTo>
                <a:lnTo>
                  <a:pt x="974" y="10609"/>
                </a:lnTo>
                <a:lnTo>
                  <a:pt x="1923" y="10634"/>
                </a:lnTo>
                <a:lnTo>
                  <a:pt x="2847" y="10634"/>
                </a:lnTo>
                <a:lnTo>
                  <a:pt x="2945" y="10609"/>
                </a:lnTo>
                <a:lnTo>
                  <a:pt x="3018" y="10561"/>
                </a:lnTo>
                <a:lnTo>
                  <a:pt x="3066" y="10488"/>
                </a:lnTo>
                <a:lnTo>
                  <a:pt x="3066" y="10390"/>
                </a:lnTo>
                <a:lnTo>
                  <a:pt x="3066" y="10317"/>
                </a:lnTo>
                <a:lnTo>
                  <a:pt x="3018" y="10244"/>
                </a:lnTo>
                <a:lnTo>
                  <a:pt x="2945" y="10196"/>
                </a:lnTo>
                <a:lnTo>
                  <a:pt x="2847" y="10171"/>
                </a:lnTo>
                <a:lnTo>
                  <a:pt x="1850" y="10171"/>
                </a:lnTo>
                <a:lnTo>
                  <a:pt x="852" y="10147"/>
                </a:lnTo>
                <a:lnTo>
                  <a:pt x="657" y="10123"/>
                </a:lnTo>
                <a:close/>
                <a:moveTo>
                  <a:pt x="2677" y="11777"/>
                </a:moveTo>
                <a:lnTo>
                  <a:pt x="2409" y="11826"/>
                </a:lnTo>
                <a:lnTo>
                  <a:pt x="2288" y="11875"/>
                </a:lnTo>
                <a:lnTo>
                  <a:pt x="2166" y="11923"/>
                </a:lnTo>
                <a:lnTo>
                  <a:pt x="2069" y="11996"/>
                </a:lnTo>
                <a:lnTo>
                  <a:pt x="2020" y="12094"/>
                </a:lnTo>
                <a:lnTo>
                  <a:pt x="2020" y="12167"/>
                </a:lnTo>
                <a:lnTo>
                  <a:pt x="2069" y="12215"/>
                </a:lnTo>
                <a:lnTo>
                  <a:pt x="2190" y="12240"/>
                </a:lnTo>
                <a:lnTo>
                  <a:pt x="2312" y="12240"/>
                </a:lnTo>
                <a:lnTo>
                  <a:pt x="2580" y="12191"/>
                </a:lnTo>
                <a:lnTo>
                  <a:pt x="2872" y="12191"/>
                </a:lnTo>
                <a:lnTo>
                  <a:pt x="2993" y="12167"/>
                </a:lnTo>
                <a:lnTo>
                  <a:pt x="3066" y="12142"/>
                </a:lnTo>
                <a:lnTo>
                  <a:pt x="3115" y="12069"/>
                </a:lnTo>
                <a:lnTo>
                  <a:pt x="3139" y="12045"/>
                </a:lnTo>
                <a:lnTo>
                  <a:pt x="3139" y="11996"/>
                </a:lnTo>
                <a:lnTo>
                  <a:pt x="3115" y="11923"/>
                </a:lnTo>
                <a:lnTo>
                  <a:pt x="3091" y="11875"/>
                </a:lnTo>
                <a:lnTo>
                  <a:pt x="3066" y="11850"/>
                </a:lnTo>
                <a:lnTo>
                  <a:pt x="3018" y="11802"/>
                </a:lnTo>
                <a:lnTo>
                  <a:pt x="2920" y="11777"/>
                </a:lnTo>
                <a:close/>
                <a:moveTo>
                  <a:pt x="18006" y="11923"/>
                </a:moveTo>
                <a:lnTo>
                  <a:pt x="17860" y="11948"/>
                </a:lnTo>
                <a:lnTo>
                  <a:pt x="17812" y="11972"/>
                </a:lnTo>
                <a:lnTo>
                  <a:pt x="17763" y="11996"/>
                </a:lnTo>
                <a:lnTo>
                  <a:pt x="17763" y="12045"/>
                </a:lnTo>
                <a:lnTo>
                  <a:pt x="17763" y="12094"/>
                </a:lnTo>
                <a:lnTo>
                  <a:pt x="17787" y="12118"/>
                </a:lnTo>
                <a:lnTo>
                  <a:pt x="17860" y="12167"/>
                </a:lnTo>
                <a:lnTo>
                  <a:pt x="17933" y="12215"/>
                </a:lnTo>
                <a:lnTo>
                  <a:pt x="18006" y="12240"/>
                </a:lnTo>
                <a:lnTo>
                  <a:pt x="18152" y="12264"/>
                </a:lnTo>
                <a:lnTo>
                  <a:pt x="18444" y="12337"/>
                </a:lnTo>
                <a:lnTo>
                  <a:pt x="18761" y="12386"/>
                </a:lnTo>
                <a:lnTo>
                  <a:pt x="18834" y="12386"/>
                </a:lnTo>
                <a:lnTo>
                  <a:pt x="18882" y="12337"/>
                </a:lnTo>
                <a:lnTo>
                  <a:pt x="18931" y="12288"/>
                </a:lnTo>
                <a:lnTo>
                  <a:pt x="18955" y="12215"/>
                </a:lnTo>
                <a:lnTo>
                  <a:pt x="18931" y="12142"/>
                </a:lnTo>
                <a:lnTo>
                  <a:pt x="18931" y="12069"/>
                </a:lnTo>
                <a:lnTo>
                  <a:pt x="18882" y="12021"/>
                </a:lnTo>
                <a:lnTo>
                  <a:pt x="18809" y="11996"/>
                </a:lnTo>
                <a:lnTo>
                  <a:pt x="18566" y="11948"/>
                </a:lnTo>
                <a:lnTo>
                  <a:pt x="18201" y="11923"/>
                </a:lnTo>
                <a:close/>
                <a:moveTo>
                  <a:pt x="3358" y="13359"/>
                </a:moveTo>
                <a:lnTo>
                  <a:pt x="3261" y="13383"/>
                </a:lnTo>
                <a:lnTo>
                  <a:pt x="2434" y="13870"/>
                </a:lnTo>
                <a:lnTo>
                  <a:pt x="1582" y="14357"/>
                </a:lnTo>
                <a:lnTo>
                  <a:pt x="1241" y="14503"/>
                </a:lnTo>
                <a:lnTo>
                  <a:pt x="1095" y="14576"/>
                </a:lnTo>
                <a:lnTo>
                  <a:pt x="949" y="14697"/>
                </a:lnTo>
                <a:lnTo>
                  <a:pt x="925" y="14770"/>
                </a:lnTo>
                <a:lnTo>
                  <a:pt x="925" y="14843"/>
                </a:lnTo>
                <a:lnTo>
                  <a:pt x="949" y="14892"/>
                </a:lnTo>
                <a:lnTo>
                  <a:pt x="1022" y="14941"/>
                </a:lnTo>
                <a:lnTo>
                  <a:pt x="1120" y="14965"/>
                </a:lnTo>
                <a:lnTo>
                  <a:pt x="1217" y="14965"/>
                </a:lnTo>
                <a:lnTo>
                  <a:pt x="1412" y="14916"/>
                </a:lnTo>
                <a:lnTo>
                  <a:pt x="1606" y="14843"/>
                </a:lnTo>
                <a:lnTo>
                  <a:pt x="1801" y="14746"/>
                </a:lnTo>
                <a:lnTo>
                  <a:pt x="2239" y="14551"/>
                </a:lnTo>
                <a:lnTo>
                  <a:pt x="2677" y="14308"/>
                </a:lnTo>
                <a:lnTo>
                  <a:pt x="3504" y="13797"/>
                </a:lnTo>
                <a:lnTo>
                  <a:pt x="3577" y="13724"/>
                </a:lnTo>
                <a:lnTo>
                  <a:pt x="3626" y="13651"/>
                </a:lnTo>
                <a:lnTo>
                  <a:pt x="3626" y="13554"/>
                </a:lnTo>
                <a:lnTo>
                  <a:pt x="3577" y="13481"/>
                </a:lnTo>
                <a:lnTo>
                  <a:pt x="3529" y="13408"/>
                </a:lnTo>
                <a:lnTo>
                  <a:pt x="3456" y="13359"/>
                </a:lnTo>
                <a:close/>
                <a:moveTo>
                  <a:pt x="17325" y="13383"/>
                </a:moveTo>
                <a:lnTo>
                  <a:pt x="17179" y="13408"/>
                </a:lnTo>
                <a:lnTo>
                  <a:pt x="17130" y="13408"/>
                </a:lnTo>
                <a:lnTo>
                  <a:pt x="17130" y="13432"/>
                </a:lnTo>
                <a:lnTo>
                  <a:pt x="17130" y="13505"/>
                </a:lnTo>
                <a:lnTo>
                  <a:pt x="17252" y="13627"/>
                </a:lnTo>
                <a:lnTo>
                  <a:pt x="17398" y="13748"/>
                </a:lnTo>
                <a:lnTo>
                  <a:pt x="17690" y="13943"/>
                </a:lnTo>
                <a:lnTo>
                  <a:pt x="18006" y="14113"/>
                </a:lnTo>
                <a:lnTo>
                  <a:pt x="18323" y="14284"/>
                </a:lnTo>
                <a:lnTo>
                  <a:pt x="18907" y="14649"/>
                </a:lnTo>
                <a:lnTo>
                  <a:pt x="19199" y="14819"/>
                </a:lnTo>
                <a:lnTo>
                  <a:pt x="19515" y="14941"/>
                </a:lnTo>
                <a:lnTo>
                  <a:pt x="19612" y="14965"/>
                </a:lnTo>
                <a:lnTo>
                  <a:pt x="19709" y="14941"/>
                </a:lnTo>
                <a:lnTo>
                  <a:pt x="19758" y="14868"/>
                </a:lnTo>
                <a:lnTo>
                  <a:pt x="19807" y="14795"/>
                </a:lnTo>
                <a:lnTo>
                  <a:pt x="19807" y="14697"/>
                </a:lnTo>
                <a:lnTo>
                  <a:pt x="19782" y="14600"/>
                </a:lnTo>
                <a:lnTo>
                  <a:pt x="19734" y="14527"/>
                </a:lnTo>
                <a:lnTo>
                  <a:pt x="19636" y="14454"/>
                </a:lnTo>
                <a:lnTo>
                  <a:pt x="19272" y="14308"/>
                </a:lnTo>
                <a:lnTo>
                  <a:pt x="18931" y="14113"/>
                </a:lnTo>
                <a:lnTo>
                  <a:pt x="18590" y="13919"/>
                </a:lnTo>
                <a:lnTo>
                  <a:pt x="18250" y="13724"/>
                </a:lnTo>
                <a:lnTo>
                  <a:pt x="17982" y="13602"/>
                </a:lnTo>
                <a:lnTo>
                  <a:pt x="17739" y="13481"/>
                </a:lnTo>
                <a:lnTo>
                  <a:pt x="17593" y="13432"/>
                </a:lnTo>
                <a:lnTo>
                  <a:pt x="17447" y="13408"/>
                </a:lnTo>
                <a:lnTo>
                  <a:pt x="17325" y="13383"/>
                </a:lnTo>
                <a:close/>
                <a:moveTo>
                  <a:pt x="4234" y="14892"/>
                </a:moveTo>
                <a:lnTo>
                  <a:pt x="4161" y="14916"/>
                </a:lnTo>
                <a:lnTo>
                  <a:pt x="4088" y="14941"/>
                </a:lnTo>
                <a:lnTo>
                  <a:pt x="3942" y="15087"/>
                </a:lnTo>
                <a:lnTo>
                  <a:pt x="3820" y="15257"/>
                </a:lnTo>
                <a:lnTo>
                  <a:pt x="3723" y="15330"/>
                </a:lnTo>
                <a:lnTo>
                  <a:pt x="3650" y="15379"/>
                </a:lnTo>
                <a:lnTo>
                  <a:pt x="3650" y="15403"/>
                </a:lnTo>
                <a:lnTo>
                  <a:pt x="3601" y="15427"/>
                </a:lnTo>
                <a:lnTo>
                  <a:pt x="3577" y="15476"/>
                </a:lnTo>
                <a:lnTo>
                  <a:pt x="3553" y="15525"/>
                </a:lnTo>
                <a:lnTo>
                  <a:pt x="3553" y="15573"/>
                </a:lnTo>
                <a:lnTo>
                  <a:pt x="3577" y="15646"/>
                </a:lnTo>
                <a:lnTo>
                  <a:pt x="3626" y="15695"/>
                </a:lnTo>
                <a:lnTo>
                  <a:pt x="3699" y="15744"/>
                </a:lnTo>
                <a:lnTo>
                  <a:pt x="3772" y="15744"/>
                </a:lnTo>
                <a:lnTo>
                  <a:pt x="3845" y="15719"/>
                </a:lnTo>
                <a:lnTo>
                  <a:pt x="3991" y="15646"/>
                </a:lnTo>
                <a:lnTo>
                  <a:pt x="4088" y="15549"/>
                </a:lnTo>
                <a:lnTo>
                  <a:pt x="4258" y="15403"/>
                </a:lnTo>
                <a:lnTo>
                  <a:pt x="4429" y="15208"/>
                </a:lnTo>
                <a:lnTo>
                  <a:pt x="4453" y="15135"/>
                </a:lnTo>
                <a:lnTo>
                  <a:pt x="4453" y="15087"/>
                </a:lnTo>
                <a:lnTo>
                  <a:pt x="4429" y="15014"/>
                </a:lnTo>
                <a:lnTo>
                  <a:pt x="4380" y="14941"/>
                </a:lnTo>
                <a:lnTo>
                  <a:pt x="4307" y="14892"/>
                </a:lnTo>
                <a:close/>
                <a:moveTo>
                  <a:pt x="16376" y="14843"/>
                </a:moveTo>
                <a:lnTo>
                  <a:pt x="16303" y="14892"/>
                </a:lnTo>
                <a:lnTo>
                  <a:pt x="16279" y="14965"/>
                </a:lnTo>
                <a:lnTo>
                  <a:pt x="16303" y="15038"/>
                </a:lnTo>
                <a:lnTo>
                  <a:pt x="16400" y="15233"/>
                </a:lnTo>
                <a:lnTo>
                  <a:pt x="16522" y="15403"/>
                </a:lnTo>
                <a:lnTo>
                  <a:pt x="16668" y="15598"/>
                </a:lnTo>
                <a:lnTo>
                  <a:pt x="16765" y="15671"/>
                </a:lnTo>
                <a:lnTo>
                  <a:pt x="16863" y="15744"/>
                </a:lnTo>
                <a:lnTo>
                  <a:pt x="16936" y="15768"/>
                </a:lnTo>
                <a:lnTo>
                  <a:pt x="17009" y="15768"/>
                </a:lnTo>
                <a:lnTo>
                  <a:pt x="17082" y="15719"/>
                </a:lnTo>
                <a:lnTo>
                  <a:pt x="17130" y="15671"/>
                </a:lnTo>
                <a:lnTo>
                  <a:pt x="17155" y="15598"/>
                </a:lnTo>
                <a:lnTo>
                  <a:pt x="17155" y="15525"/>
                </a:lnTo>
                <a:lnTo>
                  <a:pt x="17130" y="15476"/>
                </a:lnTo>
                <a:lnTo>
                  <a:pt x="17057" y="15403"/>
                </a:lnTo>
                <a:lnTo>
                  <a:pt x="16911" y="15281"/>
                </a:lnTo>
                <a:lnTo>
                  <a:pt x="16790" y="15135"/>
                </a:lnTo>
                <a:lnTo>
                  <a:pt x="16644" y="14965"/>
                </a:lnTo>
                <a:lnTo>
                  <a:pt x="16546" y="14892"/>
                </a:lnTo>
                <a:lnTo>
                  <a:pt x="16449" y="14843"/>
                </a:lnTo>
                <a:close/>
                <a:moveTo>
                  <a:pt x="11169" y="3577"/>
                </a:moveTo>
                <a:lnTo>
                  <a:pt x="11582" y="3650"/>
                </a:lnTo>
                <a:lnTo>
                  <a:pt x="11996" y="3748"/>
                </a:lnTo>
                <a:lnTo>
                  <a:pt x="12410" y="3894"/>
                </a:lnTo>
                <a:lnTo>
                  <a:pt x="12799" y="4064"/>
                </a:lnTo>
                <a:lnTo>
                  <a:pt x="13188" y="4259"/>
                </a:lnTo>
                <a:lnTo>
                  <a:pt x="13578" y="4453"/>
                </a:lnTo>
                <a:lnTo>
                  <a:pt x="13943" y="4672"/>
                </a:lnTo>
                <a:lnTo>
                  <a:pt x="14235" y="4891"/>
                </a:lnTo>
                <a:lnTo>
                  <a:pt x="14502" y="5110"/>
                </a:lnTo>
                <a:lnTo>
                  <a:pt x="14770" y="5329"/>
                </a:lnTo>
                <a:lnTo>
                  <a:pt x="15038" y="5573"/>
                </a:lnTo>
                <a:lnTo>
                  <a:pt x="14989" y="5621"/>
                </a:lnTo>
                <a:lnTo>
                  <a:pt x="14916" y="5694"/>
                </a:lnTo>
                <a:lnTo>
                  <a:pt x="14916" y="5767"/>
                </a:lnTo>
                <a:lnTo>
                  <a:pt x="14892" y="5792"/>
                </a:lnTo>
                <a:lnTo>
                  <a:pt x="14892" y="5840"/>
                </a:lnTo>
                <a:lnTo>
                  <a:pt x="14940" y="5840"/>
                </a:lnTo>
                <a:lnTo>
                  <a:pt x="14989" y="5865"/>
                </a:lnTo>
                <a:lnTo>
                  <a:pt x="15086" y="5865"/>
                </a:lnTo>
                <a:lnTo>
                  <a:pt x="15159" y="5816"/>
                </a:lnTo>
                <a:lnTo>
                  <a:pt x="15232" y="5767"/>
                </a:lnTo>
                <a:lnTo>
                  <a:pt x="15354" y="5913"/>
                </a:lnTo>
                <a:lnTo>
                  <a:pt x="15257" y="5986"/>
                </a:lnTo>
                <a:lnTo>
                  <a:pt x="15208" y="6059"/>
                </a:lnTo>
                <a:lnTo>
                  <a:pt x="15159" y="6132"/>
                </a:lnTo>
                <a:lnTo>
                  <a:pt x="15184" y="6205"/>
                </a:lnTo>
                <a:lnTo>
                  <a:pt x="15208" y="6254"/>
                </a:lnTo>
                <a:lnTo>
                  <a:pt x="15330" y="6254"/>
                </a:lnTo>
                <a:lnTo>
                  <a:pt x="15427" y="6181"/>
                </a:lnTo>
                <a:lnTo>
                  <a:pt x="15524" y="6132"/>
                </a:lnTo>
                <a:lnTo>
                  <a:pt x="15719" y="6376"/>
                </a:lnTo>
                <a:lnTo>
                  <a:pt x="15695" y="6424"/>
                </a:lnTo>
                <a:lnTo>
                  <a:pt x="15573" y="6546"/>
                </a:lnTo>
                <a:lnTo>
                  <a:pt x="15549" y="6619"/>
                </a:lnTo>
                <a:lnTo>
                  <a:pt x="15524" y="6716"/>
                </a:lnTo>
                <a:lnTo>
                  <a:pt x="15549" y="6765"/>
                </a:lnTo>
                <a:lnTo>
                  <a:pt x="15597" y="6789"/>
                </a:lnTo>
                <a:lnTo>
                  <a:pt x="15768" y="6789"/>
                </a:lnTo>
                <a:lnTo>
                  <a:pt x="15865" y="6741"/>
                </a:lnTo>
                <a:lnTo>
                  <a:pt x="15914" y="6692"/>
                </a:lnTo>
                <a:lnTo>
                  <a:pt x="16060" y="6911"/>
                </a:lnTo>
                <a:lnTo>
                  <a:pt x="15962" y="7008"/>
                </a:lnTo>
                <a:lnTo>
                  <a:pt x="15889" y="7081"/>
                </a:lnTo>
                <a:lnTo>
                  <a:pt x="15841" y="7130"/>
                </a:lnTo>
                <a:lnTo>
                  <a:pt x="15841" y="7203"/>
                </a:lnTo>
                <a:lnTo>
                  <a:pt x="15865" y="7300"/>
                </a:lnTo>
                <a:lnTo>
                  <a:pt x="15914" y="7325"/>
                </a:lnTo>
                <a:lnTo>
                  <a:pt x="15962" y="7349"/>
                </a:lnTo>
                <a:lnTo>
                  <a:pt x="16060" y="7325"/>
                </a:lnTo>
                <a:lnTo>
                  <a:pt x="16157" y="7300"/>
                </a:lnTo>
                <a:lnTo>
                  <a:pt x="16254" y="7227"/>
                </a:lnTo>
                <a:lnTo>
                  <a:pt x="16400" y="7495"/>
                </a:lnTo>
                <a:lnTo>
                  <a:pt x="16327" y="7519"/>
                </a:lnTo>
                <a:lnTo>
                  <a:pt x="16254" y="7544"/>
                </a:lnTo>
                <a:lnTo>
                  <a:pt x="16157" y="7617"/>
                </a:lnTo>
                <a:lnTo>
                  <a:pt x="16060" y="7714"/>
                </a:lnTo>
                <a:lnTo>
                  <a:pt x="15987" y="7811"/>
                </a:lnTo>
                <a:lnTo>
                  <a:pt x="15938" y="7909"/>
                </a:lnTo>
                <a:lnTo>
                  <a:pt x="15938" y="7982"/>
                </a:lnTo>
                <a:lnTo>
                  <a:pt x="15962" y="8030"/>
                </a:lnTo>
                <a:lnTo>
                  <a:pt x="15987" y="8079"/>
                </a:lnTo>
                <a:lnTo>
                  <a:pt x="16060" y="8103"/>
                </a:lnTo>
                <a:lnTo>
                  <a:pt x="16108" y="8079"/>
                </a:lnTo>
                <a:lnTo>
                  <a:pt x="16181" y="8030"/>
                </a:lnTo>
                <a:lnTo>
                  <a:pt x="16303" y="7933"/>
                </a:lnTo>
                <a:lnTo>
                  <a:pt x="16449" y="7836"/>
                </a:lnTo>
                <a:lnTo>
                  <a:pt x="16522" y="7763"/>
                </a:lnTo>
                <a:lnTo>
                  <a:pt x="16692" y="8176"/>
                </a:lnTo>
                <a:lnTo>
                  <a:pt x="16619" y="8201"/>
                </a:lnTo>
                <a:lnTo>
                  <a:pt x="16571" y="8225"/>
                </a:lnTo>
                <a:lnTo>
                  <a:pt x="16473" y="8347"/>
                </a:lnTo>
                <a:lnTo>
                  <a:pt x="16254" y="8541"/>
                </a:lnTo>
                <a:lnTo>
                  <a:pt x="16181" y="8614"/>
                </a:lnTo>
                <a:lnTo>
                  <a:pt x="16108" y="8712"/>
                </a:lnTo>
                <a:lnTo>
                  <a:pt x="16084" y="8760"/>
                </a:lnTo>
                <a:lnTo>
                  <a:pt x="16060" y="8809"/>
                </a:lnTo>
                <a:lnTo>
                  <a:pt x="16060" y="8858"/>
                </a:lnTo>
                <a:lnTo>
                  <a:pt x="16108" y="8906"/>
                </a:lnTo>
                <a:lnTo>
                  <a:pt x="16157" y="8930"/>
                </a:lnTo>
                <a:lnTo>
                  <a:pt x="16206" y="8930"/>
                </a:lnTo>
                <a:lnTo>
                  <a:pt x="16327" y="8882"/>
                </a:lnTo>
                <a:lnTo>
                  <a:pt x="16425" y="8809"/>
                </a:lnTo>
                <a:lnTo>
                  <a:pt x="16522" y="8736"/>
                </a:lnTo>
                <a:lnTo>
                  <a:pt x="16668" y="8614"/>
                </a:lnTo>
                <a:lnTo>
                  <a:pt x="16790" y="8468"/>
                </a:lnTo>
                <a:lnTo>
                  <a:pt x="16887" y="8882"/>
                </a:lnTo>
                <a:lnTo>
                  <a:pt x="16790" y="8930"/>
                </a:lnTo>
                <a:lnTo>
                  <a:pt x="16692" y="8979"/>
                </a:lnTo>
                <a:lnTo>
                  <a:pt x="16498" y="9125"/>
                </a:lnTo>
                <a:lnTo>
                  <a:pt x="16230" y="9271"/>
                </a:lnTo>
                <a:lnTo>
                  <a:pt x="16108" y="9368"/>
                </a:lnTo>
                <a:lnTo>
                  <a:pt x="16011" y="9441"/>
                </a:lnTo>
                <a:lnTo>
                  <a:pt x="16011" y="9490"/>
                </a:lnTo>
                <a:lnTo>
                  <a:pt x="16035" y="9514"/>
                </a:lnTo>
                <a:lnTo>
                  <a:pt x="16181" y="9539"/>
                </a:lnTo>
                <a:lnTo>
                  <a:pt x="16327" y="9514"/>
                </a:lnTo>
                <a:lnTo>
                  <a:pt x="16619" y="9441"/>
                </a:lnTo>
                <a:lnTo>
                  <a:pt x="16790" y="9368"/>
                </a:lnTo>
                <a:lnTo>
                  <a:pt x="16960" y="9271"/>
                </a:lnTo>
                <a:lnTo>
                  <a:pt x="17009" y="9660"/>
                </a:lnTo>
                <a:lnTo>
                  <a:pt x="16522" y="9855"/>
                </a:lnTo>
                <a:lnTo>
                  <a:pt x="16254" y="9977"/>
                </a:lnTo>
                <a:lnTo>
                  <a:pt x="16108" y="10050"/>
                </a:lnTo>
                <a:lnTo>
                  <a:pt x="15987" y="10123"/>
                </a:lnTo>
                <a:lnTo>
                  <a:pt x="15962" y="10171"/>
                </a:lnTo>
                <a:lnTo>
                  <a:pt x="15962" y="10196"/>
                </a:lnTo>
                <a:lnTo>
                  <a:pt x="15987" y="10220"/>
                </a:lnTo>
                <a:lnTo>
                  <a:pt x="16011" y="10244"/>
                </a:lnTo>
                <a:lnTo>
                  <a:pt x="16279" y="10269"/>
                </a:lnTo>
                <a:lnTo>
                  <a:pt x="16522" y="10220"/>
                </a:lnTo>
                <a:lnTo>
                  <a:pt x="16765" y="10147"/>
                </a:lnTo>
                <a:lnTo>
                  <a:pt x="17033" y="10074"/>
                </a:lnTo>
                <a:lnTo>
                  <a:pt x="17009" y="10585"/>
                </a:lnTo>
                <a:lnTo>
                  <a:pt x="16765" y="10585"/>
                </a:lnTo>
                <a:lnTo>
                  <a:pt x="16546" y="10634"/>
                </a:lnTo>
                <a:lnTo>
                  <a:pt x="16108" y="10707"/>
                </a:lnTo>
                <a:lnTo>
                  <a:pt x="15914" y="10780"/>
                </a:lnTo>
                <a:lnTo>
                  <a:pt x="15719" y="10853"/>
                </a:lnTo>
                <a:lnTo>
                  <a:pt x="15695" y="10877"/>
                </a:lnTo>
                <a:lnTo>
                  <a:pt x="15719" y="10901"/>
                </a:lnTo>
                <a:lnTo>
                  <a:pt x="15889" y="10950"/>
                </a:lnTo>
                <a:lnTo>
                  <a:pt x="16060" y="10974"/>
                </a:lnTo>
                <a:lnTo>
                  <a:pt x="16425" y="10950"/>
                </a:lnTo>
                <a:lnTo>
                  <a:pt x="16814" y="10926"/>
                </a:lnTo>
                <a:lnTo>
                  <a:pt x="16984" y="10926"/>
                </a:lnTo>
                <a:lnTo>
                  <a:pt x="16887" y="11412"/>
                </a:lnTo>
                <a:lnTo>
                  <a:pt x="16765" y="11412"/>
                </a:lnTo>
                <a:lnTo>
                  <a:pt x="16619" y="11437"/>
                </a:lnTo>
                <a:lnTo>
                  <a:pt x="16352" y="11485"/>
                </a:lnTo>
                <a:lnTo>
                  <a:pt x="16035" y="11558"/>
                </a:lnTo>
                <a:lnTo>
                  <a:pt x="15889" y="11583"/>
                </a:lnTo>
                <a:lnTo>
                  <a:pt x="15719" y="11607"/>
                </a:lnTo>
                <a:lnTo>
                  <a:pt x="15695" y="11607"/>
                </a:lnTo>
                <a:lnTo>
                  <a:pt x="15670" y="11631"/>
                </a:lnTo>
                <a:lnTo>
                  <a:pt x="15670" y="11656"/>
                </a:lnTo>
                <a:lnTo>
                  <a:pt x="15695" y="11680"/>
                </a:lnTo>
                <a:lnTo>
                  <a:pt x="15962" y="11777"/>
                </a:lnTo>
                <a:lnTo>
                  <a:pt x="16108" y="11826"/>
                </a:lnTo>
                <a:lnTo>
                  <a:pt x="16254" y="11850"/>
                </a:lnTo>
                <a:lnTo>
                  <a:pt x="16522" y="11826"/>
                </a:lnTo>
                <a:lnTo>
                  <a:pt x="16814" y="11802"/>
                </a:lnTo>
                <a:lnTo>
                  <a:pt x="16668" y="12264"/>
                </a:lnTo>
                <a:lnTo>
                  <a:pt x="16498" y="12215"/>
                </a:lnTo>
                <a:lnTo>
                  <a:pt x="16303" y="12191"/>
                </a:lnTo>
                <a:lnTo>
                  <a:pt x="16108" y="12142"/>
                </a:lnTo>
                <a:lnTo>
                  <a:pt x="15914" y="12094"/>
                </a:lnTo>
                <a:lnTo>
                  <a:pt x="15695" y="12094"/>
                </a:lnTo>
                <a:lnTo>
                  <a:pt x="15476" y="12118"/>
                </a:lnTo>
                <a:lnTo>
                  <a:pt x="15451" y="12142"/>
                </a:lnTo>
                <a:lnTo>
                  <a:pt x="15451" y="12167"/>
                </a:lnTo>
                <a:lnTo>
                  <a:pt x="15476" y="12191"/>
                </a:lnTo>
                <a:lnTo>
                  <a:pt x="15646" y="12288"/>
                </a:lnTo>
                <a:lnTo>
                  <a:pt x="15816" y="12386"/>
                </a:lnTo>
                <a:lnTo>
                  <a:pt x="16230" y="12532"/>
                </a:lnTo>
                <a:lnTo>
                  <a:pt x="16546" y="12629"/>
                </a:lnTo>
                <a:lnTo>
                  <a:pt x="16376" y="13018"/>
                </a:lnTo>
                <a:lnTo>
                  <a:pt x="16060" y="12970"/>
                </a:lnTo>
                <a:lnTo>
                  <a:pt x="15743" y="12872"/>
                </a:lnTo>
                <a:lnTo>
                  <a:pt x="15573" y="12824"/>
                </a:lnTo>
                <a:lnTo>
                  <a:pt x="15476" y="12824"/>
                </a:lnTo>
                <a:lnTo>
                  <a:pt x="15451" y="12848"/>
                </a:lnTo>
                <a:lnTo>
                  <a:pt x="15427" y="12897"/>
                </a:lnTo>
                <a:lnTo>
                  <a:pt x="15427" y="12945"/>
                </a:lnTo>
                <a:lnTo>
                  <a:pt x="15451" y="12994"/>
                </a:lnTo>
                <a:lnTo>
                  <a:pt x="15524" y="13091"/>
                </a:lnTo>
                <a:lnTo>
                  <a:pt x="15743" y="13237"/>
                </a:lnTo>
                <a:lnTo>
                  <a:pt x="15938" y="13335"/>
                </a:lnTo>
                <a:lnTo>
                  <a:pt x="16181" y="13408"/>
                </a:lnTo>
                <a:lnTo>
                  <a:pt x="15914" y="13821"/>
                </a:lnTo>
                <a:lnTo>
                  <a:pt x="15865" y="13894"/>
                </a:lnTo>
                <a:lnTo>
                  <a:pt x="15841" y="13870"/>
                </a:lnTo>
                <a:lnTo>
                  <a:pt x="15719" y="13797"/>
                </a:lnTo>
                <a:lnTo>
                  <a:pt x="15597" y="13700"/>
                </a:lnTo>
                <a:lnTo>
                  <a:pt x="15330" y="13578"/>
                </a:lnTo>
                <a:lnTo>
                  <a:pt x="15013" y="13505"/>
                </a:lnTo>
                <a:lnTo>
                  <a:pt x="14721" y="13505"/>
                </a:lnTo>
                <a:lnTo>
                  <a:pt x="14697" y="13529"/>
                </a:lnTo>
                <a:lnTo>
                  <a:pt x="14673" y="13578"/>
                </a:lnTo>
                <a:lnTo>
                  <a:pt x="14697" y="13602"/>
                </a:lnTo>
                <a:lnTo>
                  <a:pt x="14794" y="13651"/>
                </a:lnTo>
                <a:lnTo>
                  <a:pt x="14892" y="13724"/>
                </a:lnTo>
                <a:lnTo>
                  <a:pt x="15111" y="13821"/>
                </a:lnTo>
                <a:lnTo>
                  <a:pt x="15378" y="13967"/>
                </a:lnTo>
                <a:lnTo>
                  <a:pt x="15622" y="14138"/>
                </a:lnTo>
                <a:lnTo>
                  <a:pt x="15670" y="14162"/>
                </a:lnTo>
                <a:lnTo>
                  <a:pt x="15451" y="14405"/>
                </a:lnTo>
                <a:lnTo>
                  <a:pt x="15330" y="14357"/>
                </a:lnTo>
                <a:lnTo>
                  <a:pt x="15208" y="14332"/>
                </a:lnTo>
                <a:lnTo>
                  <a:pt x="15086" y="14332"/>
                </a:lnTo>
                <a:lnTo>
                  <a:pt x="14989" y="14308"/>
                </a:lnTo>
                <a:lnTo>
                  <a:pt x="14794" y="14259"/>
                </a:lnTo>
                <a:lnTo>
                  <a:pt x="14624" y="14186"/>
                </a:lnTo>
                <a:lnTo>
                  <a:pt x="14454" y="14089"/>
                </a:lnTo>
                <a:lnTo>
                  <a:pt x="14308" y="14016"/>
                </a:lnTo>
                <a:lnTo>
                  <a:pt x="14137" y="14016"/>
                </a:lnTo>
                <a:lnTo>
                  <a:pt x="14089" y="14040"/>
                </a:lnTo>
                <a:lnTo>
                  <a:pt x="14064" y="14089"/>
                </a:lnTo>
                <a:lnTo>
                  <a:pt x="14089" y="14162"/>
                </a:lnTo>
                <a:lnTo>
                  <a:pt x="14162" y="14259"/>
                </a:lnTo>
                <a:lnTo>
                  <a:pt x="14308" y="14405"/>
                </a:lnTo>
                <a:lnTo>
                  <a:pt x="14478" y="14527"/>
                </a:lnTo>
                <a:lnTo>
                  <a:pt x="14648" y="14600"/>
                </a:lnTo>
                <a:lnTo>
                  <a:pt x="14843" y="14697"/>
                </a:lnTo>
                <a:lnTo>
                  <a:pt x="14965" y="14746"/>
                </a:lnTo>
                <a:lnTo>
                  <a:pt x="15086" y="14770"/>
                </a:lnTo>
                <a:lnTo>
                  <a:pt x="14819" y="14989"/>
                </a:lnTo>
                <a:lnTo>
                  <a:pt x="14527" y="15208"/>
                </a:lnTo>
                <a:lnTo>
                  <a:pt x="14454" y="15208"/>
                </a:lnTo>
                <a:lnTo>
                  <a:pt x="14332" y="15184"/>
                </a:lnTo>
                <a:lnTo>
                  <a:pt x="14235" y="15111"/>
                </a:lnTo>
                <a:lnTo>
                  <a:pt x="14064" y="14965"/>
                </a:lnTo>
                <a:lnTo>
                  <a:pt x="13918" y="14843"/>
                </a:lnTo>
                <a:lnTo>
                  <a:pt x="13748" y="14722"/>
                </a:lnTo>
                <a:lnTo>
                  <a:pt x="13651" y="14673"/>
                </a:lnTo>
                <a:lnTo>
                  <a:pt x="13578" y="14624"/>
                </a:lnTo>
                <a:lnTo>
                  <a:pt x="13383" y="14624"/>
                </a:lnTo>
                <a:lnTo>
                  <a:pt x="13359" y="14649"/>
                </a:lnTo>
                <a:lnTo>
                  <a:pt x="13359" y="14697"/>
                </a:lnTo>
                <a:lnTo>
                  <a:pt x="13456" y="14868"/>
                </a:lnTo>
                <a:lnTo>
                  <a:pt x="13602" y="15014"/>
                </a:lnTo>
                <a:lnTo>
                  <a:pt x="13894" y="15306"/>
                </a:lnTo>
                <a:lnTo>
                  <a:pt x="13991" y="15403"/>
                </a:lnTo>
                <a:lnTo>
                  <a:pt x="14113" y="15476"/>
                </a:lnTo>
                <a:lnTo>
                  <a:pt x="13748" y="15671"/>
                </a:lnTo>
                <a:lnTo>
                  <a:pt x="13553" y="15598"/>
                </a:lnTo>
                <a:lnTo>
                  <a:pt x="13456" y="15549"/>
                </a:lnTo>
                <a:lnTo>
                  <a:pt x="13359" y="15476"/>
                </a:lnTo>
                <a:lnTo>
                  <a:pt x="13164" y="15306"/>
                </a:lnTo>
                <a:lnTo>
                  <a:pt x="12872" y="15062"/>
                </a:lnTo>
                <a:lnTo>
                  <a:pt x="12726" y="14941"/>
                </a:lnTo>
                <a:lnTo>
                  <a:pt x="12556" y="14843"/>
                </a:lnTo>
                <a:lnTo>
                  <a:pt x="12507" y="14868"/>
                </a:lnTo>
                <a:lnTo>
                  <a:pt x="12483" y="14916"/>
                </a:lnTo>
                <a:lnTo>
                  <a:pt x="12580" y="15135"/>
                </a:lnTo>
                <a:lnTo>
                  <a:pt x="12726" y="15330"/>
                </a:lnTo>
                <a:lnTo>
                  <a:pt x="12896" y="15525"/>
                </a:lnTo>
                <a:lnTo>
                  <a:pt x="13067" y="15695"/>
                </a:lnTo>
                <a:lnTo>
                  <a:pt x="13310" y="15865"/>
                </a:lnTo>
                <a:lnTo>
                  <a:pt x="12702" y="16084"/>
                </a:lnTo>
                <a:lnTo>
                  <a:pt x="12239" y="15719"/>
                </a:lnTo>
                <a:lnTo>
                  <a:pt x="11972" y="15476"/>
                </a:lnTo>
                <a:lnTo>
                  <a:pt x="11826" y="15354"/>
                </a:lnTo>
                <a:lnTo>
                  <a:pt x="11655" y="15257"/>
                </a:lnTo>
                <a:lnTo>
                  <a:pt x="11631" y="15257"/>
                </a:lnTo>
                <a:lnTo>
                  <a:pt x="11607" y="15281"/>
                </a:lnTo>
                <a:lnTo>
                  <a:pt x="11607" y="15354"/>
                </a:lnTo>
                <a:lnTo>
                  <a:pt x="11631" y="15427"/>
                </a:lnTo>
                <a:lnTo>
                  <a:pt x="11704" y="15573"/>
                </a:lnTo>
                <a:lnTo>
                  <a:pt x="11801" y="15719"/>
                </a:lnTo>
                <a:lnTo>
                  <a:pt x="11899" y="15841"/>
                </a:lnTo>
                <a:lnTo>
                  <a:pt x="12093" y="16036"/>
                </a:lnTo>
                <a:lnTo>
                  <a:pt x="12312" y="16206"/>
                </a:lnTo>
                <a:lnTo>
                  <a:pt x="11826" y="16303"/>
                </a:lnTo>
                <a:lnTo>
                  <a:pt x="11801" y="16303"/>
                </a:lnTo>
                <a:lnTo>
                  <a:pt x="11558" y="16036"/>
                </a:lnTo>
                <a:lnTo>
                  <a:pt x="11291" y="15768"/>
                </a:lnTo>
                <a:lnTo>
                  <a:pt x="11169" y="15671"/>
                </a:lnTo>
                <a:lnTo>
                  <a:pt x="11047" y="15573"/>
                </a:lnTo>
                <a:lnTo>
                  <a:pt x="10901" y="15500"/>
                </a:lnTo>
                <a:lnTo>
                  <a:pt x="10828" y="15476"/>
                </a:lnTo>
                <a:lnTo>
                  <a:pt x="10731" y="15476"/>
                </a:lnTo>
                <a:lnTo>
                  <a:pt x="10731" y="15500"/>
                </a:lnTo>
                <a:lnTo>
                  <a:pt x="10780" y="15646"/>
                </a:lnTo>
                <a:lnTo>
                  <a:pt x="10853" y="15768"/>
                </a:lnTo>
                <a:lnTo>
                  <a:pt x="11072" y="15987"/>
                </a:lnTo>
                <a:lnTo>
                  <a:pt x="11437" y="16376"/>
                </a:lnTo>
                <a:lnTo>
                  <a:pt x="11072" y="16425"/>
                </a:lnTo>
                <a:lnTo>
                  <a:pt x="10682" y="16474"/>
                </a:lnTo>
                <a:lnTo>
                  <a:pt x="10682" y="16401"/>
                </a:lnTo>
                <a:lnTo>
                  <a:pt x="10634" y="16328"/>
                </a:lnTo>
                <a:lnTo>
                  <a:pt x="10463" y="16133"/>
                </a:lnTo>
                <a:lnTo>
                  <a:pt x="10269" y="15938"/>
                </a:lnTo>
                <a:lnTo>
                  <a:pt x="10050" y="15768"/>
                </a:lnTo>
                <a:lnTo>
                  <a:pt x="9831" y="15598"/>
                </a:lnTo>
                <a:lnTo>
                  <a:pt x="9806" y="15598"/>
                </a:lnTo>
                <a:lnTo>
                  <a:pt x="9782" y="15622"/>
                </a:lnTo>
                <a:lnTo>
                  <a:pt x="9806" y="15744"/>
                </a:lnTo>
                <a:lnTo>
                  <a:pt x="9855" y="15865"/>
                </a:lnTo>
                <a:lnTo>
                  <a:pt x="9904" y="15987"/>
                </a:lnTo>
                <a:lnTo>
                  <a:pt x="9977" y="16084"/>
                </a:lnTo>
                <a:lnTo>
                  <a:pt x="10123" y="16303"/>
                </a:lnTo>
                <a:lnTo>
                  <a:pt x="10317" y="16474"/>
                </a:lnTo>
                <a:lnTo>
                  <a:pt x="9685" y="16474"/>
                </a:lnTo>
                <a:lnTo>
                  <a:pt x="9612" y="16352"/>
                </a:lnTo>
                <a:lnTo>
                  <a:pt x="9563" y="16255"/>
                </a:lnTo>
                <a:lnTo>
                  <a:pt x="9393" y="16060"/>
                </a:lnTo>
                <a:lnTo>
                  <a:pt x="9222" y="15817"/>
                </a:lnTo>
                <a:lnTo>
                  <a:pt x="9125" y="15695"/>
                </a:lnTo>
                <a:lnTo>
                  <a:pt x="9028" y="15598"/>
                </a:lnTo>
                <a:lnTo>
                  <a:pt x="8979" y="15598"/>
                </a:lnTo>
                <a:lnTo>
                  <a:pt x="8955" y="15622"/>
                </a:lnTo>
                <a:lnTo>
                  <a:pt x="8955" y="15744"/>
                </a:lnTo>
                <a:lnTo>
                  <a:pt x="8979" y="15865"/>
                </a:lnTo>
                <a:lnTo>
                  <a:pt x="9003" y="15987"/>
                </a:lnTo>
                <a:lnTo>
                  <a:pt x="9052" y="16109"/>
                </a:lnTo>
                <a:lnTo>
                  <a:pt x="9247" y="16449"/>
                </a:lnTo>
                <a:lnTo>
                  <a:pt x="9247" y="16449"/>
                </a:lnTo>
                <a:lnTo>
                  <a:pt x="8687" y="16376"/>
                </a:lnTo>
                <a:lnTo>
                  <a:pt x="8614" y="16376"/>
                </a:lnTo>
                <a:lnTo>
                  <a:pt x="8590" y="16328"/>
                </a:lnTo>
                <a:lnTo>
                  <a:pt x="8492" y="16230"/>
                </a:lnTo>
                <a:lnTo>
                  <a:pt x="8419" y="16109"/>
                </a:lnTo>
                <a:lnTo>
                  <a:pt x="8346" y="15841"/>
                </a:lnTo>
                <a:lnTo>
                  <a:pt x="8273" y="15646"/>
                </a:lnTo>
                <a:lnTo>
                  <a:pt x="8200" y="15573"/>
                </a:lnTo>
                <a:lnTo>
                  <a:pt x="8152" y="15549"/>
                </a:lnTo>
                <a:lnTo>
                  <a:pt x="8103" y="15549"/>
                </a:lnTo>
                <a:lnTo>
                  <a:pt x="8079" y="15598"/>
                </a:lnTo>
                <a:lnTo>
                  <a:pt x="8054" y="15646"/>
                </a:lnTo>
                <a:lnTo>
                  <a:pt x="8054" y="15792"/>
                </a:lnTo>
                <a:lnTo>
                  <a:pt x="8079" y="15938"/>
                </a:lnTo>
                <a:lnTo>
                  <a:pt x="8103" y="16060"/>
                </a:lnTo>
                <a:lnTo>
                  <a:pt x="8176" y="16279"/>
                </a:lnTo>
                <a:lnTo>
                  <a:pt x="7762" y="16157"/>
                </a:lnTo>
                <a:lnTo>
                  <a:pt x="7714" y="16084"/>
                </a:lnTo>
                <a:lnTo>
                  <a:pt x="7665" y="15963"/>
                </a:lnTo>
                <a:lnTo>
                  <a:pt x="7592" y="15817"/>
                </a:lnTo>
                <a:lnTo>
                  <a:pt x="7543" y="15695"/>
                </a:lnTo>
                <a:lnTo>
                  <a:pt x="7519" y="15549"/>
                </a:lnTo>
                <a:lnTo>
                  <a:pt x="7495" y="15549"/>
                </a:lnTo>
                <a:lnTo>
                  <a:pt x="7470" y="15671"/>
                </a:lnTo>
                <a:lnTo>
                  <a:pt x="7446" y="15792"/>
                </a:lnTo>
                <a:lnTo>
                  <a:pt x="7446" y="15938"/>
                </a:lnTo>
                <a:lnTo>
                  <a:pt x="7470" y="16060"/>
                </a:lnTo>
                <a:lnTo>
                  <a:pt x="6984" y="15841"/>
                </a:lnTo>
                <a:lnTo>
                  <a:pt x="6984" y="15792"/>
                </a:lnTo>
                <a:lnTo>
                  <a:pt x="6911" y="15646"/>
                </a:lnTo>
                <a:lnTo>
                  <a:pt x="6813" y="15549"/>
                </a:lnTo>
                <a:lnTo>
                  <a:pt x="6789" y="15549"/>
                </a:lnTo>
                <a:lnTo>
                  <a:pt x="6740" y="15622"/>
                </a:lnTo>
                <a:lnTo>
                  <a:pt x="6716" y="15695"/>
                </a:lnTo>
                <a:lnTo>
                  <a:pt x="6375" y="15476"/>
                </a:lnTo>
                <a:lnTo>
                  <a:pt x="6035" y="15233"/>
                </a:lnTo>
                <a:lnTo>
                  <a:pt x="5718" y="14965"/>
                </a:lnTo>
                <a:lnTo>
                  <a:pt x="5451" y="14649"/>
                </a:lnTo>
                <a:lnTo>
                  <a:pt x="5159" y="14284"/>
                </a:lnTo>
                <a:lnTo>
                  <a:pt x="4915" y="13894"/>
                </a:lnTo>
                <a:lnTo>
                  <a:pt x="4696" y="13505"/>
                </a:lnTo>
                <a:lnTo>
                  <a:pt x="4502" y="13091"/>
                </a:lnTo>
                <a:lnTo>
                  <a:pt x="4356" y="12653"/>
                </a:lnTo>
                <a:lnTo>
                  <a:pt x="4234" y="12215"/>
                </a:lnTo>
                <a:lnTo>
                  <a:pt x="4112" y="11777"/>
                </a:lnTo>
                <a:lnTo>
                  <a:pt x="4064" y="11315"/>
                </a:lnTo>
                <a:lnTo>
                  <a:pt x="4015" y="10926"/>
                </a:lnTo>
                <a:lnTo>
                  <a:pt x="3991" y="10561"/>
                </a:lnTo>
                <a:lnTo>
                  <a:pt x="4015" y="10171"/>
                </a:lnTo>
                <a:lnTo>
                  <a:pt x="4039" y="9782"/>
                </a:lnTo>
                <a:lnTo>
                  <a:pt x="4088" y="9393"/>
                </a:lnTo>
                <a:lnTo>
                  <a:pt x="4137" y="9028"/>
                </a:lnTo>
                <a:lnTo>
                  <a:pt x="4234" y="8663"/>
                </a:lnTo>
                <a:lnTo>
                  <a:pt x="4331" y="8274"/>
                </a:lnTo>
                <a:lnTo>
                  <a:pt x="4453" y="7909"/>
                </a:lnTo>
                <a:lnTo>
                  <a:pt x="4599" y="7568"/>
                </a:lnTo>
                <a:lnTo>
                  <a:pt x="4769" y="7227"/>
                </a:lnTo>
                <a:lnTo>
                  <a:pt x="4940" y="6887"/>
                </a:lnTo>
                <a:lnTo>
                  <a:pt x="5134" y="6546"/>
                </a:lnTo>
                <a:lnTo>
                  <a:pt x="5353" y="6230"/>
                </a:lnTo>
                <a:lnTo>
                  <a:pt x="5597" y="5913"/>
                </a:lnTo>
                <a:lnTo>
                  <a:pt x="5840" y="5621"/>
                </a:lnTo>
                <a:lnTo>
                  <a:pt x="6083" y="5354"/>
                </a:lnTo>
                <a:lnTo>
                  <a:pt x="6351" y="5110"/>
                </a:lnTo>
                <a:lnTo>
                  <a:pt x="6643" y="4891"/>
                </a:lnTo>
                <a:lnTo>
                  <a:pt x="6935" y="4721"/>
                </a:lnTo>
                <a:lnTo>
                  <a:pt x="7227" y="4526"/>
                </a:lnTo>
                <a:lnTo>
                  <a:pt x="7543" y="4380"/>
                </a:lnTo>
                <a:lnTo>
                  <a:pt x="8225" y="4088"/>
                </a:lnTo>
                <a:lnTo>
                  <a:pt x="8784" y="3845"/>
                </a:lnTo>
                <a:lnTo>
                  <a:pt x="9368" y="3675"/>
                </a:lnTo>
                <a:lnTo>
                  <a:pt x="9636" y="3602"/>
                </a:lnTo>
                <a:lnTo>
                  <a:pt x="9660" y="3650"/>
                </a:lnTo>
                <a:lnTo>
                  <a:pt x="9685" y="3699"/>
                </a:lnTo>
                <a:lnTo>
                  <a:pt x="9733" y="3723"/>
                </a:lnTo>
                <a:lnTo>
                  <a:pt x="9806" y="3723"/>
                </a:lnTo>
                <a:lnTo>
                  <a:pt x="10171" y="3626"/>
                </a:lnTo>
                <a:lnTo>
                  <a:pt x="10536" y="3577"/>
                </a:lnTo>
                <a:lnTo>
                  <a:pt x="10585" y="3626"/>
                </a:lnTo>
                <a:lnTo>
                  <a:pt x="10634" y="3650"/>
                </a:lnTo>
                <a:lnTo>
                  <a:pt x="10682" y="3626"/>
                </a:lnTo>
                <a:lnTo>
                  <a:pt x="10707" y="3602"/>
                </a:lnTo>
                <a:lnTo>
                  <a:pt x="10731" y="3577"/>
                </a:lnTo>
                <a:close/>
                <a:moveTo>
                  <a:pt x="9977" y="3237"/>
                </a:moveTo>
                <a:lnTo>
                  <a:pt x="9733" y="3261"/>
                </a:lnTo>
                <a:lnTo>
                  <a:pt x="9490" y="3310"/>
                </a:lnTo>
                <a:lnTo>
                  <a:pt x="9028" y="3431"/>
                </a:lnTo>
                <a:lnTo>
                  <a:pt x="8638" y="3577"/>
                </a:lnTo>
                <a:lnTo>
                  <a:pt x="7957" y="3821"/>
                </a:lnTo>
                <a:lnTo>
                  <a:pt x="7324" y="4113"/>
                </a:lnTo>
                <a:lnTo>
                  <a:pt x="7008" y="4283"/>
                </a:lnTo>
                <a:lnTo>
                  <a:pt x="6692" y="4453"/>
                </a:lnTo>
                <a:lnTo>
                  <a:pt x="6400" y="4648"/>
                </a:lnTo>
                <a:lnTo>
                  <a:pt x="6108" y="4867"/>
                </a:lnTo>
                <a:lnTo>
                  <a:pt x="5791" y="5159"/>
                </a:lnTo>
                <a:lnTo>
                  <a:pt x="5499" y="5451"/>
                </a:lnTo>
                <a:lnTo>
                  <a:pt x="5232" y="5767"/>
                </a:lnTo>
                <a:lnTo>
                  <a:pt x="4988" y="6108"/>
                </a:lnTo>
                <a:lnTo>
                  <a:pt x="4745" y="6473"/>
                </a:lnTo>
                <a:lnTo>
                  <a:pt x="4526" y="6838"/>
                </a:lnTo>
                <a:lnTo>
                  <a:pt x="4356" y="7203"/>
                </a:lnTo>
                <a:lnTo>
                  <a:pt x="4185" y="7592"/>
                </a:lnTo>
                <a:lnTo>
                  <a:pt x="4039" y="8006"/>
                </a:lnTo>
                <a:lnTo>
                  <a:pt x="3918" y="8420"/>
                </a:lnTo>
                <a:lnTo>
                  <a:pt x="3796" y="8833"/>
                </a:lnTo>
                <a:lnTo>
                  <a:pt x="3723" y="9247"/>
                </a:lnTo>
                <a:lnTo>
                  <a:pt x="3674" y="9660"/>
                </a:lnTo>
                <a:lnTo>
                  <a:pt x="3626" y="10074"/>
                </a:lnTo>
                <a:lnTo>
                  <a:pt x="3626" y="10488"/>
                </a:lnTo>
                <a:lnTo>
                  <a:pt x="3626" y="10901"/>
                </a:lnTo>
                <a:lnTo>
                  <a:pt x="3650" y="11315"/>
                </a:lnTo>
                <a:lnTo>
                  <a:pt x="3699" y="11704"/>
                </a:lnTo>
                <a:lnTo>
                  <a:pt x="3772" y="12094"/>
                </a:lnTo>
                <a:lnTo>
                  <a:pt x="3869" y="12483"/>
                </a:lnTo>
                <a:lnTo>
                  <a:pt x="3991" y="12872"/>
                </a:lnTo>
                <a:lnTo>
                  <a:pt x="4137" y="13262"/>
                </a:lnTo>
                <a:lnTo>
                  <a:pt x="4307" y="13627"/>
                </a:lnTo>
                <a:lnTo>
                  <a:pt x="4477" y="13967"/>
                </a:lnTo>
                <a:lnTo>
                  <a:pt x="4696" y="14332"/>
                </a:lnTo>
                <a:lnTo>
                  <a:pt x="4915" y="14649"/>
                </a:lnTo>
                <a:lnTo>
                  <a:pt x="5183" y="14965"/>
                </a:lnTo>
                <a:lnTo>
                  <a:pt x="5451" y="15257"/>
                </a:lnTo>
                <a:lnTo>
                  <a:pt x="5743" y="15525"/>
                </a:lnTo>
                <a:lnTo>
                  <a:pt x="6035" y="15768"/>
                </a:lnTo>
                <a:lnTo>
                  <a:pt x="6375" y="15987"/>
                </a:lnTo>
                <a:lnTo>
                  <a:pt x="6716" y="16182"/>
                </a:lnTo>
                <a:lnTo>
                  <a:pt x="6765" y="16230"/>
                </a:lnTo>
                <a:lnTo>
                  <a:pt x="6838" y="16230"/>
                </a:lnTo>
                <a:lnTo>
                  <a:pt x="6862" y="16255"/>
                </a:lnTo>
                <a:lnTo>
                  <a:pt x="7276" y="16425"/>
                </a:lnTo>
                <a:lnTo>
                  <a:pt x="7738" y="16595"/>
                </a:lnTo>
                <a:lnTo>
                  <a:pt x="8176" y="16717"/>
                </a:lnTo>
                <a:lnTo>
                  <a:pt x="8638" y="16814"/>
                </a:lnTo>
                <a:lnTo>
                  <a:pt x="9101" y="16887"/>
                </a:lnTo>
                <a:lnTo>
                  <a:pt x="9563" y="16936"/>
                </a:lnTo>
                <a:lnTo>
                  <a:pt x="10025" y="16960"/>
                </a:lnTo>
                <a:lnTo>
                  <a:pt x="10488" y="16936"/>
                </a:lnTo>
                <a:lnTo>
                  <a:pt x="10974" y="16912"/>
                </a:lnTo>
                <a:lnTo>
                  <a:pt x="11437" y="16839"/>
                </a:lnTo>
                <a:lnTo>
                  <a:pt x="11899" y="16766"/>
                </a:lnTo>
                <a:lnTo>
                  <a:pt x="12337" y="16644"/>
                </a:lnTo>
                <a:lnTo>
                  <a:pt x="12799" y="16522"/>
                </a:lnTo>
                <a:lnTo>
                  <a:pt x="13237" y="16352"/>
                </a:lnTo>
                <a:lnTo>
                  <a:pt x="13675" y="16182"/>
                </a:lnTo>
                <a:lnTo>
                  <a:pt x="14089" y="15963"/>
                </a:lnTo>
                <a:lnTo>
                  <a:pt x="14575" y="15671"/>
                </a:lnTo>
                <a:lnTo>
                  <a:pt x="15038" y="15354"/>
                </a:lnTo>
                <a:lnTo>
                  <a:pt x="15451" y="15014"/>
                </a:lnTo>
                <a:lnTo>
                  <a:pt x="15816" y="14624"/>
                </a:lnTo>
                <a:lnTo>
                  <a:pt x="16157" y="14186"/>
                </a:lnTo>
                <a:lnTo>
                  <a:pt x="16473" y="13748"/>
                </a:lnTo>
                <a:lnTo>
                  <a:pt x="16741" y="13286"/>
                </a:lnTo>
                <a:lnTo>
                  <a:pt x="16960" y="12799"/>
                </a:lnTo>
                <a:lnTo>
                  <a:pt x="17155" y="12288"/>
                </a:lnTo>
                <a:lnTo>
                  <a:pt x="17301" y="11777"/>
                </a:lnTo>
                <a:lnTo>
                  <a:pt x="17398" y="11242"/>
                </a:lnTo>
                <a:lnTo>
                  <a:pt x="17447" y="10707"/>
                </a:lnTo>
                <a:lnTo>
                  <a:pt x="17471" y="10147"/>
                </a:lnTo>
                <a:lnTo>
                  <a:pt x="17447" y="9587"/>
                </a:lnTo>
                <a:lnTo>
                  <a:pt x="17374" y="9052"/>
                </a:lnTo>
                <a:lnTo>
                  <a:pt x="17276" y="8493"/>
                </a:lnTo>
                <a:lnTo>
                  <a:pt x="17106" y="7957"/>
                </a:lnTo>
                <a:lnTo>
                  <a:pt x="16887" y="7422"/>
                </a:lnTo>
                <a:lnTo>
                  <a:pt x="16619" y="6911"/>
                </a:lnTo>
                <a:lnTo>
                  <a:pt x="16327" y="6400"/>
                </a:lnTo>
                <a:lnTo>
                  <a:pt x="15987" y="5938"/>
                </a:lnTo>
                <a:lnTo>
                  <a:pt x="15597" y="5500"/>
                </a:lnTo>
                <a:lnTo>
                  <a:pt x="15184" y="5110"/>
                </a:lnTo>
                <a:lnTo>
                  <a:pt x="14746" y="4745"/>
                </a:lnTo>
                <a:lnTo>
                  <a:pt x="14502" y="4551"/>
                </a:lnTo>
                <a:lnTo>
                  <a:pt x="14235" y="4380"/>
                </a:lnTo>
                <a:lnTo>
                  <a:pt x="13651" y="4088"/>
                </a:lnTo>
                <a:lnTo>
                  <a:pt x="13067" y="3796"/>
                </a:lnTo>
                <a:lnTo>
                  <a:pt x="12483" y="3577"/>
                </a:lnTo>
                <a:lnTo>
                  <a:pt x="11996" y="3431"/>
                </a:lnTo>
                <a:lnTo>
                  <a:pt x="11461" y="3334"/>
                </a:lnTo>
                <a:lnTo>
                  <a:pt x="11218" y="3285"/>
                </a:lnTo>
                <a:lnTo>
                  <a:pt x="10415" y="3285"/>
                </a:lnTo>
                <a:lnTo>
                  <a:pt x="10196" y="3237"/>
                </a:lnTo>
                <a:close/>
                <a:moveTo>
                  <a:pt x="13675" y="16912"/>
                </a:moveTo>
                <a:lnTo>
                  <a:pt x="13626" y="16936"/>
                </a:lnTo>
                <a:lnTo>
                  <a:pt x="13578" y="16984"/>
                </a:lnTo>
                <a:lnTo>
                  <a:pt x="13553" y="17057"/>
                </a:lnTo>
                <a:lnTo>
                  <a:pt x="13553" y="17106"/>
                </a:lnTo>
                <a:lnTo>
                  <a:pt x="13578" y="17252"/>
                </a:lnTo>
                <a:lnTo>
                  <a:pt x="13724" y="17495"/>
                </a:lnTo>
                <a:lnTo>
                  <a:pt x="13772" y="17666"/>
                </a:lnTo>
                <a:lnTo>
                  <a:pt x="13870" y="17812"/>
                </a:lnTo>
                <a:lnTo>
                  <a:pt x="13943" y="17885"/>
                </a:lnTo>
                <a:lnTo>
                  <a:pt x="13991" y="17958"/>
                </a:lnTo>
                <a:lnTo>
                  <a:pt x="14089" y="17982"/>
                </a:lnTo>
                <a:lnTo>
                  <a:pt x="14162" y="18006"/>
                </a:lnTo>
                <a:lnTo>
                  <a:pt x="14210" y="17982"/>
                </a:lnTo>
                <a:lnTo>
                  <a:pt x="14259" y="17958"/>
                </a:lnTo>
                <a:lnTo>
                  <a:pt x="14332" y="17885"/>
                </a:lnTo>
                <a:lnTo>
                  <a:pt x="14356" y="17787"/>
                </a:lnTo>
                <a:lnTo>
                  <a:pt x="14356" y="17739"/>
                </a:lnTo>
                <a:lnTo>
                  <a:pt x="14332" y="17690"/>
                </a:lnTo>
                <a:lnTo>
                  <a:pt x="14259" y="17593"/>
                </a:lnTo>
                <a:lnTo>
                  <a:pt x="14162" y="17495"/>
                </a:lnTo>
                <a:lnTo>
                  <a:pt x="13991" y="17228"/>
                </a:lnTo>
                <a:lnTo>
                  <a:pt x="13918" y="17082"/>
                </a:lnTo>
                <a:lnTo>
                  <a:pt x="13870" y="17033"/>
                </a:lnTo>
                <a:lnTo>
                  <a:pt x="13821" y="16960"/>
                </a:lnTo>
                <a:lnTo>
                  <a:pt x="13748" y="16936"/>
                </a:lnTo>
                <a:lnTo>
                  <a:pt x="13675" y="16912"/>
                </a:lnTo>
                <a:close/>
                <a:moveTo>
                  <a:pt x="7008" y="17009"/>
                </a:moveTo>
                <a:lnTo>
                  <a:pt x="6911" y="17057"/>
                </a:lnTo>
                <a:lnTo>
                  <a:pt x="6813" y="17155"/>
                </a:lnTo>
                <a:lnTo>
                  <a:pt x="6716" y="17374"/>
                </a:lnTo>
                <a:lnTo>
                  <a:pt x="6570" y="17666"/>
                </a:lnTo>
                <a:lnTo>
                  <a:pt x="6521" y="17812"/>
                </a:lnTo>
                <a:lnTo>
                  <a:pt x="6497" y="17885"/>
                </a:lnTo>
                <a:lnTo>
                  <a:pt x="6521" y="17958"/>
                </a:lnTo>
                <a:lnTo>
                  <a:pt x="6546" y="18006"/>
                </a:lnTo>
                <a:lnTo>
                  <a:pt x="6594" y="18055"/>
                </a:lnTo>
                <a:lnTo>
                  <a:pt x="6667" y="18079"/>
                </a:lnTo>
                <a:lnTo>
                  <a:pt x="6740" y="18079"/>
                </a:lnTo>
                <a:lnTo>
                  <a:pt x="6789" y="18055"/>
                </a:lnTo>
                <a:lnTo>
                  <a:pt x="6862" y="18006"/>
                </a:lnTo>
                <a:lnTo>
                  <a:pt x="6935" y="17885"/>
                </a:lnTo>
                <a:lnTo>
                  <a:pt x="7008" y="17739"/>
                </a:lnTo>
                <a:lnTo>
                  <a:pt x="7057" y="17593"/>
                </a:lnTo>
                <a:lnTo>
                  <a:pt x="7154" y="17349"/>
                </a:lnTo>
                <a:lnTo>
                  <a:pt x="7178" y="17228"/>
                </a:lnTo>
                <a:lnTo>
                  <a:pt x="7178" y="17106"/>
                </a:lnTo>
                <a:lnTo>
                  <a:pt x="7154" y="17057"/>
                </a:lnTo>
                <a:lnTo>
                  <a:pt x="7105" y="17033"/>
                </a:lnTo>
                <a:lnTo>
                  <a:pt x="7057" y="17009"/>
                </a:lnTo>
                <a:close/>
                <a:moveTo>
                  <a:pt x="5694" y="16328"/>
                </a:moveTo>
                <a:lnTo>
                  <a:pt x="5597" y="16352"/>
                </a:lnTo>
                <a:lnTo>
                  <a:pt x="5524" y="16425"/>
                </a:lnTo>
                <a:lnTo>
                  <a:pt x="5159" y="16887"/>
                </a:lnTo>
                <a:lnTo>
                  <a:pt x="4745" y="17349"/>
                </a:lnTo>
                <a:lnTo>
                  <a:pt x="4307" y="17787"/>
                </a:lnTo>
                <a:lnTo>
                  <a:pt x="3869" y="18225"/>
                </a:lnTo>
                <a:lnTo>
                  <a:pt x="3820" y="18250"/>
                </a:lnTo>
                <a:lnTo>
                  <a:pt x="3820" y="18298"/>
                </a:lnTo>
                <a:lnTo>
                  <a:pt x="3820" y="18347"/>
                </a:lnTo>
                <a:lnTo>
                  <a:pt x="3845" y="18396"/>
                </a:lnTo>
                <a:lnTo>
                  <a:pt x="3893" y="18444"/>
                </a:lnTo>
                <a:lnTo>
                  <a:pt x="3942" y="18469"/>
                </a:lnTo>
                <a:lnTo>
                  <a:pt x="3991" y="18469"/>
                </a:lnTo>
                <a:lnTo>
                  <a:pt x="4161" y="18420"/>
                </a:lnTo>
                <a:lnTo>
                  <a:pt x="4283" y="18347"/>
                </a:lnTo>
                <a:lnTo>
                  <a:pt x="4429" y="18250"/>
                </a:lnTo>
                <a:lnTo>
                  <a:pt x="4550" y="18152"/>
                </a:lnTo>
                <a:lnTo>
                  <a:pt x="4794" y="17909"/>
                </a:lnTo>
                <a:lnTo>
                  <a:pt x="5013" y="17690"/>
                </a:lnTo>
                <a:lnTo>
                  <a:pt x="5499" y="17203"/>
                </a:lnTo>
                <a:lnTo>
                  <a:pt x="5718" y="16936"/>
                </a:lnTo>
                <a:lnTo>
                  <a:pt x="5937" y="16668"/>
                </a:lnTo>
                <a:lnTo>
                  <a:pt x="5986" y="16571"/>
                </a:lnTo>
                <a:lnTo>
                  <a:pt x="5962" y="16498"/>
                </a:lnTo>
                <a:lnTo>
                  <a:pt x="5937" y="16425"/>
                </a:lnTo>
                <a:lnTo>
                  <a:pt x="5864" y="16376"/>
                </a:lnTo>
                <a:lnTo>
                  <a:pt x="5791" y="16328"/>
                </a:lnTo>
                <a:close/>
                <a:moveTo>
                  <a:pt x="15013" y="15987"/>
                </a:moveTo>
                <a:lnTo>
                  <a:pt x="14965" y="16011"/>
                </a:lnTo>
                <a:lnTo>
                  <a:pt x="14940" y="16084"/>
                </a:lnTo>
                <a:lnTo>
                  <a:pt x="14940" y="16133"/>
                </a:lnTo>
                <a:lnTo>
                  <a:pt x="14989" y="16303"/>
                </a:lnTo>
                <a:lnTo>
                  <a:pt x="15038" y="16449"/>
                </a:lnTo>
                <a:lnTo>
                  <a:pt x="15208" y="16717"/>
                </a:lnTo>
                <a:lnTo>
                  <a:pt x="15427" y="17082"/>
                </a:lnTo>
                <a:lnTo>
                  <a:pt x="15524" y="17252"/>
                </a:lnTo>
                <a:lnTo>
                  <a:pt x="15646" y="17422"/>
                </a:lnTo>
                <a:lnTo>
                  <a:pt x="16108" y="17933"/>
                </a:lnTo>
                <a:lnTo>
                  <a:pt x="16327" y="18225"/>
                </a:lnTo>
                <a:lnTo>
                  <a:pt x="16400" y="18371"/>
                </a:lnTo>
                <a:lnTo>
                  <a:pt x="16473" y="18517"/>
                </a:lnTo>
                <a:lnTo>
                  <a:pt x="16522" y="18590"/>
                </a:lnTo>
                <a:lnTo>
                  <a:pt x="16595" y="18639"/>
                </a:lnTo>
                <a:lnTo>
                  <a:pt x="16668" y="18688"/>
                </a:lnTo>
                <a:lnTo>
                  <a:pt x="16765" y="18688"/>
                </a:lnTo>
                <a:lnTo>
                  <a:pt x="16838" y="18663"/>
                </a:lnTo>
                <a:lnTo>
                  <a:pt x="16887" y="18615"/>
                </a:lnTo>
                <a:lnTo>
                  <a:pt x="16936" y="18566"/>
                </a:lnTo>
                <a:lnTo>
                  <a:pt x="16936" y="18469"/>
                </a:lnTo>
                <a:lnTo>
                  <a:pt x="16911" y="18298"/>
                </a:lnTo>
                <a:lnTo>
                  <a:pt x="16838" y="18128"/>
                </a:lnTo>
                <a:lnTo>
                  <a:pt x="16765" y="17982"/>
                </a:lnTo>
                <a:lnTo>
                  <a:pt x="16668" y="17836"/>
                </a:lnTo>
                <a:lnTo>
                  <a:pt x="16449" y="17568"/>
                </a:lnTo>
                <a:lnTo>
                  <a:pt x="16206" y="17325"/>
                </a:lnTo>
                <a:lnTo>
                  <a:pt x="16060" y="17155"/>
                </a:lnTo>
                <a:lnTo>
                  <a:pt x="15938" y="16984"/>
                </a:lnTo>
                <a:lnTo>
                  <a:pt x="15695" y="16595"/>
                </a:lnTo>
                <a:lnTo>
                  <a:pt x="15573" y="16401"/>
                </a:lnTo>
                <a:lnTo>
                  <a:pt x="15427" y="16230"/>
                </a:lnTo>
                <a:lnTo>
                  <a:pt x="15281" y="16109"/>
                </a:lnTo>
                <a:lnTo>
                  <a:pt x="15086" y="15987"/>
                </a:lnTo>
                <a:close/>
                <a:moveTo>
                  <a:pt x="10439" y="17666"/>
                </a:moveTo>
                <a:lnTo>
                  <a:pt x="10342" y="17787"/>
                </a:lnTo>
                <a:lnTo>
                  <a:pt x="10293" y="17909"/>
                </a:lnTo>
                <a:lnTo>
                  <a:pt x="10244" y="18055"/>
                </a:lnTo>
                <a:lnTo>
                  <a:pt x="10244" y="18201"/>
                </a:lnTo>
                <a:lnTo>
                  <a:pt x="10196" y="18517"/>
                </a:lnTo>
                <a:lnTo>
                  <a:pt x="10196" y="18688"/>
                </a:lnTo>
                <a:lnTo>
                  <a:pt x="10244" y="18834"/>
                </a:lnTo>
                <a:lnTo>
                  <a:pt x="10293" y="18882"/>
                </a:lnTo>
                <a:lnTo>
                  <a:pt x="10342" y="18907"/>
                </a:lnTo>
                <a:lnTo>
                  <a:pt x="10415" y="18882"/>
                </a:lnTo>
                <a:lnTo>
                  <a:pt x="10463" y="18858"/>
                </a:lnTo>
                <a:lnTo>
                  <a:pt x="10512" y="18809"/>
                </a:lnTo>
                <a:lnTo>
                  <a:pt x="10561" y="18736"/>
                </a:lnTo>
                <a:lnTo>
                  <a:pt x="10585" y="18615"/>
                </a:lnTo>
                <a:lnTo>
                  <a:pt x="10585" y="18323"/>
                </a:lnTo>
                <a:lnTo>
                  <a:pt x="10609" y="18031"/>
                </a:lnTo>
                <a:lnTo>
                  <a:pt x="10609" y="17885"/>
                </a:lnTo>
                <a:lnTo>
                  <a:pt x="10585" y="17739"/>
                </a:lnTo>
                <a:lnTo>
                  <a:pt x="10561" y="17690"/>
                </a:lnTo>
                <a:lnTo>
                  <a:pt x="10536" y="17666"/>
                </a:lnTo>
                <a:close/>
                <a:moveTo>
                  <a:pt x="8638" y="17349"/>
                </a:moveTo>
                <a:lnTo>
                  <a:pt x="8492" y="17471"/>
                </a:lnTo>
                <a:lnTo>
                  <a:pt x="8395" y="17593"/>
                </a:lnTo>
                <a:lnTo>
                  <a:pt x="8322" y="17739"/>
                </a:lnTo>
                <a:lnTo>
                  <a:pt x="8249" y="17909"/>
                </a:lnTo>
                <a:lnTo>
                  <a:pt x="8176" y="18250"/>
                </a:lnTo>
                <a:lnTo>
                  <a:pt x="8103" y="18590"/>
                </a:lnTo>
                <a:lnTo>
                  <a:pt x="7908" y="19369"/>
                </a:lnTo>
                <a:lnTo>
                  <a:pt x="7860" y="19758"/>
                </a:lnTo>
                <a:lnTo>
                  <a:pt x="7835" y="19953"/>
                </a:lnTo>
                <a:lnTo>
                  <a:pt x="7835" y="20148"/>
                </a:lnTo>
                <a:lnTo>
                  <a:pt x="7860" y="20221"/>
                </a:lnTo>
                <a:lnTo>
                  <a:pt x="7908" y="20269"/>
                </a:lnTo>
                <a:lnTo>
                  <a:pt x="7933" y="20318"/>
                </a:lnTo>
                <a:lnTo>
                  <a:pt x="8006" y="20342"/>
                </a:lnTo>
                <a:lnTo>
                  <a:pt x="8103" y="20342"/>
                </a:lnTo>
                <a:lnTo>
                  <a:pt x="8176" y="20318"/>
                </a:lnTo>
                <a:lnTo>
                  <a:pt x="8200" y="20245"/>
                </a:lnTo>
                <a:lnTo>
                  <a:pt x="8273" y="20099"/>
                </a:lnTo>
                <a:lnTo>
                  <a:pt x="8346" y="19929"/>
                </a:lnTo>
                <a:lnTo>
                  <a:pt x="8419" y="19588"/>
                </a:lnTo>
                <a:lnTo>
                  <a:pt x="8517" y="18882"/>
                </a:lnTo>
                <a:lnTo>
                  <a:pt x="8614" y="18517"/>
                </a:lnTo>
                <a:lnTo>
                  <a:pt x="8711" y="18152"/>
                </a:lnTo>
                <a:lnTo>
                  <a:pt x="8760" y="17958"/>
                </a:lnTo>
                <a:lnTo>
                  <a:pt x="8784" y="17763"/>
                </a:lnTo>
                <a:lnTo>
                  <a:pt x="8784" y="17593"/>
                </a:lnTo>
                <a:lnTo>
                  <a:pt x="8784" y="17422"/>
                </a:lnTo>
                <a:lnTo>
                  <a:pt x="8760" y="17374"/>
                </a:lnTo>
                <a:lnTo>
                  <a:pt x="8711" y="17349"/>
                </a:lnTo>
                <a:close/>
                <a:moveTo>
                  <a:pt x="12093" y="17374"/>
                </a:moveTo>
                <a:lnTo>
                  <a:pt x="12045" y="17398"/>
                </a:lnTo>
                <a:lnTo>
                  <a:pt x="11996" y="17398"/>
                </a:lnTo>
                <a:lnTo>
                  <a:pt x="11947" y="17447"/>
                </a:lnTo>
                <a:lnTo>
                  <a:pt x="11923" y="17495"/>
                </a:lnTo>
                <a:lnTo>
                  <a:pt x="11923" y="17544"/>
                </a:lnTo>
                <a:lnTo>
                  <a:pt x="11947" y="17836"/>
                </a:lnTo>
                <a:lnTo>
                  <a:pt x="11972" y="18152"/>
                </a:lnTo>
                <a:lnTo>
                  <a:pt x="12093" y="18761"/>
                </a:lnTo>
                <a:lnTo>
                  <a:pt x="12166" y="19199"/>
                </a:lnTo>
                <a:lnTo>
                  <a:pt x="12215" y="19661"/>
                </a:lnTo>
                <a:lnTo>
                  <a:pt x="12239" y="19904"/>
                </a:lnTo>
                <a:lnTo>
                  <a:pt x="12288" y="20123"/>
                </a:lnTo>
                <a:lnTo>
                  <a:pt x="12337" y="20342"/>
                </a:lnTo>
                <a:lnTo>
                  <a:pt x="12434" y="20561"/>
                </a:lnTo>
                <a:lnTo>
                  <a:pt x="12483" y="20610"/>
                </a:lnTo>
                <a:lnTo>
                  <a:pt x="12556" y="20659"/>
                </a:lnTo>
                <a:lnTo>
                  <a:pt x="12629" y="20659"/>
                </a:lnTo>
                <a:lnTo>
                  <a:pt x="12702" y="20634"/>
                </a:lnTo>
                <a:lnTo>
                  <a:pt x="12775" y="20610"/>
                </a:lnTo>
                <a:lnTo>
                  <a:pt x="12823" y="20537"/>
                </a:lnTo>
                <a:lnTo>
                  <a:pt x="12848" y="20464"/>
                </a:lnTo>
                <a:lnTo>
                  <a:pt x="12848" y="20391"/>
                </a:lnTo>
                <a:lnTo>
                  <a:pt x="12750" y="19953"/>
                </a:lnTo>
                <a:lnTo>
                  <a:pt x="12702" y="19491"/>
                </a:lnTo>
                <a:lnTo>
                  <a:pt x="12629" y="19053"/>
                </a:lnTo>
                <a:lnTo>
                  <a:pt x="12556" y="18639"/>
                </a:lnTo>
                <a:lnTo>
                  <a:pt x="12483" y="18323"/>
                </a:lnTo>
                <a:lnTo>
                  <a:pt x="12434" y="18031"/>
                </a:lnTo>
                <a:lnTo>
                  <a:pt x="12361" y="17739"/>
                </a:lnTo>
                <a:lnTo>
                  <a:pt x="12288" y="17593"/>
                </a:lnTo>
                <a:lnTo>
                  <a:pt x="12239" y="17471"/>
                </a:lnTo>
                <a:lnTo>
                  <a:pt x="12191" y="17422"/>
                </a:lnTo>
                <a:lnTo>
                  <a:pt x="12142" y="17398"/>
                </a:lnTo>
                <a:lnTo>
                  <a:pt x="12093" y="17374"/>
                </a:lnTo>
                <a:close/>
              </a:path>
            </a:pathLst>
          </a:custGeom>
          <a:solidFill>
            <a:srgbClr val="F1C23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22"/>
          <p:cNvSpPr/>
          <p:nvPr/>
        </p:nvSpPr>
        <p:spPr>
          <a:xfrm>
            <a:off x="6535708" y="2088458"/>
            <a:ext cx="436619" cy="266981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2"/>
          <p:cNvSpPr/>
          <p:nvPr/>
        </p:nvSpPr>
        <p:spPr>
          <a:xfrm>
            <a:off x="7689847" y="2385855"/>
            <a:ext cx="1052391" cy="643569"/>
          </a:xfrm>
          <a:custGeom>
            <a:avLst/>
            <a:gdLst/>
            <a:ahLst/>
            <a:cxnLst/>
            <a:rect l="l" t="t" r="r" b="b"/>
            <a:pathLst>
              <a:path w="19978" h="12216" extrusionOk="0">
                <a:moveTo>
                  <a:pt x="8128" y="560"/>
                </a:moveTo>
                <a:lnTo>
                  <a:pt x="8517" y="609"/>
                </a:lnTo>
                <a:lnTo>
                  <a:pt x="8055" y="925"/>
                </a:lnTo>
                <a:lnTo>
                  <a:pt x="7617" y="1193"/>
                </a:lnTo>
                <a:lnTo>
                  <a:pt x="7422" y="1339"/>
                </a:lnTo>
                <a:lnTo>
                  <a:pt x="7325" y="1436"/>
                </a:lnTo>
                <a:lnTo>
                  <a:pt x="7252" y="1534"/>
                </a:lnTo>
                <a:lnTo>
                  <a:pt x="7252" y="1582"/>
                </a:lnTo>
                <a:lnTo>
                  <a:pt x="7252" y="1655"/>
                </a:lnTo>
                <a:lnTo>
                  <a:pt x="7300" y="1680"/>
                </a:lnTo>
                <a:lnTo>
                  <a:pt x="7349" y="1704"/>
                </a:lnTo>
                <a:lnTo>
                  <a:pt x="7471" y="1704"/>
                </a:lnTo>
                <a:lnTo>
                  <a:pt x="7592" y="1680"/>
                </a:lnTo>
                <a:lnTo>
                  <a:pt x="7836" y="1582"/>
                </a:lnTo>
                <a:lnTo>
                  <a:pt x="8055" y="1436"/>
                </a:lnTo>
                <a:lnTo>
                  <a:pt x="8274" y="1315"/>
                </a:lnTo>
                <a:lnTo>
                  <a:pt x="8711" y="1023"/>
                </a:lnTo>
                <a:lnTo>
                  <a:pt x="9149" y="731"/>
                </a:lnTo>
                <a:lnTo>
                  <a:pt x="9393" y="828"/>
                </a:lnTo>
                <a:lnTo>
                  <a:pt x="9660" y="925"/>
                </a:lnTo>
                <a:lnTo>
                  <a:pt x="9320" y="1071"/>
                </a:lnTo>
                <a:lnTo>
                  <a:pt x="9003" y="1217"/>
                </a:lnTo>
                <a:lnTo>
                  <a:pt x="8736" y="1339"/>
                </a:lnTo>
                <a:lnTo>
                  <a:pt x="8492" y="1509"/>
                </a:lnTo>
                <a:lnTo>
                  <a:pt x="8371" y="1607"/>
                </a:lnTo>
                <a:lnTo>
                  <a:pt x="8274" y="1728"/>
                </a:lnTo>
                <a:lnTo>
                  <a:pt x="8201" y="1850"/>
                </a:lnTo>
                <a:lnTo>
                  <a:pt x="8152" y="1996"/>
                </a:lnTo>
                <a:lnTo>
                  <a:pt x="8152" y="2045"/>
                </a:lnTo>
                <a:lnTo>
                  <a:pt x="8176" y="2045"/>
                </a:lnTo>
                <a:lnTo>
                  <a:pt x="8201" y="2069"/>
                </a:lnTo>
                <a:lnTo>
                  <a:pt x="8225" y="2069"/>
                </a:lnTo>
                <a:lnTo>
                  <a:pt x="8492" y="1947"/>
                </a:lnTo>
                <a:lnTo>
                  <a:pt x="8711" y="1801"/>
                </a:lnTo>
                <a:lnTo>
                  <a:pt x="8955" y="1680"/>
                </a:lnTo>
                <a:lnTo>
                  <a:pt x="9198" y="1558"/>
                </a:lnTo>
                <a:lnTo>
                  <a:pt x="9417" y="1485"/>
                </a:lnTo>
                <a:lnTo>
                  <a:pt x="9660" y="1412"/>
                </a:lnTo>
                <a:lnTo>
                  <a:pt x="9904" y="1339"/>
                </a:lnTo>
                <a:lnTo>
                  <a:pt x="10123" y="1266"/>
                </a:lnTo>
                <a:lnTo>
                  <a:pt x="10463" y="1558"/>
                </a:lnTo>
                <a:lnTo>
                  <a:pt x="10269" y="1582"/>
                </a:lnTo>
                <a:lnTo>
                  <a:pt x="10050" y="1631"/>
                </a:lnTo>
                <a:lnTo>
                  <a:pt x="9660" y="1777"/>
                </a:lnTo>
                <a:lnTo>
                  <a:pt x="9490" y="1874"/>
                </a:lnTo>
                <a:lnTo>
                  <a:pt x="9295" y="1947"/>
                </a:lnTo>
                <a:lnTo>
                  <a:pt x="9101" y="2045"/>
                </a:lnTo>
                <a:lnTo>
                  <a:pt x="8955" y="2191"/>
                </a:lnTo>
                <a:lnTo>
                  <a:pt x="8930" y="2239"/>
                </a:lnTo>
                <a:lnTo>
                  <a:pt x="8930" y="2264"/>
                </a:lnTo>
                <a:lnTo>
                  <a:pt x="8930" y="2337"/>
                </a:lnTo>
                <a:lnTo>
                  <a:pt x="9003" y="2410"/>
                </a:lnTo>
                <a:lnTo>
                  <a:pt x="9076" y="2410"/>
                </a:lnTo>
                <a:lnTo>
                  <a:pt x="9320" y="2361"/>
                </a:lnTo>
                <a:lnTo>
                  <a:pt x="9539" y="2288"/>
                </a:lnTo>
                <a:lnTo>
                  <a:pt x="9977" y="2093"/>
                </a:lnTo>
                <a:lnTo>
                  <a:pt x="10147" y="2045"/>
                </a:lnTo>
                <a:lnTo>
                  <a:pt x="10317" y="1947"/>
                </a:lnTo>
                <a:lnTo>
                  <a:pt x="10463" y="1850"/>
                </a:lnTo>
                <a:lnTo>
                  <a:pt x="10585" y="1704"/>
                </a:lnTo>
                <a:lnTo>
                  <a:pt x="10804" y="1972"/>
                </a:lnTo>
                <a:lnTo>
                  <a:pt x="10390" y="2191"/>
                </a:lnTo>
                <a:lnTo>
                  <a:pt x="10196" y="2288"/>
                </a:lnTo>
                <a:lnTo>
                  <a:pt x="10001" y="2385"/>
                </a:lnTo>
                <a:lnTo>
                  <a:pt x="9904" y="2434"/>
                </a:lnTo>
                <a:lnTo>
                  <a:pt x="9831" y="2507"/>
                </a:lnTo>
                <a:lnTo>
                  <a:pt x="9758" y="2604"/>
                </a:lnTo>
                <a:lnTo>
                  <a:pt x="9709" y="2702"/>
                </a:lnTo>
                <a:lnTo>
                  <a:pt x="9709" y="2726"/>
                </a:lnTo>
                <a:lnTo>
                  <a:pt x="9733" y="2750"/>
                </a:lnTo>
                <a:lnTo>
                  <a:pt x="9782" y="2775"/>
                </a:lnTo>
                <a:lnTo>
                  <a:pt x="10001" y="2775"/>
                </a:lnTo>
                <a:lnTo>
                  <a:pt x="10220" y="2702"/>
                </a:lnTo>
                <a:lnTo>
                  <a:pt x="10634" y="2507"/>
                </a:lnTo>
                <a:lnTo>
                  <a:pt x="10853" y="2434"/>
                </a:lnTo>
                <a:lnTo>
                  <a:pt x="11072" y="2361"/>
                </a:lnTo>
                <a:lnTo>
                  <a:pt x="11096" y="2361"/>
                </a:lnTo>
                <a:lnTo>
                  <a:pt x="11145" y="2458"/>
                </a:lnTo>
                <a:lnTo>
                  <a:pt x="10926" y="2556"/>
                </a:lnTo>
                <a:lnTo>
                  <a:pt x="10707" y="2677"/>
                </a:lnTo>
                <a:lnTo>
                  <a:pt x="10269" y="2945"/>
                </a:lnTo>
                <a:lnTo>
                  <a:pt x="10244" y="2994"/>
                </a:lnTo>
                <a:lnTo>
                  <a:pt x="10244" y="3042"/>
                </a:lnTo>
                <a:lnTo>
                  <a:pt x="10269" y="3067"/>
                </a:lnTo>
                <a:lnTo>
                  <a:pt x="10317" y="3091"/>
                </a:lnTo>
                <a:lnTo>
                  <a:pt x="10561" y="3067"/>
                </a:lnTo>
                <a:lnTo>
                  <a:pt x="10804" y="2994"/>
                </a:lnTo>
                <a:lnTo>
                  <a:pt x="11047" y="2896"/>
                </a:lnTo>
                <a:lnTo>
                  <a:pt x="11291" y="2775"/>
                </a:lnTo>
                <a:lnTo>
                  <a:pt x="11388" y="3091"/>
                </a:lnTo>
                <a:lnTo>
                  <a:pt x="11291" y="3091"/>
                </a:lnTo>
                <a:lnTo>
                  <a:pt x="11218" y="3115"/>
                </a:lnTo>
                <a:lnTo>
                  <a:pt x="11047" y="3164"/>
                </a:lnTo>
                <a:lnTo>
                  <a:pt x="10853" y="3286"/>
                </a:lnTo>
                <a:lnTo>
                  <a:pt x="10780" y="3334"/>
                </a:lnTo>
                <a:lnTo>
                  <a:pt x="10707" y="3432"/>
                </a:lnTo>
                <a:lnTo>
                  <a:pt x="10707" y="3505"/>
                </a:lnTo>
                <a:lnTo>
                  <a:pt x="10731" y="3553"/>
                </a:lnTo>
                <a:lnTo>
                  <a:pt x="10780" y="3602"/>
                </a:lnTo>
                <a:lnTo>
                  <a:pt x="10828" y="3602"/>
                </a:lnTo>
                <a:lnTo>
                  <a:pt x="10999" y="3553"/>
                </a:lnTo>
                <a:lnTo>
                  <a:pt x="11169" y="3505"/>
                </a:lnTo>
                <a:lnTo>
                  <a:pt x="11339" y="3456"/>
                </a:lnTo>
                <a:lnTo>
                  <a:pt x="11412" y="3432"/>
                </a:lnTo>
                <a:lnTo>
                  <a:pt x="11461" y="3383"/>
                </a:lnTo>
                <a:lnTo>
                  <a:pt x="11534" y="3602"/>
                </a:lnTo>
                <a:lnTo>
                  <a:pt x="11461" y="3626"/>
                </a:lnTo>
                <a:lnTo>
                  <a:pt x="11388" y="3675"/>
                </a:lnTo>
                <a:lnTo>
                  <a:pt x="11291" y="3724"/>
                </a:lnTo>
                <a:lnTo>
                  <a:pt x="11193" y="3772"/>
                </a:lnTo>
                <a:lnTo>
                  <a:pt x="11193" y="3821"/>
                </a:lnTo>
                <a:lnTo>
                  <a:pt x="11193" y="3845"/>
                </a:lnTo>
                <a:lnTo>
                  <a:pt x="11291" y="3894"/>
                </a:lnTo>
                <a:lnTo>
                  <a:pt x="11412" y="3943"/>
                </a:lnTo>
                <a:lnTo>
                  <a:pt x="11534" y="3943"/>
                </a:lnTo>
                <a:lnTo>
                  <a:pt x="11631" y="3894"/>
                </a:lnTo>
                <a:lnTo>
                  <a:pt x="11680" y="3967"/>
                </a:lnTo>
                <a:lnTo>
                  <a:pt x="11777" y="4016"/>
                </a:lnTo>
                <a:lnTo>
                  <a:pt x="11850" y="4040"/>
                </a:lnTo>
                <a:lnTo>
                  <a:pt x="11948" y="4040"/>
                </a:lnTo>
                <a:lnTo>
                  <a:pt x="12021" y="4016"/>
                </a:lnTo>
                <a:lnTo>
                  <a:pt x="12094" y="3967"/>
                </a:lnTo>
                <a:lnTo>
                  <a:pt x="12142" y="3894"/>
                </a:lnTo>
                <a:lnTo>
                  <a:pt x="12142" y="3797"/>
                </a:lnTo>
                <a:lnTo>
                  <a:pt x="12069" y="3359"/>
                </a:lnTo>
                <a:lnTo>
                  <a:pt x="11972" y="2945"/>
                </a:lnTo>
                <a:lnTo>
                  <a:pt x="12240" y="2726"/>
                </a:lnTo>
                <a:lnTo>
                  <a:pt x="12507" y="2531"/>
                </a:lnTo>
                <a:lnTo>
                  <a:pt x="12653" y="2458"/>
                </a:lnTo>
                <a:lnTo>
                  <a:pt x="12824" y="2410"/>
                </a:lnTo>
                <a:lnTo>
                  <a:pt x="12994" y="2361"/>
                </a:lnTo>
                <a:lnTo>
                  <a:pt x="13164" y="2337"/>
                </a:lnTo>
                <a:lnTo>
                  <a:pt x="13383" y="2337"/>
                </a:lnTo>
                <a:lnTo>
                  <a:pt x="13627" y="2385"/>
                </a:lnTo>
                <a:lnTo>
                  <a:pt x="13481" y="2458"/>
                </a:lnTo>
                <a:lnTo>
                  <a:pt x="13359" y="2556"/>
                </a:lnTo>
                <a:lnTo>
                  <a:pt x="13262" y="2702"/>
                </a:lnTo>
                <a:lnTo>
                  <a:pt x="13237" y="2775"/>
                </a:lnTo>
                <a:lnTo>
                  <a:pt x="13213" y="2848"/>
                </a:lnTo>
                <a:lnTo>
                  <a:pt x="13213" y="2896"/>
                </a:lnTo>
                <a:lnTo>
                  <a:pt x="13237" y="2921"/>
                </a:lnTo>
                <a:lnTo>
                  <a:pt x="13286" y="2945"/>
                </a:lnTo>
                <a:lnTo>
                  <a:pt x="13310" y="2921"/>
                </a:lnTo>
                <a:lnTo>
                  <a:pt x="13602" y="2750"/>
                </a:lnTo>
                <a:lnTo>
                  <a:pt x="13870" y="2604"/>
                </a:lnTo>
                <a:lnTo>
                  <a:pt x="14065" y="2507"/>
                </a:lnTo>
                <a:lnTo>
                  <a:pt x="14308" y="2629"/>
                </a:lnTo>
                <a:lnTo>
                  <a:pt x="14551" y="2750"/>
                </a:lnTo>
                <a:lnTo>
                  <a:pt x="14405" y="2775"/>
                </a:lnTo>
                <a:lnTo>
                  <a:pt x="14259" y="2823"/>
                </a:lnTo>
                <a:lnTo>
                  <a:pt x="14113" y="2872"/>
                </a:lnTo>
                <a:lnTo>
                  <a:pt x="13967" y="2945"/>
                </a:lnTo>
                <a:lnTo>
                  <a:pt x="13846" y="3018"/>
                </a:lnTo>
                <a:lnTo>
                  <a:pt x="13724" y="3115"/>
                </a:lnTo>
                <a:lnTo>
                  <a:pt x="13627" y="3213"/>
                </a:lnTo>
                <a:lnTo>
                  <a:pt x="13554" y="3310"/>
                </a:lnTo>
                <a:lnTo>
                  <a:pt x="13554" y="3359"/>
                </a:lnTo>
                <a:lnTo>
                  <a:pt x="13554" y="3407"/>
                </a:lnTo>
                <a:lnTo>
                  <a:pt x="13602" y="3456"/>
                </a:lnTo>
                <a:lnTo>
                  <a:pt x="13651" y="3480"/>
                </a:lnTo>
                <a:lnTo>
                  <a:pt x="13797" y="3456"/>
                </a:lnTo>
                <a:lnTo>
                  <a:pt x="13943" y="3407"/>
                </a:lnTo>
                <a:lnTo>
                  <a:pt x="14211" y="3286"/>
                </a:lnTo>
                <a:lnTo>
                  <a:pt x="14381" y="3237"/>
                </a:lnTo>
                <a:lnTo>
                  <a:pt x="14527" y="3188"/>
                </a:lnTo>
                <a:lnTo>
                  <a:pt x="14697" y="3140"/>
                </a:lnTo>
                <a:lnTo>
                  <a:pt x="14843" y="3091"/>
                </a:lnTo>
                <a:lnTo>
                  <a:pt x="14892" y="3067"/>
                </a:lnTo>
                <a:lnTo>
                  <a:pt x="14916" y="3018"/>
                </a:lnTo>
                <a:lnTo>
                  <a:pt x="15038" y="3140"/>
                </a:lnTo>
                <a:lnTo>
                  <a:pt x="14770" y="3213"/>
                </a:lnTo>
                <a:lnTo>
                  <a:pt x="14551" y="3261"/>
                </a:lnTo>
                <a:lnTo>
                  <a:pt x="14332" y="3359"/>
                </a:lnTo>
                <a:lnTo>
                  <a:pt x="14211" y="3432"/>
                </a:lnTo>
                <a:lnTo>
                  <a:pt x="14113" y="3505"/>
                </a:lnTo>
                <a:lnTo>
                  <a:pt x="14040" y="3578"/>
                </a:lnTo>
                <a:lnTo>
                  <a:pt x="13992" y="3675"/>
                </a:lnTo>
                <a:lnTo>
                  <a:pt x="13967" y="3748"/>
                </a:lnTo>
                <a:lnTo>
                  <a:pt x="13992" y="3821"/>
                </a:lnTo>
                <a:lnTo>
                  <a:pt x="14040" y="3845"/>
                </a:lnTo>
                <a:lnTo>
                  <a:pt x="14113" y="3845"/>
                </a:lnTo>
                <a:lnTo>
                  <a:pt x="14551" y="3724"/>
                </a:lnTo>
                <a:lnTo>
                  <a:pt x="14989" y="3602"/>
                </a:lnTo>
                <a:lnTo>
                  <a:pt x="15184" y="3578"/>
                </a:lnTo>
                <a:lnTo>
                  <a:pt x="15379" y="3505"/>
                </a:lnTo>
                <a:lnTo>
                  <a:pt x="15452" y="3602"/>
                </a:lnTo>
                <a:lnTo>
                  <a:pt x="15208" y="3675"/>
                </a:lnTo>
                <a:lnTo>
                  <a:pt x="15014" y="3748"/>
                </a:lnTo>
                <a:lnTo>
                  <a:pt x="14843" y="3845"/>
                </a:lnTo>
                <a:lnTo>
                  <a:pt x="14673" y="3967"/>
                </a:lnTo>
                <a:lnTo>
                  <a:pt x="14503" y="4089"/>
                </a:lnTo>
                <a:lnTo>
                  <a:pt x="14478" y="4113"/>
                </a:lnTo>
                <a:lnTo>
                  <a:pt x="14478" y="4162"/>
                </a:lnTo>
                <a:lnTo>
                  <a:pt x="14503" y="4210"/>
                </a:lnTo>
                <a:lnTo>
                  <a:pt x="14551" y="4259"/>
                </a:lnTo>
                <a:lnTo>
                  <a:pt x="14600" y="4259"/>
                </a:lnTo>
                <a:lnTo>
                  <a:pt x="15452" y="4016"/>
                </a:lnTo>
                <a:lnTo>
                  <a:pt x="15671" y="3967"/>
                </a:lnTo>
                <a:lnTo>
                  <a:pt x="15768" y="4186"/>
                </a:lnTo>
                <a:lnTo>
                  <a:pt x="15549" y="4259"/>
                </a:lnTo>
                <a:lnTo>
                  <a:pt x="15330" y="4332"/>
                </a:lnTo>
                <a:lnTo>
                  <a:pt x="15111" y="4429"/>
                </a:lnTo>
                <a:lnTo>
                  <a:pt x="14916" y="4551"/>
                </a:lnTo>
                <a:lnTo>
                  <a:pt x="14892" y="4600"/>
                </a:lnTo>
                <a:lnTo>
                  <a:pt x="14916" y="4648"/>
                </a:lnTo>
                <a:lnTo>
                  <a:pt x="14941" y="4697"/>
                </a:lnTo>
                <a:lnTo>
                  <a:pt x="15014" y="4697"/>
                </a:lnTo>
                <a:lnTo>
                  <a:pt x="15354" y="4624"/>
                </a:lnTo>
                <a:lnTo>
                  <a:pt x="15719" y="4551"/>
                </a:lnTo>
                <a:lnTo>
                  <a:pt x="15500" y="4648"/>
                </a:lnTo>
                <a:lnTo>
                  <a:pt x="15281" y="4746"/>
                </a:lnTo>
                <a:lnTo>
                  <a:pt x="15257" y="4770"/>
                </a:lnTo>
                <a:lnTo>
                  <a:pt x="15233" y="4819"/>
                </a:lnTo>
                <a:lnTo>
                  <a:pt x="15233" y="4867"/>
                </a:lnTo>
                <a:lnTo>
                  <a:pt x="15281" y="4940"/>
                </a:lnTo>
                <a:lnTo>
                  <a:pt x="15354" y="4940"/>
                </a:lnTo>
                <a:lnTo>
                  <a:pt x="15841" y="4867"/>
                </a:lnTo>
                <a:lnTo>
                  <a:pt x="15841" y="4989"/>
                </a:lnTo>
                <a:lnTo>
                  <a:pt x="15695" y="5013"/>
                </a:lnTo>
                <a:lnTo>
                  <a:pt x="15598" y="5038"/>
                </a:lnTo>
                <a:lnTo>
                  <a:pt x="15525" y="5086"/>
                </a:lnTo>
                <a:lnTo>
                  <a:pt x="15379" y="5208"/>
                </a:lnTo>
                <a:lnTo>
                  <a:pt x="15354" y="5281"/>
                </a:lnTo>
                <a:lnTo>
                  <a:pt x="15379" y="5330"/>
                </a:lnTo>
                <a:lnTo>
                  <a:pt x="15427" y="5378"/>
                </a:lnTo>
                <a:lnTo>
                  <a:pt x="15476" y="5378"/>
                </a:lnTo>
                <a:lnTo>
                  <a:pt x="15622" y="5354"/>
                </a:lnTo>
                <a:lnTo>
                  <a:pt x="15768" y="5378"/>
                </a:lnTo>
                <a:lnTo>
                  <a:pt x="15768" y="5427"/>
                </a:lnTo>
                <a:lnTo>
                  <a:pt x="15768" y="5524"/>
                </a:lnTo>
                <a:lnTo>
                  <a:pt x="15792" y="5622"/>
                </a:lnTo>
                <a:lnTo>
                  <a:pt x="15865" y="5695"/>
                </a:lnTo>
                <a:lnTo>
                  <a:pt x="15938" y="5768"/>
                </a:lnTo>
                <a:lnTo>
                  <a:pt x="16036" y="5792"/>
                </a:lnTo>
                <a:lnTo>
                  <a:pt x="16133" y="5792"/>
                </a:lnTo>
                <a:lnTo>
                  <a:pt x="16206" y="5768"/>
                </a:lnTo>
                <a:lnTo>
                  <a:pt x="16279" y="5695"/>
                </a:lnTo>
                <a:lnTo>
                  <a:pt x="16328" y="5695"/>
                </a:lnTo>
                <a:lnTo>
                  <a:pt x="16619" y="5622"/>
                </a:lnTo>
                <a:lnTo>
                  <a:pt x="16911" y="5597"/>
                </a:lnTo>
                <a:lnTo>
                  <a:pt x="17179" y="5597"/>
                </a:lnTo>
                <a:lnTo>
                  <a:pt x="17422" y="5646"/>
                </a:lnTo>
                <a:lnTo>
                  <a:pt x="17276" y="5695"/>
                </a:lnTo>
                <a:lnTo>
                  <a:pt x="17106" y="5768"/>
                </a:lnTo>
                <a:lnTo>
                  <a:pt x="16936" y="5865"/>
                </a:lnTo>
                <a:lnTo>
                  <a:pt x="16814" y="5987"/>
                </a:lnTo>
                <a:lnTo>
                  <a:pt x="16765" y="6060"/>
                </a:lnTo>
                <a:lnTo>
                  <a:pt x="16717" y="6133"/>
                </a:lnTo>
                <a:lnTo>
                  <a:pt x="16717" y="6206"/>
                </a:lnTo>
                <a:lnTo>
                  <a:pt x="16765" y="6279"/>
                </a:lnTo>
                <a:lnTo>
                  <a:pt x="16838" y="6303"/>
                </a:lnTo>
                <a:lnTo>
                  <a:pt x="16911" y="6279"/>
                </a:lnTo>
                <a:lnTo>
                  <a:pt x="17179" y="6157"/>
                </a:lnTo>
                <a:lnTo>
                  <a:pt x="17447" y="6060"/>
                </a:lnTo>
                <a:lnTo>
                  <a:pt x="17739" y="6011"/>
                </a:lnTo>
                <a:lnTo>
                  <a:pt x="17909" y="5962"/>
                </a:lnTo>
                <a:lnTo>
                  <a:pt x="18031" y="5914"/>
                </a:lnTo>
                <a:lnTo>
                  <a:pt x="18298" y="6133"/>
                </a:lnTo>
                <a:lnTo>
                  <a:pt x="18152" y="6181"/>
                </a:lnTo>
                <a:lnTo>
                  <a:pt x="17933" y="6254"/>
                </a:lnTo>
                <a:lnTo>
                  <a:pt x="17739" y="6352"/>
                </a:lnTo>
                <a:lnTo>
                  <a:pt x="17544" y="6473"/>
                </a:lnTo>
                <a:lnTo>
                  <a:pt x="17349" y="6595"/>
                </a:lnTo>
                <a:lnTo>
                  <a:pt x="17325" y="6668"/>
                </a:lnTo>
                <a:lnTo>
                  <a:pt x="17325" y="6741"/>
                </a:lnTo>
                <a:lnTo>
                  <a:pt x="17374" y="6790"/>
                </a:lnTo>
                <a:lnTo>
                  <a:pt x="17422" y="6814"/>
                </a:lnTo>
                <a:lnTo>
                  <a:pt x="17641" y="6765"/>
                </a:lnTo>
                <a:lnTo>
                  <a:pt x="17860" y="6717"/>
                </a:lnTo>
                <a:lnTo>
                  <a:pt x="18274" y="6595"/>
                </a:lnTo>
                <a:lnTo>
                  <a:pt x="18639" y="6473"/>
                </a:lnTo>
                <a:lnTo>
                  <a:pt x="18761" y="6644"/>
                </a:lnTo>
                <a:lnTo>
                  <a:pt x="18493" y="6717"/>
                </a:lnTo>
                <a:lnTo>
                  <a:pt x="18250" y="6814"/>
                </a:lnTo>
                <a:lnTo>
                  <a:pt x="18006" y="6960"/>
                </a:lnTo>
                <a:lnTo>
                  <a:pt x="17812" y="7130"/>
                </a:lnTo>
                <a:lnTo>
                  <a:pt x="17787" y="7155"/>
                </a:lnTo>
                <a:lnTo>
                  <a:pt x="17787" y="7179"/>
                </a:lnTo>
                <a:lnTo>
                  <a:pt x="17812" y="7252"/>
                </a:lnTo>
                <a:lnTo>
                  <a:pt x="17860" y="7276"/>
                </a:lnTo>
                <a:lnTo>
                  <a:pt x="17933" y="7276"/>
                </a:lnTo>
                <a:lnTo>
                  <a:pt x="18177" y="7179"/>
                </a:lnTo>
                <a:lnTo>
                  <a:pt x="18444" y="7130"/>
                </a:lnTo>
                <a:lnTo>
                  <a:pt x="18955" y="7033"/>
                </a:lnTo>
                <a:lnTo>
                  <a:pt x="19004" y="7106"/>
                </a:lnTo>
                <a:lnTo>
                  <a:pt x="18785" y="7155"/>
                </a:lnTo>
                <a:lnTo>
                  <a:pt x="18566" y="7203"/>
                </a:lnTo>
                <a:lnTo>
                  <a:pt x="18371" y="7301"/>
                </a:lnTo>
                <a:lnTo>
                  <a:pt x="18177" y="7398"/>
                </a:lnTo>
                <a:lnTo>
                  <a:pt x="18177" y="7447"/>
                </a:lnTo>
                <a:lnTo>
                  <a:pt x="18177" y="7471"/>
                </a:lnTo>
                <a:lnTo>
                  <a:pt x="18201" y="7471"/>
                </a:lnTo>
                <a:lnTo>
                  <a:pt x="18396" y="7495"/>
                </a:lnTo>
                <a:lnTo>
                  <a:pt x="18590" y="7495"/>
                </a:lnTo>
                <a:lnTo>
                  <a:pt x="18955" y="7447"/>
                </a:lnTo>
                <a:lnTo>
                  <a:pt x="19126" y="7422"/>
                </a:lnTo>
                <a:lnTo>
                  <a:pt x="19174" y="7544"/>
                </a:lnTo>
                <a:lnTo>
                  <a:pt x="18980" y="7568"/>
                </a:lnTo>
                <a:lnTo>
                  <a:pt x="18761" y="7617"/>
                </a:lnTo>
                <a:lnTo>
                  <a:pt x="18444" y="7714"/>
                </a:lnTo>
                <a:lnTo>
                  <a:pt x="18396" y="7763"/>
                </a:lnTo>
                <a:lnTo>
                  <a:pt x="18371" y="7836"/>
                </a:lnTo>
                <a:lnTo>
                  <a:pt x="18371" y="7909"/>
                </a:lnTo>
                <a:lnTo>
                  <a:pt x="18396" y="7933"/>
                </a:lnTo>
                <a:lnTo>
                  <a:pt x="18444" y="7957"/>
                </a:lnTo>
                <a:lnTo>
                  <a:pt x="18809" y="7982"/>
                </a:lnTo>
                <a:lnTo>
                  <a:pt x="19296" y="7982"/>
                </a:lnTo>
                <a:lnTo>
                  <a:pt x="19320" y="8201"/>
                </a:lnTo>
                <a:lnTo>
                  <a:pt x="19272" y="8201"/>
                </a:lnTo>
                <a:lnTo>
                  <a:pt x="19101" y="8176"/>
                </a:lnTo>
                <a:lnTo>
                  <a:pt x="18907" y="8201"/>
                </a:lnTo>
                <a:lnTo>
                  <a:pt x="18736" y="8225"/>
                </a:lnTo>
                <a:lnTo>
                  <a:pt x="18566" y="8274"/>
                </a:lnTo>
                <a:lnTo>
                  <a:pt x="18542" y="8298"/>
                </a:lnTo>
                <a:lnTo>
                  <a:pt x="18517" y="8322"/>
                </a:lnTo>
                <a:lnTo>
                  <a:pt x="18493" y="8420"/>
                </a:lnTo>
                <a:lnTo>
                  <a:pt x="18542" y="8468"/>
                </a:lnTo>
                <a:lnTo>
                  <a:pt x="18566" y="8493"/>
                </a:lnTo>
                <a:lnTo>
                  <a:pt x="18907" y="8493"/>
                </a:lnTo>
                <a:lnTo>
                  <a:pt x="19223" y="8517"/>
                </a:lnTo>
                <a:lnTo>
                  <a:pt x="19345" y="8541"/>
                </a:lnTo>
                <a:lnTo>
                  <a:pt x="19345" y="8833"/>
                </a:lnTo>
                <a:lnTo>
                  <a:pt x="19199" y="8785"/>
                </a:lnTo>
                <a:lnTo>
                  <a:pt x="18882" y="8785"/>
                </a:lnTo>
                <a:lnTo>
                  <a:pt x="18736" y="8809"/>
                </a:lnTo>
                <a:lnTo>
                  <a:pt x="18688" y="8833"/>
                </a:lnTo>
                <a:lnTo>
                  <a:pt x="18663" y="8858"/>
                </a:lnTo>
                <a:lnTo>
                  <a:pt x="18663" y="8931"/>
                </a:lnTo>
                <a:lnTo>
                  <a:pt x="18688" y="9004"/>
                </a:lnTo>
                <a:lnTo>
                  <a:pt x="18712" y="9004"/>
                </a:lnTo>
                <a:lnTo>
                  <a:pt x="18761" y="9028"/>
                </a:lnTo>
                <a:lnTo>
                  <a:pt x="18882" y="9028"/>
                </a:lnTo>
                <a:lnTo>
                  <a:pt x="19028" y="9077"/>
                </a:lnTo>
                <a:lnTo>
                  <a:pt x="19150" y="9125"/>
                </a:lnTo>
                <a:lnTo>
                  <a:pt x="19296" y="9174"/>
                </a:lnTo>
                <a:lnTo>
                  <a:pt x="19199" y="9466"/>
                </a:lnTo>
                <a:lnTo>
                  <a:pt x="18980" y="9417"/>
                </a:lnTo>
                <a:lnTo>
                  <a:pt x="18736" y="9417"/>
                </a:lnTo>
                <a:lnTo>
                  <a:pt x="18688" y="9442"/>
                </a:lnTo>
                <a:lnTo>
                  <a:pt x="18663" y="9466"/>
                </a:lnTo>
                <a:lnTo>
                  <a:pt x="18663" y="9515"/>
                </a:lnTo>
                <a:lnTo>
                  <a:pt x="18663" y="9563"/>
                </a:lnTo>
                <a:lnTo>
                  <a:pt x="18663" y="9612"/>
                </a:lnTo>
                <a:lnTo>
                  <a:pt x="18712" y="9636"/>
                </a:lnTo>
                <a:lnTo>
                  <a:pt x="18736" y="9661"/>
                </a:lnTo>
                <a:lnTo>
                  <a:pt x="18907" y="9709"/>
                </a:lnTo>
                <a:lnTo>
                  <a:pt x="19053" y="9758"/>
                </a:lnTo>
                <a:lnTo>
                  <a:pt x="18955" y="9928"/>
                </a:lnTo>
                <a:lnTo>
                  <a:pt x="18834" y="10099"/>
                </a:lnTo>
                <a:lnTo>
                  <a:pt x="18663" y="10074"/>
                </a:lnTo>
                <a:lnTo>
                  <a:pt x="18444" y="10074"/>
                </a:lnTo>
                <a:lnTo>
                  <a:pt x="18420" y="10099"/>
                </a:lnTo>
                <a:lnTo>
                  <a:pt x="18396" y="10172"/>
                </a:lnTo>
                <a:lnTo>
                  <a:pt x="18420" y="10220"/>
                </a:lnTo>
                <a:lnTo>
                  <a:pt x="18444" y="10245"/>
                </a:lnTo>
                <a:lnTo>
                  <a:pt x="18493" y="10245"/>
                </a:lnTo>
                <a:lnTo>
                  <a:pt x="18663" y="10269"/>
                </a:lnTo>
                <a:lnTo>
                  <a:pt x="18542" y="10391"/>
                </a:lnTo>
                <a:lnTo>
                  <a:pt x="18371" y="10512"/>
                </a:lnTo>
                <a:lnTo>
                  <a:pt x="18274" y="10464"/>
                </a:lnTo>
                <a:lnTo>
                  <a:pt x="18225" y="10439"/>
                </a:lnTo>
                <a:lnTo>
                  <a:pt x="18152" y="10439"/>
                </a:lnTo>
                <a:lnTo>
                  <a:pt x="18104" y="10488"/>
                </a:lnTo>
                <a:lnTo>
                  <a:pt x="18079" y="10537"/>
                </a:lnTo>
                <a:lnTo>
                  <a:pt x="18079" y="10610"/>
                </a:lnTo>
                <a:lnTo>
                  <a:pt x="18104" y="10658"/>
                </a:lnTo>
                <a:lnTo>
                  <a:pt x="17739" y="10829"/>
                </a:lnTo>
                <a:lnTo>
                  <a:pt x="17349" y="10950"/>
                </a:lnTo>
                <a:lnTo>
                  <a:pt x="16960" y="11023"/>
                </a:lnTo>
                <a:lnTo>
                  <a:pt x="16546" y="11096"/>
                </a:lnTo>
                <a:lnTo>
                  <a:pt x="16133" y="11121"/>
                </a:lnTo>
                <a:lnTo>
                  <a:pt x="15719" y="11145"/>
                </a:lnTo>
                <a:lnTo>
                  <a:pt x="14916" y="11169"/>
                </a:lnTo>
                <a:lnTo>
                  <a:pt x="13140" y="11194"/>
                </a:lnTo>
                <a:lnTo>
                  <a:pt x="12264" y="11242"/>
                </a:lnTo>
                <a:lnTo>
                  <a:pt x="11364" y="11340"/>
                </a:lnTo>
                <a:lnTo>
                  <a:pt x="10244" y="11461"/>
                </a:lnTo>
                <a:lnTo>
                  <a:pt x="9125" y="11559"/>
                </a:lnTo>
                <a:lnTo>
                  <a:pt x="8565" y="11583"/>
                </a:lnTo>
                <a:lnTo>
                  <a:pt x="8006" y="11583"/>
                </a:lnTo>
                <a:lnTo>
                  <a:pt x="7446" y="11559"/>
                </a:lnTo>
                <a:lnTo>
                  <a:pt x="6862" y="11510"/>
                </a:lnTo>
                <a:lnTo>
                  <a:pt x="5086" y="11364"/>
                </a:lnTo>
                <a:lnTo>
                  <a:pt x="4210" y="11242"/>
                </a:lnTo>
                <a:lnTo>
                  <a:pt x="3772" y="11169"/>
                </a:lnTo>
                <a:lnTo>
                  <a:pt x="3334" y="11072"/>
                </a:lnTo>
                <a:lnTo>
                  <a:pt x="2993" y="10999"/>
                </a:lnTo>
                <a:lnTo>
                  <a:pt x="2653" y="10877"/>
                </a:lnTo>
                <a:lnTo>
                  <a:pt x="2336" y="10756"/>
                </a:lnTo>
                <a:lnTo>
                  <a:pt x="2020" y="10610"/>
                </a:lnTo>
                <a:lnTo>
                  <a:pt x="1704" y="10439"/>
                </a:lnTo>
                <a:lnTo>
                  <a:pt x="1436" y="10245"/>
                </a:lnTo>
                <a:lnTo>
                  <a:pt x="1168" y="10001"/>
                </a:lnTo>
                <a:lnTo>
                  <a:pt x="949" y="9734"/>
                </a:lnTo>
                <a:lnTo>
                  <a:pt x="852" y="9588"/>
                </a:lnTo>
                <a:lnTo>
                  <a:pt x="779" y="9417"/>
                </a:lnTo>
                <a:lnTo>
                  <a:pt x="706" y="9271"/>
                </a:lnTo>
                <a:lnTo>
                  <a:pt x="657" y="9101"/>
                </a:lnTo>
                <a:lnTo>
                  <a:pt x="633" y="8931"/>
                </a:lnTo>
                <a:lnTo>
                  <a:pt x="609" y="8760"/>
                </a:lnTo>
                <a:lnTo>
                  <a:pt x="633" y="8420"/>
                </a:lnTo>
                <a:lnTo>
                  <a:pt x="682" y="8103"/>
                </a:lnTo>
                <a:lnTo>
                  <a:pt x="803" y="7763"/>
                </a:lnTo>
                <a:lnTo>
                  <a:pt x="949" y="7447"/>
                </a:lnTo>
                <a:lnTo>
                  <a:pt x="1120" y="7155"/>
                </a:lnTo>
                <a:lnTo>
                  <a:pt x="1387" y="6814"/>
                </a:lnTo>
                <a:lnTo>
                  <a:pt x="1679" y="6498"/>
                </a:lnTo>
                <a:lnTo>
                  <a:pt x="1996" y="6230"/>
                </a:lnTo>
                <a:lnTo>
                  <a:pt x="2336" y="5962"/>
                </a:lnTo>
                <a:lnTo>
                  <a:pt x="2336" y="5962"/>
                </a:lnTo>
                <a:lnTo>
                  <a:pt x="2117" y="6279"/>
                </a:lnTo>
                <a:lnTo>
                  <a:pt x="1898" y="6571"/>
                </a:lnTo>
                <a:lnTo>
                  <a:pt x="1874" y="6644"/>
                </a:lnTo>
                <a:lnTo>
                  <a:pt x="1898" y="6717"/>
                </a:lnTo>
                <a:lnTo>
                  <a:pt x="1947" y="6765"/>
                </a:lnTo>
                <a:lnTo>
                  <a:pt x="2044" y="6765"/>
                </a:lnTo>
                <a:lnTo>
                  <a:pt x="2117" y="6741"/>
                </a:lnTo>
                <a:lnTo>
                  <a:pt x="2190" y="6692"/>
                </a:lnTo>
                <a:lnTo>
                  <a:pt x="2336" y="6595"/>
                </a:lnTo>
                <a:lnTo>
                  <a:pt x="2458" y="6449"/>
                </a:lnTo>
                <a:lnTo>
                  <a:pt x="2555" y="6303"/>
                </a:lnTo>
                <a:lnTo>
                  <a:pt x="2847" y="5987"/>
                </a:lnTo>
                <a:lnTo>
                  <a:pt x="3164" y="5695"/>
                </a:lnTo>
                <a:lnTo>
                  <a:pt x="3188" y="5646"/>
                </a:lnTo>
                <a:lnTo>
                  <a:pt x="3212" y="5646"/>
                </a:lnTo>
                <a:lnTo>
                  <a:pt x="3091" y="5792"/>
                </a:lnTo>
                <a:lnTo>
                  <a:pt x="2847" y="6133"/>
                </a:lnTo>
                <a:lnTo>
                  <a:pt x="2774" y="6303"/>
                </a:lnTo>
                <a:lnTo>
                  <a:pt x="2677" y="6498"/>
                </a:lnTo>
                <a:lnTo>
                  <a:pt x="2677" y="6546"/>
                </a:lnTo>
                <a:lnTo>
                  <a:pt x="2726" y="6546"/>
                </a:lnTo>
                <a:lnTo>
                  <a:pt x="2896" y="6449"/>
                </a:lnTo>
                <a:lnTo>
                  <a:pt x="3066" y="6327"/>
                </a:lnTo>
                <a:lnTo>
                  <a:pt x="3212" y="6206"/>
                </a:lnTo>
                <a:lnTo>
                  <a:pt x="3334" y="6035"/>
                </a:lnTo>
                <a:lnTo>
                  <a:pt x="3480" y="5889"/>
                </a:lnTo>
                <a:lnTo>
                  <a:pt x="3626" y="5695"/>
                </a:lnTo>
                <a:lnTo>
                  <a:pt x="3650" y="5719"/>
                </a:lnTo>
                <a:lnTo>
                  <a:pt x="3699" y="5816"/>
                </a:lnTo>
                <a:lnTo>
                  <a:pt x="3577" y="5938"/>
                </a:lnTo>
                <a:lnTo>
                  <a:pt x="3456" y="6108"/>
                </a:lnTo>
                <a:lnTo>
                  <a:pt x="3407" y="6230"/>
                </a:lnTo>
                <a:lnTo>
                  <a:pt x="3407" y="6327"/>
                </a:lnTo>
                <a:lnTo>
                  <a:pt x="3407" y="6352"/>
                </a:lnTo>
                <a:lnTo>
                  <a:pt x="3456" y="6376"/>
                </a:lnTo>
                <a:lnTo>
                  <a:pt x="3529" y="6376"/>
                </a:lnTo>
                <a:lnTo>
                  <a:pt x="3626" y="6327"/>
                </a:lnTo>
                <a:lnTo>
                  <a:pt x="3772" y="6206"/>
                </a:lnTo>
                <a:lnTo>
                  <a:pt x="3869" y="6108"/>
                </a:lnTo>
                <a:lnTo>
                  <a:pt x="3967" y="6157"/>
                </a:lnTo>
                <a:lnTo>
                  <a:pt x="4064" y="6181"/>
                </a:lnTo>
                <a:lnTo>
                  <a:pt x="4186" y="6157"/>
                </a:lnTo>
                <a:lnTo>
                  <a:pt x="4283" y="6084"/>
                </a:lnTo>
                <a:lnTo>
                  <a:pt x="4307" y="6035"/>
                </a:lnTo>
                <a:lnTo>
                  <a:pt x="4307" y="5987"/>
                </a:lnTo>
                <a:lnTo>
                  <a:pt x="4137" y="5719"/>
                </a:lnTo>
                <a:lnTo>
                  <a:pt x="4015" y="5403"/>
                </a:lnTo>
                <a:lnTo>
                  <a:pt x="3918" y="5062"/>
                </a:lnTo>
                <a:lnTo>
                  <a:pt x="3845" y="4697"/>
                </a:lnTo>
                <a:lnTo>
                  <a:pt x="3821" y="4356"/>
                </a:lnTo>
                <a:lnTo>
                  <a:pt x="3821" y="3991"/>
                </a:lnTo>
                <a:lnTo>
                  <a:pt x="3845" y="3651"/>
                </a:lnTo>
                <a:lnTo>
                  <a:pt x="3894" y="3334"/>
                </a:lnTo>
                <a:lnTo>
                  <a:pt x="3942" y="3115"/>
                </a:lnTo>
                <a:lnTo>
                  <a:pt x="4015" y="2896"/>
                </a:lnTo>
                <a:lnTo>
                  <a:pt x="4113" y="2677"/>
                </a:lnTo>
                <a:lnTo>
                  <a:pt x="4210" y="2483"/>
                </a:lnTo>
                <a:lnTo>
                  <a:pt x="4332" y="2288"/>
                </a:lnTo>
                <a:lnTo>
                  <a:pt x="4478" y="2093"/>
                </a:lnTo>
                <a:lnTo>
                  <a:pt x="4599" y="1923"/>
                </a:lnTo>
                <a:lnTo>
                  <a:pt x="4770" y="1753"/>
                </a:lnTo>
                <a:lnTo>
                  <a:pt x="5110" y="1461"/>
                </a:lnTo>
                <a:lnTo>
                  <a:pt x="5475" y="1193"/>
                </a:lnTo>
                <a:lnTo>
                  <a:pt x="5865" y="974"/>
                </a:lnTo>
                <a:lnTo>
                  <a:pt x="6303" y="828"/>
                </a:lnTo>
                <a:lnTo>
                  <a:pt x="6716" y="706"/>
                </a:lnTo>
                <a:lnTo>
                  <a:pt x="7179" y="633"/>
                </a:lnTo>
                <a:lnTo>
                  <a:pt x="7008" y="731"/>
                </a:lnTo>
                <a:lnTo>
                  <a:pt x="6789" y="852"/>
                </a:lnTo>
                <a:lnTo>
                  <a:pt x="6546" y="998"/>
                </a:lnTo>
                <a:lnTo>
                  <a:pt x="6424" y="1071"/>
                </a:lnTo>
                <a:lnTo>
                  <a:pt x="6327" y="1169"/>
                </a:lnTo>
                <a:lnTo>
                  <a:pt x="6278" y="1266"/>
                </a:lnTo>
                <a:lnTo>
                  <a:pt x="6230" y="1363"/>
                </a:lnTo>
                <a:lnTo>
                  <a:pt x="6254" y="1412"/>
                </a:lnTo>
                <a:lnTo>
                  <a:pt x="6303" y="1461"/>
                </a:lnTo>
                <a:lnTo>
                  <a:pt x="6400" y="1485"/>
                </a:lnTo>
                <a:lnTo>
                  <a:pt x="6522" y="1461"/>
                </a:lnTo>
                <a:lnTo>
                  <a:pt x="6643" y="1436"/>
                </a:lnTo>
                <a:lnTo>
                  <a:pt x="6765" y="1363"/>
                </a:lnTo>
                <a:lnTo>
                  <a:pt x="7033" y="1217"/>
                </a:lnTo>
                <a:lnTo>
                  <a:pt x="7203" y="1096"/>
                </a:lnTo>
                <a:lnTo>
                  <a:pt x="7811" y="779"/>
                </a:lnTo>
                <a:lnTo>
                  <a:pt x="7982" y="682"/>
                </a:lnTo>
                <a:lnTo>
                  <a:pt x="8055" y="633"/>
                </a:lnTo>
                <a:lnTo>
                  <a:pt x="8128" y="560"/>
                </a:lnTo>
                <a:close/>
                <a:moveTo>
                  <a:pt x="7933" y="1"/>
                </a:moveTo>
                <a:lnTo>
                  <a:pt x="7349" y="49"/>
                </a:lnTo>
                <a:lnTo>
                  <a:pt x="6789" y="147"/>
                </a:lnTo>
                <a:lnTo>
                  <a:pt x="6254" y="268"/>
                </a:lnTo>
                <a:lnTo>
                  <a:pt x="5767" y="439"/>
                </a:lnTo>
                <a:lnTo>
                  <a:pt x="5524" y="536"/>
                </a:lnTo>
                <a:lnTo>
                  <a:pt x="5281" y="658"/>
                </a:lnTo>
                <a:lnTo>
                  <a:pt x="5062" y="804"/>
                </a:lnTo>
                <a:lnTo>
                  <a:pt x="4843" y="950"/>
                </a:lnTo>
                <a:lnTo>
                  <a:pt x="4624" y="1120"/>
                </a:lnTo>
                <a:lnTo>
                  <a:pt x="4429" y="1315"/>
                </a:lnTo>
                <a:lnTo>
                  <a:pt x="4259" y="1509"/>
                </a:lnTo>
                <a:lnTo>
                  <a:pt x="4088" y="1728"/>
                </a:lnTo>
                <a:lnTo>
                  <a:pt x="3942" y="1947"/>
                </a:lnTo>
                <a:lnTo>
                  <a:pt x="3796" y="2166"/>
                </a:lnTo>
                <a:lnTo>
                  <a:pt x="3675" y="2410"/>
                </a:lnTo>
                <a:lnTo>
                  <a:pt x="3577" y="2653"/>
                </a:lnTo>
                <a:lnTo>
                  <a:pt x="3480" y="2896"/>
                </a:lnTo>
                <a:lnTo>
                  <a:pt x="3407" y="3164"/>
                </a:lnTo>
                <a:lnTo>
                  <a:pt x="3358" y="3407"/>
                </a:lnTo>
                <a:lnTo>
                  <a:pt x="3310" y="3675"/>
                </a:lnTo>
                <a:lnTo>
                  <a:pt x="3310" y="3870"/>
                </a:lnTo>
                <a:lnTo>
                  <a:pt x="3334" y="4210"/>
                </a:lnTo>
                <a:lnTo>
                  <a:pt x="3383" y="4624"/>
                </a:lnTo>
                <a:lnTo>
                  <a:pt x="3480" y="5086"/>
                </a:lnTo>
                <a:lnTo>
                  <a:pt x="3285" y="5086"/>
                </a:lnTo>
                <a:lnTo>
                  <a:pt x="3115" y="5111"/>
                </a:lnTo>
                <a:lnTo>
                  <a:pt x="2726" y="5184"/>
                </a:lnTo>
                <a:lnTo>
                  <a:pt x="2409" y="5305"/>
                </a:lnTo>
                <a:lnTo>
                  <a:pt x="2166" y="5427"/>
                </a:lnTo>
                <a:lnTo>
                  <a:pt x="1825" y="5622"/>
                </a:lnTo>
                <a:lnTo>
                  <a:pt x="1485" y="5889"/>
                </a:lnTo>
                <a:lnTo>
                  <a:pt x="1193" y="6157"/>
                </a:lnTo>
                <a:lnTo>
                  <a:pt x="901" y="6473"/>
                </a:lnTo>
                <a:lnTo>
                  <a:pt x="657" y="6814"/>
                </a:lnTo>
                <a:lnTo>
                  <a:pt x="439" y="7179"/>
                </a:lnTo>
                <a:lnTo>
                  <a:pt x="268" y="7544"/>
                </a:lnTo>
                <a:lnTo>
                  <a:pt x="122" y="7909"/>
                </a:lnTo>
                <a:lnTo>
                  <a:pt x="25" y="8274"/>
                </a:lnTo>
                <a:lnTo>
                  <a:pt x="1" y="8614"/>
                </a:lnTo>
                <a:lnTo>
                  <a:pt x="1" y="8931"/>
                </a:lnTo>
                <a:lnTo>
                  <a:pt x="74" y="9247"/>
                </a:lnTo>
                <a:lnTo>
                  <a:pt x="171" y="9539"/>
                </a:lnTo>
                <a:lnTo>
                  <a:pt x="293" y="9807"/>
                </a:lnTo>
                <a:lnTo>
                  <a:pt x="487" y="10074"/>
                </a:lnTo>
                <a:lnTo>
                  <a:pt x="682" y="10318"/>
                </a:lnTo>
                <a:lnTo>
                  <a:pt x="925" y="10561"/>
                </a:lnTo>
                <a:lnTo>
                  <a:pt x="1168" y="10756"/>
                </a:lnTo>
                <a:lnTo>
                  <a:pt x="1436" y="10950"/>
                </a:lnTo>
                <a:lnTo>
                  <a:pt x="1728" y="11121"/>
                </a:lnTo>
                <a:lnTo>
                  <a:pt x="2020" y="11267"/>
                </a:lnTo>
                <a:lnTo>
                  <a:pt x="2336" y="11413"/>
                </a:lnTo>
                <a:lnTo>
                  <a:pt x="2628" y="11534"/>
                </a:lnTo>
                <a:lnTo>
                  <a:pt x="2945" y="11632"/>
                </a:lnTo>
                <a:lnTo>
                  <a:pt x="3334" y="11729"/>
                </a:lnTo>
                <a:lnTo>
                  <a:pt x="3723" y="11802"/>
                </a:lnTo>
                <a:lnTo>
                  <a:pt x="4526" y="11924"/>
                </a:lnTo>
                <a:lnTo>
                  <a:pt x="6132" y="12070"/>
                </a:lnTo>
                <a:lnTo>
                  <a:pt x="7276" y="12167"/>
                </a:lnTo>
                <a:lnTo>
                  <a:pt x="7836" y="12191"/>
                </a:lnTo>
                <a:lnTo>
                  <a:pt x="8395" y="12216"/>
                </a:lnTo>
                <a:lnTo>
                  <a:pt x="8955" y="12191"/>
                </a:lnTo>
                <a:lnTo>
                  <a:pt x="9514" y="12167"/>
                </a:lnTo>
                <a:lnTo>
                  <a:pt x="10098" y="12118"/>
                </a:lnTo>
                <a:lnTo>
                  <a:pt x="10658" y="12070"/>
                </a:lnTo>
                <a:lnTo>
                  <a:pt x="11583" y="11948"/>
                </a:lnTo>
                <a:lnTo>
                  <a:pt x="12507" y="11875"/>
                </a:lnTo>
                <a:lnTo>
                  <a:pt x="13432" y="11826"/>
                </a:lnTo>
                <a:lnTo>
                  <a:pt x="14357" y="11802"/>
                </a:lnTo>
                <a:lnTo>
                  <a:pt x="15208" y="11802"/>
                </a:lnTo>
                <a:lnTo>
                  <a:pt x="16060" y="11753"/>
                </a:lnTo>
                <a:lnTo>
                  <a:pt x="16498" y="11729"/>
                </a:lnTo>
                <a:lnTo>
                  <a:pt x="16911" y="11656"/>
                </a:lnTo>
                <a:lnTo>
                  <a:pt x="17325" y="11583"/>
                </a:lnTo>
                <a:lnTo>
                  <a:pt x="17739" y="11486"/>
                </a:lnTo>
                <a:lnTo>
                  <a:pt x="18079" y="11364"/>
                </a:lnTo>
                <a:lnTo>
                  <a:pt x="18396" y="11218"/>
                </a:lnTo>
                <a:lnTo>
                  <a:pt x="18688" y="11048"/>
                </a:lnTo>
                <a:lnTo>
                  <a:pt x="18931" y="10853"/>
                </a:lnTo>
                <a:lnTo>
                  <a:pt x="19174" y="10634"/>
                </a:lnTo>
                <a:lnTo>
                  <a:pt x="19369" y="10415"/>
                </a:lnTo>
                <a:lnTo>
                  <a:pt x="19539" y="10147"/>
                </a:lnTo>
                <a:lnTo>
                  <a:pt x="19685" y="9880"/>
                </a:lnTo>
                <a:lnTo>
                  <a:pt x="19807" y="9588"/>
                </a:lnTo>
                <a:lnTo>
                  <a:pt x="19904" y="9296"/>
                </a:lnTo>
                <a:lnTo>
                  <a:pt x="19953" y="8979"/>
                </a:lnTo>
                <a:lnTo>
                  <a:pt x="19977" y="8663"/>
                </a:lnTo>
                <a:lnTo>
                  <a:pt x="19977" y="8322"/>
                </a:lnTo>
                <a:lnTo>
                  <a:pt x="19953" y="8006"/>
                </a:lnTo>
                <a:lnTo>
                  <a:pt x="19880" y="7665"/>
                </a:lnTo>
                <a:lnTo>
                  <a:pt x="19783" y="7325"/>
                </a:lnTo>
                <a:lnTo>
                  <a:pt x="19710" y="7057"/>
                </a:lnTo>
                <a:lnTo>
                  <a:pt x="19588" y="6790"/>
                </a:lnTo>
                <a:lnTo>
                  <a:pt x="19442" y="6546"/>
                </a:lnTo>
                <a:lnTo>
                  <a:pt x="19296" y="6303"/>
                </a:lnTo>
                <a:lnTo>
                  <a:pt x="19126" y="6060"/>
                </a:lnTo>
                <a:lnTo>
                  <a:pt x="18955" y="5865"/>
                </a:lnTo>
                <a:lnTo>
                  <a:pt x="18761" y="5670"/>
                </a:lnTo>
                <a:lnTo>
                  <a:pt x="18542" y="5476"/>
                </a:lnTo>
                <a:lnTo>
                  <a:pt x="18323" y="5330"/>
                </a:lnTo>
                <a:lnTo>
                  <a:pt x="18104" y="5208"/>
                </a:lnTo>
                <a:lnTo>
                  <a:pt x="17860" y="5086"/>
                </a:lnTo>
                <a:lnTo>
                  <a:pt x="17593" y="5013"/>
                </a:lnTo>
                <a:lnTo>
                  <a:pt x="17325" y="4965"/>
                </a:lnTo>
                <a:lnTo>
                  <a:pt x="17057" y="4940"/>
                </a:lnTo>
                <a:lnTo>
                  <a:pt x="16790" y="4965"/>
                </a:lnTo>
                <a:lnTo>
                  <a:pt x="16522" y="5013"/>
                </a:lnTo>
                <a:lnTo>
                  <a:pt x="16522" y="4794"/>
                </a:lnTo>
                <a:lnTo>
                  <a:pt x="16522" y="4600"/>
                </a:lnTo>
                <a:lnTo>
                  <a:pt x="16473" y="4381"/>
                </a:lnTo>
                <a:lnTo>
                  <a:pt x="16425" y="4186"/>
                </a:lnTo>
                <a:lnTo>
                  <a:pt x="16352" y="3991"/>
                </a:lnTo>
                <a:lnTo>
                  <a:pt x="16279" y="3797"/>
                </a:lnTo>
                <a:lnTo>
                  <a:pt x="16182" y="3602"/>
                </a:lnTo>
                <a:lnTo>
                  <a:pt x="16060" y="3407"/>
                </a:lnTo>
                <a:lnTo>
                  <a:pt x="15792" y="3067"/>
                </a:lnTo>
                <a:lnTo>
                  <a:pt x="15500" y="2750"/>
                </a:lnTo>
                <a:lnTo>
                  <a:pt x="15184" y="2483"/>
                </a:lnTo>
                <a:lnTo>
                  <a:pt x="14843" y="2239"/>
                </a:lnTo>
                <a:lnTo>
                  <a:pt x="14673" y="2142"/>
                </a:lnTo>
                <a:lnTo>
                  <a:pt x="14478" y="2045"/>
                </a:lnTo>
                <a:lnTo>
                  <a:pt x="14284" y="1972"/>
                </a:lnTo>
                <a:lnTo>
                  <a:pt x="14089" y="1899"/>
                </a:lnTo>
                <a:lnTo>
                  <a:pt x="13870" y="1850"/>
                </a:lnTo>
                <a:lnTo>
                  <a:pt x="13651" y="1801"/>
                </a:lnTo>
                <a:lnTo>
                  <a:pt x="13432" y="1777"/>
                </a:lnTo>
                <a:lnTo>
                  <a:pt x="13213" y="1777"/>
                </a:lnTo>
                <a:lnTo>
                  <a:pt x="12994" y="1801"/>
                </a:lnTo>
                <a:lnTo>
                  <a:pt x="12775" y="1826"/>
                </a:lnTo>
                <a:lnTo>
                  <a:pt x="12580" y="1899"/>
                </a:lnTo>
                <a:lnTo>
                  <a:pt x="12386" y="1972"/>
                </a:lnTo>
                <a:lnTo>
                  <a:pt x="12215" y="2069"/>
                </a:lnTo>
                <a:lnTo>
                  <a:pt x="12069" y="2191"/>
                </a:lnTo>
                <a:lnTo>
                  <a:pt x="11923" y="2361"/>
                </a:lnTo>
                <a:lnTo>
                  <a:pt x="11802" y="2531"/>
                </a:lnTo>
                <a:lnTo>
                  <a:pt x="11656" y="2239"/>
                </a:lnTo>
                <a:lnTo>
                  <a:pt x="11485" y="1947"/>
                </a:lnTo>
                <a:lnTo>
                  <a:pt x="11291" y="1680"/>
                </a:lnTo>
                <a:lnTo>
                  <a:pt x="11072" y="1412"/>
                </a:lnTo>
                <a:lnTo>
                  <a:pt x="10828" y="1169"/>
                </a:lnTo>
                <a:lnTo>
                  <a:pt x="10585" y="925"/>
                </a:lnTo>
                <a:lnTo>
                  <a:pt x="10317" y="731"/>
                </a:lnTo>
                <a:lnTo>
                  <a:pt x="10050" y="536"/>
                </a:lnTo>
                <a:lnTo>
                  <a:pt x="9806" y="390"/>
                </a:lnTo>
                <a:lnTo>
                  <a:pt x="9563" y="268"/>
                </a:lnTo>
                <a:lnTo>
                  <a:pt x="9320" y="195"/>
                </a:lnTo>
                <a:lnTo>
                  <a:pt x="9052" y="122"/>
                </a:lnTo>
                <a:lnTo>
                  <a:pt x="8784" y="74"/>
                </a:lnTo>
                <a:lnTo>
                  <a:pt x="8492" y="25"/>
                </a:lnTo>
                <a:lnTo>
                  <a:pt x="8225" y="1"/>
                </a:lnTo>
                <a:close/>
              </a:path>
            </a:pathLst>
          </a:custGeom>
          <a:solidFill>
            <a:srgbClr val="6FA8D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"/>
          <p:cNvSpPr txBox="1"/>
          <p:nvPr/>
        </p:nvSpPr>
        <p:spPr>
          <a:xfrm>
            <a:off x="2087650" y="914275"/>
            <a:ext cx="6676800" cy="13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Now you can use any emoji as an icon!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And of course it resizes without losing quality and you can change the color.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How? Follow Google instructions </a:t>
            </a:r>
            <a:r>
              <a:rPr lang="en" u="sng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https://twitter.com/googledocs/status/730087240156643328</a:t>
            </a: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1" name="Google Shape;261;p23"/>
          <p:cNvSpPr txBox="1"/>
          <p:nvPr/>
        </p:nvSpPr>
        <p:spPr>
          <a:xfrm>
            <a:off x="731900" y="2374250"/>
            <a:ext cx="7327500" cy="25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FFFFFF"/>
                </a:solidFill>
              </a:rPr>
              <a:t>✋👆👉👍👤👦👧👨👩👪💃🏃❤😂😉😋😒😭👶😸🐟🍒🍔💣📌📖🔨🎃🎈🎨🏈🏰🌏🔌🔑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rgbClr val="666666"/>
                </a:highlight>
                <a:latin typeface="Sniglet"/>
                <a:ea typeface="Sniglet"/>
                <a:cs typeface="Sniglet"/>
                <a:sym typeface="Sniglet"/>
              </a:rPr>
              <a:t> and many more...</a:t>
            </a:r>
            <a:endParaRPr sz="2400">
              <a:solidFill>
                <a:srgbClr val="FFFFFF"/>
              </a:solidFill>
              <a:highlight>
                <a:srgbClr val="666666"/>
              </a:highlight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262" name="Google Shape;262;p23"/>
          <p:cNvSpPr txBox="1"/>
          <p:nvPr/>
        </p:nvSpPr>
        <p:spPr>
          <a:xfrm>
            <a:off x="572775" y="856414"/>
            <a:ext cx="1440600" cy="12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600">
                <a:solidFill>
                  <a:srgbClr val="6D9EEB"/>
                </a:solidFill>
              </a:rPr>
              <a:t>😉</a:t>
            </a:r>
            <a:endParaRPr sz="9600">
              <a:solidFill>
                <a:srgbClr val="6D9EEB"/>
              </a:solidFill>
            </a:endParaRPr>
          </a:p>
        </p:txBody>
      </p:sp>
      <p:sp>
        <p:nvSpPr>
          <p:cNvPr id="263" name="Google Shape;263;p2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24"/>
          <p:cNvGrpSpPr/>
          <p:nvPr/>
        </p:nvGrpSpPr>
        <p:grpSpPr>
          <a:xfrm>
            <a:off x="814699" y="1747824"/>
            <a:ext cx="2818834" cy="420033"/>
            <a:chOff x="242825" y="1204225"/>
            <a:chExt cx="2136775" cy="318400"/>
          </a:xfrm>
        </p:grpSpPr>
        <p:sp>
          <p:nvSpPr>
            <p:cNvPr id="269" name="Google Shape;269;p24"/>
            <p:cNvSpPr/>
            <p:nvPr/>
          </p:nvSpPr>
          <p:spPr>
            <a:xfrm>
              <a:off x="242825" y="1298550"/>
              <a:ext cx="2054250" cy="224075"/>
            </a:xfrm>
            <a:custGeom>
              <a:avLst/>
              <a:gdLst/>
              <a:ahLst/>
              <a:cxnLst/>
              <a:rect l="l" t="t" r="r" b="b"/>
              <a:pathLst>
                <a:path w="82170" h="8963" extrusionOk="0">
                  <a:moveTo>
                    <a:pt x="60471" y="1"/>
                  </a:moveTo>
                  <a:lnTo>
                    <a:pt x="60547" y="39"/>
                  </a:lnTo>
                  <a:lnTo>
                    <a:pt x="60660" y="1"/>
                  </a:lnTo>
                  <a:close/>
                  <a:moveTo>
                    <a:pt x="63019" y="95"/>
                  </a:moveTo>
                  <a:lnTo>
                    <a:pt x="62924" y="190"/>
                  </a:lnTo>
                  <a:lnTo>
                    <a:pt x="63019" y="190"/>
                  </a:lnTo>
                  <a:lnTo>
                    <a:pt x="63019" y="95"/>
                  </a:lnTo>
                  <a:close/>
                  <a:moveTo>
                    <a:pt x="82075" y="944"/>
                  </a:moveTo>
                  <a:lnTo>
                    <a:pt x="82075" y="1039"/>
                  </a:lnTo>
                  <a:lnTo>
                    <a:pt x="81980" y="1133"/>
                  </a:lnTo>
                  <a:lnTo>
                    <a:pt x="81792" y="1133"/>
                  </a:lnTo>
                  <a:lnTo>
                    <a:pt x="81697" y="1039"/>
                  </a:lnTo>
                  <a:lnTo>
                    <a:pt x="81509" y="1227"/>
                  </a:lnTo>
                  <a:lnTo>
                    <a:pt x="81886" y="1227"/>
                  </a:lnTo>
                  <a:lnTo>
                    <a:pt x="82169" y="1039"/>
                  </a:lnTo>
                  <a:lnTo>
                    <a:pt x="82075" y="944"/>
                  </a:lnTo>
                  <a:close/>
                  <a:moveTo>
                    <a:pt x="44151" y="1510"/>
                  </a:moveTo>
                  <a:lnTo>
                    <a:pt x="43962" y="1605"/>
                  </a:lnTo>
                  <a:lnTo>
                    <a:pt x="44245" y="1605"/>
                  </a:lnTo>
                  <a:lnTo>
                    <a:pt x="44151" y="1510"/>
                  </a:lnTo>
                  <a:close/>
                  <a:moveTo>
                    <a:pt x="43019" y="1699"/>
                  </a:moveTo>
                  <a:lnTo>
                    <a:pt x="42830" y="1793"/>
                  </a:lnTo>
                  <a:lnTo>
                    <a:pt x="42956" y="1762"/>
                  </a:lnTo>
                  <a:lnTo>
                    <a:pt x="43019" y="1699"/>
                  </a:lnTo>
                  <a:close/>
                  <a:moveTo>
                    <a:pt x="13585" y="5472"/>
                  </a:moveTo>
                  <a:lnTo>
                    <a:pt x="13585" y="5504"/>
                  </a:lnTo>
                  <a:lnTo>
                    <a:pt x="13585" y="5504"/>
                  </a:lnTo>
                  <a:lnTo>
                    <a:pt x="13680" y="5472"/>
                  </a:lnTo>
                  <a:close/>
                  <a:moveTo>
                    <a:pt x="15095" y="6321"/>
                  </a:moveTo>
                  <a:lnTo>
                    <a:pt x="14812" y="6416"/>
                  </a:lnTo>
                  <a:lnTo>
                    <a:pt x="14812" y="6321"/>
                  </a:lnTo>
                  <a:close/>
                  <a:moveTo>
                    <a:pt x="60547" y="39"/>
                  </a:moveTo>
                  <a:lnTo>
                    <a:pt x="60377" y="95"/>
                  </a:lnTo>
                  <a:lnTo>
                    <a:pt x="60471" y="190"/>
                  </a:lnTo>
                  <a:lnTo>
                    <a:pt x="60094" y="378"/>
                  </a:lnTo>
                  <a:lnTo>
                    <a:pt x="59811" y="473"/>
                  </a:lnTo>
                  <a:lnTo>
                    <a:pt x="59717" y="473"/>
                  </a:lnTo>
                  <a:lnTo>
                    <a:pt x="59622" y="378"/>
                  </a:lnTo>
                  <a:lnTo>
                    <a:pt x="59811" y="378"/>
                  </a:lnTo>
                  <a:lnTo>
                    <a:pt x="59811" y="284"/>
                  </a:lnTo>
                  <a:lnTo>
                    <a:pt x="59811" y="190"/>
                  </a:lnTo>
                  <a:lnTo>
                    <a:pt x="58962" y="190"/>
                  </a:lnTo>
                  <a:lnTo>
                    <a:pt x="58773" y="284"/>
                  </a:lnTo>
                  <a:lnTo>
                    <a:pt x="58396" y="473"/>
                  </a:lnTo>
                  <a:lnTo>
                    <a:pt x="58585" y="473"/>
                  </a:lnTo>
                  <a:lnTo>
                    <a:pt x="58396" y="661"/>
                  </a:lnTo>
                  <a:lnTo>
                    <a:pt x="58207" y="661"/>
                  </a:lnTo>
                  <a:lnTo>
                    <a:pt x="58302" y="567"/>
                  </a:lnTo>
                  <a:lnTo>
                    <a:pt x="58113" y="661"/>
                  </a:lnTo>
                  <a:lnTo>
                    <a:pt x="57924" y="661"/>
                  </a:lnTo>
                  <a:lnTo>
                    <a:pt x="57453" y="473"/>
                  </a:lnTo>
                  <a:lnTo>
                    <a:pt x="56981" y="284"/>
                  </a:lnTo>
                  <a:lnTo>
                    <a:pt x="56604" y="284"/>
                  </a:lnTo>
                  <a:lnTo>
                    <a:pt x="56604" y="473"/>
                  </a:lnTo>
                  <a:lnTo>
                    <a:pt x="56415" y="567"/>
                  </a:lnTo>
                  <a:lnTo>
                    <a:pt x="57075" y="473"/>
                  </a:lnTo>
                  <a:lnTo>
                    <a:pt x="56698" y="661"/>
                  </a:lnTo>
                  <a:lnTo>
                    <a:pt x="57170" y="567"/>
                  </a:lnTo>
                  <a:lnTo>
                    <a:pt x="57075" y="661"/>
                  </a:lnTo>
                  <a:lnTo>
                    <a:pt x="57075" y="756"/>
                  </a:lnTo>
                  <a:lnTo>
                    <a:pt x="56321" y="756"/>
                  </a:lnTo>
                  <a:lnTo>
                    <a:pt x="56226" y="567"/>
                  </a:lnTo>
                  <a:lnTo>
                    <a:pt x="56132" y="473"/>
                  </a:lnTo>
                  <a:lnTo>
                    <a:pt x="55849" y="473"/>
                  </a:lnTo>
                  <a:lnTo>
                    <a:pt x="55471" y="567"/>
                  </a:lnTo>
                  <a:lnTo>
                    <a:pt x="55000" y="661"/>
                  </a:lnTo>
                  <a:lnTo>
                    <a:pt x="55094" y="661"/>
                  </a:lnTo>
                  <a:lnTo>
                    <a:pt x="53868" y="850"/>
                  </a:lnTo>
                  <a:lnTo>
                    <a:pt x="52830" y="1039"/>
                  </a:lnTo>
                  <a:lnTo>
                    <a:pt x="52830" y="1039"/>
                  </a:lnTo>
                  <a:lnTo>
                    <a:pt x="52924" y="850"/>
                  </a:lnTo>
                  <a:lnTo>
                    <a:pt x="53019" y="756"/>
                  </a:lnTo>
                  <a:lnTo>
                    <a:pt x="53019" y="756"/>
                  </a:lnTo>
                  <a:lnTo>
                    <a:pt x="52358" y="944"/>
                  </a:lnTo>
                  <a:lnTo>
                    <a:pt x="51981" y="1039"/>
                  </a:lnTo>
                  <a:lnTo>
                    <a:pt x="51887" y="1133"/>
                  </a:lnTo>
                  <a:lnTo>
                    <a:pt x="51887" y="1227"/>
                  </a:lnTo>
                  <a:lnTo>
                    <a:pt x="51604" y="1039"/>
                  </a:lnTo>
                  <a:lnTo>
                    <a:pt x="50755" y="1039"/>
                  </a:lnTo>
                  <a:lnTo>
                    <a:pt x="50755" y="944"/>
                  </a:lnTo>
                  <a:lnTo>
                    <a:pt x="50755" y="850"/>
                  </a:lnTo>
                  <a:lnTo>
                    <a:pt x="50660" y="850"/>
                  </a:lnTo>
                  <a:lnTo>
                    <a:pt x="50660" y="1039"/>
                  </a:lnTo>
                  <a:lnTo>
                    <a:pt x="49623" y="1322"/>
                  </a:lnTo>
                  <a:lnTo>
                    <a:pt x="49151" y="1416"/>
                  </a:lnTo>
                  <a:lnTo>
                    <a:pt x="48679" y="1416"/>
                  </a:lnTo>
                  <a:lnTo>
                    <a:pt x="48679" y="1322"/>
                  </a:lnTo>
                  <a:lnTo>
                    <a:pt x="48773" y="1322"/>
                  </a:lnTo>
                  <a:lnTo>
                    <a:pt x="48585" y="1133"/>
                  </a:lnTo>
                  <a:lnTo>
                    <a:pt x="47547" y="1133"/>
                  </a:lnTo>
                  <a:lnTo>
                    <a:pt x="46981" y="1322"/>
                  </a:lnTo>
                  <a:lnTo>
                    <a:pt x="46038" y="1699"/>
                  </a:lnTo>
                  <a:lnTo>
                    <a:pt x="46038" y="1699"/>
                  </a:lnTo>
                  <a:lnTo>
                    <a:pt x="46132" y="1605"/>
                  </a:lnTo>
                  <a:lnTo>
                    <a:pt x="46038" y="1510"/>
                  </a:lnTo>
                  <a:lnTo>
                    <a:pt x="45755" y="1699"/>
                  </a:lnTo>
                  <a:lnTo>
                    <a:pt x="45660" y="1793"/>
                  </a:lnTo>
                  <a:lnTo>
                    <a:pt x="45566" y="1793"/>
                  </a:lnTo>
                  <a:lnTo>
                    <a:pt x="45472" y="1699"/>
                  </a:lnTo>
                  <a:lnTo>
                    <a:pt x="45472" y="1510"/>
                  </a:lnTo>
                  <a:lnTo>
                    <a:pt x="45755" y="1510"/>
                  </a:lnTo>
                  <a:lnTo>
                    <a:pt x="45566" y="1416"/>
                  </a:lnTo>
                  <a:lnTo>
                    <a:pt x="45189" y="1416"/>
                  </a:lnTo>
                  <a:lnTo>
                    <a:pt x="44245" y="1605"/>
                  </a:lnTo>
                  <a:lnTo>
                    <a:pt x="42736" y="2076"/>
                  </a:lnTo>
                  <a:lnTo>
                    <a:pt x="42736" y="2076"/>
                  </a:lnTo>
                  <a:lnTo>
                    <a:pt x="43113" y="1793"/>
                  </a:lnTo>
                  <a:lnTo>
                    <a:pt x="43491" y="1605"/>
                  </a:lnTo>
                  <a:lnTo>
                    <a:pt x="43208" y="1699"/>
                  </a:lnTo>
                  <a:lnTo>
                    <a:pt x="42956" y="1762"/>
                  </a:lnTo>
                  <a:lnTo>
                    <a:pt x="42924" y="1793"/>
                  </a:lnTo>
                  <a:lnTo>
                    <a:pt x="42453" y="1982"/>
                  </a:lnTo>
                  <a:lnTo>
                    <a:pt x="42075" y="1982"/>
                  </a:lnTo>
                  <a:lnTo>
                    <a:pt x="41981" y="1888"/>
                  </a:lnTo>
                  <a:lnTo>
                    <a:pt x="40377" y="1888"/>
                  </a:lnTo>
                  <a:lnTo>
                    <a:pt x="38962" y="1982"/>
                  </a:lnTo>
                  <a:lnTo>
                    <a:pt x="39057" y="2076"/>
                  </a:lnTo>
                  <a:lnTo>
                    <a:pt x="38962" y="2171"/>
                  </a:lnTo>
                  <a:lnTo>
                    <a:pt x="38679" y="2265"/>
                  </a:lnTo>
                  <a:lnTo>
                    <a:pt x="38774" y="2076"/>
                  </a:lnTo>
                  <a:lnTo>
                    <a:pt x="38679" y="2076"/>
                  </a:lnTo>
                  <a:lnTo>
                    <a:pt x="38585" y="2171"/>
                  </a:lnTo>
                  <a:lnTo>
                    <a:pt x="38491" y="2265"/>
                  </a:lnTo>
                  <a:lnTo>
                    <a:pt x="38302" y="2171"/>
                  </a:lnTo>
                  <a:lnTo>
                    <a:pt x="38208" y="1982"/>
                  </a:lnTo>
                  <a:lnTo>
                    <a:pt x="37453" y="1982"/>
                  </a:lnTo>
                  <a:lnTo>
                    <a:pt x="37736" y="2171"/>
                  </a:lnTo>
                  <a:lnTo>
                    <a:pt x="37264" y="2171"/>
                  </a:lnTo>
                  <a:lnTo>
                    <a:pt x="37076" y="2076"/>
                  </a:lnTo>
                  <a:lnTo>
                    <a:pt x="36793" y="2171"/>
                  </a:lnTo>
                  <a:lnTo>
                    <a:pt x="36887" y="1982"/>
                  </a:lnTo>
                  <a:lnTo>
                    <a:pt x="35943" y="2359"/>
                  </a:lnTo>
                  <a:lnTo>
                    <a:pt x="34906" y="2548"/>
                  </a:lnTo>
                  <a:lnTo>
                    <a:pt x="33868" y="2737"/>
                  </a:lnTo>
                  <a:lnTo>
                    <a:pt x="32925" y="2737"/>
                  </a:lnTo>
                  <a:lnTo>
                    <a:pt x="33113" y="2642"/>
                  </a:lnTo>
                  <a:lnTo>
                    <a:pt x="32830" y="2642"/>
                  </a:lnTo>
                  <a:lnTo>
                    <a:pt x="32547" y="2737"/>
                  </a:lnTo>
                  <a:lnTo>
                    <a:pt x="32076" y="2925"/>
                  </a:lnTo>
                  <a:lnTo>
                    <a:pt x="31321" y="2925"/>
                  </a:lnTo>
                  <a:lnTo>
                    <a:pt x="30472" y="3020"/>
                  </a:lnTo>
                  <a:lnTo>
                    <a:pt x="29623" y="3114"/>
                  </a:lnTo>
                  <a:lnTo>
                    <a:pt x="27736" y="3397"/>
                  </a:lnTo>
                  <a:lnTo>
                    <a:pt x="26698" y="3491"/>
                  </a:lnTo>
                  <a:lnTo>
                    <a:pt x="26415" y="3586"/>
                  </a:lnTo>
                  <a:lnTo>
                    <a:pt x="26321" y="3680"/>
                  </a:lnTo>
                  <a:lnTo>
                    <a:pt x="26132" y="3586"/>
                  </a:lnTo>
                  <a:lnTo>
                    <a:pt x="25944" y="3491"/>
                  </a:lnTo>
                  <a:lnTo>
                    <a:pt x="25755" y="3586"/>
                  </a:lnTo>
                  <a:lnTo>
                    <a:pt x="25661" y="3869"/>
                  </a:lnTo>
                  <a:lnTo>
                    <a:pt x="25189" y="3774"/>
                  </a:lnTo>
                  <a:lnTo>
                    <a:pt x="24623" y="3774"/>
                  </a:lnTo>
                  <a:lnTo>
                    <a:pt x="23491" y="3963"/>
                  </a:lnTo>
                  <a:lnTo>
                    <a:pt x="22642" y="4057"/>
                  </a:lnTo>
                  <a:lnTo>
                    <a:pt x="21793" y="4152"/>
                  </a:lnTo>
                  <a:lnTo>
                    <a:pt x="21887" y="4057"/>
                  </a:lnTo>
                  <a:lnTo>
                    <a:pt x="21698" y="4152"/>
                  </a:lnTo>
                  <a:lnTo>
                    <a:pt x="21510" y="4340"/>
                  </a:lnTo>
                  <a:lnTo>
                    <a:pt x="21415" y="4529"/>
                  </a:lnTo>
                  <a:lnTo>
                    <a:pt x="21227" y="4623"/>
                  </a:lnTo>
                  <a:lnTo>
                    <a:pt x="21132" y="4529"/>
                  </a:lnTo>
                  <a:lnTo>
                    <a:pt x="20944" y="4435"/>
                  </a:lnTo>
                  <a:lnTo>
                    <a:pt x="20378" y="4340"/>
                  </a:lnTo>
                  <a:lnTo>
                    <a:pt x="19906" y="4435"/>
                  </a:lnTo>
                  <a:lnTo>
                    <a:pt x="19529" y="4623"/>
                  </a:lnTo>
                  <a:lnTo>
                    <a:pt x="19434" y="4529"/>
                  </a:lnTo>
                  <a:lnTo>
                    <a:pt x="19340" y="4529"/>
                  </a:lnTo>
                  <a:lnTo>
                    <a:pt x="18868" y="4623"/>
                  </a:lnTo>
                  <a:lnTo>
                    <a:pt x="17925" y="5001"/>
                  </a:lnTo>
                  <a:lnTo>
                    <a:pt x="17925" y="4812"/>
                  </a:lnTo>
                  <a:lnTo>
                    <a:pt x="17736" y="5001"/>
                  </a:lnTo>
                  <a:lnTo>
                    <a:pt x="17548" y="5095"/>
                  </a:lnTo>
                  <a:lnTo>
                    <a:pt x="17359" y="5189"/>
                  </a:lnTo>
                  <a:lnTo>
                    <a:pt x="16887" y="5284"/>
                  </a:lnTo>
                  <a:lnTo>
                    <a:pt x="16982" y="5189"/>
                  </a:lnTo>
                  <a:lnTo>
                    <a:pt x="16982" y="5189"/>
                  </a:lnTo>
                  <a:lnTo>
                    <a:pt x="16321" y="5284"/>
                  </a:lnTo>
                  <a:lnTo>
                    <a:pt x="15755" y="5472"/>
                  </a:lnTo>
                  <a:lnTo>
                    <a:pt x="15189" y="5567"/>
                  </a:lnTo>
                  <a:lnTo>
                    <a:pt x="14623" y="5567"/>
                  </a:lnTo>
                  <a:lnTo>
                    <a:pt x="15283" y="5472"/>
                  </a:lnTo>
                  <a:lnTo>
                    <a:pt x="15189" y="5378"/>
                  </a:lnTo>
                  <a:lnTo>
                    <a:pt x="15095" y="5284"/>
                  </a:lnTo>
                  <a:lnTo>
                    <a:pt x="15095" y="5189"/>
                  </a:lnTo>
                  <a:lnTo>
                    <a:pt x="15095" y="5095"/>
                  </a:lnTo>
                  <a:lnTo>
                    <a:pt x="14906" y="5189"/>
                  </a:lnTo>
                  <a:lnTo>
                    <a:pt x="14529" y="5284"/>
                  </a:lnTo>
                  <a:lnTo>
                    <a:pt x="13680" y="5472"/>
                  </a:lnTo>
                  <a:lnTo>
                    <a:pt x="13680" y="5567"/>
                  </a:lnTo>
                  <a:lnTo>
                    <a:pt x="13585" y="5567"/>
                  </a:lnTo>
                  <a:lnTo>
                    <a:pt x="13585" y="5504"/>
                  </a:lnTo>
                  <a:lnTo>
                    <a:pt x="13585" y="5504"/>
                  </a:lnTo>
                  <a:lnTo>
                    <a:pt x="13397" y="5567"/>
                  </a:lnTo>
                  <a:lnTo>
                    <a:pt x="13208" y="5661"/>
                  </a:lnTo>
                  <a:lnTo>
                    <a:pt x="13302" y="5755"/>
                  </a:lnTo>
                  <a:lnTo>
                    <a:pt x="13585" y="5661"/>
                  </a:lnTo>
                  <a:lnTo>
                    <a:pt x="13868" y="5661"/>
                  </a:lnTo>
                  <a:lnTo>
                    <a:pt x="13585" y="5850"/>
                  </a:lnTo>
                  <a:lnTo>
                    <a:pt x="13302" y="5850"/>
                  </a:lnTo>
                  <a:lnTo>
                    <a:pt x="13019" y="5755"/>
                  </a:lnTo>
                  <a:lnTo>
                    <a:pt x="12736" y="5755"/>
                  </a:lnTo>
                  <a:lnTo>
                    <a:pt x="11133" y="6227"/>
                  </a:lnTo>
                  <a:lnTo>
                    <a:pt x="11038" y="6133"/>
                  </a:lnTo>
                  <a:lnTo>
                    <a:pt x="10472" y="6321"/>
                  </a:lnTo>
                  <a:lnTo>
                    <a:pt x="10001" y="6416"/>
                  </a:lnTo>
                  <a:lnTo>
                    <a:pt x="9434" y="6510"/>
                  </a:lnTo>
                  <a:lnTo>
                    <a:pt x="8680" y="6699"/>
                  </a:lnTo>
                  <a:lnTo>
                    <a:pt x="7642" y="6888"/>
                  </a:lnTo>
                  <a:lnTo>
                    <a:pt x="6416" y="7076"/>
                  </a:lnTo>
                  <a:lnTo>
                    <a:pt x="3963" y="7454"/>
                  </a:lnTo>
                  <a:lnTo>
                    <a:pt x="1604" y="7831"/>
                  </a:lnTo>
                  <a:lnTo>
                    <a:pt x="944" y="8020"/>
                  </a:lnTo>
                  <a:lnTo>
                    <a:pt x="567" y="7925"/>
                  </a:lnTo>
                  <a:lnTo>
                    <a:pt x="284" y="7831"/>
                  </a:lnTo>
                  <a:lnTo>
                    <a:pt x="189" y="7831"/>
                  </a:lnTo>
                  <a:lnTo>
                    <a:pt x="189" y="7925"/>
                  </a:lnTo>
                  <a:lnTo>
                    <a:pt x="189" y="8208"/>
                  </a:lnTo>
                  <a:lnTo>
                    <a:pt x="1" y="8397"/>
                  </a:lnTo>
                  <a:lnTo>
                    <a:pt x="1" y="8586"/>
                  </a:lnTo>
                  <a:lnTo>
                    <a:pt x="1" y="8680"/>
                  </a:lnTo>
                  <a:lnTo>
                    <a:pt x="95" y="8774"/>
                  </a:lnTo>
                  <a:lnTo>
                    <a:pt x="472" y="8869"/>
                  </a:lnTo>
                  <a:lnTo>
                    <a:pt x="755" y="8869"/>
                  </a:lnTo>
                  <a:lnTo>
                    <a:pt x="567" y="8963"/>
                  </a:lnTo>
                  <a:lnTo>
                    <a:pt x="755" y="8963"/>
                  </a:lnTo>
                  <a:lnTo>
                    <a:pt x="1038" y="8869"/>
                  </a:lnTo>
                  <a:lnTo>
                    <a:pt x="1416" y="8586"/>
                  </a:lnTo>
                  <a:lnTo>
                    <a:pt x="1416" y="8774"/>
                  </a:lnTo>
                  <a:lnTo>
                    <a:pt x="1510" y="8869"/>
                  </a:lnTo>
                  <a:lnTo>
                    <a:pt x="1699" y="8774"/>
                  </a:lnTo>
                  <a:lnTo>
                    <a:pt x="1793" y="8774"/>
                  </a:lnTo>
                  <a:lnTo>
                    <a:pt x="2265" y="8586"/>
                  </a:lnTo>
                  <a:lnTo>
                    <a:pt x="2642" y="8491"/>
                  </a:lnTo>
                  <a:lnTo>
                    <a:pt x="3397" y="8491"/>
                  </a:lnTo>
                  <a:lnTo>
                    <a:pt x="4152" y="8397"/>
                  </a:lnTo>
                  <a:lnTo>
                    <a:pt x="4623" y="8397"/>
                  </a:lnTo>
                  <a:lnTo>
                    <a:pt x="5001" y="8114"/>
                  </a:lnTo>
                  <a:lnTo>
                    <a:pt x="5001" y="8208"/>
                  </a:lnTo>
                  <a:lnTo>
                    <a:pt x="5284" y="8114"/>
                  </a:lnTo>
                  <a:lnTo>
                    <a:pt x="5850" y="7831"/>
                  </a:lnTo>
                  <a:lnTo>
                    <a:pt x="5944" y="7925"/>
                  </a:lnTo>
                  <a:lnTo>
                    <a:pt x="5850" y="8020"/>
                  </a:lnTo>
                  <a:lnTo>
                    <a:pt x="5850" y="8114"/>
                  </a:lnTo>
                  <a:lnTo>
                    <a:pt x="5944" y="8020"/>
                  </a:lnTo>
                  <a:lnTo>
                    <a:pt x="6416" y="7925"/>
                  </a:lnTo>
                  <a:lnTo>
                    <a:pt x="7170" y="7925"/>
                  </a:lnTo>
                  <a:lnTo>
                    <a:pt x="7170" y="8020"/>
                  </a:lnTo>
                  <a:lnTo>
                    <a:pt x="7076" y="8114"/>
                  </a:lnTo>
                  <a:lnTo>
                    <a:pt x="7265" y="8020"/>
                  </a:lnTo>
                  <a:lnTo>
                    <a:pt x="7359" y="7925"/>
                  </a:lnTo>
                  <a:lnTo>
                    <a:pt x="7359" y="7831"/>
                  </a:lnTo>
                  <a:lnTo>
                    <a:pt x="7548" y="8020"/>
                  </a:lnTo>
                  <a:lnTo>
                    <a:pt x="8397" y="7642"/>
                  </a:lnTo>
                  <a:lnTo>
                    <a:pt x="8963" y="7454"/>
                  </a:lnTo>
                  <a:lnTo>
                    <a:pt x="9151" y="7359"/>
                  </a:lnTo>
                  <a:lnTo>
                    <a:pt x="9246" y="7359"/>
                  </a:lnTo>
                  <a:lnTo>
                    <a:pt x="9151" y="7171"/>
                  </a:lnTo>
                  <a:lnTo>
                    <a:pt x="9246" y="7076"/>
                  </a:lnTo>
                  <a:lnTo>
                    <a:pt x="9340" y="7076"/>
                  </a:lnTo>
                  <a:lnTo>
                    <a:pt x="9340" y="7171"/>
                  </a:lnTo>
                  <a:lnTo>
                    <a:pt x="9434" y="7076"/>
                  </a:lnTo>
                  <a:lnTo>
                    <a:pt x="9529" y="7171"/>
                  </a:lnTo>
                  <a:lnTo>
                    <a:pt x="9434" y="7265"/>
                  </a:lnTo>
                  <a:lnTo>
                    <a:pt x="9340" y="7265"/>
                  </a:lnTo>
                  <a:lnTo>
                    <a:pt x="9340" y="7359"/>
                  </a:lnTo>
                  <a:lnTo>
                    <a:pt x="9717" y="7171"/>
                  </a:lnTo>
                  <a:lnTo>
                    <a:pt x="10095" y="7076"/>
                  </a:lnTo>
                  <a:lnTo>
                    <a:pt x="10095" y="7171"/>
                  </a:lnTo>
                  <a:lnTo>
                    <a:pt x="10001" y="7171"/>
                  </a:lnTo>
                  <a:lnTo>
                    <a:pt x="9906" y="7265"/>
                  </a:lnTo>
                  <a:lnTo>
                    <a:pt x="9906" y="7359"/>
                  </a:lnTo>
                  <a:lnTo>
                    <a:pt x="9623" y="7265"/>
                  </a:lnTo>
                  <a:lnTo>
                    <a:pt x="9717" y="7454"/>
                  </a:lnTo>
                  <a:lnTo>
                    <a:pt x="10850" y="7076"/>
                  </a:lnTo>
                  <a:lnTo>
                    <a:pt x="11038" y="7076"/>
                  </a:lnTo>
                  <a:lnTo>
                    <a:pt x="11133" y="7171"/>
                  </a:lnTo>
                  <a:lnTo>
                    <a:pt x="11321" y="7265"/>
                  </a:lnTo>
                  <a:lnTo>
                    <a:pt x="11416" y="7265"/>
                  </a:lnTo>
                  <a:lnTo>
                    <a:pt x="11604" y="7171"/>
                  </a:lnTo>
                  <a:lnTo>
                    <a:pt x="11793" y="6982"/>
                  </a:lnTo>
                  <a:lnTo>
                    <a:pt x="11887" y="6888"/>
                  </a:lnTo>
                  <a:lnTo>
                    <a:pt x="12170" y="6888"/>
                  </a:lnTo>
                  <a:lnTo>
                    <a:pt x="12076" y="7076"/>
                  </a:lnTo>
                  <a:lnTo>
                    <a:pt x="12265" y="7076"/>
                  </a:lnTo>
                  <a:lnTo>
                    <a:pt x="12359" y="6888"/>
                  </a:lnTo>
                  <a:lnTo>
                    <a:pt x="12548" y="6793"/>
                  </a:lnTo>
                  <a:lnTo>
                    <a:pt x="12736" y="6793"/>
                  </a:lnTo>
                  <a:lnTo>
                    <a:pt x="12453" y="6982"/>
                  </a:lnTo>
                  <a:lnTo>
                    <a:pt x="12925" y="6982"/>
                  </a:lnTo>
                  <a:lnTo>
                    <a:pt x="13491" y="6888"/>
                  </a:lnTo>
                  <a:lnTo>
                    <a:pt x="14434" y="6605"/>
                  </a:lnTo>
                  <a:lnTo>
                    <a:pt x="15849" y="6510"/>
                  </a:lnTo>
                  <a:lnTo>
                    <a:pt x="16510" y="6416"/>
                  </a:lnTo>
                  <a:lnTo>
                    <a:pt x="16982" y="6227"/>
                  </a:lnTo>
                  <a:lnTo>
                    <a:pt x="17831" y="6038"/>
                  </a:lnTo>
                  <a:lnTo>
                    <a:pt x="18680" y="6038"/>
                  </a:lnTo>
                  <a:lnTo>
                    <a:pt x="19057" y="5850"/>
                  </a:lnTo>
                  <a:lnTo>
                    <a:pt x="19340" y="5755"/>
                  </a:lnTo>
                  <a:lnTo>
                    <a:pt x="20472" y="5661"/>
                  </a:lnTo>
                  <a:lnTo>
                    <a:pt x="21604" y="5567"/>
                  </a:lnTo>
                  <a:lnTo>
                    <a:pt x="22736" y="5378"/>
                  </a:lnTo>
                  <a:lnTo>
                    <a:pt x="23774" y="5095"/>
                  </a:lnTo>
                  <a:lnTo>
                    <a:pt x="23774" y="5284"/>
                  </a:lnTo>
                  <a:lnTo>
                    <a:pt x="24151" y="5189"/>
                  </a:lnTo>
                  <a:lnTo>
                    <a:pt x="24246" y="5189"/>
                  </a:lnTo>
                  <a:lnTo>
                    <a:pt x="24246" y="5095"/>
                  </a:lnTo>
                  <a:lnTo>
                    <a:pt x="24623" y="5001"/>
                  </a:lnTo>
                  <a:lnTo>
                    <a:pt x="25000" y="5095"/>
                  </a:lnTo>
                  <a:lnTo>
                    <a:pt x="25378" y="5095"/>
                  </a:lnTo>
                  <a:lnTo>
                    <a:pt x="25755" y="4906"/>
                  </a:lnTo>
                  <a:lnTo>
                    <a:pt x="25755" y="5095"/>
                  </a:lnTo>
                  <a:lnTo>
                    <a:pt x="25849" y="5001"/>
                  </a:lnTo>
                  <a:lnTo>
                    <a:pt x="26132" y="4906"/>
                  </a:lnTo>
                  <a:lnTo>
                    <a:pt x="27264" y="4906"/>
                  </a:lnTo>
                  <a:lnTo>
                    <a:pt x="28491" y="4718"/>
                  </a:lnTo>
                  <a:lnTo>
                    <a:pt x="28302" y="4529"/>
                  </a:lnTo>
                  <a:lnTo>
                    <a:pt x="28491" y="4435"/>
                  </a:lnTo>
                  <a:lnTo>
                    <a:pt x="28585" y="4340"/>
                  </a:lnTo>
                  <a:lnTo>
                    <a:pt x="28774" y="4529"/>
                  </a:lnTo>
                  <a:lnTo>
                    <a:pt x="28679" y="4623"/>
                  </a:lnTo>
                  <a:lnTo>
                    <a:pt x="29717" y="4623"/>
                  </a:lnTo>
                  <a:lnTo>
                    <a:pt x="30189" y="4529"/>
                  </a:lnTo>
                  <a:lnTo>
                    <a:pt x="31510" y="4246"/>
                  </a:lnTo>
                  <a:lnTo>
                    <a:pt x="32076" y="4057"/>
                  </a:lnTo>
                  <a:lnTo>
                    <a:pt x="32547" y="3869"/>
                  </a:lnTo>
                  <a:lnTo>
                    <a:pt x="32642" y="3963"/>
                  </a:lnTo>
                  <a:lnTo>
                    <a:pt x="32830" y="4057"/>
                  </a:lnTo>
                  <a:lnTo>
                    <a:pt x="33019" y="4057"/>
                  </a:lnTo>
                  <a:lnTo>
                    <a:pt x="33679" y="3869"/>
                  </a:lnTo>
                  <a:lnTo>
                    <a:pt x="33962" y="3586"/>
                  </a:lnTo>
                  <a:lnTo>
                    <a:pt x="34623" y="3586"/>
                  </a:lnTo>
                  <a:lnTo>
                    <a:pt x="35660" y="3491"/>
                  </a:lnTo>
                  <a:lnTo>
                    <a:pt x="37170" y="3586"/>
                  </a:lnTo>
                  <a:lnTo>
                    <a:pt x="37547" y="3397"/>
                  </a:lnTo>
                  <a:lnTo>
                    <a:pt x="38019" y="3303"/>
                  </a:lnTo>
                  <a:lnTo>
                    <a:pt x="39151" y="3208"/>
                  </a:lnTo>
                  <a:lnTo>
                    <a:pt x="41038" y="3208"/>
                  </a:lnTo>
                  <a:lnTo>
                    <a:pt x="41038" y="3114"/>
                  </a:lnTo>
                  <a:lnTo>
                    <a:pt x="41226" y="3020"/>
                  </a:lnTo>
                  <a:lnTo>
                    <a:pt x="41981" y="2925"/>
                  </a:lnTo>
                  <a:lnTo>
                    <a:pt x="44811" y="2925"/>
                  </a:lnTo>
                  <a:lnTo>
                    <a:pt x="45000" y="2831"/>
                  </a:lnTo>
                  <a:lnTo>
                    <a:pt x="45189" y="2642"/>
                  </a:lnTo>
                  <a:lnTo>
                    <a:pt x="45283" y="2548"/>
                  </a:lnTo>
                  <a:lnTo>
                    <a:pt x="45566" y="2548"/>
                  </a:lnTo>
                  <a:lnTo>
                    <a:pt x="45472" y="2737"/>
                  </a:lnTo>
                  <a:lnTo>
                    <a:pt x="45472" y="2737"/>
                  </a:lnTo>
                  <a:lnTo>
                    <a:pt x="46132" y="2548"/>
                  </a:lnTo>
                  <a:lnTo>
                    <a:pt x="46887" y="2548"/>
                  </a:lnTo>
                  <a:lnTo>
                    <a:pt x="47547" y="2454"/>
                  </a:lnTo>
                  <a:lnTo>
                    <a:pt x="48207" y="2265"/>
                  </a:lnTo>
                  <a:lnTo>
                    <a:pt x="48302" y="2359"/>
                  </a:lnTo>
                  <a:lnTo>
                    <a:pt x="49434" y="2359"/>
                  </a:lnTo>
                  <a:lnTo>
                    <a:pt x="49717" y="2265"/>
                  </a:lnTo>
                  <a:lnTo>
                    <a:pt x="50094" y="2171"/>
                  </a:lnTo>
                  <a:lnTo>
                    <a:pt x="50755" y="2076"/>
                  </a:lnTo>
                  <a:lnTo>
                    <a:pt x="52170" y="1982"/>
                  </a:lnTo>
                  <a:lnTo>
                    <a:pt x="54056" y="1793"/>
                  </a:lnTo>
                  <a:lnTo>
                    <a:pt x="56132" y="1510"/>
                  </a:lnTo>
                  <a:lnTo>
                    <a:pt x="56037" y="1605"/>
                  </a:lnTo>
                  <a:lnTo>
                    <a:pt x="55943" y="1699"/>
                  </a:lnTo>
                  <a:lnTo>
                    <a:pt x="55754" y="1699"/>
                  </a:lnTo>
                  <a:lnTo>
                    <a:pt x="55471" y="1793"/>
                  </a:lnTo>
                  <a:lnTo>
                    <a:pt x="55377" y="1888"/>
                  </a:lnTo>
                  <a:lnTo>
                    <a:pt x="56415" y="1605"/>
                  </a:lnTo>
                  <a:lnTo>
                    <a:pt x="56887" y="1510"/>
                  </a:lnTo>
                  <a:lnTo>
                    <a:pt x="56981" y="1605"/>
                  </a:lnTo>
                  <a:lnTo>
                    <a:pt x="56887" y="1699"/>
                  </a:lnTo>
                  <a:lnTo>
                    <a:pt x="57358" y="1605"/>
                  </a:lnTo>
                  <a:lnTo>
                    <a:pt x="57736" y="1605"/>
                  </a:lnTo>
                  <a:lnTo>
                    <a:pt x="58207" y="1510"/>
                  </a:lnTo>
                  <a:lnTo>
                    <a:pt x="58679" y="1510"/>
                  </a:lnTo>
                  <a:lnTo>
                    <a:pt x="58773" y="1416"/>
                  </a:lnTo>
                  <a:lnTo>
                    <a:pt x="58868" y="1322"/>
                  </a:lnTo>
                  <a:lnTo>
                    <a:pt x="59056" y="1133"/>
                  </a:lnTo>
                  <a:lnTo>
                    <a:pt x="59151" y="1227"/>
                  </a:lnTo>
                  <a:lnTo>
                    <a:pt x="59339" y="1227"/>
                  </a:lnTo>
                  <a:lnTo>
                    <a:pt x="59434" y="1322"/>
                  </a:lnTo>
                  <a:lnTo>
                    <a:pt x="59339" y="1510"/>
                  </a:lnTo>
                  <a:lnTo>
                    <a:pt x="59811" y="1416"/>
                  </a:lnTo>
                  <a:lnTo>
                    <a:pt x="60000" y="1322"/>
                  </a:lnTo>
                  <a:lnTo>
                    <a:pt x="60094" y="1416"/>
                  </a:lnTo>
                  <a:lnTo>
                    <a:pt x="60377" y="1322"/>
                  </a:lnTo>
                  <a:lnTo>
                    <a:pt x="60660" y="1227"/>
                  </a:lnTo>
                  <a:lnTo>
                    <a:pt x="61320" y="1133"/>
                  </a:lnTo>
                  <a:lnTo>
                    <a:pt x="61981" y="1227"/>
                  </a:lnTo>
                  <a:lnTo>
                    <a:pt x="62641" y="1227"/>
                  </a:lnTo>
                  <a:lnTo>
                    <a:pt x="62547" y="1133"/>
                  </a:lnTo>
                  <a:lnTo>
                    <a:pt x="63207" y="1039"/>
                  </a:lnTo>
                  <a:lnTo>
                    <a:pt x="63019" y="1133"/>
                  </a:lnTo>
                  <a:lnTo>
                    <a:pt x="63585" y="1133"/>
                  </a:lnTo>
                  <a:lnTo>
                    <a:pt x="63302" y="1039"/>
                  </a:lnTo>
                  <a:lnTo>
                    <a:pt x="63773" y="850"/>
                  </a:lnTo>
                  <a:lnTo>
                    <a:pt x="64151" y="756"/>
                  </a:lnTo>
                  <a:lnTo>
                    <a:pt x="64434" y="850"/>
                  </a:lnTo>
                  <a:lnTo>
                    <a:pt x="64434" y="1133"/>
                  </a:lnTo>
                  <a:lnTo>
                    <a:pt x="65283" y="850"/>
                  </a:lnTo>
                  <a:lnTo>
                    <a:pt x="65283" y="944"/>
                  </a:lnTo>
                  <a:lnTo>
                    <a:pt x="65471" y="944"/>
                  </a:lnTo>
                  <a:lnTo>
                    <a:pt x="65566" y="850"/>
                  </a:lnTo>
                  <a:lnTo>
                    <a:pt x="65754" y="944"/>
                  </a:lnTo>
                  <a:lnTo>
                    <a:pt x="66132" y="850"/>
                  </a:lnTo>
                  <a:lnTo>
                    <a:pt x="66981" y="850"/>
                  </a:lnTo>
                  <a:lnTo>
                    <a:pt x="66981" y="944"/>
                  </a:lnTo>
                  <a:lnTo>
                    <a:pt x="66886" y="1039"/>
                  </a:lnTo>
                  <a:lnTo>
                    <a:pt x="66792" y="1039"/>
                  </a:lnTo>
                  <a:lnTo>
                    <a:pt x="66792" y="1133"/>
                  </a:lnTo>
                  <a:lnTo>
                    <a:pt x="67641" y="944"/>
                  </a:lnTo>
                  <a:lnTo>
                    <a:pt x="68113" y="850"/>
                  </a:lnTo>
                  <a:lnTo>
                    <a:pt x="68584" y="850"/>
                  </a:lnTo>
                  <a:lnTo>
                    <a:pt x="68773" y="944"/>
                  </a:lnTo>
                  <a:lnTo>
                    <a:pt x="68962" y="944"/>
                  </a:lnTo>
                  <a:lnTo>
                    <a:pt x="69150" y="850"/>
                  </a:lnTo>
                  <a:lnTo>
                    <a:pt x="70849" y="944"/>
                  </a:lnTo>
                  <a:lnTo>
                    <a:pt x="71509" y="850"/>
                  </a:lnTo>
                  <a:lnTo>
                    <a:pt x="72169" y="756"/>
                  </a:lnTo>
                  <a:lnTo>
                    <a:pt x="73207" y="756"/>
                  </a:lnTo>
                  <a:lnTo>
                    <a:pt x="73584" y="944"/>
                  </a:lnTo>
                  <a:lnTo>
                    <a:pt x="73962" y="944"/>
                  </a:lnTo>
                  <a:lnTo>
                    <a:pt x="73773" y="756"/>
                  </a:lnTo>
                  <a:lnTo>
                    <a:pt x="74056" y="567"/>
                  </a:lnTo>
                  <a:lnTo>
                    <a:pt x="74150" y="567"/>
                  </a:lnTo>
                  <a:lnTo>
                    <a:pt x="74150" y="756"/>
                  </a:lnTo>
                  <a:lnTo>
                    <a:pt x="74339" y="850"/>
                  </a:lnTo>
                  <a:lnTo>
                    <a:pt x="74433" y="756"/>
                  </a:lnTo>
                  <a:lnTo>
                    <a:pt x="74716" y="661"/>
                  </a:lnTo>
                  <a:lnTo>
                    <a:pt x="75188" y="661"/>
                  </a:lnTo>
                  <a:lnTo>
                    <a:pt x="75188" y="756"/>
                  </a:lnTo>
                  <a:lnTo>
                    <a:pt x="74999" y="850"/>
                  </a:lnTo>
                  <a:lnTo>
                    <a:pt x="75377" y="756"/>
                  </a:lnTo>
                  <a:lnTo>
                    <a:pt x="75754" y="756"/>
                  </a:lnTo>
                  <a:lnTo>
                    <a:pt x="75471" y="850"/>
                  </a:lnTo>
                  <a:lnTo>
                    <a:pt x="75565" y="944"/>
                  </a:lnTo>
                  <a:lnTo>
                    <a:pt x="76226" y="1039"/>
                  </a:lnTo>
                  <a:lnTo>
                    <a:pt x="76320" y="850"/>
                  </a:lnTo>
                  <a:lnTo>
                    <a:pt x="76509" y="850"/>
                  </a:lnTo>
                  <a:lnTo>
                    <a:pt x="76792" y="756"/>
                  </a:lnTo>
                  <a:lnTo>
                    <a:pt x="77075" y="661"/>
                  </a:lnTo>
                  <a:lnTo>
                    <a:pt x="76886" y="850"/>
                  </a:lnTo>
                  <a:lnTo>
                    <a:pt x="76981" y="944"/>
                  </a:lnTo>
                  <a:lnTo>
                    <a:pt x="77264" y="1039"/>
                  </a:lnTo>
                  <a:lnTo>
                    <a:pt x="77547" y="1133"/>
                  </a:lnTo>
                  <a:lnTo>
                    <a:pt x="77924" y="1227"/>
                  </a:lnTo>
                  <a:lnTo>
                    <a:pt x="78018" y="1133"/>
                  </a:lnTo>
                  <a:lnTo>
                    <a:pt x="77924" y="1039"/>
                  </a:lnTo>
                  <a:lnTo>
                    <a:pt x="78207" y="944"/>
                  </a:lnTo>
                  <a:lnTo>
                    <a:pt x="78490" y="1039"/>
                  </a:lnTo>
                  <a:lnTo>
                    <a:pt x="78773" y="1039"/>
                  </a:lnTo>
                  <a:lnTo>
                    <a:pt x="79056" y="1133"/>
                  </a:lnTo>
                  <a:lnTo>
                    <a:pt x="79716" y="944"/>
                  </a:lnTo>
                  <a:lnTo>
                    <a:pt x="80282" y="756"/>
                  </a:lnTo>
                  <a:lnTo>
                    <a:pt x="80282" y="850"/>
                  </a:lnTo>
                  <a:lnTo>
                    <a:pt x="80188" y="944"/>
                  </a:lnTo>
                  <a:lnTo>
                    <a:pt x="80848" y="1039"/>
                  </a:lnTo>
                  <a:lnTo>
                    <a:pt x="81131" y="1039"/>
                  </a:lnTo>
                  <a:lnTo>
                    <a:pt x="81131" y="1133"/>
                  </a:lnTo>
                  <a:lnTo>
                    <a:pt x="81037" y="1227"/>
                  </a:lnTo>
                  <a:lnTo>
                    <a:pt x="81697" y="1039"/>
                  </a:lnTo>
                  <a:lnTo>
                    <a:pt x="81886" y="944"/>
                  </a:lnTo>
                  <a:lnTo>
                    <a:pt x="81792" y="850"/>
                  </a:lnTo>
                  <a:lnTo>
                    <a:pt x="81414" y="850"/>
                  </a:lnTo>
                  <a:lnTo>
                    <a:pt x="80943" y="944"/>
                  </a:lnTo>
                  <a:lnTo>
                    <a:pt x="81037" y="756"/>
                  </a:lnTo>
                  <a:lnTo>
                    <a:pt x="80754" y="944"/>
                  </a:lnTo>
                  <a:lnTo>
                    <a:pt x="80660" y="756"/>
                  </a:lnTo>
                  <a:lnTo>
                    <a:pt x="80754" y="661"/>
                  </a:lnTo>
                  <a:lnTo>
                    <a:pt x="80188" y="661"/>
                  </a:lnTo>
                  <a:lnTo>
                    <a:pt x="80188" y="567"/>
                  </a:lnTo>
                  <a:lnTo>
                    <a:pt x="80282" y="567"/>
                  </a:lnTo>
                  <a:lnTo>
                    <a:pt x="79528" y="473"/>
                  </a:lnTo>
                  <a:lnTo>
                    <a:pt x="79339" y="567"/>
                  </a:lnTo>
                  <a:lnTo>
                    <a:pt x="79245" y="567"/>
                  </a:lnTo>
                  <a:lnTo>
                    <a:pt x="79245" y="661"/>
                  </a:lnTo>
                  <a:lnTo>
                    <a:pt x="79056" y="850"/>
                  </a:lnTo>
                  <a:lnTo>
                    <a:pt x="78867" y="378"/>
                  </a:lnTo>
                  <a:lnTo>
                    <a:pt x="78679" y="473"/>
                  </a:lnTo>
                  <a:lnTo>
                    <a:pt x="78396" y="567"/>
                  </a:lnTo>
                  <a:lnTo>
                    <a:pt x="78018" y="661"/>
                  </a:lnTo>
                  <a:lnTo>
                    <a:pt x="77924" y="661"/>
                  </a:lnTo>
                  <a:lnTo>
                    <a:pt x="77830" y="567"/>
                  </a:lnTo>
                  <a:lnTo>
                    <a:pt x="77075" y="567"/>
                  </a:lnTo>
                  <a:lnTo>
                    <a:pt x="77264" y="473"/>
                  </a:lnTo>
                  <a:lnTo>
                    <a:pt x="77169" y="284"/>
                  </a:lnTo>
                  <a:lnTo>
                    <a:pt x="76981" y="378"/>
                  </a:lnTo>
                  <a:lnTo>
                    <a:pt x="76792" y="473"/>
                  </a:lnTo>
                  <a:lnTo>
                    <a:pt x="76037" y="473"/>
                  </a:lnTo>
                  <a:lnTo>
                    <a:pt x="74716" y="190"/>
                  </a:lnTo>
                  <a:lnTo>
                    <a:pt x="74433" y="378"/>
                  </a:lnTo>
                  <a:lnTo>
                    <a:pt x="74056" y="378"/>
                  </a:lnTo>
                  <a:lnTo>
                    <a:pt x="74150" y="190"/>
                  </a:lnTo>
                  <a:lnTo>
                    <a:pt x="74056" y="190"/>
                  </a:lnTo>
                  <a:lnTo>
                    <a:pt x="73773" y="284"/>
                  </a:lnTo>
                  <a:lnTo>
                    <a:pt x="73773" y="95"/>
                  </a:lnTo>
                  <a:lnTo>
                    <a:pt x="73301" y="190"/>
                  </a:lnTo>
                  <a:lnTo>
                    <a:pt x="72830" y="190"/>
                  </a:lnTo>
                  <a:lnTo>
                    <a:pt x="72830" y="378"/>
                  </a:lnTo>
                  <a:lnTo>
                    <a:pt x="72924" y="473"/>
                  </a:lnTo>
                  <a:lnTo>
                    <a:pt x="72924" y="567"/>
                  </a:lnTo>
                  <a:lnTo>
                    <a:pt x="72735" y="661"/>
                  </a:lnTo>
                  <a:lnTo>
                    <a:pt x="72735" y="567"/>
                  </a:lnTo>
                  <a:lnTo>
                    <a:pt x="72547" y="473"/>
                  </a:lnTo>
                  <a:lnTo>
                    <a:pt x="72452" y="378"/>
                  </a:lnTo>
                  <a:lnTo>
                    <a:pt x="72641" y="284"/>
                  </a:lnTo>
                  <a:lnTo>
                    <a:pt x="71603" y="284"/>
                  </a:lnTo>
                  <a:lnTo>
                    <a:pt x="70849" y="190"/>
                  </a:lnTo>
                  <a:lnTo>
                    <a:pt x="70660" y="284"/>
                  </a:lnTo>
                  <a:lnTo>
                    <a:pt x="69905" y="473"/>
                  </a:lnTo>
                  <a:lnTo>
                    <a:pt x="69056" y="473"/>
                  </a:lnTo>
                  <a:lnTo>
                    <a:pt x="68207" y="378"/>
                  </a:lnTo>
                  <a:lnTo>
                    <a:pt x="67547" y="284"/>
                  </a:lnTo>
                  <a:lnTo>
                    <a:pt x="67641" y="190"/>
                  </a:lnTo>
                  <a:lnTo>
                    <a:pt x="67735" y="190"/>
                  </a:lnTo>
                  <a:lnTo>
                    <a:pt x="67169" y="95"/>
                  </a:lnTo>
                  <a:lnTo>
                    <a:pt x="66698" y="95"/>
                  </a:lnTo>
                  <a:lnTo>
                    <a:pt x="66886" y="190"/>
                  </a:lnTo>
                  <a:lnTo>
                    <a:pt x="65283" y="190"/>
                  </a:lnTo>
                  <a:lnTo>
                    <a:pt x="64905" y="95"/>
                  </a:lnTo>
                  <a:lnTo>
                    <a:pt x="64905" y="190"/>
                  </a:lnTo>
                  <a:lnTo>
                    <a:pt x="65000" y="190"/>
                  </a:lnTo>
                  <a:lnTo>
                    <a:pt x="65094" y="284"/>
                  </a:lnTo>
                  <a:lnTo>
                    <a:pt x="65094" y="378"/>
                  </a:lnTo>
                  <a:lnTo>
                    <a:pt x="64528" y="284"/>
                  </a:lnTo>
                  <a:lnTo>
                    <a:pt x="63962" y="190"/>
                  </a:lnTo>
                  <a:lnTo>
                    <a:pt x="63773" y="284"/>
                  </a:lnTo>
                  <a:lnTo>
                    <a:pt x="63585" y="473"/>
                  </a:lnTo>
                  <a:lnTo>
                    <a:pt x="63396" y="567"/>
                  </a:lnTo>
                  <a:lnTo>
                    <a:pt x="63302" y="567"/>
                  </a:lnTo>
                  <a:lnTo>
                    <a:pt x="63207" y="473"/>
                  </a:lnTo>
                  <a:lnTo>
                    <a:pt x="63207" y="284"/>
                  </a:lnTo>
                  <a:lnTo>
                    <a:pt x="63396" y="284"/>
                  </a:lnTo>
                  <a:lnTo>
                    <a:pt x="63490" y="190"/>
                  </a:lnTo>
                  <a:lnTo>
                    <a:pt x="63113" y="190"/>
                  </a:lnTo>
                  <a:lnTo>
                    <a:pt x="61981" y="284"/>
                  </a:lnTo>
                  <a:lnTo>
                    <a:pt x="61320" y="284"/>
                  </a:lnTo>
                  <a:lnTo>
                    <a:pt x="61226" y="190"/>
                  </a:lnTo>
                  <a:lnTo>
                    <a:pt x="61320" y="95"/>
                  </a:lnTo>
                  <a:lnTo>
                    <a:pt x="60849" y="190"/>
                  </a:lnTo>
                  <a:lnTo>
                    <a:pt x="60547" y="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202700" y="1204225"/>
              <a:ext cx="176900" cy="176900"/>
            </a:xfrm>
            <a:custGeom>
              <a:avLst/>
              <a:gdLst/>
              <a:ahLst/>
              <a:cxnLst/>
              <a:rect l="l" t="t" r="r" b="b"/>
              <a:pathLst>
                <a:path w="7076" h="7076" extrusionOk="0">
                  <a:moveTo>
                    <a:pt x="2548" y="1132"/>
                  </a:moveTo>
                  <a:lnTo>
                    <a:pt x="2548" y="1132"/>
                  </a:lnTo>
                  <a:lnTo>
                    <a:pt x="2548" y="1132"/>
                  </a:lnTo>
                  <a:close/>
                  <a:moveTo>
                    <a:pt x="2170" y="1132"/>
                  </a:moveTo>
                  <a:lnTo>
                    <a:pt x="2170" y="1227"/>
                  </a:lnTo>
                  <a:lnTo>
                    <a:pt x="2265" y="1132"/>
                  </a:lnTo>
                  <a:close/>
                  <a:moveTo>
                    <a:pt x="2076" y="1227"/>
                  </a:moveTo>
                  <a:lnTo>
                    <a:pt x="2076" y="1227"/>
                  </a:lnTo>
                  <a:lnTo>
                    <a:pt x="2076" y="1227"/>
                  </a:lnTo>
                  <a:close/>
                  <a:moveTo>
                    <a:pt x="472" y="1604"/>
                  </a:moveTo>
                  <a:lnTo>
                    <a:pt x="378" y="1698"/>
                  </a:lnTo>
                  <a:lnTo>
                    <a:pt x="472" y="1651"/>
                  </a:lnTo>
                  <a:lnTo>
                    <a:pt x="472" y="1651"/>
                  </a:lnTo>
                  <a:lnTo>
                    <a:pt x="472" y="1604"/>
                  </a:lnTo>
                  <a:close/>
                  <a:moveTo>
                    <a:pt x="567" y="1604"/>
                  </a:moveTo>
                  <a:lnTo>
                    <a:pt x="472" y="1651"/>
                  </a:lnTo>
                  <a:lnTo>
                    <a:pt x="472" y="1651"/>
                  </a:lnTo>
                  <a:lnTo>
                    <a:pt x="472" y="1698"/>
                  </a:lnTo>
                  <a:lnTo>
                    <a:pt x="567" y="1604"/>
                  </a:lnTo>
                  <a:close/>
                  <a:moveTo>
                    <a:pt x="6038" y="3680"/>
                  </a:moveTo>
                  <a:lnTo>
                    <a:pt x="6015" y="3703"/>
                  </a:lnTo>
                  <a:lnTo>
                    <a:pt x="6015" y="3703"/>
                  </a:lnTo>
                  <a:lnTo>
                    <a:pt x="6227" y="3774"/>
                  </a:lnTo>
                  <a:lnTo>
                    <a:pt x="6038" y="3680"/>
                  </a:lnTo>
                  <a:close/>
                  <a:moveTo>
                    <a:pt x="850" y="0"/>
                  </a:moveTo>
                  <a:lnTo>
                    <a:pt x="378" y="378"/>
                  </a:lnTo>
                  <a:lnTo>
                    <a:pt x="1" y="755"/>
                  </a:lnTo>
                  <a:lnTo>
                    <a:pt x="95" y="849"/>
                  </a:lnTo>
                  <a:lnTo>
                    <a:pt x="189" y="1038"/>
                  </a:lnTo>
                  <a:lnTo>
                    <a:pt x="284" y="1132"/>
                  </a:lnTo>
                  <a:lnTo>
                    <a:pt x="378" y="1227"/>
                  </a:lnTo>
                  <a:lnTo>
                    <a:pt x="472" y="1227"/>
                  </a:lnTo>
                  <a:lnTo>
                    <a:pt x="755" y="1132"/>
                  </a:lnTo>
                  <a:lnTo>
                    <a:pt x="755" y="1132"/>
                  </a:lnTo>
                  <a:lnTo>
                    <a:pt x="472" y="1415"/>
                  </a:lnTo>
                  <a:lnTo>
                    <a:pt x="661" y="1415"/>
                  </a:lnTo>
                  <a:lnTo>
                    <a:pt x="567" y="1604"/>
                  </a:lnTo>
                  <a:lnTo>
                    <a:pt x="567" y="1604"/>
                  </a:lnTo>
                  <a:lnTo>
                    <a:pt x="1227" y="1415"/>
                  </a:lnTo>
                  <a:lnTo>
                    <a:pt x="1038" y="1604"/>
                  </a:lnTo>
                  <a:lnTo>
                    <a:pt x="850" y="1887"/>
                  </a:lnTo>
                  <a:lnTo>
                    <a:pt x="1321" y="2264"/>
                  </a:lnTo>
                  <a:lnTo>
                    <a:pt x="2548" y="3114"/>
                  </a:lnTo>
                  <a:lnTo>
                    <a:pt x="3963" y="4057"/>
                  </a:lnTo>
                  <a:lnTo>
                    <a:pt x="4529" y="4340"/>
                  </a:lnTo>
                  <a:lnTo>
                    <a:pt x="4812" y="4340"/>
                  </a:lnTo>
                  <a:lnTo>
                    <a:pt x="4718" y="4434"/>
                  </a:lnTo>
                  <a:lnTo>
                    <a:pt x="4718" y="4529"/>
                  </a:lnTo>
                  <a:lnTo>
                    <a:pt x="5001" y="4717"/>
                  </a:lnTo>
                  <a:lnTo>
                    <a:pt x="5001" y="4717"/>
                  </a:lnTo>
                  <a:lnTo>
                    <a:pt x="4812" y="4623"/>
                  </a:lnTo>
                  <a:lnTo>
                    <a:pt x="4906" y="4812"/>
                  </a:lnTo>
                  <a:lnTo>
                    <a:pt x="5189" y="5000"/>
                  </a:lnTo>
                  <a:lnTo>
                    <a:pt x="5189" y="5000"/>
                  </a:lnTo>
                  <a:lnTo>
                    <a:pt x="5001" y="4906"/>
                  </a:lnTo>
                  <a:lnTo>
                    <a:pt x="4718" y="4812"/>
                  </a:lnTo>
                  <a:lnTo>
                    <a:pt x="4812" y="4812"/>
                  </a:lnTo>
                  <a:lnTo>
                    <a:pt x="4623" y="4717"/>
                  </a:lnTo>
                  <a:lnTo>
                    <a:pt x="4246" y="4717"/>
                  </a:lnTo>
                  <a:lnTo>
                    <a:pt x="4246" y="4623"/>
                  </a:lnTo>
                  <a:lnTo>
                    <a:pt x="4057" y="4812"/>
                  </a:lnTo>
                  <a:lnTo>
                    <a:pt x="3963" y="5095"/>
                  </a:lnTo>
                  <a:lnTo>
                    <a:pt x="4151" y="4906"/>
                  </a:lnTo>
                  <a:lnTo>
                    <a:pt x="4623" y="4906"/>
                  </a:lnTo>
                  <a:lnTo>
                    <a:pt x="4529" y="5000"/>
                  </a:lnTo>
                  <a:lnTo>
                    <a:pt x="4529" y="5189"/>
                  </a:lnTo>
                  <a:lnTo>
                    <a:pt x="4623" y="5378"/>
                  </a:lnTo>
                  <a:lnTo>
                    <a:pt x="4340" y="5472"/>
                  </a:lnTo>
                  <a:lnTo>
                    <a:pt x="3963" y="5755"/>
                  </a:lnTo>
                  <a:lnTo>
                    <a:pt x="3585" y="6132"/>
                  </a:lnTo>
                  <a:lnTo>
                    <a:pt x="3491" y="6321"/>
                  </a:lnTo>
                  <a:lnTo>
                    <a:pt x="3491" y="6510"/>
                  </a:lnTo>
                  <a:lnTo>
                    <a:pt x="3302" y="6415"/>
                  </a:lnTo>
                  <a:lnTo>
                    <a:pt x="3208" y="6321"/>
                  </a:lnTo>
                  <a:lnTo>
                    <a:pt x="3114" y="6415"/>
                  </a:lnTo>
                  <a:lnTo>
                    <a:pt x="3019" y="6604"/>
                  </a:lnTo>
                  <a:lnTo>
                    <a:pt x="3019" y="6793"/>
                  </a:lnTo>
                  <a:lnTo>
                    <a:pt x="3302" y="6981"/>
                  </a:lnTo>
                  <a:lnTo>
                    <a:pt x="3397" y="6981"/>
                  </a:lnTo>
                  <a:lnTo>
                    <a:pt x="3585" y="6887"/>
                  </a:lnTo>
                  <a:lnTo>
                    <a:pt x="3680" y="6604"/>
                  </a:lnTo>
                  <a:lnTo>
                    <a:pt x="3680" y="6227"/>
                  </a:lnTo>
                  <a:lnTo>
                    <a:pt x="3868" y="6415"/>
                  </a:lnTo>
                  <a:lnTo>
                    <a:pt x="4151" y="6604"/>
                  </a:lnTo>
                  <a:lnTo>
                    <a:pt x="4246" y="6510"/>
                  </a:lnTo>
                  <a:lnTo>
                    <a:pt x="4529" y="6227"/>
                  </a:lnTo>
                  <a:lnTo>
                    <a:pt x="4718" y="5849"/>
                  </a:lnTo>
                  <a:lnTo>
                    <a:pt x="4812" y="5566"/>
                  </a:lnTo>
                  <a:lnTo>
                    <a:pt x="5284" y="5661"/>
                  </a:lnTo>
                  <a:lnTo>
                    <a:pt x="5661" y="5849"/>
                  </a:lnTo>
                  <a:lnTo>
                    <a:pt x="5661" y="5661"/>
                  </a:lnTo>
                  <a:lnTo>
                    <a:pt x="5755" y="5566"/>
                  </a:lnTo>
                  <a:lnTo>
                    <a:pt x="5944" y="5283"/>
                  </a:lnTo>
                  <a:lnTo>
                    <a:pt x="5944" y="5095"/>
                  </a:lnTo>
                  <a:lnTo>
                    <a:pt x="5755" y="5000"/>
                  </a:lnTo>
                  <a:lnTo>
                    <a:pt x="6133" y="5000"/>
                  </a:lnTo>
                  <a:lnTo>
                    <a:pt x="6416" y="4906"/>
                  </a:lnTo>
                  <a:lnTo>
                    <a:pt x="6793" y="4529"/>
                  </a:lnTo>
                  <a:lnTo>
                    <a:pt x="6699" y="4529"/>
                  </a:lnTo>
                  <a:lnTo>
                    <a:pt x="6416" y="4434"/>
                  </a:lnTo>
                  <a:lnTo>
                    <a:pt x="6227" y="4434"/>
                  </a:lnTo>
                  <a:lnTo>
                    <a:pt x="6887" y="4340"/>
                  </a:lnTo>
                  <a:lnTo>
                    <a:pt x="7076" y="4246"/>
                  </a:lnTo>
                  <a:lnTo>
                    <a:pt x="6982" y="4246"/>
                  </a:lnTo>
                  <a:lnTo>
                    <a:pt x="6604" y="4151"/>
                  </a:lnTo>
                  <a:lnTo>
                    <a:pt x="6321" y="4151"/>
                  </a:lnTo>
                  <a:lnTo>
                    <a:pt x="6699" y="4057"/>
                  </a:lnTo>
                  <a:lnTo>
                    <a:pt x="6793" y="3963"/>
                  </a:lnTo>
                  <a:lnTo>
                    <a:pt x="5850" y="3963"/>
                  </a:lnTo>
                  <a:lnTo>
                    <a:pt x="5944" y="3868"/>
                  </a:lnTo>
                  <a:lnTo>
                    <a:pt x="5944" y="3774"/>
                  </a:lnTo>
                  <a:lnTo>
                    <a:pt x="6015" y="3703"/>
                  </a:lnTo>
                  <a:lnTo>
                    <a:pt x="6015" y="3703"/>
                  </a:lnTo>
                  <a:lnTo>
                    <a:pt x="5944" y="3680"/>
                  </a:lnTo>
                  <a:lnTo>
                    <a:pt x="5472" y="3680"/>
                  </a:lnTo>
                  <a:lnTo>
                    <a:pt x="5284" y="3585"/>
                  </a:lnTo>
                  <a:lnTo>
                    <a:pt x="5095" y="3397"/>
                  </a:lnTo>
                  <a:lnTo>
                    <a:pt x="5001" y="3019"/>
                  </a:lnTo>
                  <a:lnTo>
                    <a:pt x="5001" y="2736"/>
                  </a:lnTo>
                  <a:lnTo>
                    <a:pt x="4529" y="2642"/>
                  </a:lnTo>
                  <a:lnTo>
                    <a:pt x="3491" y="2264"/>
                  </a:lnTo>
                  <a:lnTo>
                    <a:pt x="2925" y="1981"/>
                  </a:lnTo>
                  <a:lnTo>
                    <a:pt x="2548" y="1698"/>
                  </a:lnTo>
                  <a:lnTo>
                    <a:pt x="2359" y="1415"/>
                  </a:lnTo>
                  <a:lnTo>
                    <a:pt x="2359" y="1321"/>
                  </a:lnTo>
                  <a:lnTo>
                    <a:pt x="2548" y="1132"/>
                  </a:lnTo>
                  <a:lnTo>
                    <a:pt x="2265" y="1321"/>
                  </a:lnTo>
                  <a:lnTo>
                    <a:pt x="2170" y="1321"/>
                  </a:lnTo>
                  <a:lnTo>
                    <a:pt x="2170" y="1227"/>
                  </a:lnTo>
                  <a:lnTo>
                    <a:pt x="2076" y="1321"/>
                  </a:lnTo>
                  <a:lnTo>
                    <a:pt x="2076" y="1227"/>
                  </a:lnTo>
                  <a:lnTo>
                    <a:pt x="1887" y="1510"/>
                  </a:lnTo>
                  <a:lnTo>
                    <a:pt x="1887" y="1321"/>
                  </a:lnTo>
                  <a:lnTo>
                    <a:pt x="1793" y="1132"/>
                  </a:lnTo>
                  <a:lnTo>
                    <a:pt x="1321" y="849"/>
                  </a:lnTo>
                  <a:lnTo>
                    <a:pt x="1133" y="661"/>
                  </a:lnTo>
                  <a:lnTo>
                    <a:pt x="944" y="472"/>
                  </a:lnTo>
                  <a:lnTo>
                    <a:pt x="850" y="283"/>
                  </a:lnTo>
                  <a:lnTo>
                    <a:pt x="850" y="0"/>
                  </a:lnTo>
                  <a:close/>
                  <a:moveTo>
                    <a:pt x="2642" y="6793"/>
                  </a:moveTo>
                  <a:lnTo>
                    <a:pt x="2642" y="6981"/>
                  </a:lnTo>
                  <a:lnTo>
                    <a:pt x="3019" y="7076"/>
                  </a:lnTo>
                  <a:lnTo>
                    <a:pt x="2736" y="6887"/>
                  </a:lnTo>
                  <a:lnTo>
                    <a:pt x="2642" y="6793"/>
                  </a:lnTo>
                  <a:close/>
                  <a:moveTo>
                    <a:pt x="3019" y="6793"/>
                  </a:moveTo>
                  <a:lnTo>
                    <a:pt x="3019" y="7076"/>
                  </a:lnTo>
                  <a:lnTo>
                    <a:pt x="3114" y="7076"/>
                  </a:lnTo>
                  <a:lnTo>
                    <a:pt x="3019" y="679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24"/>
          <p:cNvGrpSpPr/>
          <p:nvPr/>
        </p:nvGrpSpPr>
        <p:grpSpPr>
          <a:xfrm>
            <a:off x="1349349" y="2618784"/>
            <a:ext cx="1375200" cy="871200"/>
            <a:chOff x="238125" y="1918825"/>
            <a:chExt cx="1042450" cy="660400"/>
          </a:xfrm>
        </p:grpSpPr>
        <p:sp>
          <p:nvSpPr>
            <p:cNvPr id="272" name="Google Shape;272;p24"/>
            <p:cNvSpPr/>
            <p:nvPr/>
          </p:nvSpPr>
          <p:spPr>
            <a:xfrm>
              <a:off x="238125" y="1918825"/>
              <a:ext cx="966975" cy="660400"/>
            </a:xfrm>
            <a:custGeom>
              <a:avLst/>
              <a:gdLst/>
              <a:ahLst/>
              <a:cxnLst/>
              <a:rect l="l" t="t" r="r" b="b"/>
              <a:pathLst>
                <a:path w="38679" h="26416" extrusionOk="0">
                  <a:moveTo>
                    <a:pt x="377" y="7642"/>
                  </a:moveTo>
                  <a:lnTo>
                    <a:pt x="377" y="7925"/>
                  </a:lnTo>
                  <a:lnTo>
                    <a:pt x="472" y="7642"/>
                  </a:lnTo>
                  <a:close/>
                  <a:moveTo>
                    <a:pt x="33584" y="19246"/>
                  </a:moveTo>
                  <a:lnTo>
                    <a:pt x="33396" y="19434"/>
                  </a:lnTo>
                  <a:lnTo>
                    <a:pt x="33396" y="19623"/>
                  </a:lnTo>
                  <a:lnTo>
                    <a:pt x="33584" y="19246"/>
                  </a:lnTo>
                  <a:close/>
                  <a:moveTo>
                    <a:pt x="24434" y="24151"/>
                  </a:moveTo>
                  <a:lnTo>
                    <a:pt x="24339" y="24245"/>
                  </a:lnTo>
                  <a:lnTo>
                    <a:pt x="24434" y="24340"/>
                  </a:lnTo>
                  <a:lnTo>
                    <a:pt x="24434" y="24245"/>
                  </a:lnTo>
                  <a:lnTo>
                    <a:pt x="24434" y="24151"/>
                  </a:lnTo>
                  <a:close/>
                  <a:moveTo>
                    <a:pt x="14717" y="24434"/>
                  </a:moveTo>
                  <a:lnTo>
                    <a:pt x="14764" y="24481"/>
                  </a:lnTo>
                  <a:lnTo>
                    <a:pt x="14764" y="24481"/>
                  </a:lnTo>
                  <a:lnTo>
                    <a:pt x="14811" y="24434"/>
                  </a:lnTo>
                  <a:close/>
                  <a:moveTo>
                    <a:pt x="2924" y="1"/>
                  </a:moveTo>
                  <a:lnTo>
                    <a:pt x="2641" y="95"/>
                  </a:lnTo>
                  <a:lnTo>
                    <a:pt x="2547" y="378"/>
                  </a:lnTo>
                  <a:lnTo>
                    <a:pt x="2547" y="189"/>
                  </a:lnTo>
                  <a:lnTo>
                    <a:pt x="2453" y="378"/>
                  </a:lnTo>
                  <a:lnTo>
                    <a:pt x="2358" y="567"/>
                  </a:lnTo>
                  <a:lnTo>
                    <a:pt x="2453" y="944"/>
                  </a:lnTo>
                  <a:lnTo>
                    <a:pt x="2358" y="850"/>
                  </a:lnTo>
                  <a:lnTo>
                    <a:pt x="2170" y="944"/>
                  </a:lnTo>
                  <a:lnTo>
                    <a:pt x="2358" y="944"/>
                  </a:lnTo>
                  <a:lnTo>
                    <a:pt x="2453" y="1133"/>
                  </a:lnTo>
                  <a:lnTo>
                    <a:pt x="2264" y="1227"/>
                  </a:lnTo>
                  <a:lnTo>
                    <a:pt x="2170" y="1227"/>
                  </a:lnTo>
                  <a:lnTo>
                    <a:pt x="2170" y="1604"/>
                  </a:lnTo>
                  <a:lnTo>
                    <a:pt x="2075" y="1887"/>
                  </a:lnTo>
                  <a:lnTo>
                    <a:pt x="1792" y="2453"/>
                  </a:lnTo>
                  <a:lnTo>
                    <a:pt x="1415" y="3019"/>
                  </a:lnTo>
                  <a:lnTo>
                    <a:pt x="1321" y="3397"/>
                  </a:lnTo>
                  <a:lnTo>
                    <a:pt x="1321" y="3680"/>
                  </a:lnTo>
                  <a:lnTo>
                    <a:pt x="1226" y="3774"/>
                  </a:lnTo>
                  <a:lnTo>
                    <a:pt x="1226" y="3963"/>
                  </a:lnTo>
                  <a:lnTo>
                    <a:pt x="1321" y="4529"/>
                  </a:lnTo>
                  <a:lnTo>
                    <a:pt x="1226" y="4529"/>
                  </a:lnTo>
                  <a:lnTo>
                    <a:pt x="1132" y="4435"/>
                  </a:lnTo>
                  <a:lnTo>
                    <a:pt x="1038" y="4340"/>
                  </a:lnTo>
                  <a:lnTo>
                    <a:pt x="943" y="4340"/>
                  </a:lnTo>
                  <a:lnTo>
                    <a:pt x="1038" y="4435"/>
                  </a:lnTo>
                  <a:lnTo>
                    <a:pt x="1132" y="4623"/>
                  </a:lnTo>
                  <a:lnTo>
                    <a:pt x="1038" y="4812"/>
                  </a:lnTo>
                  <a:lnTo>
                    <a:pt x="849" y="4906"/>
                  </a:lnTo>
                  <a:lnTo>
                    <a:pt x="943" y="4906"/>
                  </a:lnTo>
                  <a:lnTo>
                    <a:pt x="943" y="5001"/>
                  </a:lnTo>
                  <a:lnTo>
                    <a:pt x="943" y="5189"/>
                  </a:lnTo>
                  <a:lnTo>
                    <a:pt x="755" y="5284"/>
                  </a:lnTo>
                  <a:lnTo>
                    <a:pt x="566" y="5378"/>
                  </a:lnTo>
                  <a:lnTo>
                    <a:pt x="566" y="5472"/>
                  </a:lnTo>
                  <a:lnTo>
                    <a:pt x="755" y="5567"/>
                  </a:lnTo>
                  <a:lnTo>
                    <a:pt x="849" y="5661"/>
                  </a:lnTo>
                  <a:lnTo>
                    <a:pt x="755" y="5755"/>
                  </a:lnTo>
                  <a:lnTo>
                    <a:pt x="472" y="5755"/>
                  </a:lnTo>
                  <a:lnTo>
                    <a:pt x="566" y="6604"/>
                  </a:lnTo>
                  <a:lnTo>
                    <a:pt x="566" y="7076"/>
                  </a:lnTo>
                  <a:lnTo>
                    <a:pt x="566" y="7265"/>
                  </a:lnTo>
                  <a:lnTo>
                    <a:pt x="755" y="7265"/>
                  </a:lnTo>
                  <a:lnTo>
                    <a:pt x="849" y="7359"/>
                  </a:lnTo>
                  <a:lnTo>
                    <a:pt x="849" y="7453"/>
                  </a:lnTo>
                  <a:lnTo>
                    <a:pt x="755" y="7548"/>
                  </a:lnTo>
                  <a:lnTo>
                    <a:pt x="566" y="7453"/>
                  </a:lnTo>
                  <a:lnTo>
                    <a:pt x="566" y="7736"/>
                  </a:lnTo>
                  <a:lnTo>
                    <a:pt x="566" y="8114"/>
                  </a:lnTo>
                  <a:lnTo>
                    <a:pt x="472" y="8019"/>
                  </a:lnTo>
                  <a:lnTo>
                    <a:pt x="472" y="7925"/>
                  </a:lnTo>
                  <a:lnTo>
                    <a:pt x="472" y="7831"/>
                  </a:lnTo>
                  <a:lnTo>
                    <a:pt x="377" y="7925"/>
                  </a:lnTo>
                  <a:lnTo>
                    <a:pt x="377" y="8680"/>
                  </a:lnTo>
                  <a:lnTo>
                    <a:pt x="283" y="8868"/>
                  </a:lnTo>
                  <a:lnTo>
                    <a:pt x="189" y="8963"/>
                  </a:lnTo>
                  <a:lnTo>
                    <a:pt x="94" y="8963"/>
                  </a:lnTo>
                  <a:lnTo>
                    <a:pt x="0" y="9151"/>
                  </a:lnTo>
                  <a:lnTo>
                    <a:pt x="94" y="9340"/>
                  </a:lnTo>
                  <a:lnTo>
                    <a:pt x="189" y="9434"/>
                  </a:lnTo>
                  <a:lnTo>
                    <a:pt x="283" y="9623"/>
                  </a:lnTo>
                  <a:lnTo>
                    <a:pt x="283" y="9812"/>
                  </a:lnTo>
                  <a:lnTo>
                    <a:pt x="94" y="9717"/>
                  </a:lnTo>
                  <a:lnTo>
                    <a:pt x="94" y="9906"/>
                  </a:lnTo>
                  <a:lnTo>
                    <a:pt x="189" y="10000"/>
                  </a:lnTo>
                  <a:lnTo>
                    <a:pt x="283" y="10095"/>
                  </a:lnTo>
                  <a:lnTo>
                    <a:pt x="283" y="10378"/>
                  </a:lnTo>
                  <a:lnTo>
                    <a:pt x="94" y="10095"/>
                  </a:lnTo>
                  <a:lnTo>
                    <a:pt x="94" y="10283"/>
                  </a:lnTo>
                  <a:lnTo>
                    <a:pt x="94" y="10566"/>
                  </a:lnTo>
                  <a:lnTo>
                    <a:pt x="94" y="11510"/>
                  </a:lnTo>
                  <a:lnTo>
                    <a:pt x="189" y="12453"/>
                  </a:lnTo>
                  <a:lnTo>
                    <a:pt x="377" y="13208"/>
                  </a:lnTo>
                  <a:lnTo>
                    <a:pt x="566" y="13680"/>
                  </a:lnTo>
                  <a:lnTo>
                    <a:pt x="849" y="14340"/>
                  </a:lnTo>
                  <a:lnTo>
                    <a:pt x="1132" y="14906"/>
                  </a:lnTo>
                  <a:lnTo>
                    <a:pt x="1226" y="15189"/>
                  </a:lnTo>
                  <a:lnTo>
                    <a:pt x="1132" y="15378"/>
                  </a:lnTo>
                  <a:lnTo>
                    <a:pt x="1321" y="15944"/>
                  </a:lnTo>
                  <a:lnTo>
                    <a:pt x="1698" y="16510"/>
                  </a:lnTo>
                  <a:lnTo>
                    <a:pt x="2453" y="17736"/>
                  </a:lnTo>
                  <a:lnTo>
                    <a:pt x="3019" y="18491"/>
                  </a:lnTo>
                  <a:lnTo>
                    <a:pt x="3679" y="19057"/>
                  </a:lnTo>
                  <a:lnTo>
                    <a:pt x="3491" y="19246"/>
                  </a:lnTo>
                  <a:lnTo>
                    <a:pt x="3774" y="19434"/>
                  </a:lnTo>
                  <a:lnTo>
                    <a:pt x="3868" y="19434"/>
                  </a:lnTo>
                  <a:lnTo>
                    <a:pt x="4151" y="19623"/>
                  </a:lnTo>
                  <a:lnTo>
                    <a:pt x="4245" y="19906"/>
                  </a:lnTo>
                  <a:lnTo>
                    <a:pt x="4434" y="20189"/>
                  </a:lnTo>
                  <a:lnTo>
                    <a:pt x="4717" y="20378"/>
                  </a:lnTo>
                  <a:lnTo>
                    <a:pt x="4623" y="20472"/>
                  </a:lnTo>
                  <a:lnTo>
                    <a:pt x="4717" y="20472"/>
                  </a:lnTo>
                  <a:lnTo>
                    <a:pt x="4811" y="20566"/>
                  </a:lnTo>
                  <a:lnTo>
                    <a:pt x="5566" y="21321"/>
                  </a:lnTo>
                  <a:lnTo>
                    <a:pt x="5849" y="21604"/>
                  </a:lnTo>
                  <a:lnTo>
                    <a:pt x="6415" y="22076"/>
                  </a:lnTo>
                  <a:lnTo>
                    <a:pt x="6415" y="21887"/>
                  </a:lnTo>
                  <a:lnTo>
                    <a:pt x="6604" y="21793"/>
                  </a:lnTo>
                  <a:lnTo>
                    <a:pt x="6604" y="21793"/>
                  </a:lnTo>
                  <a:lnTo>
                    <a:pt x="6509" y="21981"/>
                  </a:lnTo>
                  <a:lnTo>
                    <a:pt x="6604" y="21887"/>
                  </a:lnTo>
                  <a:lnTo>
                    <a:pt x="6698" y="21887"/>
                  </a:lnTo>
                  <a:lnTo>
                    <a:pt x="6698" y="22076"/>
                  </a:lnTo>
                  <a:lnTo>
                    <a:pt x="6509" y="22076"/>
                  </a:lnTo>
                  <a:lnTo>
                    <a:pt x="7075" y="22547"/>
                  </a:lnTo>
                  <a:lnTo>
                    <a:pt x="7924" y="23113"/>
                  </a:lnTo>
                  <a:lnTo>
                    <a:pt x="8773" y="23585"/>
                  </a:lnTo>
                  <a:lnTo>
                    <a:pt x="9245" y="23679"/>
                  </a:lnTo>
                  <a:lnTo>
                    <a:pt x="9622" y="23679"/>
                  </a:lnTo>
                  <a:lnTo>
                    <a:pt x="9528" y="23868"/>
                  </a:lnTo>
                  <a:lnTo>
                    <a:pt x="9622" y="23962"/>
                  </a:lnTo>
                  <a:lnTo>
                    <a:pt x="10094" y="24151"/>
                  </a:lnTo>
                  <a:lnTo>
                    <a:pt x="10660" y="24151"/>
                  </a:lnTo>
                  <a:lnTo>
                    <a:pt x="11226" y="24340"/>
                  </a:lnTo>
                  <a:lnTo>
                    <a:pt x="11981" y="24811"/>
                  </a:lnTo>
                  <a:lnTo>
                    <a:pt x="13113" y="25377"/>
                  </a:lnTo>
                  <a:lnTo>
                    <a:pt x="13490" y="25377"/>
                  </a:lnTo>
                  <a:lnTo>
                    <a:pt x="13868" y="25472"/>
                  </a:lnTo>
                  <a:lnTo>
                    <a:pt x="14811" y="25660"/>
                  </a:lnTo>
                  <a:lnTo>
                    <a:pt x="16320" y="26226"/>
                  </a:lnTo>
                  <a:lnTo>
                    <a:pt x="16415" y="26132"/>
                  </a:lnTo>
                  <a:lnTo>
                    <a:pt x="16604" y="26038"/>
                  </a:lnTo>
                  <a:lnTo>
                    <a:pt x="17264" y="26132"/>
                  </a:lnTo>
                  <a:lnTo>
                    <a:pt x="18490" y="26321"/>
                  </a:lnTo>
                  <a:lnTo>
                    <a:pt x="19056" y="26415"/>
                  </a:lnTo>
                  <a:lnTo>
                    <a:pt x="19811" y="26415"/>
                  </a:lnTo>
                  <a:lnTo>
                    <a:pt x="19905" y="26226"/>
                  </a:lnTo>
                  <a:lnTo>
                    <a:pt x="20094" y="26132"/>
                  </a:lnTo>
                  <a:lnTo>
                    <a:pt x="20283" y="26132"/>
                  </a:lnTo>
                  <a:lnTo>
                    <a:pt x="20188" y="26321"/>
                  </a:lnTo>
                  <a:lnTo>
                    <a:pt x="20754" y="26226"/>
                  </a:lnTo>
                  <a:lnTo>
                    <a:pt x="21415" y="26132"/>
                  </a:lnTo>
                  <a:lnTo>
                    <a:pt x="21981" y="26038"/>
                  </a:lnTo>
                  <a:lnTo>
                    <a:pt x="22641" y="25849"/>
                  </a:lnTo>
                  <a:lnTo>
                    <a:pt x="22641" y="25943"/>
                  </a:lnTo>
                  <a:lnTo>
                    <a:pt x="23113" y="25943"/>
                  </a:lnTo>
                  <a:lnTo>
                    <a:pt x="23679" y="25849"/>
                  </a:lnTo>
                  <a:lnTo>
                    <a:pt x="24151" y="25566"/>
                  </a:lnTo>
                  <a:lnTo>
                    <a:pt x="24811" y="25283"/>
                  </a:lnTo>
                  <a:lnTo>
                    <a:pt x="25943" y="24906"/>
                  </a:lnTo>
                  <a:lnTo>
                    <a:pt x="26603" y="24717"/>
                  </a:lnTo>
                  <a:lnTo>
                    <a:pt x="27358" y="24340"/>
                  </a:lnTo>
                  <a:lnTo>
                    <a:pt x="28113" y="23962"/>
                  </a:lnTo>
                  <a:lnTo>
                    <a:pt x="28867" y="23396"/>
                  </a:lnTo>
                  <a:lnTo>
                    <a:pt x="28867" y="23491"/>
                  </a:lnTo>
                  <a:lnTo>
                    <a:pt x="28773" y="23585"/>
                  </a:lnTo>
                  <a:lnTo>
                    <a:pt x="28679" y="23679"/>
                  </a:lnTo>
                  <a:lnTo>
                    <a:pt x="28490" y="23868"/>
                  </a:lnTo>
                  <a:lnTo>
                    <a:pt x="28396" y="23868"/>
                  </a:lnTo>
                  <a:lnTo>
                    <a:pt x="28490" y="23962"/>
                  </a:lnTo>
                  <a:lnTo>
                    <a:pt x="29056" y="23302"/>
                  </a:lnTo>
                  <a:lnTo>
                    <a:pt x="29433" y="23113"/>
                  </a:lnTo>
                  <a:lnTo>
                    <a:pt x="29528" y="23113"/>
                  </a:lnTo>
                  <a:lnTo>
                    <a:pt x="29528" y="23208"/>
                  </a:lnTo>
                  <a:lnTo>
                    <a:pt x="30094" y="22736"/>
                  </a:lnTo>
                  <a:lnTo>
                    <a:pt x="30377" y="22547"/>
                  </a:lnTo>
                  <a:lnTo>
                    <a:pt x="30660" y="22264"/>
                  </a:lnTo>
                  <a:lnTo>
                    <a:pt x="30754" y="22264"/>
                  </a:lnTo>
                  <a:lnTo>
                    <a:pt x="30754" y="22170"/>
                  </a:lnTo>
                  <a:lnTo>
                    <a:pt x="30754" y="21981"/>
                  </a:lnTo>
                  <a:lnTo>
                    <a:pt x="30754" y="21793"/>
                  </a:lnTo>
                  <a:lnTo>
                    <a:pt x="31132" y="21793"/>
                  </a:lnTo>
                  <a:lnTo>
                    <a:pt x="31226" y="21981"/>
                  </a:lnTo>
                  <a:lnTo>
                    <a:pt x="31415" y="21604"/>
                  </a:lnTo>
                  <a:lnTo>
                    <a:pt x="31509" y="21510"/>
                  </a:lnTo>
                  <a:lnTo>
                    <a:pt x="31603" y="21510"/>
                  </a:lnTo>
                  <a:lnTo>
                    <a:pt x="31698" y="21227"/>
                  </a:lnTo>
                  <a:lnTo>
                    <a:pt x="31886" y="21038"/>
                  </a:lnTo>
                  <a:lnTo>
                    <a:pt x="32264" y="20566"/>
                  </a:lnTo>
                  <a:lnTo>
                    <a:pt x="33207" y="20000"/>
                  </a:lnTo>
                  <a:lnTo>
                    <a:pt x="33018" y="20000"/>
                  </a:lnTo>
                  <a:lnTo>
                    <a:pt x="33396" y="19434"/>
                  </a:lnTo>
                  <a:lnTo>
                    <a:pt x="33584" y="18963"/>
                  </a:lnTo>
                  <a:lnTo>
                    <a:pt x="33679" y="18679"/>
                  </a:lnTo>
                  <a:lnTo>
                    <a:pt x="33962" y="18491"/>
                  </a:lnTo>
                  <a:lnTo>
                    <a:pt x="34150" y="18679"/>
                  </a:lnTo>
                  <a:lnTo>
                    <a:pt x="34339" y="18019"/>
                  </a:lnTo>
                  <a:lnTo>
                    <a:pt x="34433" y="18113"/>
                  </a:lnTo>
                  <a:lnTo>
                    <a:pt x="34528" y="18019"/>
                  </a:lnTo>
                  <a:lnTo>
                    <a:pt x="34622" y="17736"/>
                  </a:lnTo>
                  <a:lnTo>
                    <a:pt x="34716" y="17642"/>
                  </a:lnTo>
                  <a:lnTo>
                    <a:pt x="34905" y="17359"/>
                  </a:lnTo>
                  <a:lnTo>
                    <a:pt x="35282" y="16887"/>
                  </a:lnTo>
                  <a:lnTo>
                    <a:pt x="35282" y="16981"/>
                  </a:lnTo>
                  <a:lnTo>
                    <a:pt x="35282" y="17076"/>
                  </a:lnTo>
                  <a:lnTo>
                    <a:pt x="35282" y="17170"/>
                  </a:lnTo>
                  <a:lnTo>
                    <a:pt x="35377" y="17170"/>
                  </a:lnTo>
                  <a:lnTo>
                    <a:pt x="35565" y="16510"/>
                  </a:lnTo>
                  <a:lnTo>
                    <a:pt x="35754" y="16132"/>
                  </a:lnTo>
                  <a:lnTo>
                    <a:pt x="35943" y="15755"/>
                  </a:lnTo>
                  <a:lnTo>
                    <a:pt x="36226" y="15189"/>
                  </a:lnTo>
                  <a:lnTo>
                    <a:pt x="36698" y="14340"/>
                  </a:lnTo>
                  <a:lnTo>
                    <a:pt x="37075" y="13114"/>
                  </a:lnTo>
                  <a:lnTo>
                    <a:pt x="37358" y="12359"/>
                  </a:lnTo>
                  <a:lnTo>
                    <a:pt x="37452" y="12170"/>
                  </a:lnTo>
                  <a:lnTo>
                    <a:pt x="37641" y="11887"/>
                  </a:lnTo>
                  <a:lnTo>
                    <a:pt x="37641" y="11982"/>
                  </a:lnTo>
                  <a:lnTo>
                    <a:pt x="37641" y="12076"/>
                  </a:lnTo>
                  <a:lnTo>
                    <a:pt x="37735" y="11604"/>
                  </a:lnTo>
                  <a:lnTo>
                    <a:pt x="37547" y="11699"/>
                  </a:lnTo>
                  <a:lnTo>
                    <a:pt x="37452" y="11416"/>
                  </a:lnTo>
                  <a:lnTo>
                    <a:pt x="37547" y="11416"/>
                  </a:lnTo>
                  <a:lnTo>
                    <a:pt x="37641" y="11321"/>
                  </a:lnTo>
                  <a:lnTo>
                    <a:pt x="37735" y="11321"/>
                  </a:lnTo>
                  <a:lnTo>
                    <a:pt x="37735" y="11227"/>
                  </a:lnTo>
                  <a:lnTo>
                    <a:pt x="37641" y="10944"/>
                  </a:lnTo>
                  <a:lnTo>
                    <a:pt x="37735" y="10472"/>
                  </a:lnTo>
                  <a:lnTo>
                    <a:pt x="37924" y="10661"/>
                  </a:lnTo>
                  <a:lnTo>
                    <a:pt x="37830" y="10378"/>
                  </a:lnTo>
                  <a:lnTo>
                    <a:pt x="37924" y="10095"/>
                  </a:lnTo>
                  <a:lnTo>
                    <a:pt x="37924" y="10283"/>
                  </a:lnTo>
                  <a:lnTo>
                    <a:pt x="38018" y="10283"/>
                  </a:lnTo>
                  <a:lnTo>
                    <a:pt x="38207" y="9906"/>
                  </a:lnTo>
                  <a:lnTo>
                    <a:pt x="38301" y="9812"/>
                  </a:lnTo>
                  <a:lnTo>
                    <a:pt x="38113" y="9623"/>
                  </a:lnTo>
                  <a:lnTo>
                    <a:pt x="38113" y="9434"/>
                  </a:lnTo>
                  <a:lnTo>
                    <a:pt x="38113" y="9246"/>
                  </a:lnTo>
                  <a:lnTo>
                    <a:pt x="38018" y="8963"/>
                  </a:lnTo>
                  <a:lnTo>
                    <a:pt x="38207" y="9151"/>
                  </a:lnTo>
                  <a:lnTo>
                    <a:pt x="38301" y="9057"/>
                  </a:lnTo>
                  <a:lnTo>
                    <a:pt x="38490" y="8680"/>
                  </a:lnTo>
                  <a:lnTo>
                    <a:pt x="38679" y="8302"/>
                  </a:lnTo>
                  <a:lnTo>
                    <a:pt x="38490" y="8302"/>
                  </a:lnTo>
                  <a:lnTo>
                    <a:pt x="38490" y="8114"/>
                  </a:lnTo>
                  <a:lnTo>
                    <a:pt x="38490" y="7831"/>
                  </a:lnTo>
                  <a:lnTo>
                    <a:pt x="38584" y="7642"/>
                  </a:lnTo>
                  <a:lnTo>
                    <a:pt x="38584" y="7359"/>
                  </a:lnTo>
                  <a:lnTo>
                    <a:pt x="38396" y="6793"/>
                  </a:lnTo>
                  <a:lnTo>
                    <a:pt x="38207" y="6321"/>
                  </a:lnTo>
                  <a:lnTo>
                    <a:pt x="38301" y="6321"/>
                  </a:lnTo>
                  <a:lnTo>
                    <a:pt x="38396" y="6416"/>
                  </a:lnTo>
                  <a:lnTo>
                    <a:pt x="38396" y="6133"/>
                  </a:lnTo>
                  <a:lnTo>
                    <a:pt x="38490" y="5850"/>
                  </a:lnTo>
                  <a:lnTo>
                    <a:pt x="38490" y="5567"/>
                  </a:lnTo>
                  <a:lnTo>
                    <a:pt x="38584" y="5567"/>
                  </a:lnTo>
                  <a:lnTo>
                    <a:pt x="38679" y="5661"/>
                  </a:lnTo>
                  <a:lnTo>
                    <a:pt x="38490" y="5189"/>
                  </a:lnTo>
                  <a:lnTo>
                    <a:pt x="38679" y="5284"/>
                  </a:lnTo>
                  <a:lnTo>
                    <a:pt x="38584" y="5001"/>
                  </a:lnTo>
                  <a:lnTo>
                    <a:pt x="38490" y="5095"/>
                  </a:lnTo>
                  <a:lnTo>
                    <a:pt x="38396" y="5095"/>
                  </a:lnTo>
                  <a:lnTo>
                    <a:pt x="38396" y="5001"/>
                  </a:lnTo>
                  <a:lnTo>
                    <a:pt x="38301" y="5095"/>
                  </a:lnTo>
                  <a:lnTo>
                    <a:pt x="38207" y="5189"/>
                  </a:lnTo>
                  <a:lnTo>
                    <a:pt x="38301" y="5378"/>
                  </a:lnTo>
                  <a:lnTo>
                    <a:pt x="38396" y="5755"/>
                  </a:lnTo>
                  <a:lnTo>
                    <a:pt x="38396" y="5755"/>
                  </a:lnTo>
                  <a:lnTo>
                    <a:pt x="38207" y="5661"/>
                  </a:lnTo>
                  <a:lnTo>
                    <a:pt x="38396" y="5944"/>
                  </a:lnTo>
                  <a:lnTo>
                    <a:pt x="38207" y="6038"/>
                  </a:lnTo>
                  <a:lnTo>
                    <a:pt x="38113" y="5944"/>
                  </a:lnTo>
                  <a:lnTo>
                    <a:pt x="38113" y="6038"/>
                  </a:lnTo>
                  <a:lnTo>
                    <a:pt x="38113" y="6133"/>
                  </a:lnTo>
                  <a:lnTo>
                    <a:pt x="38113" y="6416"/>
                  </a:lnTo>
                  <a:lnTo>
                    <a:pt x="38018" y="6416"/>
                  </a:lnTo>
                  <a:lnTo>
                    <a:pt x="38018" y="6887"/>
                  </a:lnTo>
                  <a:lnTo>
                    <a:pt x="38018" y="7076"/>
                  </a:lnTo>
                  <a:lnTo>
                    <a:pt x="38113" y="7170"/>
                  </a:lnTo>
                  <a:lnTo>
                    <a:pt x="38207" y="7170"/>
                  </a:lnTo>
                  <a:lnTo>
                    <a:pt x="38301" y="7359"/>
                  </a:lnTo>
                  <a:lnTo>
                    <a:pt x="37830" y="7548"/>
                  </a:lnTo>
                  <a:lnTo>
                    <a:pt x="38018" y="7642"/>
                  </a:lnTo>
                  <a:lnTo>
                    <a:pt x="38113" y="8019"/>
                  </a:lnTo>
                  <a:lnTo>
                    <a:pt x="38113" y="8302"/>
                  </a:lnTo>
                  <a:lnTo>
                    <a:pt x="38018" y="8397"/>
                  </a:lnTo>
                  <a:lnTo>
                    <a:pt x="37830" y="8397"/>
                  </a:lnTo>
                  <a:lnTo>
                    <a:pt x="37924" y="8585"/>
                  </a:lnTo>
                  <a:lnTo>
                    <a:pt x="38018" y="8774"/>
                  </a:lnTo>
                  <a:lnTo>
                    <a:pt x="37924" y="8963"/>
                  </a:lnTo>
                  <a:lnTo>
                    <a:pt x="37830" y="8774"/>
                  </a:lnTo>
                  <a:lnTo>
                    <a:pt x="37641" y="8868"/>
                  </a:lnTo>
                  <a:lnTo>
                    <a:pt x="37735" y="8963"/>
                  </a:lnTo>
                  <a:lnTo>
                    <a:pt x="37735" y="9246"/>
                  </a:lnTo>
                  <a:lnTo>
                    <a:pt x="37641" y="9812"/>
                  </a:lnTo>
                  <a:lnTo>
                    <a:pt x="37358" y="10378"/>
                  </a:lnTo>
                  <a:lnTo>
                    <a:pt x="37169" y="10755"/>
                  </a:lnTo>
                  <a:lnTo>
                    <a:pt x="37358" y="11038"/>
                  </a:lnTo>
                  <a:lnTo>
                    <a:pt x="37264" y="11321"/>
                  </a:lnTo>
                  <a:lnTo>
                    <a:pt x="37075" y="11227"/>
                  </a:lnTo>
                  <a:lnTo>
                    <a:pt x="37075" y="11321"/>
                  </a:lnTo>
                  <a:lnTo>
                    <a:pt x="37075" y="11604"/>
                  </a:lnTo>
                  <a:lnTo>
                    <a:pt x="36981" y="11510"/>
                  </a:lnTo>
                  <a:lnTo>
                    <a:pt x="36886" y="11887"/>
                  </a:lnTo>
                  <a:lnTo>
                    <a:pt x="36792" y="12265"/>
                  </a:lnTo>
                  <a:lnTo>
                    <a:pt x="36886" y="12359"/>
                  </a:lnTo>
                  <a:lnTo>
                    <a:pt x="37169" y="12359"/>
                  </a:lnTo>
                  <a:lnTo>
                    <a:pt x="37264" y="12548"/>
                  </a:lnTo>
                  <a:lnTo>
                    <a:pt x="37075" y="12453"/>
                  </a:lnTo>
                  <a:lnTo>
                    <a:pt x="36981" y="12548"/>
                  </a:lnTo>
                  <a:lnTo>
                    <a:pt x="36886" y="12359"/>
                  </a:lnTo>
                  <a:lnTo>
                    <a:pt x="36981" y="12642"/>
                  </a:lnTo>
                  <a:lnTo>
                    <a:pt x="36981" y="12642"/>
                  </a:lnTo>
                  <a:lnTo>
                    <a:pt x="36886" y="12548"/>
                  </a:lnTo>
                  <a:lnTo>
                    <a:pt x="36792" y="12453"/>
                  </a:lnTo>
                  <a:lnTo>
                    <a:pt x="36414" y="13114"/>
                  </a:lnTo>
                  <a:lnTo>
                    <a:pt x="36320" y="13491"/>
                  </a:lnTo>
                  <a:lnTo>
                    <a:pt x="36320" y="13868"/>
                  </a:lnTo>
                  <a:lnTo>
                    <a:pt x="35754" y="15095"/>
                  </a:lnTo>
                  <a:lnTo>
                    <a:pt x="35377" y="15755"/>
                  </a:lnTo>
                  <a:lnTo>
                    <a:pt x="34999" y="16227"/>
                  </a:lnTo>
                  <a:lnTo>
                    <a:pt x="34999" y="16038"/>
                  </a:lnTo>
                  <a:lnTo>
                    <a:pt x="34716" y="16321"/>
                  </a:lnTo>
                  <a:lnTo>
                    <a:pt x="34528" y="16698"/>
                  </a:lnTo>
                  <a:lnTo>
                    <a:pt x="34528" y="16698"/>
                  </a:lnTo>
                  <a:lnTo>
                    <a:pt x="34716" y="16604"/>
                  </a:lnTo>
                  <a:lnTo>
                    <a:pt x="34150" y="17170"/>
                  </a:lnTo>
                  <a:lnTo>
                    <a:pt x="33584" y="17736"/>
                  </a:lnTo>
                  <a:lnTo>
                    <a:pt x="33679" y="17830"/>
                  </a:lnTo>
                  <a:lnTo>
                    <a:pt x="33773" y="17736"/>
                  </a:lnTo>
                  <a:lnTo>
                    <a:pt x="33867" y="17736"/>
                  </a:lnTo>
                  <a:lnTo>
                    <a:pt x="33867" y="17830"/>
                  </a:lnTo>
                  <a:lnTo>
                    <a:pt x="33679" y="17925"/>
                  </a:lnTo>
                  <a:lnTo>
                    <a:pt x="33490" y="18019"/>
                  </a:lnTo>
                  <a:lnTo>
                    <a:pt x="33396" y="18113"/>
                  </a:lnTo>
                  <a:lnTo>
                    <a:pt x="33207" y="18208"/>
                  </a:lnTo>
                  <a:lnTo>
                    <a:pt x="33113" y="18585"/>
                  </a:lnTo>
                  <a:lnTo>
                    <a:pt x="33207" y="18679"/>
                  </a:lnTo>
                  <a:lnTo>
                    <a:pt x="33207" y="18774"/>
                  </a:lnTo>
                  <a:lnTo>
                    <a:pt x="33018" y="18963"/>
                  </a:lnTo>
                  <a:lnTo>
                    <a:pt x="32924" y="18963"/>
                  </a:lnTo>
                  <a:lnTo>
                    <a:pt x="32924" y="18868"/>
                  </a:lnTo>
                  <a:lnTo>
                    <a:pt x="32924" y="18679"/>
                  </a:lnTo>
                  <a:lnTo>
                    <a:pt x="32735" y="18868"/>
                  </a:lnTo>
                  <a:lnTo>
                    <a:pt x="32641" y="18963"/>
                  </a:lnTo>
                  <a:lnTo>
                    <a:pt x="32547" y="18963"/>
                  </a:lnTo>
                  <a:lnTo>
                    <a:pt x="32547" y="19057"/>
                  </a:lnTo>
                  <a:lnTo>
                    <a:pt x="32735" y="18963"/>
                  </a:lnTo>
                  <a:lnTo>
                    <a:pt x="32735" y="18963"/>
                  </a:lnTo>
                  <a:lnTo>
                    <a:pt x="32075" y="19717"/>
                  </a:lnTo>
                  <a:lnTo>
                    <a:pt x="31698" y="20000"/>
                  </a:lnTo>
                  <a:lnTo>
                    <a:pt x="31603" y="20000"/>
                  </a:lnTo>
                  <a:lnTo>
                    <a:pt x="31603" y="19906"/>
                  </a:lnTo>
                  <a:lnTo>
                    <a:pt x="31320" y="20095"/>
                  </a:lnTo>
                  <a:lnTo>
                    <a:pt x="31037" y="20283"/>
                  </a:lnTo>
                  <a:lnTo>
                    <a:pt x="31132" y="20095"/>
                  </a:lnTo>
                  <a:lnTo>
                    <a:pt x="30943" y="20283"/>
                  </a:lnTo>
                  <a:lnTo>
                    <a:pt x="31132" y="20378"/>
                  </a:lnTo>
                  <a:lnTo>
                    <a:pt x="31037" y="20661"/>
                  </a:lnTo>
                  <a:lnTo>
                    <a:pt x="30849" y="20849"/>
                  </a:lnTo>
                  <a:lnTo>
                    <a:pt x="30754" y="20944"/>
                  </a:lnTo>
                  <a:lnTo>
                    <a:pt x="30660" y="20849"/>
                  </a:lnTo>
                  <a:lnTo>
                    <a:pt x="30849" y="20755"/>
                  </a:lnTo>
                  <a:lnTo>
                    <a:pt x="30754" y="20755"/>
                  </a:lnTo>
                  <a:lnTo>
                    <a:pt x="30754" y="20661"/>
                  </a:lnTo>
                  <a:lnTo>
                    <a:pt x="30754" y="20566"/>
                  </a:lnTo>
                  <a:lnTo>
                    <a:pt x="30660" y="20661"/>
                  </a:lnTo>
                  <a:lnTo>
                    <a:pt x="30471" y="20849"/>
                  </a:lnTo>
                  <a:lnTo>
                    <a:pt x="30094" y="21038"/>
                  </a:lnTo>
                  <a:lnTo>
                    <a:pt x="30188" y="21038"/>
                  </a:lnTo>
                  <a:lnTo>
                    <a:pt x="30188" y="21227"/>
                  </a:lnTo>
                  <a:lnTo>
                    <a:pt x="29905" y="21604"/>
                  </a:lnTo>
                  <a:lnTo>
                    <a:pt x="30188" y="21415"/>
                  </a:lnTo>
                  <a:lnTo>
                    <a:pt x="29905" y="21793"/>
                  </a:lnTo>
                  <a:lnTo>
                    <a:pt x="29905" y="21698"/>
                  </a:lnTo>
                  <a:lnTo>
                    <a:pt x="29811" y="21793"/>
                  </a:lnTo>
                  <a:lnTo>
                    <a:pt x="29716" y="21887"/>
                  </a:lnTo>
                  <a:lnTo>
                    <a:pt x="29339" y="21981"/>
                  </a:lnTo>
                  <a:lnTo>
                    <a:pt x="28867" y="21981"/>
                  </a:lnTo>
                  <a:lnTo>
                    <a:pt x="28773" y="22076"/>
                  </a:lnTo>
                  <a:lnTo>
                    <a:pt x="28584" y="22170"/>
                  </a:lnTo>
                  <a:lnTo>
                    <a:pt x="28679" y="22264"/>
                  </a:lnTo>
                  <a:lnTo>
                    <a:pt x="28679" y="22453"/>
                  </a:lnTo>
                  <a:lnTo>
                    <a:pt x="28962" y="22076"/>
                  </a:lnTo>
                  <a:lnTo>
                    <a:pt x="28867" y="22453"/>
                  </a:lnTo>
                  <a:lnTo>
                    <a:pt x="29150" y="22264"/>
                  </a:lnTo>
                  <a:lnTo>
                    <a:pt x="29150" y="22359"/>
                  </a:lnTo>
                  <a:lnTo>
                    <a:pt x="28679" y="22642"/>
                  </a:lnTo>
                  <a:lnTo>
                    <a:pt x="28490" y="22547"/>
                  </a:lnTo>
                  <a:lnTo>
                    <a:pt x="28396" y="22453"/>
                  </a:lnTo>
                  <a:lnTo>
                    <a:pt x="28301" y="22453"/>
                  </a:lnTo>
                  <a:lnTo>
                    <a:pt x="28207" y="22547"/>
                  </a:lnTo>
                  <a:lnTo>
                    <a:pt x="27924" y="22736"/>
                  </a:lnTo>
                  <a:lnTo>
                    <a:pt x="27641" y="22925"/>
                  </a:lnTo>
                  <a:lnTo>
                    <a:pt x="27735" y="22925"/>
                  </a:lnTo>
                  <a:lnTo>
                    <a:pt x="26886" y="23491"/>
                  </a:lnTo>
                  <a:lnTo>
                    <a:pt x="26132" y="23962"/>
                  </a:lnTo>
                  <a:lnTo>
                    <a:pt x="26132" y="23774"/>
                  </a:lnTo>
                  <a:lnTo>
                    <a:pt x="26226" y="23585"/>
                  </a:lnTo>
                  <a:lnTo>
                    <a:pt x="25754" y="23868"/>
                  </a:lnTo>
                  <a:lnTo>
                    <a:pt x="25471" y="24151"/>
                  </a:lnTo>
                  <a:lnTo>
                    <a:pt x="25377" y="24245"/>
                  </a:lnTo>
                  <a:lnTo>
                    <a:pt x="25471" y="24340"/>
                  </a:lnTo>
                  <a:lnTo>
                    <a:pt x="25188" y="24245"/>
                  </a:lnTo>
                  <a:lnTo>
                    <a:pt x="24905" y="24245"/>
                  </a:lnTo>
                  <a:lnTo>
                    <a:pt x="24434" y="24340"/>
                  </a:lnTo>
                  <a:lnTo>
                    <a:pt x="23585" y="24811"/>
                  </a:lnTo>
                  <a:lnTo>
                    <a:pt x="23207" y="24906"/>
                  </a:lnTo>
                  <a:lnTo>
                    <a:pt x="22924" y="25000"/>
                  </a:lnTo>
                  <a:lnTo>
                    <a:pt x="22830" y="24906"/>
                  </a:lnTo>
                  <a:lnTo>
                    <a:pt x="22924" y="24811"/>
                  </a:lnTo>
                  <a:lnTo>
                    <a:pt x="22830" y="24717"/>
                  </a:lnTo>
                  <a:lnTo>
                    <a:pt x="21886" y="24717"/>
                  </a:lnTo>
                  <a:lnTo>
                    <a:pt x="21509" y="24906"/>
                  </a:lnTo>
                  <a:lnTo>
                    <a:pt x="21037" y="25189"/>
                  </a:lnTo>
                  <a:lnTo>
                    <a:pt x="20660" y="25283"/>
                  </a:lnTo>
                  <a:lnTo>
                    <a:pt x="20754" y="25189"/>
                  </a:lnTo>
                  <a:lnTo>
                    <a:pt x="20754" y="25094"/>
                  </a:lnTo>
                  <a:lnTo>
                    <a:pt x="20471" y="25283"/>
                  </a:lnTo>
                  <a:lnTo>
                    <a:pt x="20377" y="25377"/>
                  </a:lnTo>
                  <a:lnTo>
                    <a:pt x="20188" y="25094"/>
                  </a:lnTo>
                  <a:lnTo>
                    <a:pt x="20471" y="25094"/>
                  </a:lnTo>
                  <a:lnTo>
                    <a:pt x="20094" y="25000"/>
                  </a:lnTo>
                  <a:lnTo>
                    <a:pt x="19339" y="25094"/>
                  </a:lnTo>
                  <a:lnTo>
                    <a:pt x="18019" y="25377"/>
                  </a:lnTo>
                  <a:lnTo>
                    <a:pt x="18019" y="25377"/>
                  </a:lnTo>
                  <a:lnTo>
                    <a:pt x="18679" y="25000"/>
                  </a:lnTo>
                  <a:lnTo>
                    <a:pt x="18396" y="25000"/>
                  </a:lnTo>
                  <a:lnTo>
                    <a:pt x="18113" y="25094"/>
                  </a:lnTo>
                  <a:lnTo>
                    <a:pt x="17830" y="25094"/>
                  </a:lnTo>
                  <a:lnTo>
                    <a:pt x="17075" y="25000"/>
                  </a:lnTo>
                  <a:lnTo>
                    <a:pt x="15943" y="24717"/>
                  </a:lnTo>
                  <a:lnTo>
                    <a:pt x="15094" y="24623"/>
                  </a:lnTo>
                  <a:lnTo>
                    <a:pt x="14811" y="24528"/>
                  </a:lnTo>
                  <a:lnTo>
                    <a:pt x="14764" y="24481"/>
                  </a:lnTo>
                  <a:lnTo>
                    <a:pt x="14764" y="24481"/>
                  </a:lnTo>
                  <a:lnTo>
                    <a:pt x="14717" y="24528"/>
                  </a:lnTo>
                  <a:lnTo>
                    <a:pt x="14339" y="24340"/>
                  </a:lnTo>
                  <a:lnTo>
                    <a:pt x="13868" y="24057"/>
                  </a:lnTo>
                  <a:lnTo>
                    <a:pt x="13868" y="24057"/>
                  </a:lnTo>
                  <a:lnTo>
                    <a:pt x="14056" y="24245"/>
                  </a:lnTo>
                  <a:lnTo>
                    <a:pt x="13868" y="24245"/>
                  </a:lnTo>
                  <a:lnTo>
                    <a:pt x="13679" y="24151"/>
                  </a:lnTo>
                  <a:lnTo>
                    <a:pt x="13585" y="23962"/>
                  </a:lnTo>
                  <a:lnTo>
                    <a:pt x="13396" y="23962"/>
                  </a:lnTo>
                  <a:lnTo>
                    <a:pt x="13490" y="23868"/>
                  </a:lnTo>
                  <a:lnTo>
                    <a:pt x="12924" y="23868"/>
                  </a:lnTo>
                  <a:lnTo>
                    <a:pt x="12170" y="23679"/>
                  </a:lnTo>
                  <a:lnTo>
                    <a:pt x="11509" y="23491"/>
                  </a:lnTo>
                  <a:lnTo>
                    <a:pt x="11226" y="23302"/>
                  </a:lnTo>
                  <a:lnTo>
                    <a:pt x="11132" y="23113"/>
                  </a:lnTo>
                  <a:lnTo>
                    <a:pt x="10755" y="23113"/>
                  </a:lnTo>
                  <a:lnTo>
                    <a:pt x="10472" y="22925"/>
                  </a:lnTo>
                  <a:lnTo>
                    <a:pt x="10566" y="22925"/>
                  </a:lnTo>
                  <a:lnTo>
                    <a:pt x="10094" y="22736"/>
                  </a:lnTo>
                  <a:lnTo>
                    <a:pt x="9717" y="22642"/>
                  </a:lnTo>
                  <a:lnTo>
                    <a:pt x="9339" y="22642"/>
                  </a:lnTo>
                  <a:lnTo>
                    <a:pt x="9339" y="22453"/>
                  </a:lnTo>
                  <a:lnTo>
                    <a:pt x="9339" y="22264"/>
                  </a:lnTo>
                  <a:lnTo>
                    <a:pt x="9056" y="21981"/>
                  </a:lnTo>
                  <a:lnTo>
                    <a:pt x="7924" y="21321"/>
                  </a:lnTo>
                  <a:lnTo>
                    <a:pt x="7453" y="21038"/>
                  </a:lnTo>
                  <a:lnTo>
                    <a:pt x="6887" y="20566"/>
                  </a:lnTo>
                  <a:lnTo>
                    <a:pt x="6132" y="19906"/>
                  </a:lnTo>
                  <a:lnTo>
                    <a:pt x="5755" y="19717"/>
                  </a:lnTo>
                  <a:lnTo>
                    <a:pt x="5660" y="19623"/>
                  </a:lnTo>
                  <a:lnTo>
                    <a:pt x="5472" y="19623"/>
                  </a:lnTo>
                  <a:lnTo>
                    <a:pt x="5283" y="19246"/>
                  </a:lnTo>
                  <a:lnTo>
                    <a:pt x="4906" y="18774"/>
                  </a:lnTo>
                  <a:lnTo>
                    <a:pt x="4528" y="18302"/>
                  </a:lnTo>
                  <a:lnTo>
                    <a:pt x="4151" y="18019"/>
                  </a:lnTo>
                  <a:lnTo>
                    <a:pt x="4151" y="17736"/>
                  </a:lnTo>
                  <a:lnTo>
                    <a:pt x="4057" y="17547"/>
                  </a:lnTo>
                  <a:lnTo>
                    <a:pt x="3679" y="17076"/>
                  </a:lnTo>
                  <a:lnTo>
                    <a:pt x="3868" y="17076"/>
                  </a:lnTo>
                  <a:lnTo>
                    <a:pt x="3113" y="16887"/>
                  </a:lnTo>
                  <a:lnTo>
                    <a:pt x="3207" y="16604"/>
                  </a:lnTo>
                  <a:lnTo>
                    <a:pt x="3113" y="16227"/>
                  </a:lnTo>
                  <a:lnTo>
                    <a:pt x="2924" y="15849"/>
                  </a:lnTo>
                  <a:lnTo>
                    <a:pt x="2641" y="15661"/>
                  </a:lnTo>
                  <a:lnTo>
                    <a:pt x="2736" y="15566"/>
                  </a:lnTo>
                  <a:lnTo>
                    <a:pt x="2641" y="15472"/>
                  </a:lnTo>
                  <a:lnTo>
                    <a:pt x="2453" y="15095"/>
                  </a:lnTo>
                  <a:lnTo>
                    <a:pt x="1981" y="14529"/>
                  </a:lnTo>
                  <a:lnTo>
                    <a:pt x="2170" y="14434"/>
                  </a:lnTo>
                  <a:lnTo>
                    <a:pt x="1981" y="14340"/>
                  </a:lnTo>
                  <a:lnTo>
                    <a:pt x="1887" y="14246"/>
                  </a:lnTo>
                  <a:lnTo>
                    <a:pt x="1792" y="14151"/>
                  </a:lnTo>
                  <a:lnTo>
                    <a:pt x="1604" y="13680"/>
                  </a:lnTo>
                  <a:lnTo>
                    <a:pt x="1698" y="13774"/>
                  </a:lnTo>
                  <a:lnTo>
                    <a:pt x="1698" y="13774"/>
                  </a:lnTo>
                  <a:lnTo>
                    <a:pt x="1509" y="13302"/>
                  </a:lnTo>
                  <a:lnTo>
                    <a:pt x="1321" y="12831"/>
                  </a:lnTo>
                  <a:lnTo>
                    <a:pt x="1226" y="12453"/>
                  </a:lnTo>
                  <a:lnTo>
                    <a:pt x="1226" y="12170"/>
                  </a:lnTo>
                  <a:lnTo>
                    <a:pt x="1321" y="11982"/>
                  </a:lnTo>
                  <a:lnTo>
                    <a:pt x="1415" y="12453"/>
                  </a:lnTo>
                  <a:lnTo>
                    <a:pt x="1509" y="12359"/>
                  </a:lnTo>
                  <a:lnTo>
                    <a:pt x="1792" y="12359"/>
                  </a:lnTo>
                  <a:lnTo>
                    <a:pt x="1604" y="12170"/>
                  </a:lnTo>
                  <a:lnTo>
                    <a:pt x="1604" y="11887"/>
                  </a:lnTo>
                  <a:lnTo>
                    <a:pt x="1509" y="11227"/>
                  </a:lnTo>
                  <a:lnTo>
                    <a:pt x="1415" y="11132"/>
                  </a:lnTo>
                  <a:lnTo>
                    <a:pt x="1415" y="10944"/>
                  </a:lnTo>
                  <a:lnTo>
                    <a:pt x="1321" y="10849"/>
                  </a:lnTo>
                  <a:lnTo>
                    <a:pt x="1226" y="10849"/>
                  </a:lnTo>
                  <a:lnTo>
                    <a:pt x="1226" y="11038"/>
                  </a:lnTo>
                  <a:lnTo>
                    <a:pt x="1321" y="11321"/>
                  </a:lnTo>
                  <a:lnTo>
                    <a:pt x="1132" y="11227"/>
                  </a:lnTo>
                  <a:lnTo>
                    <a:pt x="1132" y="11132"/>
                  </a:lnTo>
                  <a:lnTo>
                    <a:pt x="1132" y="11038"/>
                  </a:lnTo>
                  <a:lnTo>
                    <a:pt x="943" y="10849"/>
                  </a:lnTo>
                  <a:lnTo>
                    <a:pt x="1038" y="10661"/>
                  </a:lnTo>
                  <a:lnTo>
                    <a:pt x="1132" y="10378"/>
                  </a:lnTo>
                  <a:lnTo>
                    <a:pt x="1226" y="9812"/>
                  </a:lnTo>
                  <a:lnTo>
                    <a:pt x="1132" y="9340"/>
                  </a:lnTo>
                  <a:lnTo>
                    <a:pt x="1132" y="9151"/>
                  </a:lnTo>
                  <a:lnTo>
                    <a:pt x="1226" y="9057"/>
                  </a:lnTo>
                  <a:lnTo>
                    <a:pt x="1226" y="8491"/>
                  </a:lnTo>
                  <a:lnTo>
                    <a:pt x="1321" y="7831"/>
                  </a:lnTo>
                  <a:lnTo>
                    <a:pt x="1604" y="6416"/>
                  </a:lnTo>
                  <a:lnTo>
                    <a:pt x="1981" y="4906"/>
                  </a:lnTo>
                  <a:lnTo>
                    <a:pt x="2453" y="3302"/>
                  </a:lnTo>
                  <a:lnTo>
                    <a:pt x="2736" y="2359"/>
                  </a:lnTo>
                  <a:lnTo>
                    <a:pt x="2924" y="1887"/>
                  </a:lnTo>
                  <a:lnTo>
                    <a:pt x="3019" y="1416"/>
                  </a:lnTo>
                  <a:lnTo>
                    <a:pt x="3302" y="1133"/>
                  </a:lnTo>
                  <a:lnTo>
                    <a:pt x="3491" y="755"/>
                  </a:lnTo>
                  <a:lnTo>
                    <a:pt x="3585" y="567"/>
                  </a:lnTo>
                  <a:lnTo>
                    <a:pt x="3585" y="472"/>
                  </a:lnTo>
                  <a:lnTo>
                    <a:pt x="3491" y="378"/>
                  </a:lnTo>
                  <a:lnTo>
                    <a:pt x="3302" y="284"/>
                  </a:lnTo>
                  <a:lnTo>
                    <a:pt x="3207" y="95"/>
                  </a:lnTo>
                  <a:lnTo>
                    <a:pt x="311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4"/>
            <p:cNvSpPr/>
            <p:nvPr/>
          </p:nvSpPr>
          <p:spPr>
            <a:xfrm>
              <a:off x="1091875" y="1951850"/>
              <a:ext cx="188700" cy="136800"/>
            </a:xfrm>
            <a:custGeom>
              <a:avLst/>
              <a:gdLst/>
              <a:ahLst/>
              <a:cxnLst/>
              <a:rect l="l" t="t" r="r" b="b"/>
              <a:pathLst>
                <a:path w="7548" h="5472" extrusionOk="0">
                  <a:moveTo>
                    <a:pt x="5000" y="0"/>
                  </a:moveTo>
                  <a:lnTo>
                    <a:pt x="4812" y="95"/>
                  </a:lnTo>
                  <a:lnTo>
                    <a:pt x="4717" y="95"/>
                  </a:lnTo>
                  <a:lnTo>
                    <a:pt x="4340" y="472"/>
                  </a:lnTo>
                  <a:lnTo>
                    <a:pt x="4057" y="566"/>
                  </a:lnTo>
                  <a:lnTo>
                    <a:pt x="3774" y="566"/>
                  </a:lnTo>
                  <a:lnTo>
                    <a:pt x="3397" y="378"/>
                  </a:lnTo>
                  <a:lnTo>
                    <a:pt x="3208" y="944"/>
                  </a:lnTo>
                  <a:lnTo>
                    <a:pt x="2548" y="1887"/>
                  </a:lnTo>
                  <a:lnTo>
                    <a:pt x="2170" y="2359"/>
                  </a:lnTo>
                  <a:lnTo>
                    <a:pt x="1793" y="2736"/>
                  </a:lnTo>
                  <a:lnTo>
                    <a:pt x="1415" y="2925"/>
                  </a:lnTo>
                  <a:lnTo>
                    <a:pt x="1321" y="2925"/>
                  </a:lnTo>
                  <a:lnTo>
                    <a:pt x="1227" y="2831"/>
                  </a:lnTo>
                  <a:lnTo>
                    <a:pt x="1321" y="3114"/>
                  </a:lnTo>
                  <a:lnTo>
                    <a:pt x="1132" y="3114"/>
                  </a:lnTo>
                  <a:lnTo>
                    <a:pt x="1227" y="3302"/>
                  </a:lnTo>
                  <a:lnTo>
                    <a:pt x="1227" y="3208"/>
                  </a:lnTo>
                  <a:lnTo>
                    <a:pt x="1321" y="3302"/>
                  </a:lnTo>
                  <a:lnTo>
                    <a:pt x="1510" y="3491"/>
                  </a:lnTo>
                  <a:lnTo>
                    <a:pt x="1321" y="3397"/>
                  </a:lnTo>
                  <a:lnTo>
                    <a:pt x="1132" y="3491"/>
                  </a:lnTo>
                  <a:lnTo>
                    <a:pt x="755" y="3963"/>
                  </a:lnTo>
                  <a:lnTo>
                    <a:pt x="472" y="4529"/>
                  </a:lnTo>
                  <a:lnTo>
                    <a:pt x="283" y="4623"/>
                  </a:lnTo>
                  <a:lnTo>
                    <a:pt x="0" y="4623"/>
                  </a:lnTo>
                  <a:lnTo>
                    <a:pt x="378" y="5095"/>
                  </a:lnTo>
                  <a:lnTo>
                    <a:pt x="944" y="5472"/>
                  </a:lnTo>
                  <a:lnTo>
                    <a:pt x="849" y="5378"/>
                  </a:lnTo>
                  <a:lnTo>
                    <a:pt x="944" y="5283"/>
                  </a:lnTo>
                  <a:lnTo>
                    <a:pt x="1132" y="5189"/>
                  </a:lnTo>
                  <a:lnTo>
                    <a:pt x="1321" y="5000"/>
                  </a:lnTo>
                  <a:lnTo>
                    <a:pt x="1321" y="4812"/>
                  </a:lnTo>
                  <a:lnTo>
                    <a:pt x="1227" y="4623"/>
                  </a:lnTo>
                  <a:lnTo>
                    <a:pt x="1227" y="4623"/>
                  </a:lnTo>
                  <a:lnTo>
                    <a:pt x="1510" y="4812"/>
                  </a:lnTo>
                  <a:lnTo>
                    <a:pt x="1415" y="4717"/>
                  </a:lnTo>
                  <a:lnTo>
                    <a:pt x="1415" y="4717"/>
                  </a:lnTo>
                  <a:lnTo>
                    <a:pt x="1604" y="4812"/>
                  </a:lnTo>
                  <a:lnTo>
                    <a:pt x="1698" y="4906"/>
                  </a:lnTo>
                  <a:lnTo>
                    <a:pt x="1604" y="4717"/>
                  </a:lnTo>
                  <a:lnTo>
                    <a:pt x="1415" y="4151"/>
                  </a:lnTo>
                  <a:lnTo>
                    <a:pt x="1510" y="4340"/>
                  </a:lnTo>
                  <a:lnTo>
                    <a:pt x="1887" y="4529"/>
                  </a:lnTo>
                  <a:lnTo>
                    <a:pt x="4812" y="1321"/>
                  </a:lnTo>
                  <a:lnTo>
                    <a:pt x="4812" y="1415"/>
                  </a:lnTo>
                  <a:lnTo>
                    <a:pt x="4812" y="1510"/>
                  </a:lnTo>
                  <a:lnTo>
                    <a:pt x="5095" y="1510"/>
                  </a:lnTo>
                  <a:lnTo>
                    <a:pt x="5000" y="1604"/>
                  </a:lnTo>
                  <a:lnTo>
                    <a:pt x="5000" y="1698"/>
                  </a:lnTo>
                  <a:lnTo>
                    <a:pt x="5189" y="1981"/>
                  </a:lnTo>
                  <a:lnTo>
                    <a:pt x="5472" y="2264"/>
                  </a:lnTo>
                  <a:lnTo>
                    <a:pt x="5661" y="2264"/>
                  </a:lnTo>
                  <a:lnTo>
                    <a:pt x="5944" y="2170"/>
                  </a:lnTo>
                  <a:lnTo>
                    <a:pt x="5661" y="2359"/>
                  </a:lnTo>
                  <a:lnTo>
                    <a:pt x="5566" y="2453"/>
                  </a:lnTo>
                  <a:lnTo>
                    <a:pt x="5566" y="2642"/>
                  </a:lnTo>
                  <a:lnTo>
                    <a:pt x="5661" y="2736"/>
                  </a:lnTo>
                  <a:lnTo>
                    <a:pt x="5944" y="2831"/>
                  </a:lnTo>
                  <a:lnTo>
                    <a:pt x="6132" y="2831"/>
                  </a:lnTo>
                  <a:lnTo>
                    <a:pt x="6227" y="3114"/>
                  </a:lnTo>
                  <a:lnTo>
                    <a:pt x="6415" y="3585"/>
                  </a:lnTo>
                  <a:lnTo>
                    <a:pt x="6698" y="4057"/>
                  </a:lnTo>
                  <a:lnTo>
                    <a:pt x="6887" y="4151"/>
                  </a:lnTo>
                  <a:lnTo>
                    <a:pt x="7076" y="4151"/>
                  </a:lnTo>
                  <a:lnTo>
                    <a:pt x="6887" y="4340"/>
                  </a:lnTo>
                  <a:lnTo>
                    <a:pt x="6793" y="4434"/>
                  </a:lnTo>
                  <a:lnTo>
                    <a:pt x="6887" y="4529"/>
                  </a:lnTo>
                  <a:lnTo>
                    <a:pt x="7076" y="4717"/>
                  </a:lnTo>
                  <a:lnTo>
                    <a:pt x="7453" y="4812"/>
                  </a:lnTo>
                  <a:lnTo>
                    <a:pt x="7264" y="5000"/>
                  </a:lnTo>
                  <a:lnTo>
                    <a:pt x="7076" y="5095"/>
                  </a:lnTo>
                  <a:lnTo>
                    <a:pt x="7359" y="5095"/>
                  </a:lnTo>
                  <a:lnTo>
                    <a:pt x="7547" y="4717"/>
                  </a:lnTo>
                  <a:lnTo>
                    <a:pt x="7453" y="4623"/>
                  </a:lnTo>
                  <a:lnTo>
                    <a:pt x="7264" y="4717"/>
                  </a:lnTo>
                  <a:lnTo>
                    <a:pt x="7453" y="4434"/>
                  </a:lnTo>
                  <a:lnTo>
                    <a:pt x="7453" y="4340"/>
                  </a:lnTo>
                  <a:lnTo>
                    <a:pt x="7453" y="4151"/>
                  </a:lnTo>
                  <a:lnTo>
                    <a:pt x="7170" y="3963"/>
                  </a:lnTo>
                  <a:lnTo>
                    <a:pt x="6793" y="3868"/>
                  </a:lnTo>
                  <a:lnTo>
                    <a:pt x="6981" y="3774"/>
                  </a:lnTo>
                  <a:lnTo>
                    <a:pt x="7264" y="3585"/>
                  </a:lnTo>
                  <a:lnTo>
                    <a:pt x="6981" y="3114"/>
                  </a:lnTo>
                  <a:lnTo>
                    <a:pt x="6698" y="2831"/>
                  </a:lnTo>
                  <a:lnTo>
                    <a:pt x="6415" y="2642"/>
                  </a:lnTo>
                  <a:lnTo>
                    <a:pt x="6604" y="2264"/>
                  </a:lnTo>
                  <a:lnTo>
                    <a:pt x="6887" y="1981"/>
                  </a:lnTo>
                  <a:lnTo>
                    <a:pt x="6415" y="2076"/>
                  </a:lnTo>
                  <a:lnTo>
                    <a:pt x="6604" y="1887"/>
                  </a:lnTo>
                  <a:lnTo>
                    <a:pt x="6227" y="1887"/>
                  </a:lnTo>
                  <a:lnTo>
                    <a:pt x="6415" y="1698"/>
                  </a:lnTo>
                  <a:lnTo>
                    <a:pt x="6510" y="1604"/>
                  </a:lnTo>
                  <a:lnTo>
                    <a:pt x="6510" y="1510"/>
                  </a:lnTo>
                  <a:lnTo>
                    <a:pt x="6227" y="1604"/>
                  </a:lnTo>
                  <a:lnTo>
                    <a:pt x="6132" y="1793"/>
                  </a:lnTo>
                  <a:lnTo>
                    <a:pt x="6132" y="1510"/>
                  </a:lnTo>
                  <a:lnTo>
                    <a:pt x="6038" y="1321"/>
                  </a:lnTo>
                  <a:lnTo>
                    <a:pt x="5755" y="944"/>
                  </a:lnTo>
                  <a:lnTo>
                    <a:pt x="5283" y="566"/>
                  </a:lnTo>
                  <a:lnTo>
                    <a:pt x="5095" y="283"/>
                  </a:lnTo>
                  <a:lnTo>
                    <a:pt x="5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24"/>
          <p:cNvGrpSpPr/>
          <p:nvPr/>
        </p:nvGrpSpPr>
        <p:grpSpPr>
          <a:xfrm rot="2090725">
            <a:off x="1494143" y="3744558"/>
            <a:ext cx="1057805" cy="936479"/>
            <a:chOff x="1113100" y="2199475"/>
            <a:chExt cx="801900" cy="709925"/>
          </a:xfrm>
        </p:grpSpPr>
        <p:sp>
          <p:nvSpPr>
            <p:cNvPr id="275" name="Google Shape;275;p24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4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24"/>
          <p:cNvGrpSpPr/>
          <p:nvPr/>
        </p:nvGrpSpPr>
        <p:grpSpPr>
          <a:xfrm>
            <a:off x="1718513" y="1203749"/>
            <a:ext cx="1011200" cy="292500"/>
            <a:chOff x="271125" y="812725"/>
            <a:chExt cx="766525" cy="221725"/>
          </a:xfrm>
        </p:grpSpPr>
        <p:sp>
          <p:nvSpPr>
            <p:cNvPr id="278" name="Google Shape;278;p24"/>
            <p:cNvSpPr/>
            <p:nvPr/>
          </p:nvSpPr>
          <p:spPr>
            <a:xfrm>
              <a:off x="271125" y="921200"/>
              <a:ext cx="695775" cy="70775"/>
            </a:xfrm>
            <a:custGeom>
              <a:avLst/>
              <a:gdLst/>
              <a:ahLst/>
              <a:cxnLst/>
              <a:rect l="l" t="t" r="r" b="b"/>
              <a:pathLst>
                <a:path w="27831" h="2831" extrusionOk="0">
                  <a:moveTo>
                    <a:pt x="27264" y="944"/>
                  </a:moveTo>
                  <a:lnTo>
                    <a:pt x="27359" y="1086"/>
                  </a:lnTo>
                  <a:lnTo>
                    <a:pt x="27359" y="944"/>
                  </a:lnTo>
                  <a:close/>
                  <a:moveTo>
                    <a:pt x="27359" y="1086"/>
                  </a:moveTo>
                  <a:lnTo>
                    <a:pt x="27359" y="1133"/>
                  </a:lnTo>
                  <a:lnTo>
                    <a:pt x="27372" y="1106"/>
                  </a:lnTo>
                  <a:lnTo>
                    <a:pt x="27372" y="1106"/>
                  </a:lnTo>
                  <a:lnTo>
                    <a:pt x="27359" y="1086"/>
                  </a:lnTo>
                  <a:close/>
                  <a:moveTo>
                    <a:pt x="27453" y="944"/>
                  </a:moveTo>
                  <a:lnTo>
                    <a:pt x="27372" y="1106"/>
                  </a:lnTo>
                  <a:lnTo>
                    <a:pt x="27372" y="1106"/>
                  </a:lnTo>
                  <a:lnTo>
                    <a:pt x="27453" y="1227"/>
                  </a:lnTo>
                  <a:lnTo>
                    <a:pt x="27453" y="944"/>
                  </a:lnTo>
                  <a:close/>
                  <a:moveTo>
                    <a:pt x="27642" y="1039"/>
                  </a:moveTo>
                  <a:lnTo>
                    <a:pt x="27453" y="1227"/>
                  </a:lnTo>
                  <a:lnTo>
                    <a:pt x="27453" y="1322"/>
                  </a:lnTo>
                  <a:lnTo>
                    <a:pt x="27453" y="1416"/>
                  </a:lnTo>
                  <a:lnTo>
                    <a:pt x="27830" y="1416"/>
                  </a:lnTo>
                  <a:lnTo>
                    <a:pt x="27830" y="1227"/>
                  </a:lnTo>
                  <a:lnTo>
                    <a:pt x="27736" y="1322"/>
                  </a:lnTo>
                  <a:lnTo>
                    <a:pt x="27736" y="1227"/>
                  </a:lnTo>
                  <a:lnTo>
                    <a:pt x="27736" y="1133"/>
                  </a:lnTo>
                  <a:lnTo>
                    <a:pt x="27642" y="1039"/>
                  </a:lnTo>
                  <a:close/>
                  <a:moveTo>
                    <a:pt x="20189" y="1"/>
                  </a:moveTo>
                  <a:lnTo>
                    <a:pt x="20095" y="190"/>
                  </a:lnTo>
                  <a:lnTo>
                    <a:pt x="20000" y="95"/>
                  </a:lnTo>
                  <a:lnTo>
                    <a:pt x="19906" y="284"/>
                  </a:lnTo>
                  <a:lnTo>
                    <a:pt x="19812" y="473"/>
                  </a:lnTo>
                  <a:lnTo>
                    <a:pt x="19529" y="284"/>
                  </a:lnTo>
                  <a:lnTo>
                    <a:pt x="19340" y="95"/>
                  </a:lnTo>
                  <a:lnTo>
                    <a:pt x="19246" y="95"/>
                  </a:lnTo>
                  <a:lnTo>
                    <a:pt x="19246" y="190"/>
                  </a:lnTo>
                  <a:lnTo>
                    <a:pt x="19151" y="378"/>
                  </a:lnTo>
                  <a:lnTo>
                    <a:pt x="19434" y="190"/>
                  </a:lnTo>
                  <a:lnTo>
                    <a:pt x="19246" y="473"/>
                  </a:lnTo>
                  <a:lnTo>
                    <a:pt x="19434" y="378"/>
                  </a:lnTo>
                  <a:lnTo>
                    <a:pt x="19434" y="567"/>
                  </a:lnTo>
                  <a:lnTo>
                    <a:pt x="19151" y="567"/>
                  </a:lnTo>
                  <a:lnTo>
                    <a:pt x="19151" y="190"/>
                  </a:lnTo>
                  <a:lnTo>
                    <a:pt x="19057" y="95"/>
                  </a:lnTo>
                  <a:lnTo>
                    <a:pt x="18963" y="95"/>
                  </a:lnTo>
                  <a:lnTo>
                    <a:pt x="18774" y="284"/>
                  </a:lnTo>
                  <a:lnTo>
                    <a:pt x="18680" y="473"/>
                  </a:lnTo>
                  <a:lnTo>
                    <a:pt x="18585" y="378"/>
                  </a:lnTo>
                  <a:lnTo>
                    <a:pt x="18491" y="190"/>
                  </a:lnTo>
                  <a:lnTo>
                    <a:pt x="18397" y="378"/>
                  </a:lnTo>
                  <a:lnTo>
                    <a:pt x="17925" y="567"/>
                  </a:lnTo>
                  <a:lnTo>
                    <a:pt x="18019" y="284"/>
                  </a:lnTo>
                  <a:lnTo>
                    <a:pt x="17831" y="378"/>
                  </a:lnTo>
                  <a:lnTo>
                    <a:pt x="17642" y="567"/>
                  </a:lnTo>
                  <a:lnTo>
                    <a:pt x="17642" y="661"/>
                  </a:lnTo>
                  <a:lnTo>
                    <a:pt x="17453" y="567"/>
                  </a:lnTo>
                  <a:lnTo>
                    <a:pt x="17170" y="473"/>
                  </a:lnTo>
                  <a:lnTo>
                    <a:pt x="16699" y="473"/>
                  </a:lnTo>
                  <a:lnTo>
                    <a:pt x="16699" y="567"/>
                  </a:lnTo>
                  <a:lnTo>
                    <a:pt x="16604" y="661"/>
                  </a:lnTo>
                  <a:lnTo>
                    <a:pt x="16416" y="378"/>
                  </a:lnTo>
                  <a:lnTo>
                    <a:pt x="16227" y="378"/>
                  </a:lnTo>
                  <a:lnTo>
                    <a:pt x="15661" y="661"/>
                  </a:lnTo>
                  <a:lnTo>
                    <a:pt x="15661" y="473"/>
                  </a:lnTo>
                  <a:lnTo>
                    <a:pt x="15567" y="756"/>
                  </a:lnTo>
                  <a:lnTo>
                    <a:pt x="15378" y="473"/>
                  </a:lnTo>
                  <a:lnTo>
                    <a:pt x="15567" y="473"/>
                  </a:lnTo>
                  <a:lnTo>
                    <a:pt x="15472" y="378"/>
                  </a:lnTo>
                  <a:lnTo>
                    <a:pt x="15378" y="378"/>
                  </a:lnTo>
                  <a:lnTo>
                    <a:pt x="15189" y="473"/>
                  </a:lnTo>
                  <a:lnTo>
                    <a:pt x="15000" y="756"/>
                  </a:lnTo>
                  <a:lnTo>
                    <a:pt x="14906" y="661"/>
                  </a:lnTo>
                  <a:lnTo>
                    <a:pt x="14812" y="473"/>
                  </a:lnTo>
                  <a:lnTo>
                    <a:pt x="14529" y="756"/>
                  </a:lnTo>
                  <a:lnTo>
                    <a:pt x="14623" y="567"/>
                  </a:lnTo>
                  <a:lnTo>
                    <a:pt x="14529" y="661"/>
                  </a:lnTo>
                  <a:lnTo>
                    <a:pt x="14340" y="756"/>
                  </a:lnTo>
                  <a:lnTo>
                    <a:pt x="14340" y="567"/>
                  </a:lnTo>
                  <a:lnTo>
                    <a:pt x="14246" y="473"/>
                  </a:lnTo>
                  <a:lnTo>
                    <a:pt x="13963" y="378"/>
                  </a:lnTo>
                  <a:lnTo>
                    <a:pt x="13585" y="284"/>
                  </a:lnTo>
                  <a:lnTo>
                    <a:pt x="13302" y="284"/>
                  </a:lnTo>
                  <a:lnTo>
                    <a:pt x="13302" y="378"/>
                  </a:lnTo>
                  <a:lnTo>
                    <a:pt x="13302" y="473"/>
                  </a:lnTo>
                  <a:lnTo>
                    <a:pt x="13208" y="473"/>
                  </a:lnTo>
                  <a:lnTo>
                    <a:pt x="13208" y="661"/>
                  </a:lnTo>
                  <a:lnTo>
                    <a:pt x="13114" y="661"/>
                  </a:lnTo>
                  <a:lnTo>
                    <a:pt x="13019" y="567"/>
                  </a:lnTo>
                  <a:lnTo>
                    <a:pt x="12925" y="378"/>
                  </a:lnTo>
                  <a:lnTo>
                    <a:pt x="12831" y="95"/>
                  </a:lnTo>
                  <a:lnTo>
                    <a:pt x="12831" y="378"/>
                  </a:lnTo>
                  <a:lnTo>
                    <a:pt x="12736" y="378"/>
                  </a:lnTo>
                  <a:lnTo>
                    <a:pt x="12642" y="284"/>
                  </a:lnTo>
                  <a:lnTo>
                    <a:pt x="12548" y="190"/>
                  </a:lnTo>
                  <a:lnTo>
                    <a:pt x="12265" y="190"/>
                  </a:lnTo>
                  <a:lnTo>
                    <a:pt x="12170" y="473"/>
                  </a:lnTo>
                  <a:lnTo>
                    <a:pt x="12076" y="378"/>
                  </a:lnTo>
                  <a:lnTo>
                    <a:pt x="11887" y="284"/>
                  </a:lnTo>
                  <a:lnTo>
                    <a:pt x="11510" y="378"/>
                  </a:lnTo>
                  <a:lnTo>
                    <a:pt x="10755" y="661"/>
                  </a:lnTo>
                  <a:lnTo>
                    <a:pt x="10661" y="473"/>
                  </a:lnTo>
                  <a:lnTo>
                    <a:pt x="10567" y="378"/>
                  </a:lnTo>
                  <a:lnTo>
                    <a:pt x="10095" y="378"/>
                  </a:lnTo>
                  <a:lnTo>
                    <a:pt x="9529" y="473"/>
                  </a:lnTo>
                  <a:lnTo>
                    <a:pt x="9340" y="473"/>
                  </a:lnTo>
                  <a:lnTo>
                    <a:pt x="9152" y="378"/>
                  </a:lnTo>
                  <a:lnTo>
                    <a:pt x="9152" y="473"/>
                  </a:lnTo>
                  <a:lnTo>
                    <a:pt x="9152" y="567"/>
                  </a:lnTo>
                  <a:lnTo>
                    <a:pt x="8963" y="661"/>
                  </a:lnTo>
                  <a:lnTo>
                    <a:pt x="8869" y="567"/>
                  </a:lnTo>
                  <a:lnTo>
                    <a:pt x="8680" y="473"/>
                  </a:lnTo>
                  <a:lnTo>
                    <a:pt x="8680" y="756"/>
                  </a:lnTo>
                  <a:lnTo>
                    <a:pt x="8491" y="661"/>
                  </a:lnTo>
                  <a:lnTo>
                    <a:pt x="8208" y="567"/>
                  </a:lnTo>
                  <a:lnTo>
                    <a:pt x="7925" y="661"/>
                  </a:lnTo>
                  <a:lnTo>
                    <a:pt x="7831" y="756"/>
                  </a:lnTo>
                  <a:lnTo>
                    <a:pt x="7548" y="567"/>
                  </a:lnTo>
                  <a:lnTo>
                    <a:pt x="7359" y="473"/>
                  </a:lnTo>
                  <a:lnTo>
                    <a:pt x="7170" y="944"/>
                  </a:lnTo>
                  <a:lnTo>
                    <a:pt x="6982" y="661"/>
                  </a:lnTo>
                  <a:lnTo>
                    <a:pt x="6793" y="661"/>
                  </a:lnTo>
                  <a:lnTo>
                    <a:pt x="6604" y="756"/>
                  </a:lnTo>
                  <a:lnTo>
                    <a:pt x="6510" y="661"/>
                  </a:lnTo>
                  <a:lnTo>
                    <a:pt x="6416" y="756"/>
                  </a:lnTo>
                  <a:lnTo>
                    <a:pt x="6038" y="944"/>
                  </a:lnTo>
                  <a:lnTo>
                    <a:pt x="6038" y="1039"/>
                  </a:lnTo>
                  <a:lnTo>
                    <a:pt x="5850" y="1133"/>
                  </a:lnTo>
                  <a:lnTo>
                    <a:pt x="5850" y="1039"/>
                  </a:lnTo>
                  <a:lnTo>
                    <a:pt x="5755" y="1039"/>
                  </a:lnTo>
                  <a:lnTo>
                    <a:pt x="5567" y="1227"/>
                  </a:lnTo>
                  <a:lnTo>
                    <a:pt x="5472" y="1227"/>
                  </a:lnTo>
                  <a:lnTo>
                    <a:pt x="5378" y="1039"/>
                  </a:lnTo>
                  <a:lnTo>
                    <a:pt x="5378" y="1133"/>
                  </a:lnTo>
                  <a:lnTo>
                    <a:pt x="5189" y="1227"/>
                  </a:lnTo>
                  <a:lnTo>
                    <a:pt x="5095" y="1133"/>
                  </a:lnTo>
                  <a:lnTo>
                    <a:pt x="4906" y="1039"/>
                  </a:lnTo>
                  <a:lnTo>
                    <a:pt x="5189" y="1039"/>
                  </a:lnTo>
                  <a:lnTo>
                    <a:pt x="5095" y="944"/>
                  </a:lnTo>
                  <a:lnTo>
                    <a:pt x="5095" y="756"/>
                  </a:lnTo>
                  <a:lnTo>
                    <a:pt x="5001" y="944"/>
                  </a:lnTo>
                  <a:lnTo>
                    <a:pt x="4529" y="944"/>
                  </a:lnTo>
                  <a:lnTo>
                    <a:pt x="4529" y="1133"/>
                  </a:lnTo>
                  <a:lnTo>
                    <a:pt x="4718" y="1133"/>
                  </a:lnTo>
                  <a:lnTo>
                    <a:pt x="4623" y="1227"/>
                  </a:lnTo>
                  <a:lnTo>
                    <a:pt x="4623" y="1133"/>
                  </a:lnTo>
                  <a:lnTo>
                    <a:pt x="4529" y="1416"/>
                  </a:lnTo>
                  <a:lnTo>
                    <a:pt x="4340" y="1227"/>
                  </a:lnTo>
                  <a:lnTo>
                    <a:pt x="4152" y="1039"/>
                  </a:lnTo>
                  <a:lnTo>
                    <a:pt x="3963" y="1039"/>
                  </a:lnTo>
                  <a:lnTo>
                    <a:pt x="3774" y="1416"/>
                  </a:lnTo>
                  <a:lnTo>
                    <a:pt x="3774" y="1322"/>
                  </a:lnTo>
                  <a:lnTo>
                    <a:pt x="3774" y="1227"/>
                  </a:lnTo>
                  <a:lnTo>
                    <a:pt x="3680" y="1322"/>
                  </a:lnTo>
                  <a:lnTo>
                    <a:pt x="3586" y="1510"/>
                  </a:lnTo>
                  <a:lnTo>
                    <a:pt x="3208" y="1416"/>
                  </a:lnTo>
                  <a:lnTo>
                    <a:pt x="2454" y="1416"/>
                  </a:lnTo>
                  <a:lnTo>
                    <a:pt x="1793" y="1510"/>
                  </a:lnTo>
                  <a:lnTo>
                    <a:pt x="1510" y="1605"/>
                  </a:lnTo>
                  <a:lnTo>
                    <a:pt x="1321" y="1699"/>
                  </a:lnTo>
                  <a:lnTo>
                    <a:pt x="1321" y="1605"/>
                  </a:lnTo>
                  <a:lnTo>
                    <a:pt x="1038" y="1699"/>
                  </a:lnTo>
                  <a:lnTo>
                    <a:pt x="755" y="1793"/>
                  </a:lnTo>
                  <a:lnTo>
                    <a:pt x="567" y="1793"/>
                  </a:lnTo>
                  <a:lnTo>
                    <a:pt x="378" y="1888"/>
                  </a:lnTo>
                  <a:lnTo>
                    <a:pt x="284" y="1699"/>
                  </a:lnTo>
                  <a:lnTo>
                    <a:pt x="95" y="1605"/>
                  </a:lnTo>
                  <a:lnTo>
                    <a:pt x="1" y="1793"/>
                  </a:lnTo>
                  <a:lnTo>
                    <a:pt x="1" y="2076"/>
                  </a:lnTo>
                  <a:lnTo>
                    <a:pt x="95" y="2548"/>
                  </a:lnTo>
                  <a:lnTo>
                    <a:pt x="189" y="2831"/>
                  </a:lnTo>
                  <a:lnTo>
                    <a:pt x="284" y="2737"/>
                  </a:lnTo>
                  <a:lnTo>
                    <a:pt x="472" y="2831"/>
                  </a:lnTo>
                  <a:lnTo>
                    <a:pt x="567" y="2548"/>
                  </a:lnTo>
                  <a:lnTo>
                    <a:pt x="661" y="2642"/>
                  </a:lnTo>
                  <a:lnTo>
                    <a:pt x="661" y="2737"/>
                  </a:lnTo>
                  <a:lnTo>
                    <a:pt x="755" y="2642"/>
                  </a:lnTo>
                  <a:lnTo>
                    <a:pt x="944" y="2548"/>
                  </a:lnTo>
                  <a:lnTo>
                    <a:pt x="1227" y="2548"/>
                  </a:lnTo>
                  <a:lnTo>
                    <a:pt x="1227" y="2642"/>
                  </a:lnTo>
                  <a:lnTo>
                    <a:pt x="1321" y="2737"/>
                  </a:lnTo>
                  <a:lnTo>
                    <a:pt x="1416" y="2831"/>
                  </a:lnTo>
                  <a:lnTo>
                    <a:pt x="1510" y="2642"/>
                  </a:lnTo>
                  <a:lnTo>
                    <a:pt x="1793" y="2548"/>
                  </a:lnTo>
                  <a:lnTo>
                    <a:pt x="1699" y="2642"/>
                  </a:lnTo>
                  <a:lnTo>
                    <a:pt x="1887" y="2737"/>
                  </a:lnTo>
                  <a:lnTo>
                    <a:pt x="1887" y="2454"/>
                  </a:lnTo>
                  <a:lnTo>
                    <a:pt x="1982" y="2265"/>
                  </a:lnTo>
                  <a:lnTo>
                    <a:pt x="2076" y="2737"/>
                  </a:lnTo>
                  <a:lnTo>
                    <a:pt x="2171" y="2359"/>
                  </a:lnTo>
                  <a:lnTo>
                    <a:pt x="2265" y="2642"/>
                  </a:lnTo>
                  <a:lnTo>
                    <a:pt x="2265" y="2548"/>
                  </a:lnTo>
                  <a:lnTo>
                    <a:pt x="2359" y="2454"/>
                  </a:lnTo>
                  <a:lnTo>
                    <a:pt x="2454" y="2548"/>
                  </a:lnTo>
                  <a:lnTo>
                    <a:pt x="2454" y="2737"/>
                  </a:lnTo>
                  <a:lnTo>
                    <a:pt x="2548" y="2548"/>
                  </a:lnTo>
                  <a:lnTo>
                    <a:pt x="2548" y="2454"/>
                  </a:lnTo>
                  <a:lnTo>
                    <a:pt x="2642" y="2548"/>
                  </a:lnTo>
                  <a:lnTo>
                    <a:pt x="2642" y="2642"/>
                  </a:lnTo>
                  <a:lnTo>
                    <a:pt x="2831" y="2454"/>
                  </a:lnTo>
                  <a:lnTo>
                    <a:pt x="3020" y="2454"/>
                  </a:lnTo>
                  <a:lnTo>
                    <a:pt x="3114" y="2265"/>
                  </a:lnTo>
                  <a:lnTo>
                    <a:pt x="3114" y="2076"/>
                  </a:lnTo>
                  <a:lnTo>
                    <a:pt x="3208" y="1982"/>
                  </a:lnTo>
                  <a:lnTo>
                    <a:pt x="3208" y="2076"/>
                  </a:lnTo>
                  <a:lnTo>
                    <a:pt x="3208" y="2265"/>
                  </a:lnTo>
                  <a:lnTo>
                    <a:pt x="3303" y="2076"/>
                  </a:lnTo>
                  <a:lnTo>
                    <a:pt x="3491" y="2076"/>
                  </a:lnTo>
                  <a:lnTo>
                    <a:pt x="3491" y="2171"/>
                  </a:lnTo>
                  <a:lnTo>
                    <a:pt x="3397" y="2265"/>
                  </a:lnTo>
                  <a:lnTo>
                    <a:pt x="3303" y="2359"/>
                  </a:lnTo>
                  <a:lnTo>
                    <a:pt x="3303" y="2548"/>
                  </a:lnTo>
                  <a:lnTo>
                    <a:pt x="3491" y="2548"/>
                  </a:lnTo>
                  <a:lnTo>
                    <a:pt x="3586" y="2454"/>
                  </a:lnTo>
                  <a:lnTo>
                    <a:pt x="3680" y="2265"/>
                  </a:lnTo>
                  <a:lnTo>
                    <a:pt x="4152" y="2265"/>
                  </a:lnTo>
                  <a:lnTo>
                    <a:pt x="4152" y="2359"/>
                  </a:lnTo>
                  <a:lnTo>
                    <a:pt x="4246" y="2171"/>
                  </a:lnTo>
                  <a:lnTo>
                    <a:pt x="4340" y="2171"/>
                  </a:lnTo>
                  <a:lnTo>
                    <a:pt x="4246" y="2265"/>
                  </a:lnTo>
                  <a:lnTo>
                    <a:pt x="5284" y="2265"/>
                  </a:lnTo>
                  <a:lnTo>
                    <a:pt x="5567" y="2171"/>
                  </a:lnTo>
                  <a:lnTo>
                    <a:pt x="5755" y="2171"/>
                  </a:lnTo>
                  <a:lnTo>
                    <a:pt x="5755" y="2076"/>
                  </a:lnTo>
                  <a:lnTo>
                    <a:pt x="6416" y="2076"/>
                  </a:lnTo>
                  <a:lnTo>
                    <a:pt x="6510" y="1888"/>
                  </a:lnTo>
                  <a:lnTo>
                    <a:pt x="6604" y="1888"/>
                  </a:lnTo>
                  <a:lnTo>
                    <a:pt x="7170" y="1982"/>
                  </a:lnTo>
                  <a:lnTo>
                    <a:pt x="7453" y="1888"/>
                  </a:lnTo>
                  <a:lnTo>
                    <a:pt x="7548" y="1888"/>
                  </a:lnTo>
                  <a:lnTo>
                    <a:pt x="7642" y="1699"/>
                  </a:lnTo>
                  <a:lnTo>
                    <a:pt x="7736" y="1888"/>
                  </a:lnTo>
                  <a:lnTo>
                    <a:pt x="7925" y="2076"/>
                  </a:lnTo>
                  <a:lnTo>
                    <a:pt x="8114" y="1793"/>
                  </a:lnTo>
                  <a:lnTo>
                    <a:pt x="8114" y="1982"/>
                  </a:lnTo>
                  <a:lnTo>
                    <a:pt x="8208" y="1793"/>
                  </a:lnTo>
                  <a:lnTo>
                    <a:pt x="8302" y="1982"/>
                  </a:lnTo>
                  <a:lnTo>
                    <a:pt x="8302" y="1888"/>
                  </a:lnTo>
                  <a:lnTo>
                    <a:pt x="8302" y="1793"/>
                  </a:lnTo>
                  <a:lnTo>
                    <a:pt x="8491" y="1793"/>
                  </a:lnTo>
                  <a:lnTo>
                    <a:pt x="8585" y="1888"/>
                  </a:lnTo>
                  <a:lnTo>
                    <a:pt x="8774" y="1793"/>
                  </a:lnTo>
                  <a:lnTo>
                    <a:pt x="8774" y="1982"/>
                  </a:lnTo>
                  <a:lnTo>
                    <a:pt x="8869" y="1888"/>
                  </a:lnTo>
                  <a:lnTo>
                    <a:pt x="9718" y="1888"/>
                  </a:lnTo>
                  <a:lnTo>
                    <a:pt x="9623" y="1793"/>
                  </a:lnTo>
                  <a:lnTo>
                    <a:pt x="9718" y="1605"/>
                  </a:lnTo>
                  <a:lnTo>
                    <a:pt x="9812" y="1699"/>
                  </a:lnTo>
                  <a:lnTo>
                    <a:pt x="9812" y="1793"/>
                  </a:lnTo>
                  <a:lnTo>
                    <a:pt x="9906" y="1888"/>
                  </a:lnTo>
                  <a:lnTo>
                    <a:pt x="10095" y="1982"/>
                  </a:lnTo>
                  <a:lnTo>
                    <a:pt x="10661" y="1793"/>
                  </a:lnTo>
                  <a:lnTo>
                    <a:pt x="11038" y="1510"/>
                  </a:lnTo>
                  <a:lnTo>
                    <a:pt x="11133" y="1699"/>
                  </a:lnTo>
                  <a:lnTo>
                    <a:pt x="11321" y="1699"/>
                  </a:lnTo>
                  <a:lnTo>
                    <a:pt x="11510" y="1605"/>
                  </a:lnTo>
                  <a:lnTo>
                    <a:pt x="11604" y="1416"/>
                  </a:lnTo>
                  <a:lnTo>
                    <a:pt x="11982" y="1605"/>
                  </a:lnTo>
                  <a:lnTo>
                    <a:pt x="12453" y="1699"/>
                  </a:lnTo>
                  <a:lnTo>
                    <a:pt x="12642" y="1510"/>
                  </a:lnTo>
                  <a:lnTo>
                    <a:pt x="12642" y="1699"/>
                  </a:lnTo>
                  <a:lnTo>
                    <a:pt x="12925" y="1510"/>
                  </a:lnTo>
                  <a:lnTo>
                    <a:pt x="13208" y="1510"/>
                  </a:lnTo>
                  <a:lnTo>
                    <a:pt x="14057" y="1699"/>
                  </a:lnTo>
                  <a:lnTo>
                    <a:pt x="14434" y="1793"/>
                  </a:lnTo>
                  <a:lnTo>
                    <a:pt x="14812" y="1793"/>
                  </a:lnTo>
                  <a:lnTo>
                    <a:pt x="15095" y="1699"/>
                  </a:lnTo>
                  <a:lnTo>
                    <a:pt x="15378" y="1510"/>
                  </a:lnTo>
                  <a:lnTo>
                    <a:pt x="15472" y="1416"/>
                  </a:lnTo>
                  <a:lnTo>
                    <a:pt x="15472" y="1510"/>
                  </a:lnTo>
                  <a:lnTo>
                    <a:pt x="15472" y="1699"/>
                  </a:lnTo>
                  <a:lnTo>
                    <a:pt x="16416" y="1510"/>
                  </a:lnTo>
                  <a:lnTo>
                    <a:pt x="16416" y="1605"/>
                  </a:lnTo>
                  <a:lnTo>
                    <a:pt x="16510" y="1605"/>
                  </a:lnTo>
                  <a:lnTo>
                    <a:pt x="16604" y="1510"/>
                  </a:lnTo>
                  <a:lnTo>
                    <a:pt x="17642" y="1510"/>
                  </a:lnTo>
                  <a:lnTo>
                    <a:pt x="17736" y="1605"/>
                  </a:lnTo>
                  <a:lnTo>
                    <a:pt x="17831" y="1605"/>
                  </a:lnTo>
                  <a:lnTo>
                    <a:pt x="18397" y="1510"/>
                  </a:lnTo>
                  <a:lnTo>
                    <a:pt x="19057" y="1322"/>
                  </a:lnTo>
                  <a:lnTo>
                    <a:pt x="18774" y="1605"/>
                  </a:lnTo>
                  <a:lnTo>
                    <a:pt x="19151" y="1322"/>
                  </a:lnTo>
                  <a:lnTo>
                    <a:pt x="19340" y="1322"/>
                  </a:lnTo>
                  <a:lnTo>
                    <a:pt x="19340" y="1510"/>
                  </a:lnTo>
                  <a:lnTo>
                    <a:pt x="19529" y="1416"/>
                  </a:lnTo>
                  <a:lnTo>
                    <a:pt x="19906" y="1416"/>
                  </a:lnTo>
                  <a:lnTo>
                    <a:pt x="20000" y="1322"/>
                  </a:lnTo>
                  <a:lnTo>
                    <a:pt x="20095" y="944"/>
                  </a:lnTo>
                  <a:lnTo>
                    <a:pt x="20095" y="1133"/>
                  </a:lnTo>
                  <a:lnTo>
                    <a:pt x="20189" y="1227"/>
                  </a:lnTo>
                  <a:lnTo>
                    <a:pt x="20189" y="1416"/>
                  </a:lnTo>
                  <a:lnTo>
                    <a:pt x="20283" y="1322"/>
                  </a:lnTo>
                  <a:lnTo>
                    <a:pt x="20378" y="1322"/>
                  </a:lnTo>
                  <a:lnTo>
                    <a:pt x="20378" y="1416"/>
                  </a:lnTo>
                  <a:lnTo>
                    <a:pt x="20661" y="1227"/>
                  </a:lnTo>
                  <a:lnTo>
                    <a:pt x="20944" y="1133"/>
                  </a:lnTo>
                  <a:lnTo>
                    <a:pt x="21038" y="1133"/>
                  </a:lnTo>
                  <a:lnTo>
                    <a:pt x="21132" y="1416"/>
                  </a:lnTo>
                  <a:lnTo>
                    <a:pt x="21604" y="1227"/>
                  </a:lnTo>
                  <a:lnTo>
                    <a:pt x="21510" y="1039"/>
                  </a:lnTo>
                  <a:lnTo>
                    <a:pt x="21510" y="944"/>
                  </a:lnTo>
                  <a:lnTo>
                    <a:pt x="21698" y="944"/>
                  </a:lnTo>
                  <a:lnTo>
                    <a:pt x="21604" y="1039"/>
                  </a:lnTo>
                  <a:lnTo>
                    <a:pt x="21982" y="1039"/>
                  </a:lnTo>
                  <a:lnTo>
                    <a:pt x="21887" y="1227"/>
                  </a:lnTo>
                  <a:lnTo>
                    <a:pt x="21887" y="1227"/>
                  </a:lnTo>
                  <a:lnTo>
                    <a:pt x="22170" y="1039"/>
                  </a:lnTo>
                  <a:lnTo>
                    <a:pt x="22265" y="1227"/>
                  </a:lnTo>
                  <a:lnTo>
                    <a:pt x="22265" y="1133"/>
                  </a:lnTo>
                  <a:lnTo>
                    <a:pt x="22265" y="1039"/>
                  </a:lnTo>
                  <a:lnTo>
                    <a:pt x="22548" y="1039"/>
                  </a:lnTo>
                  <a:lnTo>
                    <a:pt x="22642" y="1322"/>
                  </a:lnTo>
                  <a:lnTo>
                    <a:pt x="23019" y="1227"/>
                  </a:lnTo>
                  <a:lnTo>
                    <a:pt x="23208" y="1133"/>
                  </a:lnTo>
                  <a:lnTo>
                    <a:pt x="23302" y="1039"/>
                  </a:lnTo>
                  <a:lnTo>
                    <a:pt x="23397" y="1133"/>
                  </a:lnTo>
                  <a:lnTo>
                    <a:pt x="23397" y="1227"/>
                  </a:lnTo>
                  <a:lnTo>
                    <a:pt x="23680" y="1227"/>
                  </a:lnTo>
                  <a:lnTo>
                    <a:pt x="23868" y="1133"/>
                  </a:lnTo>
                  <a:lnTo>
                    <a:pt x="24057" y="1227"/>
                  </a:lnTo>
                  <a:lnTo>
                    <a:pt x="24246" y="1227"/>
                  </a:lnTo>
                  <a:lnTo>
                    <a:pt x="24246" y="1133"/>
                  </a:lnTo>
                  <a:lnTo>
                    <a:pt x="24529" y="1227"/>
                  </a:lnTo>
                  <a:lnTo>
                    <a:pt x="24906" y="1322"/>
                  </a:lnTo>
                  <a:lnTo>
                    <a:pt x="25179" y="1048"/>
                  </a:lnTo>
                  <a:lnTo>
                    <a:pt x="25095" y="1133"/>
                  </a:lnTo>
                  <a:lnTo>
                    <a:pt x="25189" y="1227"/>
                  </a:lnTo>
                  <a:lnTo>
                    <a:pt x="25189" y="1133"/>
                  </a:lnTo>
                  <a:lnTo>
                    <a:pt x="25283" y="1039"/>
                  </a:lnTo>
                  <a:lnTo>
                    <a:pt x="25378" y="944"/>
                  </a:lnTo>
                  <a:lnTo>
                    <a:pt x="25472" y="944"/>
                  </a:lnTo>
                  <a:lnTo>
                    <a:pt x="25472" y="1133"/>
                  </a:lnTo>
                  <a:lnTo>
                    <a:pt x="25566" y="1039"/>
                  </a:lnTo>
                  <a:lnTo>
                    <a:pt x="25661" y="1039"/>
                  </a:lnTo>
                  <a:lnTo>
                    <a:pt x="25566" y="1133"/>
                  </a:lnTo>
                  <a:lnTo>
                    <a:pt x="25661" y="1227"/>
                  </a:lnTo>
                  <a:lnTo>
                    <a:pt x="25849" y="1322"/>
                  </a:lnTo>
                  <a:lnTo>
                    <a:pt x="25944" y="1133"/>
                  </a:lnTo>
                  <a:lnTo>
                    <a:pt x="26132" y="1039"/>
                  </a:lnTo>
                  <a:lnTo>
                    <a:pt x="26132" y="1039"/>
                  </a:lnTo>
                  <a:lnTo>
                    <a:pt x="26038" y="1227"/>
                  </a:lnTo>
                  <a:lnTo>
                    <a:pt x="26132" y="1322"/>
                  </a:lnTo>
                  <a:lnTo>
                    <a:pt x="26321" y="1416"/>
                  </a:lnTo>
                  <a:lnTo>
                    <a:pt x="26415" y="1416"/>
                  </a:lnTo>
                  <a:lnTo>
                    <a:pt x="26887" y="1227"/>
                  </a:lnTo>
                  <a:lnTo>
                    <a:pt x="27264" y="944"/>
                  </a:lnTo>
                  <a:lnTo>
                    <a:pt x="27170" y="944"/>
                  </a:lnTo>
                  <a:lnTo>
                    <a:pt x="27264" y="850"/>
                  </a:lnTo>
                  <a:lnTo>
                    <a:pt x="26981" y="756"/>
                  </a:lnTo>
                  <a:lnTo>
                    <a:pt x="26887" y="944"/>
                  </a:lnTo>
                  <a:lnTo>
                    <a:pt x="26793" y="1133"/>
                  </a:lnTo>
                  <a:lnTo>
                    <a:pt x="26793" y="661"/>
                  </a:lnTo>
                  <a:lnTo>
                    <a:pt x="26604" y="944"/>
                  </a:lnTo>
                  <a:lnTo>
                    <a:pt x="26510" y="850"/>
                  </a:lnTo>
                  <a:lnTo>
                    <a:pt x="26415" y="756"/>
                  </a:lnTo>
                  <a:lnTo>
                    <a:pt x="26321" y="944"/>
                  </a:lnTo>
                  <a:lnTo>
                    <a:pt x="26227" y="661"/>
                  </a:lnTo>
                  <a:lnTo>
                    <a:pt x="26038" y="756"/>
                  </a:lnTo>
                  <a:lnTo>
                    <a:pt x="25849" y="661"/>
                  </a:lnTo>
                  <a:lnTo>
                    <a:pt x="25378" y="567"/>
                  </a:lnTo>
                  <a:lnTo>
                    <a:pt x="25283" y="661"/>
                  </a:lnTo>
                  <a:lnTo>
                    <a:pt x="25095" y="756"/>
                  </a:lnTo>
                  <a:lnTo>
                    <a:pt x="25189" y="473"/>
                  </a:lnTo>
                  <a:lnTo>
                    <a:pt x="25000" y="661"/>
                  </a:lnTo>
                  <a:lnTo>
                    <a:pt x="25000" y="661"/>
                  </a:lnTo>
                  <a:lnTo>
                    <a:pt x="25095" y="473"/>
                  </a:lnTo>
                  <a:lnTo>
                    <a:pt x="24906" y="567"/>
                  </a:lnTo>
                  <a:lnTo>
                    <a:pt x="24717" y="567"/>
                  </a:lnTo>
                  <a:lnTo>
                    <a:pt x="24717" y="756"/>
                  </a:lnTo>
                  <a:lnTo>
                    <a:pt x="24623" y="1039"/>
                  </a:lnTo>
                  <a:lnTo>
                    <a:pt x="24623" y="850"/>
                  </a:lnTo>
                  <a:lnTo>
                    <a:pt x="24717" y="661"/>
                  </a:lnTo>
                  <a:lnTo>
                    <a:pt x="24623" y="756"/>
                  </a:lnTo>
                  <a:lnTo>
                    <a:pt x="24623" y="661"/>
                  </a:lnTo>
                  <a:lnTo>
                    <a:pt x="24529" y="473"/>
                  </a:lnTo>
                  <a:lnTo>
                    <a:pt x="24529" y="661"/>
                  </a:lnTo>
                  <a:lnTo>
                    <a:pt x="24434" y="567"/>
                  </a:lnTo>
                  <a:lnTo>
                    <a:pt x="24340" y="378"/>
                  </a:lnTo>
                  <a:lnTo>
                    <a:pt x="24246" y="567"/>
                  </a:lnTo>
                  <a:lnTo>
                    <a:pt x="23963" y="567"/>
                  </a:lnTo>
                  <a:lnTo>
                    <a:pt x="23397" y="661"/>
                  </a:lnTo>
                  <a:lnTo>
                    <a:pt x="23114" y="661"/>
                  </a:lnTo>
                  <a:lnTo>
                    <a:pt x="22925" y="567"/>
                  </a:lnTo>
                  <a:lnTo>
                    <a:pt x="22925" y="473"/>
                  </a:lnTo>
                  <a:lnTo>
                    <a:pt x="23019" y="473"/>
                  </a:lnTo>
                  <a:lnTo>
                    <a:pt x="22642" y="378"/>
                  </a:lnTo>
                  <a:lnTo>
                    <a:pt x="22736" y="473"/>
                  </a:lnTo>
                  <a:lnTo>
                    <a:pt x="22548" y="473"/>
                  </a:lnTo>
                  <a:lnTo>
                    <a:pt x="22642" y="284"/>
                  </a:lnTo>
                  <a:lnTo>
                    <a:pt x="22548" y="190"/>
                  </a:lnTo>
                  <a:lnTo>
                    <a:pt x="22453" y="190"/>
                  </a:lnTo>
                  <a:lnTo>
                    <a:pt x="22359" y="284"/>
                  </a:lnTo>
                  <a:lnTo>
                    <a:pt x="22170" y="378"/>
                  </a:lnTo>
                  <a:lnTo>
                    <a:pt x="22076" y="284"/>
                  </a:lnTo>
                  <a:lnTo>
                    <a:pt x="22170" y="473"/>
                  </a:lnTo>
                  <a:lnTo>
                    <a:pt x="21887" y="190"/>
                  </a:lnTo>
                  <a:lnTo>
                    <a:pt x="21793" y="190"/>
                  </a:lnTo>
                  <a:lnTo>
                    <a:pt x="21698" y="378"/>
                  </a:lnTo>
                  <a:lnTo>
                    <a:pt x="21604" y="756"/>
                  </a:lnTo>
                  <a:lnTo>
                    <a:pt x="21415" y="661"/>
                  </a:lnTo>
                  <a:lnTo>
                    <a:pt x="21510" y="473"/>
                  </a:lnTo>
                  <a:lnTo>
                    <a:pt x="21604" y="284"/>
                  </a:lnTo>
                  <a:lnTo>
                    <a:pt x="21415" y="284"/>
                  </a:lnTo>
                  <a:lnTo>
                    <a:pt x="21415" y="190"/>
                  </a:lnTo>
                  <a:lnTo>
                    <a:pt x="21227" y="378"/>
                  </a:lnTo>
                  <a:lnTo>
                    <a:pt x="20944" y="567"/>
                  </a:lnTo>
                  <a:lnTo>
                    <a:pt x="20566" y="1"/>
                  </a:lnTo>
                  <a:lnTo>
                    <a:pt x="20472" y="95"/>
                  </a:lnTo>
                  <a:lnTo>
                    <a:pt x="20472" y="190"/>
                  </a:lnTo>
                  <a:lnTo>
                    <a:pt x="20472" y="378"/>
                  </a:lnTo>
                  <a:lnTo>
                    <a:pt x="20283" y="284"/>
                  </a:lnTo>
                  <a:lnTo>
                    <a:pt x="20283" y="190"/>
                  </a:lnTo>
                  <a:lnTo>
                    <a:pt x="20378" y="95"/>
                  </a:lnTo>
                  <a:lnTo>
                    <a:pt x="2028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4"/>
            <p:cNvSpPr/>
            <p:nvPr/>
          </p:nvSpPr>
          <p:spPr>
            <a:xfrm>
              <a:off x="858375" y="812725"/>
              <a:ext cx="179275" cy="221725"/>
            </a:xfrm>
            <a:custGeom>
              <a:avLst/>
              <a:gdLst/>
              <a:ahLst/>
              <a:cxnLst/>
              <a:rect l="l" t="t" r="r" b="b"/>
              <a:pathLst>
                <a:path w="7171" h="8869" extrusionOk="0">
                  <a:moveTo>
                    <a:pt x="5756" y="6510"/>
                  </a:moveTo>
                  <a:lnTo>
                    <a:pt x="5756" y="6604"/>
                  </a:lnTo>
                  <a:lnTo>
                    <a:pt x="5850" y="6604"/>
                  </a:lnTo>
                  <a:lnTo>
                    <a:pt x="5756" y="6510"/>
                  </a:lnTo>
                  <a:close/>
                  <a:moveTo>
                    <a:pt x="2265" y="7925"/>
                  </a:moveTo>
                  <a:lnTo>
                    <a:pt x="2252" y="7965"/>
                  </a:lnTo>
                  <a:lnTo>
                    <a:pt x="2252" y="796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265" y="7925"/>
                  </a:lnTo>
                  <a:close/>
                  <a:moveTo>
                    <a:pt x="567" y="0"/>
                  </a:moveTo>
                  <a:lnTo>
                    <a:pt x="284" y="189"/>
                  </a:lnTo>
                  <a:lnTo>
                    <a:pt x="95" y="472"/>
                  </a:lnTo>
                  <a:lnTo>
                    <a:pt x="1" y="755"/>
                  </a:lnTo>
                  <a:lnTo>
                    <a:pt x="95" y="1038"/>
                  </a:lnTo>
                  <a:lnTo>
                    <a:pt x="190" y="1227"/>
                  </a:lnTo>
                  <a:lnTo>
                    <a:pt x="473" y="1415"/>
                  </a:lnTo>
                  <a:lnTo>
                    <a:pt x="850" y="1321"/>
                  </a:lnTo>
                  <a:lnTo>
                    <a:pt x="661" y="1604"/>
                  </a:lnTo>
                  <a:lnTo>
                    <a:pt x="756" y="1604"/>
                  </a:lnTo>
                  <a:lnTo>
                    <a:pt x="661" y="1793"/>
                  </a:lnTo>
                  <a:lnTo>
                    <a:pt x="661" y="1887"/>
                  </a:lnTo>
                  <a:lnTo>
                    <a:pt x="756" y="1793"/>
                  </a:lnTo>
                  <a:lnTo>
                    <a:pt x="1510" y="1604"/>
                  </a:lnTo>
                  <a:lnTo>
                    <a:pt x="1510" y="1604"/>
                  </a:lnTo>
                  <a:lnTo>
                    <a:pt x="1133" y="2076"/>
                  </a:lnTo>
                  <a:lnTo>
                    <a:pt x="1322" y="2453"/>
                  </a:lnTo>
                  <a:lnTo>
                    <a:pt x="1888" y="2830"/>
                  </a:lnTo>
                  <a:lnTo>
                    <a:pt x="3397" y="3774"/>
                  </a:lnTo>
                  <a:lnTo>
                    <a:pt x="5001" y="4623"/>
                  </a:lnTo>
                  <a:lnTo>
                    <a:pt x="5944" y="5095"/>
                  </a:lnTo>
                  <a:lnTo>
                    <a:pt x="5756" y="5189"/>
                  </a:lnTo>
                  <a:lnTo>
                    <a:pt x="5378" y="5378"/>
                  </a:lnTo>
                  <a:lnTo>
                    <a:pt x="5378" y="5283"/>
                  </a:lnTo>
                  <a:lnTo>
                    <a:pt x="5001" y="5661"/>
                  </a:lnTo>
                  <a:lnTo>
                    <a:pt x="4623" y="5944"/>
                  </a:lnTo>
                  <a:lnTo>
                    <a:pt x="4435" y="6321"/>
                  </a:lnTo>
                  <a:lnTo>
                    <a:pt x="4340" y="6510"/>
                  </a:lnTo>
                  <a:lnTo>
                    <a:pt x="4435" y="6698"/>
                  </a:lnTo>
                  <a:lnTo>
                    <a:pt x="4435" y="6698"/>
                  </a:lnTo>
                  <a:lnTo>
                    <a:pt x="4246" y="6415"/>
                  </a:lnTo>
                  <a:lnTo>
                    <a:pt x="4057" y="6321"/>
                  </a:lnTo>
                  <a:lnTo>
                    <a:pt x="3963" y="6415"/>
                  </a:lnTo>
                  <a:lnTo>
                    <a:pt x="3869" y="6510"/>
                  </a:lnTo>
                  <a:lnTo>
                    <a:pt x="3680" y="6887"/>
                  </a:lnTo>
                  <a:lnTo>
                    <a:pt x="3680" y="7076"/>
                  </a:lnTo>
                  <a:lnTo>
                    <a:pt x="3774" y="7076"/>
                  </a:lnTo>
                  <a:lnTo>
                    <a:pt x="3680" y="7264"/>
                  </a:lnTo>
                  <a:lnTo>
                    <a:pt x="3303" y="7453"/>
                  </a:lnTo>
                  <a:lnTo>
                    <a:pt x="2359" y="7925"/>
                  </a:lnTo>
                  <a:lnTo>
                    <a:pt x="2284" y="7953"/>
                  </a:lnTo>
                  <a:lnTo>
                    <a:pt x="2284" y="7953"/>
                  </a:lnTo>
                  <a:lnTo>
                    <a:pt x="2454" y="8208"/>
                  </a:lnTo>
                  <a:lnTo>
                    <a:pt x="2642" y="8396"/>
                  </a:lnTo>
                  <a:lnTo>
                    <a:pt x="2642" y="8302"/>
                  </a:lnTo>
                  <a:lnTo>
                    <a:pt x="2737" y="8396"/>
                  </a:lnTo>
                  <a:lnTo>
                    <a:pt x="2831" y="8113"/>
                  </a:lnTo>
                  <a:lnTo>
                    <a:pt x="2925" y="7925"/>
                  </a:lnTo>
                  <a:lnTo>
                    <a:pt x="3020" y="7830"/>
                  </a:lnTo>
                  <a:lnTo>
                    <a:pt x="3397" y="7830"/>
                  </a:lnTo>
                  <a:lnTo>
                    <a:pt x="3680" y="7736"/>
                  </a:lnTo>
                  <a:lnTo>
                    <a:pt x="3774" y="7547"/>
                  </a:lnTo>
                  <a:lnTo>
                    <a:pt x="3869" y="7264"/>
                  </a:lnTo>
                  <a:lnTo>
                    <a:pt x="4246" y="7453"/>
                  </a:lnTo>
                  <a:lnTo>
                    <a:pt x="4623" y="7642"/>
                  </a:lnTo>
                  <a:lnTo>
                    <a:pt x="4718" y="7547"/>
                  </a:lnTo>
                  <a:lnTo>
                    <a:pt x="4906" y="7359"/>
                  </a:lnTo>
                  <a:lnTo>
                    <a:pt x="5190" y="7170"/>
                  </a:lnTo>
                  <a:lnTo>
                    <a:pt x="5095" y="7076"/>
                  </a:lnTo>
                  <a:lnTo>
                    <a:pt x="4906" y="6793"/>
                  </a:lnTo>
                  <a:lnTo>
                    <a:pt x="4906" y="6793"/>
                  </a:lnTo>
                  <a:lnTo>
                    <a:pt x="5095" y="6887"/>
                  </a:lnTo>
                  <a:lnTo>
                    <a:pt x="5378" y="6793"/>
                  </a:lnTo>
                  <a:lnTo>
                    <a:pt x="5756" y="6510"/>
                  </a:lnTo>
                  <a:lnTo>
                    <a:pt x="6322" y="6132"/>
                  </a:lnTo>
                  <a:lnTo>
                    <a:pt x="6699" y="5566"/>
                  </a:lnTo>
                  <a:lnTo>
                    <a:pt x="7171" y="5095"/>
                  </a:lnTo>
                  <a:lnTo>
                    <a:pt x="7076" y="4717"/>
                  </a:lnTo>
                  <a:lnTo>
                    <a:pt x="6982" y="4434"/>
                  </a:lnTo>
                  <a:lnTo>
                    <a:pt x="6605" y="3963"/>
                  </a:lnTo>
                  <a:lnTo>
                    <a:pt x="6133" y="3491"/>
                  </a:lnTo>
                  <a:lnTo>
                    <a:pt x="5567" y="3113"/>
                  </a:lnTo>
                  <a:lnTo>
                    <a:pt x="4340" y="2547"/>
                  </a:lnTo>
                  <a:lnTo>
                    <a:pt x="3208" y="1887"/>
                  </a:lnTo>
                  <a:lnTo>
                    <a:pt x="2925" y="1698"/>
                  </a:lnTo>
                  <a:lnTo>
                    <a:pt x="2925" y="1604"/>
                  </a:lnTo>
                  <a:lnTo>
                    <a:pt x="2925" y="1510"/>
                  </a:lnTo>
                  <a:lnTo>
                    <a:pt x="2737" y="1698"/>
                  </a:lnTo>
                  <a:lnTo>
                    <a:pt x="2642" y="1698"/>
                  </a:lnTo>
                  <a:lnTo>
                    <a:pt x="2642" y="1604"/>
                  </a:lnTo>
                  <a:lnTo>
                    <a:pt x="2642" y="1510"/>
                  </a:lnTo>
                  <a:lnTo>
                    <a:pt x="2642" y="1415"/>
                  </a:lnTo>
                  <a:lnTo>
                    <a:pt x="2454" y="1604"/>
                  </a:lnTo>
                  <a:lnTo>
                    <a:pt x="2454" y="1698"/>
                  </a:lnTo>
                  <a:lnTo>
                    <a:pt x="2265" y="1887"/>
                  </a:lnTo>
                  <a:lnTo>
                    <a:pt x="2265" y="1604"/>
                  </a:lnTo>
                  <a:lnTo>
                    <a:pt x="2171" y="1415"/>
                  </a:lnTo>
                  <a:lnTo>
                    <a:pt x="1605" y="944"/>
                  </a:lnTo>
                  <a:lnTo>
                    <a:pt x="1227" y="755"/>
                  </a:lnTo>
                  <a:lnTo>
                    <a:pt x="1039" y="472"/>
                  </a:lnTo>
                  <a:lnTo>
                    <a:pt x="850" y="283"/>
                  </a:lnTo>
                  <a:lnTo>
                    <a:pt x="944" y="0"/>
                  </a:lnTo>
                  <a:close/>
                  <a:moveTo>
                    <a:pt x="2252" y="7965"/>
                  </a:moveTo>
                  <a:lnTo>
                    <a:pt x="850" y="8491"/>
                  </a:lnTo>
                  <a:lnTo>
                    <a:pt x="756" y="8491"/>
                  </a:lnTo>
                  <a:lnTo>
                    <a:pt x="756" y="8774"/>
                  </a:lnTo>
                  <a:lnTo>
                    <a:pt x="944" y="8868"/>
                  </a:lnTo>
                  <a:lnTo>
                    <a:pt x="1133" y="8868"/>
                  </a:lnTo>
                  <a:lnTo>
                    <a:pt x="1605" y="8774"/>
                  </a:lnTo>
                  <a:lnTo>
                    <a:pt x="1793" y="8679"/>
                  </a:lnTo>
                  <a:lnTo>
                    <a:pt x="2076" y="8491"/>
                  </a:lnTo>
                  <a:lnTo>
                    <a:pt x="2171" y="8208"/>
                  </a:lnTo>
                  <a:lnTo>
                    <a:pt x="2252" y="796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0" name="Google Shape;280;p24"/>
          <p:cNvSpPr/>
          <p:nvPr/>
        </p:nvSpPr>
        <p:spPr>
          <a:xfrm>
            <a:off x="4207347" y="1019176"/>
            <a:ext cx="1533252" cy="1565327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4"/>
          <p:cNvSpPr/>
          <p:nvPr/>
        </p:nvSpPr>
        <p:spPr>
          <a:xfrm>
            <a:off x="6222600" y="1028798"/>
            <a:ext cx="1657266" cy="1546082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4235136" y="3262426"/>
            <a:ext cx="1477672" cy="1413500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4"/>
          <p:cNvSpPr/>
          <p:nvPr/>
        </p:nvSpPr>
        <p:spPr>
          <a:xfrm>
            <a:off x="6314355" y="3121303"/>
            <a:ext cx="1629476" cy="1554628"/>
          </a:xfrm>
          <a:custGeom>
            <a:avLst/>
            <a:gdLst/>
            <a:ahLst/>
            <a:cxnLst/>
            <a:rect l="l" t="t" r="r" b="b"/>
            <a:pathLst>
              <a:path w="71886" h="68584" extrusionOk="0">
                <a:moveTo>
                  <a:pt x="48962" y="1604"/>
                </a:moveTo>
                <a:lnTo>
                  <a:pt x="48679" y="1698"/>
                </a:lnTo>
                <a:lnTo>
                  <a:pt x="49811" y="1698"/>
                </a:lnTo>
                <a:lnTo>
                  <a:pt x="48962" y="1793"/>
                </a:lnTo>
                <a:lnTo>
                  <a:pt x="47924" y="1698"/>
                </a:lnTo>
                <a:lnTo>
                  <a:pt x="46980" y="1698"/>
                </a:lnTo>
                <a:lnTo>
                  <a:pt x="47452" y="1604"/>
                </a:lnTo>
                <a:close/>
                <a:moveTo>
                  <a:pt x="23773" y="1793"/>
                </a:moveTo>
                <a:lnTo>
                  <a:pt x="22547" y="1887"/>
                </a:lnTo>
                <a:lnTo>
                  <a:pt x="23113" y="1793"/>
                </a:lnTo>
                <a:close/>
                <a:moveTo>
                  <a:pt x="50471" y="1793"/>
                </a:moveTo>
                <a:lnTo>
                  <a:pt x="50660" y="1887"/>
                </a:lnTo>
                <a:lnTo>
                  <a:pt x="48301" y="1981"/>
                </a:lnTo>
                <a:lnTo>
                  <a:pt x="50471" y="1793"/>
                </a:lnTo>
                <a:close/>
                <a:moveTo>
                  <a:pt x="41603" y="1887"/>
                </a:moveTo>
                <a:lnTo>
                  <a:pt x="41698" y="1981"/>
                </a:lnTo>
                <a:lnTo>
                  <a:pt x="39811" y="2076"/>
                </a:lnTo>
                <a:lnTo>
                  <a:pt x="41320" y="1887"/>
                </a:lnTo>
                <a:lnTo>
                  <a:pt x="41320" y="1887"/>
                </a:lnTo>
                <a:lnTo>
                  <a:pt x="40943" y="1981"/>
                </a:lnTo>
                <a:lnTo>
                  <a:pt x="41603" y="1887"/>
                </a:lnTo>
                <a:close/>
                <a:moveTo>
                  <a:pt x="61409" y="2301"/>
                </a:moveTo>
                <a:lnTo>
                  <a:pt x="60659" y="2359"/>
                </a:lnTo>
                <a:lnTo>
                  <a:pt x="59527" y="2453"/>
                </a:lnTo>
                <a:lnTo>
                  <a:pt x="61886" y="2453"/>
                </a:lnTo>
                <a:lnTo>
                  <a:pt x="61773" y="2378"/>
                </a:lnTo>
                <a:lnTo>
                  <a:pt x="61697" y="2359"/>
                </a:lnTo>
                <a:lnTo>
                  <a:pt x="61409" y="2301"/>
                </a:lnTo>
                <a:close/>
                <a:moveTo>
                  <a:pt x="4245" y="3113"/>
                </a:moveTo>
                <a:lnTo>
                  <a:pt x="4245" y="3113"/>
                </a:lnTo>
                <a:lnTo>
                  <a:pt x="4245" y="3113"/>
                </a:lnTo>
                <a:close/>
                <a:moveTo>
                  <a:pt x="15189" y="4151"/>
                </a:moveTo>
                <a:lnTo>
                  <a:pt x="14074" y="4337"/>
                </a:lnTo>
                <a:lnTo>
                  <a:pt x="15189" y="4151"/>
                </a:lnTo>
                <a:close/>
                <a:moveTo>
                  <a:pt x="67074" y="19245"/>
                </a:moveTo>
                <a:lnTo>
                  <a:pt x="67067" y="19277"/>
                </a:lnTo>
                <a:lnTo>
                  <a:pt x="67093" y="19490"/>
                </a:lnTo>
                <a:lnTo>
                  <a:pt x="67074" y="19245"/>
                </a:lnTo>
                <a:close/>
                <a:moveTo>
                  <a:pt x="67093" y="19490"/>
                </a:moveTo>
                <a:lnTo>
                  <a:pt x="67169" y="20472"/>
                </a:lnTo>
                <a:lnTo>
                  <a:pt x="67357" y="21604"/>
                </a:lnTo>
                <a:lnTo>
                  <a:pt x="67093" y="19490"/>
                </a:lnTo>
                <a:close/>
                <a:moveTo>
                  <a:pt x="71558" y="26891"/>
                </a:moveTo>
                <a:lnTo>
                  <a:pt x="71603" y="27358"/>
                </a:lnTo>
                <a:lnTo>
                  <a:pt x="71603" y="26981"/>
                </a:lnTo>
                <a:lnTo>
                  <a:pt x="71558" y="26891"/>
                </a:lnTo>
                <a:close/>
                <a:moveTo>
                  <a:pt x="64339" y="3113"/>
                </a:moveTo>
                <a:lnTo>
                  <a:pt x="64905" y="3396"/>
                </a:lnTo>
                <a:lnTo>
                  <a:pt x="65282" y="3774"/>
                </a:lnTo>
                <a:lnTo>
                  <a:pt x="65659" y="4245"/>
                </a:lnTo>
                <a:lnTo>
                  <a:pt x="65942" y="4717"/>
                </a:lnTo>
                <a:lnTo>
                  <a:pt x="66414" y="6132"/>
                </a:lnTo>
                <a:lnTo>
                  <a:pt x="67074" y="8208"/>
                </a:lnTo>
                <a:lnTo>
                  <a:pt x="66791" y="7547"/>
                </a:lnTo>
                <a:lnTo>
                  <a:pt x="66791" y="7830"/>
                </a:lnTo>
                <a:lnTo>
                  <a:pt x="66508" y="7642"/>
                </a:lnTo>
                <a:lnTo>
                  <a:pt x="66225" y="7547"/>
                </a:lnTo>
                <a:lnTo>
                  <a:pt x="66791" y="9717"/>
                </a:lnTo>
                <a:lnTo>
                  <a:pt x="67074" y="10943"/>
                </a:lnTo>
                <a:lnTo>
                  <a:pt x="67452" y="11981"/>
                </a:lnTo>
                <a:lnTo>
                  <a:pt x="67357" y="11981"/>
                </a:lnTo>
                <a:lnTo>
                  <a:pt x="67924" y="14623"/>
                </a:lnTo>
                <a:lnTo>
                  <a:pt x="68395" y="17264"/>
                </a:lnTo>
                <a:lnTo>
                  <a:pt x="68867" y="19905"/>
                </a:lnTo>
                <a:lnTo>
                  <a:pt x="69527" y="22736"/>
                </a:lnTo>
                <a:lnTo>
                  <a:pt x="69433" y="22170"/>
                </a:lnTo>
                <a:lnTo>
                  <a:pt x="69527" y="21698"/>
                </a:lnTo>
                <a:lnTo>
                  <a:pt x="69810" y="23868"/>
                </a:lnTo>
                <a:lnTo>
                  <a:pt x="69999" y="26037"/>
                </a:lnTo>
                <a:lnTo>
                  <a:pt x="69810" y="24056"/>
                </a:lnTo>
                <a:lnTo>
                  <a:pt x="69905" y="25754"/>
                </a:lnTo>
                <a:lnTo>
                  <a:pt x="70093" y="28773"/>
                </a:lnTo>
                <a:lnTo>
                  <a:pt x="70188" y="30754"/>
                </a:lnTo>
                <a:lnTo>
                  <a:pt x="70093" y="29811"/>
                </a:lnTo>
                <a:lnTo>
                  <a:pt x="69999" y="29151"/>
                </a:lnTo>
                <a:lnTo>
                  <a:pt x="69999" y="30566"/>
                </a:lnTo>
                <a:lnTo>
                  <a:pt x="70093" y="31226"/>
                </a:lnTo>
                <a:lnTo>
                  <a:pt x="70093" y="32452"/>
                </a:lnTo>
                <a:lnTo>
                  <a:pt x="69999" y="33962"/>
                </a:lnTo>
                <a:lnTo>
                  <a:pt x="69716" y="36981"/>
                </a:lnTo>
                <a:lnTo>
                  <a:pt x="69244" y="39999"/>
                </a:lnTo>
                <a:lnTo>
                  <a:pt x="68678" y="43018"/>
                </a:lnTo>
                <a:lnTo>
                  <a:pt x="68678" y="41226"/>
                </a:lnTo>
                <a:lnTo>
                  <a:pt x="68678" y="39433"/>
                </a:lnTo>
                <a:lnTo>
                  <a:pt x="68207" y="32452"/>
                </a:lnTo>
                <a:lnTo>
                  <a:pt x="67735" y="25754"/>
                </a:lnTo>
                <a:lnTo>
                  <a:pt x="67641" y="26320"/>
                </a:lnTo>
                <a:lnTo>
                  <a:pt x="67452" y="25000"/>
                </a:lnTo>
                <a:lnTo>
                  <a:pt x="67263" y="23679"/>
                </a:lnTo>
                <a:lnTo>
                  <a:pt x="67169" y="22264"/>
                </a:lnTo>
                <a:lnTo>
                  <a:pt x="67169" y="21038"/>
                </a:lnTo>
                <a:lnTo>
                  <a:pt x="67074" y="19905"/>
                </a:lnTo>
                <a:lnTo>
                  <a:pt x="66980" y="19622"/>
                </a:lnTo>
                <a:lnTo>
                  <a:pt x="67067" y="19277"/>
                </a:lnTo>
                <a:lnTo>
                  <a:pt x="66886" y="17830"/>
                </a:lnTo>
                <a:lnTo>
                  <a:pt x="66980" y="18962"/>
                </a:lnTo>
                <a:lnTo>
                  <a:pt x="66414" y="14434"/>
                </a:lnTo>
                <a:lnTo>
                  <a:pt x="66603" y="14811"/>
                </a:lnTo>
                <a:lnTo>
                  <a:pt x="66603" y="14623"/>
                </a:lnTo>
                <a:lnTo>
                  <a:pt x="66414" y="13113"/>
                </a:lnTo>
                <a:lnTo>
                  <a:pt x="66131" y="11321"/>
                </a:lnTo>
                <a:lnTo>
                  <a:pt x="66037" y="10849"/>
                </a:lnTo>
                <a:lnTo>
                  <a:pt x="65565" y="7264"/>
                </a:lnTo>
                <a:lnTo>
                  <a:pt x="64999" y="4811"/>
                </a:lnTo>
                <a:lnTo>
                  <a:pt x="64339" y="3113"/>
                </a:lnTo>
                <a:close/>
                <a:moveTo>
                  <a:pt x="69433" y="56131"/>
                </a:moveTo>
                <a:lnTo>
                  <a:pt x="69433" y="57169"/>
                </a:lnTo>
                <a:lnTo>
                  <a:pt x="69339" y="58112"/>
                </a:lnTo>
                <a:lnTo>
                  <a:pt x="69056" y="58867"/>
                </a:lnTo>
                <a:lnTo>
                  <a:pt x="68773" y="59527"/>
                </a:lnTo>
                <a:lnTo>
                  <a:pt x="68678" y="59622"/>
                </a:lnTo>
                <a:lnTo>
                  <a:pt x="68773" y="58773"/>
                </a:lnTo>
                <a:lnTo>
                  <a:pt x="69150" y="57452"/>
                </a:lnTo>
                <a:lnTo>
                  <a:pt x="69433" y="56131"/>
                </a:lnTo>
                <a:close/>
                <a:moveTo>
                  <a:pt x="62169" y="61508"/>
                </a:moveTo>
                <a:lnTo>
                  <a:pt x="61320" y="61697"/>
                </a:lnTo>
                <a:lnTo>
                  <a:pt x="61886" y="61508"/>
                </a:lnTo>
                <a:close/>
                <a:moveTo>
                  <a:pt x="56320" y="62357"/>
                </a:moveTo>
                <a:lnTo>
                  <a:pt x="54418" y="62578"/>
                </a:lnTo>
                <a:lnTo>
                  <a:pt x="54418" y="62578"/>
                </a:lnTo>
                <a:lnTo>
                  <a:pt x="54905" y="62546"/>
                </a:lnTo>
                <a:lnTo>
                  <a:pt x="56320" y="62357"/>
                </a:lnTo>
                <a:close/>
                <a:moveTo>
                  <a:pt x="54418" y="62578"/>
                </a:moveTo>
                <a:lnTo>
                  <a:pt x="53490" y="62640"/>
                </a:lnTo>
                <a:lnTo>
                  <a:pt x="52924" y="62735"/>
                </a:lnTo>
                <a:lnTo>
                  <a:pt x="52263" y="62829"/>
                </a:lnTo>
                <a:lnTo>
                  <a:pt x="54418" y="62578"/>
                </a:lnTo>
                <a:close/>
                <a:moveTo>
                  <a:pt x="48867" y="1793"/>
                </a:moveTo>
                <a:lnTo>
                  <a:pt x="48207" y="1981"/>
                </a:lnTo>
                <a:lnTo>
                  <a:pt x="46886" y="1981"/>
                </a:lnTo>
                <a:lnTo>
                  <a:pt x="49528" y="2076"/>
                </a:lnTo>
                <a:lnTo>
                  <a:pt x="52169" y="2076"/>
                </a:lnTo>
                <a:lnTo>
                  <a:pt x="48490" y="2264"/>
                </a:lnTo>
                <a:lnTo>
                  <a:pt x="48490" y="2264"/>
                </a:lnTo>
                <a:lnTo>
                  <a:pt x="53395" y="2170"/>
                </a:lnTo>
                <a:lnTo>
                  <a:pt x="52263" y="2264"/>
                </a:lnTo>
                <a:lnTo>
                  <a:pt x="51037" y="2359"/>
                </a:lnTo>
                <a:lnTo>
                  <a:pt x="52546" y="2453"/>
                </a:lnTo>
                <a:lnTo>
                  <a:pt x="50754" y="2453"/>
                </a:lnTo>
                <a:lnTo>
                  <a:pt x="50754" y="2547"/>
                </a:lnTo>
                <a:lnTo>
                  <a:pt x="51037" y="2547"/>
                </a:lnTo>
                <a:lnTo>
                  <a:pt x="51509" y="2642"/>
                </a:lnTo>
                <a:lnTo>
                  <a:pt x="50377" y="2736"/>
                </a:lnTo>
                <a:lnTo>
                  <a:pt x="54056" y="2642"/>
                </a:lnTo>
                <a:lnTo>
                  <a:pt x="53490" y="2642"/>
                </a:lnTo>
                <a:lnTo>
                  <a:pt x="53018" y="2453"/>
                </a:lnTo>
                <a:lnTo>
                  <a:pt x="53112" y="2359"/>
                </a:lnTo>
                <a:lnTo>
                  <a:pt x="54339" y="2359"/>
                </a:lnTo>
                <a:lnTo>
                  <a:pt x="55848" y="2453"/>
                </a:lnTo>
                <a:lnTo>
                  <a:pt x="55565" y="2547"/>
                </a:lnTo>
                <a:lnTo>
                  <a:pt x="57169" y="2642"/>
                </a:lnTo>
                <a:lnTo>
                  <a:pt x="57169" y="2642"/>
                </a:lnTo>
                <a:lnTo>
                  <a:pt x="57075" y="2547"/>
                </a:lnTo>
                <a:lnTo>
                  <a:pt x="57358" y="2359"/>
                </a:lnTo>
                <a:lnTo>
                  <a:pt x="58490" y="2264"/>
                </a:lnTo>
                <a:lnTo>
                  <a:pt x="60093" y="2170"/>
                </a:lnTo>
                <a:lnTo>
                  <a:pt x="61603" y="2264"/>
                </a:lnTo>
                <a:lnTo>
                  <a:pt x="61226" y="2264"/>
                </a:lnTo>
                <a:lnTo>
                  <a:pt x="61409" y="2301"/>
                </a:lnTo>
                <a:lnTo>
                  <a:pt x="61632" y="2284"/>
                </a:lnTo>
                <a:lnTo>
                  <a:pt x="61632" y="2284"/>
                </a:lnTo>
                <a:lnTo>
                  <a:pt x="61773" y="2378"/>
                </a:lnTo>
                <a:lnTo>
                  <a:pt x="62075" y="2453"/>
                </a:lnTo>
                <a:lnTo>
                  <a:pt x="62358" y="2736"/>
                </a:lnTo>
                <a:lnTo>
                  <a:pt x="62735" y="3208"/>
                </a:lnTo>
                <a:lnTo>
                  <a:pt x="63207" y="3774"/>
                </a:lnTo>
                <a:lnTo>
                  <a:pt x="63961" y="5189"/>
                </a:lnTo>
                <a:lnTo>
                  <a:pt x="64339" y="5944"/>
                </a:lnTo>
                <a:lnTo>
                  <a:pt x="64622" y="6698"/>
                </a:lnTo>
                <a:lnTo>
                  <a:pt x="65093" y="8491"/>
                </a:lnTo>
                <a:lnTo>
                  <a:pt x="65471" y="10472"/>
                </a:lnTo>
                <a:lnTo>
                  <a:pt x="65754" y="12547"/>
                </a:lnTo>
                <a:lnTo>
                  <a:pt x="65848" y="14623"/>
                </a:lnTo>
                <a:lnTo>
                  <a:pt x="65942" y="16792"/>
                </a:lnTo>
                <a:lnTo>
                  <a:pt x="66131" y="20660"/>
                </a:lnTo>
                <a:lnTo>
                  <a:pt x="66225" y="20283"/>
                </a:lnTo>
                <a:lnTo>
                  <a:pt x="66603" y="23019"/>
                </a:lnTo>
                <a:lnTo>
                  <a:pt x="66791" y="25000"/>
                </a:lnTo>
                <a:lnTo>
                  <a:pt x="66791" y="25660"/>
                </a:lnTo>
                <a:lnTo>
                  <a:pt x="66791" y="25849"/>
                </a:lnTo>
                <a:lnTo>
                  <a:pt x="66697" y="25943"/>
                </a:lnTo>
                <a:lnTo>
                  <a:pt x="66508" y="24905"/>
                </a:lnTo>
                <a:lnTo>
                  <a:pt x="66508" y="25566"/>
                </a:lnTo>
                <a:lnTo>
                  <a:pt x="66508" y="26792"/>
                </a:lnTo>
                <a:lnTo>
                  <a:pt x="67169" y="33490"/>
                </a:lnTo>
                <a:lnTo>
                  <a:pt x="67546" y="36698"/>
                </a:lnTo>
                <a:lnTo>
                  <a:pt x="67735" y="40188"/>
                </a:lnTo>
                <a:lnTo>
                  <a:pt x="67357" y="38867"/>
                </a:lnTo>
                <a:lnTo>
                  <a:pt x="67263" y="38584"/>
                </a:lnTo>
                <a:lnTo>
                  <a:pt x="67263" y="38679"/>
                </a:lnTo>
                <a:lnTo>
                  <a:pt x="67263" y="39339"/>
                </a:lnTo>
                <a:lnTo>
                  <a:pt x="67357" y="40660"/>
                </a:lnTo>
                <a:lnTo>
                  <a:pt x="67641" y="43962"/>
                </a:lnTo>
                <a:lnTo>
                  <a:pt x="67829" y="46226"/>
                </a:lnTo>
                <a:lnTo>
                  <a:pt x="67924" y="46980"/>
                </a:lnTo>
                <a:lnTo>
                  <a:pt x="67169" y="50943"/>
                </a:lnTo>
                <a:lnTo>
                  <a:pt x="66886" y="52829"/>
                </a:lnTo>
                <a:lnTo>
                  <a:pt x="66791" y="54716"/>
                </a:lnTo>
                <a:lnTo>
                  <a:pt x="66791" y="54810"/>
                </a:lnTo>
                <a:lnTo>
                  <a:pt x="66980" y="55376"/>
                </a:lnTo>
                <a:lnTo>
                  <a:pt x="67169" y="56980"/>
                </a:lnTo>
                <a:lnTo>
                  <a:pt x="67263" y="58395"/>
                </a:lnTo>
                <a:lnTo>
                  <a:pt x="66980" y="58867"/>
                </a:lnTo>
                <a:lnTo>
                  <a:pt x="66697" y="59150"/>
                </a:lnTo>
                <a:lnTo>
                  <a:pt x="66414" y="59339"/>
                </a:lnTo>
                <a:lnTo>
                  <a:pt x="66037" y="59433"/>
                </a:lnTo>
                <a:lnTo>
                  <a:pt x="64999" y="59622"/>
                </a:lnTo>
                <a:lnTo>
                  <a:pt x="63207" y="59905"/>
                </a:lnTo>
                <a:lnTo>
                  <a:pt x="59999" y="60565"/>
                </a:lnTo>
                <a:lnTo>
                  <a:pt x="56697" y="60942"/>
                </a:lnTo>
                <a:lnTo>
                  <a:pt x="53301" y="61225"/>
                </a:lnTo>
                <a:lnTo>
                  <a:pt x="49905" y="61508"/>
                </a:lnTo>
                <a:lnTo>
                  <a:pt x="43113" y="61791"/>
                </a:lnTo>
                <a:lnTo>
                  <a:pt x="39716" y="61980"/>
                </a:lnTo>
                <a:lnTo>
                  <a:pt x="36509" y="62169"/>
                </a:lnTo>
                <a:lnTo>
                  <a:pt x="36698" y="62074"/>
                </a:lnTo>
                <a:lnTo>
                  <a:pt x="36886" y="61886"/>
                </a:lnTo>
                <a:lnTo>
                  <a:pt x="36320" y="61886"/>
                </a:lnTo>
                <a:lnTo>
                  <a:pt x="35566" y="61980"/>
                </a:lnTo>
                <a:lnTo>
                  <a:pt x="34811" y="62074"/>
                </a:lnTo>
                <a:lnTo>
                  <a:pt x="34150" y="62169"/>
                </a:lnTo>
                <a:lnTo>
                  <a:pt x="32924" y="62074"/>
                </a:lnTo>
                <a:lnTo>
                  <a:pt x="31132" y="62263"/>
                </a:lnTo>
                <a:lnTo>
                  <a:pt x="26886" y="62640"/>
                </a:lnTo>
                <a:lnTo>
                  <a:pt x="24528" y="62923"/>
                </a:lnTo>
                <a:lnTo>
                  <a:pt x="22264" y="63112"/>
                </a:lnTo>
                <a:lnTo>
                  <a:pt x="19151" y="63112"/>
                </a:lnTo>
                <a:lnTo>
                  <a:pt x="18302" y="63018"/>
                </a:lnTo>
                <a:lnTo>
                  <a:pt x="19056" y="63018"/>
                </a:lnTo>
                <a:lnTo>
                  <a:pt x="19905" y="62923"/>
                </a:lnTo>
                <a:lnTo>
                  <a:pt x="21604" y="62546"/>
                </a:lnTo>
                <a:lnTo>
                  <a:pt x="21604" y="62546"/>
                </a:lnTo>
                <a:lnTo>
                  <a:pt x="19905" y="62640"/>
                </a:lnTo>
                <a:lnTo>
                  <a:pt x="18207" y="62640"/>
                </a:lnTo>
                <a:lnTo>
                  <a:pt x="14811" y="62735"/>
                </a:lnTo>
                <a:lnTo>
                  <a:pt x="14528" y="62829"/>
                </a:lnTo>
                <a:lnTo>
                  <a:pt x="6509" y="62735"/>
                </a:lnTo>
                <a:lnTo>
                  <a:pt x="6415" y="61886"/>
                </a:lnTo>
                <a:lnTo>
                  <a:pt x="6415" y="61603"/>
                </a:lnTo>
                <a:lnTo>
                  <a:pt x="6509" y="61508"/>
                </a:lnTo>
                <a:lnTo>
                  <a:pt x="6698" y="61980"/>
                </a:lnTo>
                <a:lnTo>
                  <a:pt x="6509" y="58112"/>
                </a:lnTo>
                <a:lnTo>
                  <a:pt x="6321" y="54244"/>
                </a:lnTo>
                <a:lnTo>
                  <a:pt x="6038" y="50471"/>
                </a:lnTo>
                <a:lnTo>
                  <a:pt x="5943" y="48490"/>
                </a:lnTo>
                <a:lnTo>
                  <a:pt x="5943" y="47924"/>
                </a:lnTo>
                <a:lnTo>
                  <a:pt x="5849" y="46414"/>
                </a:lnTo>
                <a:lnTo>
                  <a:pt x="5943" y="44811"/>
                </a:lnTo>
                <a:lnTo>
                  <a:pt x="6132" y="41414"/>
                </a:lnTo>
                <a:lnTo>
                  <a:pt x="6132" y="39622"/>
                </a:lnTo>
                <a:lnTo>
                  <a:pt x="6132" y="38018"/>
                </a:lnTo>
                <a:lnTo>
                  <a:pt x="5849" y="36415"/>
                </a:lnTo>
                <a:lnTo>
                  <a:pt x="5660" y="35754"/>
                </a:lnTo>
                <a:lnTo>
                  <a:pt x="5472" y="35094"/>
                </a:lnTo>
                <a:lnTo>
                  <a:pt x="5566" y="35849"/>
                </a:lnTo>
                <a:lnTo>
                  <a:pt x="5660" y="36698"/>
                </a:lnTo>
                <a:lnTo>
                  <a:pt x="5566" y="38301"/>
                </a:lnTo>
                <a:lnTo>
                  <a:pt x="5283" y="35566"/>
                </a:lnTo>
                <a:lnTo>
                  <a:pt x="4811" y="32452"/>
                </a:lnTo>
                <a:lnTo>
                  <a:pt x="4717" y="30943"/>
                </a:lnTo>
                <a:lnTo>
                  <a:pt x="4623" y="29434"/>
                </a:lnTo>
                <a:lnTo>
                  <a:pt x="4717" y="28113"/>
                </a:lnTo>
                <a:lnTo>
                  <a:pt x="5000" y="26886"/>
                </a:lnTo>
                <a:lnTo>
                  <a:pt x="4906" y="24717"/>
                </a:lnTo>
                <a:lnTo>
                  <a:pt x="5000" y="25283"/>
                </a:lnTo>
                <a:lnTo>
                  <a:pt x="5000" y="24811"/>
                </a:lnTo>
                <a:lnTo>
                  <a:pt x="5000" y="24339"/>
                </a:lnTo>
                <a:lnTo>
                  <a:pt x="4906" y="23302"/>
                </a:lnTo>
                <a:lnTo>
                  <a:pt x="4811" y="21981"/>
                </a:lnTo>
                <a:lnTo>
                  <a:pt x="4623" y="20283"/>
                </a:lnTo>
                <a:lnTo>
                  <a:pt x="4340" y="19528"/>
                </a:lnTo>
                <a:lnTo>
                  <a:pt x="4057" y="18679"/>
                </a:lnTo>
                <a:lnTo>
                  <a:pt x="4057" y="18773"/>
                </a:lnTo>
                <a:lnTo>
                  <a:pt x="4245" y="28868"/>
                </a:lnTo>
                <a:lnTo>
                  <a:pt x="4623" y="38962"/>
                </a:lnTo>
                <a:lnTo>
                  <a:pt x="4528" y="38490"/>
                </a:lnTo>
                <a:lnTo>
                  <a:pt x="4528" y="39528"/>
                </a:lnTo>
                <a:lnTo>
                  <a:pt x="4528" y="41980"/>
                </a:lnTo>
                <a:lnTo>
                  <a:pt x="4528" y="43301"/>
                </a:lnTo>
                <a:lnTo>
                  <a:pt x="4434" y="44622"/>
                </a:lnTo>
                <a:lnTo>
                  <a:pt x="4434" y="46037"/>
                </a:lnTo>
                <a:lnTo>
                  <a:pt x="4434" y="47358"/>
                </a:lnTo>
                <a:lnTo>
                  <a:pt x="4340" y="49056"/>
                </a:lnTo>
                <a:lnTo>
                  <a:pt x="4245" y="50848"/>
                </a:lnTo>
                <a:lnTo>
                  <a:pt x="4151" y="54716"/>
                </a:lnTo>
                <a:lnTo>
                  <a:pt x="4340" y="58773"/>
                </a:lnTo>
                <a:lnTo>
                  <a:pt x="4528" y="60754"/>
                </a:lnTo>
                <a:lnTo>
                  <a:pt x="4811" y="62640"/>
                </a:lnTo>
                <a:lnTo>
                  <a:pt x="2170" y="62546"/>
                </a:lnTo>
                <a:lnTo>
                  <a:pt x="2264" y="58207"/>
                </a:lnTo>
                <a:lnTo>
                  <a:pt x="2359" y="53773"/>
                </a:lnTo>
                <a:lnTo>
                  <a:pt x="2547" y="49433"/>
                </a:lnTo>
                <a:lnTo>
                  <a:pt x="2830" y="45094"/>
                </a:lnTo>
                <a:lnTo>
                  <a:pt x="2736" y="45094"/>
                </a:lnTo>
                <a:lnTo>
                  <a:pt x="2925" y="41509"/>
                </a:lnTo>
                <a:lnTo>
                  <a:pt x="2925" y="42263"/>
                </a:lnTo>
                <a:lnTo>
                  <a:pt x="3208" y="34245"/>
                </a:lnTo>
                <a:lnTo>
                  <a:pt x="3774" y="30566"/>
                </a:lnTo>
                <a:lnTo>
                  <a:pt x="3208" y="31981"/>
                </a:lnTo>
                <a:lnTo>
                  <a:pt x="3113" y="31698"/>
                </a:lnTo>
                <a:lnTo>
                  <a:pt x="3113" y="31226"/>
                </a:lnTo>
                <a:lnTo>
                  <a:pt x="3208" y="30471"/>
                </a:lnTo>
                <a:lnTo>
                  <a:pt x="3113" y="30943"/>
                </a:lnTo>
                <a:lnTo>
                  <a:pt x="3208" y="29528"/>
                </a:lnTo>
                <a:lnTo>
                  <a:pt x="3396" y="28019"/>
                </a:lnTo>
                <a:lnTo>
                  <a:pt x="3491" y="27075"/>
                </a:lnTo>
                <a:lnTo>
                  <a:pt x="3585" y="26886"/>
                </a:lnTo>
                <a:lnTo>
                  <a:pt x="3585" y="27075"/>
                </a:lnTo>
                <a:lnTo>
                  <a:pt x="3585" y="27736"/>
                </a:lnTo>
                <a:lnTo>
                  <a:pt x="3774" y="26132"/>
                </a:lnTo>
                <a:lnTo>
                  <a:pt x="3774" y="21887"/>
                </a:lnTo>
                <a:lnTo>
                  <a:pt x="3774" y="19717"/>
                </a:lnTo>
                <a:lnTo>
                  <a:pt x="3868" y="17547"/>
                </a:lnTo>
                <a:lnTo>
                  <a:pt x="3774" y="16321"/>
                </a:lnTo>
                <a:lnTo>
                  <a:pt x="3679" y="15094"/>
                </a:lnTo>
                <a:lnTo>
                  <a:pt x="3679" y="12547"/>
                </a:lnTo>
                <a:lnTo>
                  <a:pt x="3868" y="9906"/>
                </a:lnTo>
                <a:lnTo>
                  <a:pt x="4151" y="7359"/>
                </a:lnTo>
                <a:lnTo>
                  <a:pt x="4057" y="15566"/>
                </a:lnTo>
                <a:lnTo>
                  <a:pt x="4245" y="16132"/>
                </a:lnTo>
                <a:lnTo>
                  <a:pt x="4245" y="14717"/>
                </a:lnTo>
                <a:lnTo>
                  <a:pt x="4245" y="14151"/>
                </a:lnTo>
                <a:lnTo>
                  <a:pt x="4151" y="14623"/>
                </a:lnTo>
                <a:lnTo>
                  <a:pt x="4151" y="13208"/>
                </a:lnTo>
                <a:lnTo>
                  <a:pt x="4151" y="11792"/>
                </a:lnTo>
                <a:lnTo>
                  <a:pt x="4245" y="9057"/>
                </a:lnTo>
                <a:lnTo>
                  <a:pt x="4340" y="9434"/>
                </a:lnTo>
                <a:lnTo>
                  <a:pt x="4434" y="8208"/>
                </a:lnTo>
                <a:lnTo>
                  <a:pt x="4717" y="7264"/>
                </a:lnTo>
                <a:lnTo>
                  <a:pt x="5000" y="6415"/>
                </a:lnTo>
                <a:lnTo>
                  <a:pt x="5472" y="5755"/>
                </a:lnTo>
                <a:lnTo>
                  <a:pt x="6038" y="5661"/>
                </a:lnTo>
                <a:lnTo>
                  <a:pt x="6226" y="5661"/>
                </a:lnTo>
                <a:lnTo>
                  <a:pt x="6038" y="6132"/>
                </a:lnTo>
                <a:lnTo>
                  <a:pt x="5849" y="6698"/>
                </a:lnTo>
                <a:lnTo>
                  <a:pt x="5849" y="7359"/>
                </a:lnTo>
                <a:lnTo>
                  <a:pt x="6038" y="8019"/>
                </a:lnTo>
                <a:lnTo>
                  <a:pt x="5943" y="8774"/>
                </a:lnTo>
                <a:lnTo>
                  <a:pt x="6038" y="10566"/>
                </a:lnTo>
                <a:lnTo>
                  <a:pt x="6038" y="11698"/>
                </a:lnTo>
                <a:lnTo>
                  <a:pt x="6132" y="12547"/>
                </a:lnTo>
                <a:lnTo>
                  <a:pt x="6038" y="10377"/>
                </a:lnTo>
                <a:lnTo>
                  <a:pt x="6038" y="8208"/>
                </a:lnTo>
                <a:lnTo>
                  <a:pt x="6226" y="8679"/>
                </a:lnTo>
                <a:lnTo>
                  <a:pt x="6321" y="6793"/>
                </a:lnTo>
                <a:lnTo>
                  <a:pt x="6415" y="5944"/>
                </a:lnTo>
                <a:lnTo>
                  <a:pt x="6415" y="5849"/>
                </a:lnTo>
                <a:lnTo>
                  <a:pt x="6415" y="5566"/>
                </a:lnTo>
                <a:lnTo>
                  <a:pt x="8208" y="5283"/>
                </a:lnTo>
                <a:lnTo>
                  <a:pt x="9906" y="5000"/>
                </a:lnTo>
                <a:lnTo>
                  <a:pt x="11604" y="4623"/>
                </a:lnTo>
                <a:lnTo>
                  <a:pt x="13302" y="4340"/>
                </a:lnTo>
                <a:lnTo>
                  <a:pt x="13302" y="4340"/>
                </a:lnTo>
                <a:lnTo>
                  <a:pt x="11226" y="4623"/>
                </a:lnTo>
                <a:lnTo>
                  <a:pt x="9434" y="4906"/>
                </a:lnTo>
                <a:lnTo>
                  <a:pt x="6415" y="5472"/>
                </a:lnTo>
                <a:lnTo>
                  <a:pt x="6415" y="5283"/>
                </a:lnTo>
                <a:lnTo>
                  <a:pt x="6321" y="5472"/>
                </a:lnTo>
                <a:lnTo>
                  <a:pt x="5472" y="5661"/>
                </a:lnTo>
                <a:lnTo>
                  <a:pt x="5660" y="5472"/>
                </a:lnTo>
                <a:lnTo>
                  <a:pt x="6415" y="5283"/>
                </a:lnTo>
                <a:lnTo>
                  <a:pt x="5849" y="5283"/>
                </a:lnTo>
                <a:lnTo>
                  <a:pt x="6226" y="5000"/>
                </a:lnTo>
                <a:lnTo>
                  <a:pt x="6509" y="4717"/>
                </a:lnTo>
                <a:lnTo>
                  <a:pt x="6509" y="4717"/>
                </a:lnTo>
                <a:lnTo>
                  <a:pt x="6415" y="5283"/>
                </a:lnTo>
                <a:lnTo>
                  <a:pt x="6415" y="5283"/>
                </a:lnTo>
                <a:lnTo>
                  <a:pt x="6887" y="4811"/>
                </a:lnTo>
                <a:lnTo>
                  <a:pt x="7453" y="4340"/>
                </a:lnTo>
                <a:lnTo>
                  <a:pt x="8113" y="4151"/>
                </a:lnTo>
                <a:lnTo>
                  <a:pt x="8962" y="3962"/>
                </a:lnTo>
                <a:lnTo>
                  <a:pt x="9811" y="3868"/>
                </a:lnTo>
                <a:lnTo>
                  <a:pt x="10755" y="3868"/>
                </a:lnTo>
                <a:lnTo>
                  <a:pt x="12830" y="3962"/>
                </a:lnTo>
                <a:lnTo>
                  <a:pt x="15189" y="4151"/>
                </a:lnTo>
                <a:lnTo>
                  <a:pt x="15189" y="4151"/>
                </a:lnTo>
                <a:lnTo>
                  <a:pt x="15755" y="4057"/>
                </a:lnTo>
                <a:lnTo>
                  <a:pt x="18113" y="3585"/>
                </a:lnTo>
                <a:lnTo>
                  <a:pt x="21037" y="2925"/>
                </a:lnTo>
                <a:lnTo>
                  <a:pt x="24151" y="2453"/>
                </a:lnTo>
                <a:lnTo>
                  <a:pt x="24811" y="2736"/>
                </a:lnTo>
                <a:lnTo>
                  <a:pt x="25660" y="2925"/>
                </a:lnTo>
                <a:lnTo>
                  <a:pt x="22075" y="3585"/>
                </a:lnTo>
                <a:lnTo>
                  <a:pt x="19717" y="3962"/>
                </a:lnTo>
                <a:lnTo>
                  <a:pt x="21509" y="3774"/>
                </a:lnTo>
                <a:lnTo>
                  <a:pt x="23302" y="3585"/>
                </a:lnTo>
                <a:lnTo>
                  <a:pt x="23207" y="3617"/>
                </a:lnTo>
                <a:lnTo>
                  <a:pt x="23207" y="3617"/>
                </a:lnTo>
                <a:lnTo>
                  <a:pt x="21698" y="3868"/>
                </a:lnTo>
                <a:lnTo>
                  <a:pt x="20000" y="4151"/>
                </a:lnTo>
                <a:lnTo>
                  <a:pt x="26320" y="3491"/>
                </a:lnTo>
                <a:lnTo>
                  <a:pt x="29434" y="3113"/>
                </a:lnTo>
                <a:lnTo>
                  <a:pt x="32547" y="2925"/>
                </a:lnTo>
                <a:lnTo>
                  <a:pt x="32547" y="2925"/>
                </a:lnTo>
                <a:lnTo>
                  <a:pt x="31320" y="3208"/>
                </a:lnTo>
                <a:lnTo>
                  <a:pt x="32452" y="3113"/>
                </a:lnTo>
                <a:lnTo>
                  <a:pt x="33679" y="2925"/>
                </a:lnTo>
                <a:lnTo>
                  <a:pt x="34811" y="2830"/>
                </a:lnTo>
                <a:lnTo>
                  <a:pt x="36037" y="2736"/>
                </a:lnTo>
                <a:lnTo>
                  <a:pt x="35754" y="2736"/>
                </a:lnTo>
                <a:lnTo>
                  <a:pt x="35754" y="2642"/>
                </a:lnTo>
                <a:lnTo>
                  <a:pt x="36226" y="2642"/>
                </a:lnTo>
                <a:lnTo>
                  <a:pt x="36415" y="2547"/>
                </a:lnTo>
                <a:lnTo>
                  <a:pt x="34905" y="2547"/>
                </a:lnTo>
                <a:lnTo>
                  <a:pt x="35660" y="2453"/>
                </a:lnTo>
                <a:lnTo>
                  <a:pt x="36132" y="2453"/>
                </a:lnTo>
                <a:lnTo>
                  <a:pt x="37358" y="2359"/>
                </a:lnTo>
                <a:lnTo>
                  <a:pt x="37830" y="2359"/>
                </a:lnTo>
                <a:lnTo>
                  <a:pt x="38207" y="2264"/>
                </a:lnTo>
                <a:lnTo>
                  <a:pt x="36509" y="2359"/>
                </a:lnTo>
                <a:lnTo>
                  <a:pt x="36509" y="2359"/>
                </a:lnTo>
                <a:lnTo>
                  <a:pt x="38207" y="2170"/>
                </a:lnTo>
                <a:lnTo>
                  <a:pt x="39811" y="2170"/>
                </a:lnTo>
                <a:lnTo>
                  <a:pt x="40188" y="2264"/>
                </a:lnTo>
                <a:lnTo>
                  <a:pt x="39905" y="2076"/>
                </a:lnTo>
                <a:lnTo>
                  <a:pt x="41603" y="2076"/>
                </a:lnTo>
                <a:lnTo>
                  <a:pt x="41037" y="2170"/>
                </a:lnTo>
                <a:lnTo>
                  <a:pt x="43773" y="2076"/>
                </a:lnTo>
                <a:lnTo>
                  <a:pt x="43207" y="2076"/>
                </a:lnTo>
                <a:lnTo>
                  <a:pt x="44528" y="1981"/>
                </a:lnTo>
                <a:lnTo>
                  <a:pt x="44811" y="1981"/>
                </a:lnTo>
                <a:lnTo>
                  <a:pt x="45094" y="1887"/>
                </a:lnTo>
                <a:lnTo>
                  <a:pt x="45754" y="1887"/>
                </a:lnTo>
                <a:lnTo>
                  <a:pt x="47263" y="1793"/>
                </a:lnTo>
                <a:close/>
                <a:moveTo>
                  <a:pt x="52263" y="65754"/>
                </a:moveTo>
                <a:lnTo>
                  <a:pt x="51792" y="65848"/>
                </a:lnTo>
                <a:lnTo>
                  <a:pt x="51697" y="65848"/>
                </a:lnTo>
                <a:lnTo>
                  <a:pt x="48867" y="66131"/>
                </a:lnTo>
                <a:lnTo>
                  <a:pt x="50565" y="65848"/>
                </a:lnTo>
                <a:lnTo>
                  <a:pt x="52263" y="65754"/>
                </a:lnTo>
                <a:close/>
                <a:moveTo>
                  <a:pt x="66697" y="61037"/>
                </a:moveTo>
                <a:lnTo>
                  <a:pt x="66603" y="61131"/>
                </a:lnTo>
                <a:lnTo>
                  <a:pt x="65848" y="61414"/>
                </a:lnTo>
                <a:lnTo>
                  <a:pt x="64999" y="61603"/>
                </a:lnTo>
                <a:lnTo>
                  <a:pt x="63018" y="61791"/>
                </a:lnTo>
                <a:lnTo>
                  <a:pt x="64905" y="61697"/>
                </a:lnTo>
                <a:lnTo>
                  <a:pt x="66508" y="61320"/>
                </a:lnTo>
                <a:lnTo>
                  <a:pt x="66037" y="61980"/>
                </a:lnTo>
                <a:lnTo>
                  <a:pt x="65471" y="62546"/>
                </a:lnTo>
                <a:lnTo>
                  <a:pt x="64810" y="63018"/>
                </a:lnTo>
                <a:lnTo>
                  <a:pt x="64056" y="63301"/>
                </a:lnTo>
                <a:lnTo>
                  <a:pt x="63301" y="63584"/>
                </a:lnTo>
                <a:lnTo>
                  <a:pt x="62452" y="63772"/>
                </a:lnTo>
                <a:lnTo>
                  <a:pt x="61509" y="63961"/>
                </a:lnTo>
                <a:lnTo>
                  <a:pt x="60565" y="64055"/>
                </a:lnTo>
                <a:lnTo>
                  <a:pt x="58678" y="64150"/>
                </a:lnTo>
                <a:lnTo>
                  <a:pt x="53018" y="64150"/>
                </a:lnTo>
                <a:lnTo>
                  <a:pt x="46037" y="64810"/>
                </a:lnTo>
                <a:lnTo>
                  <a:pt x="39528" y="65282"/>
                </a:lnTo>
                <a:lnTo>
                  <a:pt x="36320" y="65471"/>
                </a:lnTo>
                <a:lnTo>
                  <a:pt x="33018" y="65659"/>
                </a:lnTo>
                <a:lnTo>
                  <a:pt x="29622" y="65754"/>
                </a:lnTo>
                <a:lnTo>
                  <a:pt x="23962" y="65754"/>
                </a:lnTo>
                <a:lnTo>
                  <a:pt x="21698" y="65942"/>
                </a:lnTo>
                <a:lnTo>
                  <a:pt x="17264" y="66225"/>
                </a:lnTo>
                <a:lnTo>
                  <a:pt x="17830" y="66037"/>
                </a:lnTo>
                <a:lnTo>
                  <a:pt x="16698" y="65942"/>
                </a:lnTo>
                <a:lnTo>
                  <a:pt x="16509" y="65942"/>
                </a:lnTo>
                <a:lnTo>
                  <a:pt x="15094" y="66037"/>
                </a:lnTo>
                <a:lnTo>
                  <a:pt x="15660" y="66131"/>
                </a:lnTo>
                <a:lnTo>
                  <a:pt x="16132" y="66037"/>
                </a:lnTo>
                <a:lnTo>
                  <a:pt x="15943" y="66131"/>
                </a:lnTo>
                <a:lnTo>
                  <a:pt x="16604" y="66225"/>
                </a:lnTo>
                <a:lnTo>
                  <a:pt x="14434" y="66320"/>
                </a:lnTo>
                <a:lnTo>
                  <a:pt x="12170" y="66414"/>
                </a:lnTo>
                <a:lnTo>
                  <a:pt x="13773" y="66225"/>
                </a:lnTo>
                <a:lnTo>
                  <a:pt x="15000" y="66037"/>
                </a:lnTo>
                <a:lnTo>
                  <a:pt x="12453" y="66225"/>
                </a:lnTo>
                <a:lnTo>
                  <a:pt x="11604" y="66320"/>
                </a:lnTo>
                <a:lnTo>
                  <a:pt x="11604" y="66225"/>
                </a:lnTo>
                <a:lnTo>
                  <a:pt x="11887" y="66225"/>
                </a:lnTo>
                <a:lnTo>
                  <a:pt x="12736" y="66037"/>
                </a:lnTo>
                <a:lnTo>
                  <a:pt x="9906" y="66225"/>
                </a:lnTo>
                <a:lnTo>
                  <a:pt x="8962" y="66414"/>
                </a:lnTo>
                <a:lnTo>
                  <a:pt x="10000" y="66414"/>
                </a:lnTo>
                <a:lnTo>
                  <a:pt x="8396" y="66697"/>
                </a:lnTo>
                <a:lnTo>
                  <a:pt x="7830" y="66697"/>
                </a:lnTo>
                <a:lnTo>
                  <a:pt x="7358" y="66603"/>
                </a:lnTo>
                <a:lnTo>
                  <a:pt x="7075" y="66414"/>
                </a:lnTo>
                <a:lnTo>
                  <a:pt x="6792" y="66131"/>
                </a:lnTo>
                <a:lnTo>
                  <a:pt x="6604" y="65565"/>
                </a:lnTo>
                <a:lnTo>
                  <a:pt x="6604" y="64810"/>
                </a:lnTo>
                <a:lnTo>
                  <a:pt x="6415" y="66225"/>
                </a:lnTo>
                <a:lnTo>
                  <a:pt x="6509" y="64527"/>
                </a:lnTo>
                <a:lnTo>
                  <a:pt x="20188" y="64433"/>
                </a:lnTo>
                <a:lnTo>
                  <a:pt x="20188" y="64433"/>
                </a:lnTo>
                <a:lnTo>
                  <a:pt x="19434" y="64621"/>
                </a:lnTo>
                <a:lnTo>
                  <a:pt x="23585" y="64527"/>
                </a:lnTo>
                <a:lnTo>
                  <a:pt x="25660" y="64433"/>
                </a:lnTo>
                <a:lnTo>
                  <a:pt x="27641" y="64338"/>
                </a:lnTo>
                <a:lnTo>
                  <a:pt x="25754" y="64244"/>
                </a:lnTo>
                <a:lnTo>
                  <a:pt x="31132" y="63772"/>
                </a:lnTo>
                <a:lnTo>
                  <a:pt x="36698" y="63301"/>
                </a:lnTo>
                <a:lnTo>
                  <a:pt x="42264" y="62829"/>
                </a:lnTo>
                <a:lnTo>
                  <a:pt x="47830" y="62640"/>
                </a:lnTo>
                <a:lnTo>
                  <a:pt x="46414" y="62829"/>
                </a:lnTo>
                <a:lnTo>
                  <a:pt x="44999" y="63018"/>
                </a:lnTo>
                <a:lnTo>
                  <a:pt x="48867" y="62735"/>
                </a:lnTo>
                <a:lnTo>
                  <a:pt x="52358" y="62452"/>
                </a:lnTo>
                <a:lnTo>
                  <a:pt x="53207" y="62357"/>
                </a:lnTo>
                <a:lnTo>
                  <a:pt x="52452" y="62452"/>
                </a:lnTo>
                <a:lnTo>
                  <a:pt x="55660" y="62169"/>
                </a:lnTo>
                <a:lnTo>
                  <a:pt x="54056" y="62357"/>
                </a:lnTo>
                <a:lnTo>
                  <a:pt x="56320" y="62357"/>
                </a:lnTo>
                <a:lnTo>
                  <a:pt x="58395" y="62169"/>
                </a:lnTo>
                <a:lnTo>
                  <a:pt x="60471" y="61980"/>
                </a:lnTo>
                <a:lnTo>
                  <a:pt x="64622" y="61508"/>
                </a:lnTo>
                <a:lnTo>
                  <a:pt x="63584" y="61508"/>
                </a:lnTo>
                <a:lnTo>
                  <a:pt x="65188" y="61320"/>
                </a:lnTo>
                <a:lnTo>
                  <a:pt x="65942" y="61225"/>
                </a:lnTo>
                <a:lnTo>
                  <a:pt x="66697" y="61037"/>
                </a:lnTo>
                <a:close/>
                <a:moveTo>
                  <a:pt x="56131" y="0"/>
                </a:moveTo>
                <a:lnTo>
                  <a:pt x="54056" y="95"/>
                </a:lnTo>
                <a:lnTo>
                  <a:pt x="49999" y="472"/>
                </a:lnTo>
                <a:lnTo>
                  <a:pt x="49905" y="472"/>
                </a:lnTo>
                <a:lnTo>
                  <a:pt x="50188" y="378"/>
                </a:lnTo>
                <a:lnTo>
                  <a:pt x="46131" y="378"/>
                </a:lnTo>
                <a:lnTo>
                  <a:pt x="44999" y="566"/>
                </a:lnTo>
                <a:lnTo>
                  <a:pt x="45848" y="661"/>
                </a:lnTo>
                <a:lnTo>
                  <a:pt x="45848" y="661"/>
                </a:lnTo>
                <a:lnTo>
                  <a:pt x="45094" y="566"/>
                </a:lnTo>
                <a:lnTo>
                  <a:pt x="46037" y="661"/>
                </a:lnTo>
                <a:lnTo>
                  <a:pt x="45943" y="661"/>
                </a:lnTo>
                <a:lnTo>
                  <a:pt x="40377" y="849"/>
                </a:lnTo>
                <a:lnTo>
                  <a:pt x="34622" y="1038"/>
                </a:lnTo>
                <a:lnTo>
                  <a:pt x="34245" y="1038"/>
                </a:lnTo>
                <a:lnTo>
                  <a:pt x="30943" y="1227"/>
                </a:lnTo>
                <a:lnTo>
                  <a:pt x="29905" y="1132"/>
                </a:lnTo>
                <a:lnTo>
                  <a:pt x="28679" y="1227"/>
                </a:lnTo>
                <a:lnTo>
                  <a:pt x="26132" y="1510"/>
                </a:lnTo>
                <a:lnTo>
                  <a:pt x="20566" y="1887"/>
                </a:lnTo>
                <a:lnTo>
                  <a:pt x="20094" y="1887"/>
                </a:lnTo>
                <a:lnTo>
                  <a:pt x="19434" y="1793"/>
                </a:lnTo>
                <a:lnTo>
                  <a:pt x="19245" y="1793"/>
                </a:lnTo>
                <a:lnTo>
                  <a:pt x="19434" y="1887"/>
                </a:lnTo>
                <a:lnTo>
                  <a:pt x="19811" y="1981"/>
                </a:lnTo>
                <a:lnTo>
                  <a:pt x="17453" y="2170"/>
                </a:lnTo>
                <a:lnTo>
                  <a:pt x="12830" y="2170"/>
                </a:lnTo>
                <a:lnTo>
                  <a:pt x="11415" y="2359"/>
                </a:lnTo>
                <a:lnTo>
                  <a:pt x="8962" y="2547"/>
                </a:lnTo>
                <a:lnTo>
                  <a:pt x="8113" y="3113"/>
                </a:lnTo>
                <a:lnTo>
                  <a:pt x="7170" y="3302"/>
                </a:lnTo>
                <a:lnTo>
                  <a:pt x="5377" y="3679"/>
                </a:lnTo>
                <a:lnTo>
                  <a:pt x="4245" y="3868"/>
                </a:lnTo>
                <a:lnTo>
                  <a:pt x="4245" y="3113"/>
                </a:lnTo>
                <a:lnTo>
                  <a:pt x="4151" y="3868"/>
                </a:lnTo>
                <a:lnTo>
                  <a:pt x="3774" y="4057"/>
                </a:lnTo>
                <a:lnTo>
                  <a:pt x="3585" y="4151"/>
                </a:lnTo>
                <a:lnTo>
                  <a:pt x="3396" y="4340"/>
                </a:lnTo>
                <a:lnTo>
                  <a:pt x="3208" y="4623"/>
                </a:lnTo>
                <a:lnTo>
                  <a:pt x="2925" y="5472"/>
                </a:lnTo>
                <a:lnTo>
                  <a:pt x="2453" y="7076"/>
                </a:lnTo>
                <a:lnTo>
                  <a:pt x="2264" y="7830"/>
                </a:lnTo>
                <a:lnTo>
                  <a:pt x="2076" y="8585"/>
                </a:lnTo>
                <a:lnTo>
                  <a:pt x="1793" y="10283"/>
                </a:lnTo>
                <a:lnTo>
                  <a:pt x="1698" y="12075"/>
                </a:lnTo>
                <a:lnTo>
                  <a:pt x="1698" y="13868"/>
                </a:lnTo>
                <a:lnTo>
                  <a:pt x="1793" y="17547"/>
                </a:lnTo>
                <a:lnTo>
                  <a:pt x="1793" y="19339"/>
                </a:lnTo>
                <a:lnTo>
                  <a:pt x="1793" y="20943"/>
                </a:lnTo>
                <a:lnTo>
                  <a:pt x="849" y="42735"/>
                </a:lnTo>
                <a:lnTo>
                  <a:pt x="0" y="64527"/>
                </a:lnTo>
                <a:lnTo>
                  <a:pt x="5094" y="64527"/>
                </a:lnTo>
                <a:lnTo>
                  <a:pt x="5377" y="66131"/>
                </a:lnTo>
                <a:lnTo>
                  <a:pt x="5472" y="66603"/>
                </a:lnTo>
                <a:lnTo>
                  <a:pt x="5755" y="66980"/>
                </a:lnTo>
                <a:lnTo>
                  <a:pt x="6038" y="67263"/>
                </a:lnTo>
                <a:lnTo>
                  <a:pt x="6415" y="67546"/>
                </a:lnTo>
                <a:lnTo>
                  <a:pt x="7736" y="67923"/>
                </a:lnTo>
                <a:lnTo>
                  <a:pt x="9057" y="68206"/>
                </a:lnTo>
                <a:lnTo>
                  <a:pt x="10377" y="68395"/>
                </a:lnTo>
                <a:lnTo>
                  <a:pt x="11887" y="68584"/>
                </a:lnTo>
                <a:lnTo>
                  <a:pt x="16887" y="68584"/>
                </a:lnTo>
                <a:lnTo>
                  <a:pt x="20377" y="68301"/>
                </a:lnTo>
                <a:lnTo>
                  <a:pt x="27547" y="67640"/>
                </a:lnTo>
                <a:lnTo>
                  <a:pt x="30849" y="67357"/>
                </a:lnTo>
                <a:lnTo>
                  <a:pt x="33867" y="67169"/>
                </a:lnTo>
                <a:lnTo>
                  <a:pt x="38396" y="66980"/>
                </a:lnTo>
                <a:lnTo>
                  <a:pt x="42924" y="66603"/>
                </a:lnTo>
                <a:lnTo>
                  <a:pt x="51792" y="65942"/>
                </a:lnTo>
                <a:lnTo>
                  <a:pt x="53112" y="65754"/>
                </a:lnTo>
                <a:lnTo>
                  <a:pt x="53301" y="65754"/>
                </a:lnTo>
                <a:lnTo>
                  <a:pt x="55282" y="65565"/>
                </a:lnTo>
                <a:lnTo>
                  <a:pt x="61697" y="64999"/>
                </a:lnTo>
                <a:lnTo>
                  <a:pt x="62546" y="64905"/>
                </a:lnTo>
                <a:lnTo>
                  <a:pt x="64716" y="64810"/>
                </a:lnTo>
                <a:lnTo>
                  <a:pt x="60943" y="65376"/>
                </a:lnTo>
                <a:lnTo>
                  <a:pt x="64433" y="65093"/>
                </a:lnTo>
                <a:lnTo>
                  <a:pt x="65754" y="64810"/>
                </a:lnTo>
                <a:lnTo>
                  <a:pt x="66225" y="64716"/>
                </a:lnTo>
                <a:lnTo>
                  <a:pt x="66697" y="64527"/>
                </a:lnTo>
                <a:lnTo>
                  <a:pt x="67169" y="64244"/>
                </a:lnTo>
                <a:lnTo>
                  <a:pt x="67452" y="63867"/>
                </a:lnTo>
                <a:lnTo>
                  <a:pt x="67829" y="63489"/>
                </a:lnTo>
                <a:lnTo>
                  <a:pt x="68018" y="63018"/>
                </a:lnTo>
                <a:lnTo>
                  <a:pt x="68301" y="62452"/>
                </a:lnTo>
                <a:lnTo>
                  <a:pt x="68490" y="61791"/>
                </a:lnTo>
                <a:lnTo>
                  <a:pt x="68678" y="60093"/>
                </a:lnTo>
                <a:lnTo>
                  <a:pt x="68961" y="59622"/>
                </a:lnTo>
                <a:lnTo>
                  <a:pt x="69150" y="59056"/>
                </a:lnTo>
                <a:lnTo>
                  <a:pt x="69339" y="58490"/>
                </a:lnTo>
                <a:lnTo>
                  <a:pt x="69433" y="57829"/>
                </a:lnTo>
                <a:lnTo>
                  <a:pt x="69527" y="56225"/>
                </a:lnTo>
                <a:lnTo>
                  <a:pt x="69527" y="54622"/>
                </a:lnTo>
                <a:lnTo>
                  <a:pt x="69339" y="54150"/>
                </a:lnTo>
                <a:lnTo>
                  <a:pt x="69244" y="52358"/>
                </a:lnTo>
                <a:lnTo>
                  <a:pt x="69999" y="46980"/>
                </a:lnTo>
                <a:lnTo>
                  <a:pt x="70754" y="41792"/>
                </a:lnTo>
                <a:lnTo>
                  <a:pt x="71414" y="36603"/>
                </a:lnTo>
                <a:lnTo>
                  <a:pt x="71697" y="34150"/>
                </a:lnTo>
                <a:lnTo>
                  <a:pt x="71886" y="31698"/>
                </a:lnTo>
                <a:lnTo>
                  <a:pt x="71603" y="33113"/>
                </a:lnTo>
                <a:lnTo>
                  <a:pt x="71603" y="32264"/>
                </a:lnTo>
                <a:lnTo>
                  <a:pt x="71508" y="31509"/>
                </a:lnTo>
                <a:lnTo>
                  <a:pt x="71320" y="29717"/>
                </a:lnTo>
                <a:lnTo>
                  <a:pt x="71225" y="28868"/>
                </a:lnTo>
                <a:lnTo>
                  <a:pt x="71131" y="28019"/>
                </a:lnTo>
                <a:lnTo>
                  <a:pt x="71225" y="27264"/>
                </a:lnTo>
                <a:lnTo>
                  <a:pt x="71414" y="26603"/>
                </a:lnTo>
                <a:lnTo>
                  <a:pt x="71558" y="26891"/>
                </a:lnTo>
                <a:lnTo>
                  <a:pt x="71131" y="22453"/>
                </a:lnTo>
                <a:lnTo>
                  <a:pt x="71320" y="23113"/>
                </a:lnTo>
                <a:lnTo>
                  <a:pt x="71037" y="21132"/>
                </a:lnTo>
                <a:lnTo>
                  <a:pt x="70754" y="19056"/>
                </a:lnTo>
                <a:lnTo>
                  <a:pt x="69999" y="15094"/>
                </a:lnTo>
                <a:lnTo>
                  <a:pt x="70376" y="16415"/>
                </a:lnTo>
                <a:lnTo>
                  <a:pt x="69999" y="12830"/>
                </a:lnTo>
                <a:lnTo>
                  <a:pt x="69622" y="10566"/>
                </a:lnTo>
                <a:lnTo>
                  <a:pt x="69150" y="8208"/>
                </a:lnTo>
                <a:lnTo>
                  <a:pt x="68584" y="5944"/>
                </a:lnTo>
                <a:lnTo>
                  <a:pt x="68207" y="4906"/>
                </a:lnTo>
                <a:lnTo>
                  <a:pt x="67829" y="3868"/>
                </a:lnTo>
                <a:lnTo>
                  <a:pt x="67452" y="3019"/>
                </a:lnTo>
                <a:lnTo>
                  <a:pt x="66980" y="2264"/>
                </a:lnTo>
                <a:lnTo>
                  <a:pt x="66508" y="1604"/>
                </a:lnTo>
                <a:lnTo>
                  <a:pt x="65942" y="1227"/>
                </a:lnTo>
                <a:lnTo>
                  <a:pt x="64999" y="849"/>
                </a:lnTo>
                <a:lnTo>
                  <a:pt x="64150" y="661"/>
                </a:lnTo>
                <a:lnTo>
                  <a:pt x="62263" y="283"/>
                </a:lnTo>
                <a:lnTo>
                  <a:pt x="60282" y="95"/>
                </a:lnTo>
                <a:lnTo>
                  <a:pt x="58207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title"/>
          </p:nvPr>
        </p:nvSpPr>
        <p:spPr>
          <a:xfrm>
            <a:off x="-6025" y="205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graphics</a:t>
            </a:r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ctrTitle" idx="4294967295"/>
          </p:nvPr>
        </p:nvSpPr>
        <p:spPr>
          <a:xfrm>
            <a:off x="1822500" y="1202350"/>
            <a:ext cx="54570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hello!</a:t>
            </a:r>
            <a:endParaRPr sz="4800"/>
          </a:p>
        </p:txBody>
      </p:sp>
      <p:sp>
        <p:nvSpPr>
          <p:cNvPr id="62" name="Google Shape;62;p12"/>
          <p:cNvSpPr txBox="1">
            <a:spLocks noGrp="1"/>
          </p:cNvSpPr>
          <p:nvPr>
            <p:ph type="subTitle" idx="4294967295"/>
          </p:nvPr>
        </p:nvSpPr>
        <p:spPr>
          <a:xfrm>
            <a:off x="1275150" y="2376673"/>
            <a:ext cx="65937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/>
              <a:t>Jack Wesley Moreira</a:t>
            </a:r>
            <a:endParaRPr sz="3600"/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github.com/jackwesley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linkedin.com/in/jackwesleymoreira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 </a:t>
            </a:r>
            <a:endParaRPr>
              <a:solidFill>
                <a:schemeClr val="lt1"/>
              </a:solidFill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63" name="Google Shape;63;p12"/>
          <p:cNvSpPr/>
          <p:nvPr/>
        </p:nvSpPr>
        <p:spPr>
          <a:xfrm>
            <a:off x="3799402" y="2051575"/>
            <a:ext cx="1442481" cy="102978"/>
          </a:xfrm>
          <a:custGeom>
            <a:avLst/>
            <a:gdLst/>
            <a:ahLst/>
            <a:cxnLst/>
            <a:rect l="l" t="t" r="r" b="b"/>
            <a:pathLst>
              <a:path w="27831" h="2831" extrusionOk="0">
                <a:moveTo>
                  <a:pt x="27264" y="944"/>
                </a:moveTo>
                <a:lnTo>
                  <a:pt x="27359" y="1086"/>
                </a:lnTo>
                <a:lnTo>
                  <a:pt x="27359" y="944"/>
                </a:lnTo>
                <a:close/>
                <a:moveTo>
                  <a:pt x="27359" y="1086"/>
                </a:moveTo>
                <a:lnTo>
                  <a:pt x="27359" y="1133"/>
                </a:lnTo>
                <a:lnTo>
                  <a:pt x="27372" y="1106"/>
                </a:lnTo>
                <a:lnTo>
                  <a:pt x="27372" y="1106"/>
                </a:lnTo>
                <a:lnTo>
                  <a:pt x="27359" y="1086"/>
                </a:lnTo>
                <a:close/>
                <a:moveTo>
                  <a:pt x="27453" y="944"/>
                </a:moveTo>
                <a:lnTo>
                  <a:pt x="27372" y="1106"/>
                </a:lnTo>
                <a:lnTo>
                  <a:pt x="27372" y="1106"/>
                </a:lnTo>
                <a:lnTo>
                  <a:pt x="27453" y="1227"/>
                </a:lnTo>
                <a:lnTo>
                  <a:pt x="27453" y="944"/>
                </a:lnTo>
                <a:close/>
                <a:moveTo>
                  <a:pt x="27642" y="1039"/>
                </a:moveTo>
                <a:lnTo>
                  <a:pt x="27453" y="1227"/>
                </a:lnTo>
                <a:lnTo>
                  <a:pt x="27453" y="1322"/>
                </a:lnTo>
                <a:lnTo>
                  <a:pt x="27453" y="1416"/>
                </a:lnTo>
                <a:lnTo>
                  <a:pt x="27830" y="1416"/>
                </a:lnTo>
                <a:lnTo>
                  <a:pt x="27830" y="1227"/>
                </a:lnTo>
                <a:lnTo>
                  <a:pt x="27736" y="1322"/>
                </a:lnTo>
                <a:lnTo>
                  <a:pt x="27736" y="1227"/>
                </a:lnTo>
                <a:lnTo>
                  <a:pt x="27736" y="1133"/>
                </a:lnTo>
                <a:lnTo>
                  <a:pt x="27642" y="1039"/>
                </a:lnTo>
                <a:close/>
                <a:moveTo>
                  <a:pt x="20189" y="1"/>
                </a:moveTo>
                <a:lnTo>
                  <a:pt x="20095" y="190"/>
                </a:lnTo>
                <a:lnTo>
                  <a:pt x="20000" y="95"/>
                </a:lnTo>
                <a:lnTo>
                  <a:pt x="19906" y="284"/>
                </a:lnTo>
                <a:lnTo>
                  <a:pt x="19812" y="473"/>
                </a:lnTo>
                <a:lnTo>
                  <a:pt x="19529" y="284"/>
                </a:lnTo>
                <a:lnTo>
                  <a:pt x="19340" y="95"/>
                </a:lnTo>
                <a:lnTo>
                  <a:pt x="19246" y="95"/>
                </a:lnTo>
                <a:lnTo>
                  <a:pt x="19246" y="190"/>
                </a:lnTo>
                <a:lnTo>
                  <a:pt x="19151" y="378"/>
                </a:lnTo>
                <a:lnTo>
                  <a:pt x="19434" y="190"/>
                </a:lnTo>
                <a:lnTo>
                  <a:pt x="19246" y="473"/>
                </a:lnTo>
                <a:lnTo>
                  <a:pt x="19434" y="378"/>
                </a:lnTo>
                <a:lnTo>
                  <a:pt x="19434" y="567"/>
                </a:lnTo>
                <a:lnTo>
                  <a:pt x="19151" y="567"/>
                </a:lnTo>
                <a:lnTo>
                  <a:pt x="19151" y="190"/>
                </a:lnTo>
                <a:lnTo>
                  <a:pt x="19057" y="95"/>
                </a:lnTo>
                <a:lnTo>
                  <a:pt x="18963" y="95"/>
                </a:lnTo>
                <a:lnTo>
                  <a:pt x="18774" y="284"/>
                </a:lnTo>
                <a:lnTo>
                  <a:pt x="18680" y="473"/>
                </a:lnTo>
                <a:lnTo>
                  <a:pt x="18585" y="378"/>
                </a:lnTo>
                <a:lnTo>
                  <a:pt x="18491" y="190"/>
                </a:lnTo>
                <a:lnTo>
                  <a:pt x="18397" y="378"/>
                </a:lnTo>
                <a:lnTo>
                  <a:pt x="17925" y="567"/>
                </a:lnTo>
                <a:lnTo>
                  <a:pt x="18019" y="284"/>
                </a:lnTo>
                <a:lnTo>
                  <a:pt x="17831" y="378"/>
                </a:lnTo>
                <a:lnTo>
                  <a:pt x="17642" y="567"/>
                </a:lnTo>
                <a:lnTo>
                  <a:pt x="17642" y="661"/>
                </a:lnTo>
                <a:lnTo>
                  <a:pt x="17453" y="567"/>
                </a:lnTo>
                <a:lnTo>
                  <a:pt x="17170" y="473"/>
                </a:lnTo>
                <a:lnTo>
                  <a:pt x="16699" y="473"/>
                </a:lnTo>
                <a:lnTo>
                  <a:pt x="16699" y="567"/>
                </a:lnTo>
                <a:lnTo>
                  <a:pt x="16604" y="661"/>
                </a:lnTo>
                <a:lnTo>
                  <a:pt x="16416" y="378"/>
                </a:lnTo>
                <a:lnTo>
                  <a:pt x="16227" y="378"/>
                </a:lnTo>
                <a:lnTo>
                  <a:pt x="15661" y="661"/>
                </a:lnTo>
                <a:lnTo>
                  <a:pt x="15661" y="473"/>
                </a:lnTo>
                <a:lnTo>
                  <a:pt x="15567" y="756"/>
                </a:lnTo>
                <a:lnTo>
                  <a:pt x="15378" y="473"/>
                </a:lnTo>
                <a:lnTo>
                  <a:pt x="15567" y="473"/>
                </a:lnTo>
                <a:lnTo>
                  <a:pt x="15472" y="378"/>
                </a:lnTo>
                <a:lnTo>
                  <a:pt x="15378" y="378"/>
                </a:lnTo>
                <a:lnTo>
                  <a:pt x="15189" y="473"/>
                </a:lnTo>
                <a:lnTo>
                  <a:pt x="15000" y="756"/>
                </a:lnTo>
                <a:lnTo>
                  <a:pt x="14906" y="661"/>
                </a:lnTo>
                <a:lnTo>
                  <a:pt x="14812" y="473"/>
                </a:lnTo>
                <a:lnTo>
                  <a:pt x="14529" y="756"/>
                </a:lnTo>
                <a:lnTo>
                  <a:pt x="14623" y="567"/>
                </a:lnTo>
                <a:lnTo>
                  <a:pt x="14529" y="661"/>
                </a:lnTo>
                <a:lnTo>
                  <a:pt x="14340" y="756"/>
                </a:lnTo>
                <a:lnTo>
                  <a:pt x="14340" y="567"/>
                </a:lnTo>
                <a:lnTo>
                  <a:pt x="14246" y="473"/>
                </a:lnTo>
                <a:lnTo>
                  <a:pt x="13963" y="378"/>
                </a:lnTo>
                <a:lnTo>
                  <a:pt x="13585" y="284"/>
                </a:lnTo>
                <a:lnTo>
                  <a:pt x="13302" y="284"/>
                </a:lnTo>
                <a:lnTo>
                  <a:pt x="13302" y="378"/>
                </a:lnTo>
                <a:lnTo>
                  <a:pt x="13302" y="473"/>
                </a:lnTo>
                <a:lnTo>
                  <a:pt x="13208" y="473"/>
                </a:lnTo>
                <a:lnTo>
                  <a:pt x="13208" y="661"/>
                </a:lnTo>
                <a:lnTo>
                  <a:pt x="13114" y="661"/>
                </a:lnTo>
                <a:lnTo>
                  <a:pt x="13019" y="567"/>
                </a:lnTo>
                <a:lnTo>
                  <a:pt x="12925" y="378"/>
                </a:lnTo>
                <a:lnTo>
                  <a:pt x="12831" y="95"/>
                </a:lnTo>
                <a:lnTo>
                  <a:pt x="12831" y="378"/>
                </a:lnTo>
                <a:lnTo>
                  <a:pt x="12736" y="378"/>
                </a:lnTo>
                <a:lnTo>
                  <a:pt x="12642" y="284"/>
                </a:lnTo>
                <a:lnTo>
                  <a:pt x="12548" y="190"/>
                </a:lnTo>
                <a:lnTo>
                  <a:pt x="12265" y="190"/>
                </a:lnTo>
                <a:lnTo>
                  <a:pt x="12170" y="473"/>
                </a:lnTo>
                <a:lnTo>
                  <a:pt x="12076" y="378"/>
                </a:lnTo>
                <a:lnTo>
                  <a:pt x="11887" y="284"/>
                </a:lnTo>
                <a:lnTo>
                  <a:pt x="11510" y="378"/>
                </a:lnTo>
                <a:lnTo>
                  <a:pt x="10755" y="661"/>
                </a:lnTo>
                <a:lnTo>
                  <a:pt x="10661" y="473"/>
                </a:lnTo>
                <a:lnTo>
                  <a:pt x="10567" y="378"/>
                </a:lnTo>
                <a:lnTo>
                  <a:pt x="10095" y="378"/>
                </a:lnTo>
                <a:lnTo>
                  <a:pt x="9529" y="473"/>
                </a:lnTo>
                <a:lnTo>
                  <a:pt x="9340" y="473"/>
                </a:lnTo>
                <a:lnTo>
                  <a:pt x="9152" y="378"/>
                </a:lnTo>
                <a:lnTo>
                  <a:pt x="9152" y="473"/>
                </a:lnTo>
                <a:lnTo>
                  <a:pt x="9152" y="567"/>
                </a:lnTo>
                <a:lnTo>
                  <a:pt x="8963" y="661"/>
                </a:lnTo>
                <a:lnTo>
                  <a:pt x="8869" y="567"/>
                </a:lnTo>
                <a:lnTo>
                  <a:pt x="8680" y="473"/>
                </a:lnTo>
                <a:lnTo>
                  <a:pt x="8680" y="756"/>
                </a:lnTo>
                <a:lnTo>
                  <a:pt x="8491" y="661"/>
                </a:lnTo>
                <a:lnTo>
                  <a:pt x="8208" y="567"/>
                </a:lnTo>
                <a:lnTo>
                  <a:pt x="7925" y="661"/>
                </a:lnTo>
                <a:lnTo>
                  <a:pt x="7831" y="756"/>
                </a:lnTo>
                <a:lnTo>
                  <a:pt x="7548" y="567"/>
                </a:lnTo>
                <a:lnTo>
                  <a:pt x="7359" y="473"/>
                </a:lnTo>
                <a:lnTo>
                  <a:pt x="7170" y="944"/>
                </a:lnTo>
                <a:lnTo>
                  <a:pt x="6982" y="661"/>
                </a:lnTo>
                <a:lnTo>
                  <a:pt x="6793" y="661"/>
                </a:lnTo>
                <a:lnTo>
                  <a:pt x="6604" y="756"/>
                </a:lnTo>
                <a:lnTo>
                  <a:pt x="6510" y="661"/>
                </a:lnTo>
                <a:lnTo>
                  <a:pt x="6416" y="756"/>
                </a:lnTo>
                <a:lnTo>
                  <a:pt x="6038" y="944"/>
                </a:lnTo>
                <a:lnTo>
                  <a:pt x="6038" y="1039"/>
                </a:lnTo>
                <a:lnTo>
                  <a:pt x="5850" y="1133"/>
                </a:lnTo>
                <a:lnTo>
                  <a:pt x="5850" y="1039"/>
                </a:lnTo>
                <a:lnTo>
                  <a:pt x="5755" y="1039"/>
                </a:lnTo>
                <a:lnTo>
                  <a:pt x="5567" y="1227"/>
                </a:lnTo>
                <a:lnTo>
                  <a:pt x="5472" y="1227"/>
                </a:lnTo>
                <a:lnTo>
                  <a:pt x="5378" y="1039"/>
                </a:lnTo>
                <a:lnTo>
                  <a:pt x="5378" y="1133"/>
                </a:lnTo>
                <a:lnTo>
                  <a:pt x="5189" y="1227"/>
                </a:lnTo>
                <a:lnTo>
                  <a:pt x="5095" y="1133"/>
                </a:lnTo>
                <a:lnTo>
                  <a:pt x="4906" y="1039"/>
                </a:lnTo>
                <a:lnTo>
                  <a:pt x="5189" y="1039"/>
                </a:lnTo>
                <a:lnTo>
                  <a:pt x="5095" y="944"/>
                </a:lnTo>
                <a:lnTo>
                  <a:pt x="5095" y="756"/>
                </a:lnTo>
                <a:lnTo>
                  <a:pt x="5001" y="944"/>
                </a:lnTo>
                <a:lnTo>
                  <a:pt x="4529" y="944"/>
                </a:lnTo>
                <a:lnTo>
                  <a:pt x="4529" y="1133"/>
                </a:lnTo>
                <a:lnTo>
                  <a:pt x="4718" y="1133"/>
                </a:lnTo>
                <a:lnTo>
                  <a:pt x="4623" y="1227"/>
                </a:lnTo>
                <a:lnTo>
                  <a:pt x="4623" y="1133"/>
                </a:lnTo>
                <a:lnTo>
                  <a:pt x="4529" y="1416"/>
                </a:lnTo>
                <a:lnTo>
                  <a:pt x="4340" y="1227"/>
                </a:lnTo>
                <a:lnTo>
                  <a:pt x="4152" y="1039"/>
                </a:lnTo>
                <a:lnTo>
                  <a:pt x="3963" y="1039"/>
                </a:lnTo>
                <a:lnTo>
                  <a:pt x="3774" y="1416"/>
                </a:lnTo>
                <a:lnTo>
                  <a:pt x="3774" y="1322"/>
                </a:lnTo>
                <a:lnTo>
                  <a:pt x="3774" y="1227"/>
                </a:lnTo>
                <a:lnTo>
                  <a:pt x="3680" y="1322"/>
                </a:lnTo>
                <a:lnTo>
                  <a:pt x="3586" y="1510"/>
                </a:lnTo>
                <a:lnTo>
                  <a:pt x="3208" y="1416"/>
                </a:lnTo>
                <a:lnTo>
                  <a:pt x="2454" y="1416"/>
                </a:lnTo>
                <a:lnTo>
                  <a:pt x="1793" y="1510"/>
                </a:lnTo>
                <a:lnTo>
                  <a:pt x="1510" y="1605"/>
                </a:lnTo>
                <a:lnTo>
                  <a:pt x="1321" y="1699"/>
                </a:lnTo>
                <a:lnTo>
                  <a:pt x="1321" y="1605"/>
                </a:lnTo>
                <a:lnTo>
                  <a:pt x="1038" y="1699"/>
                </a:lnTo>
                <a:lnTo>
                  <a:pt x="755" y="1793"/>
                </a:lnTo>
                <a:lnTo>
                  <a:pt x="567" y="1793"/>
                </a:lnTo>
                <a:lnTo>
                  <a:pt x="378" y="1888"/>
                </a:lnTo>
                <a:lnTo>
                  <a:pt x="284" y="1699"/>
                </a:lnTo>
                <a:lnTo>
                  <a:pt x="95" y="1605"/>
                </a:lnTo>
                <a:lnTo>
                  <a:pt x="1" y="1793"/>
                </a:lnTo>
                <a:lnTo>
                  <a:pt x="1" y="2076"/>
                </a:lnTo>
                <a:lnTo>
                  <a:pt x="95" y="2548"/>
                </a:lnTo>
                <a:lnTo>
                  <a:pt x="189" y="2831"/>
                </a:lnTo>
                <a:lnTo>
                  <a:pt x="284" y="2737"/>
                </a:lnTo>
                <a:lnTo>
                  <a:pt x="472" y="2831"/>
                </a:lnTo>
                <a:lnTo>
                  <a:pt x="567" y="2548"/>
                </a:lnTo>
                <a:lnTo>
                  <a:pt x="661" y="2642"/>
                </a:lnTo>
                <a:lnTo>
                  <a:pt x="661" y="2737"/>
                </a:lnTo>
                <a:lnTo>
                  <a:pt x="755" y="2642"/>
                </a:lnTo>
                <a:lnTo>
                  <a:pt x="944" y="2548"/>
                </a:lnTo>
                <a:lnTo>
                  <a:pt x="1227" y="2548"/>
                </a:lnTo>
                <a:lnTo>
                  <a:pt x="1227" y="2642"/>
                </a:lnTo>
                <a:lnTo>
                  <a:pt x="1321" y="2737"/>
                </a:lnTo>
                <a:lnTo>
                  <a:pt x="1416" y="2831"/>
                </a:lnTo>
                <a:lnTo>
                  <a:pt x="1510" y="2642"/>
                </a:lnTo>
                <a:lnTo>
                  <a:pt x="1793" y="2548"/>
                </a:lnTo>
                <a:lnTo>
                  <a:pt x="1699" y="2642"/>
                </a:lnTo>
                <a:lnTo>
                  <a:pt x="1887" y="2737"/>
                </a:lnTo>
                <a:lnTo>
                  <a:pt x="1887" y="2454"/>
                </a:lnTo>
                <a:lnTo>
                  <a:pt x="1982" y="2265"/>
                </a:lnTo>
                <a:lnTo>
                  <a:pt x="2076" y="2737"/>
                </a:lnTo>
                <a:lnTo>
                  <a:pt x="2171" y="2359"/>
                </a:lnTo>
                <a:lnTo>
                  <a:pt x="2265" y="2642"/>
                </a:lnTo>
                <a:lnTo>
                  <a:pt x="2265" y="2548"/>
                </a:lnTo>
                <a:lnTo>
                  <a:pt x="2359" y="2454"/>
                </a:lnTo>
                <a:lnTo>
                  <a:pt x="2454" y="2548"/>
                </a:lnTo>
                <a:lnTo>
                  <a:pt x="2454" y="2737"/>
                </a:lnTo>
                <a:lnTo>
                  <a:pt x="2548" y="2548"/>
                </a:lnTo>
                <a:lnTo>
                  <a:pt x="2548" y="2454"/>
                </a:lnTo>
                <a:lnTo>
                  <a:pt x="2642" y="2548"/>
                </a:lnTo>
                <a:lnTo>
                  <a:pt x="2642" y="2642"/>
                </a:lnTo>
                <a:lnTo>
                  <a:pt x="2831" y="2454"/>
                </a:lnTo>
                <a:lnTo>
                  <a:pt x="3020" y="2454"/>
                </a:lnTo>
                <a:lnTo>
                  <a:pt x="3114" y="2265"/>
                </a:lnTo>
                <a:lnTo>
                  <a:pt x="3114" y="2076"/>
                </a:lnTo>
                <a:lnTo>
                  <a:pt x="3208" y="1982"/>
                </a:lnTo>
                <a:lnTo>
                  <a:pt x="3208" y="2076"/>
                </a:lnTo>
                <a:lnTo>
                  <a:pt x="3208" y="2265"/>
                </a:lnTo>
                <a:lnTo>
                  <a:pt x="3303" y="2076"/>
                </a:lnTo>
                <a:lnTo>
                  <a:pt x="3491" y="2076"/>
                </a:lnTo>
                <a:lnTo>
                  <a:pt x="3491" y="2171"/>
                </a:lnTo>
                <a:lnTo>
                  <a:pt x="3397" y="2265"/>
                </a:lnTo>
                <a:lnTo>
                  <a:pt x="3303" y="2359"/>
                </a:lnTo>
                <a:lnTo>
                  <a:pt x="3303" y="2548"/>
                </a:lnTo>
                <a:lnTo>
                  <a:pt x="3491" y="2548"/>
                </a:lnTo>
                <a:lnTo>
                  <a:pt x="3586" y="2454"/>
                </a:lnTo>
                <a:lnTo>
                  <a:pt x="3680" y="2265"/>
                </a:lnTo>
                <a:lnTo>
                  <a:pt x="4152" y="2265"/>
                </a:lnTo>
                <a:lnTo>
                  <a:pt x="4152" y="2359"/>
                </a:lnTo>
                <a:lnTo>
                  <a:pt x="4246" y="2171"/>
                </a:lnTo>
                <a:lnTo>
                  <a:pt x="4340" y="2171"/>
                </a:lnTo>
                <a:lnTo>
                  <a:pt x="4246" y="2265"/>
                </a:lnTo>
                <a:lnTo>
                  <a:pt x="5284" y="2265"/>
                </a:lnTo>
                <a:lnTo>
                  <a:pt x="5567" y="2171"/>
                </a:lnTo>
                <a:lnTo>
                  <a:pt x="5755" y="2171"/>
                </a:lnTo>
                <a:lnTo>
                  <a:pt x="5755" y="2076"/>
                </a:lnTo>
                <a:lnTo>
                  <a:pt x="6416" y="2076"/>
                </a:lnTo>
                <a:lnTo>
                  <a:pt x="6510" y="1888"/>
                </a:lnTo>
                <a:lnTo>
                  <a:pt x="6604" y="1888"/>
                </a:lnTo>
                <a:lnTo>
                  <a:pt x="7170" y="1982"/>
                </a:lnTo>
                <a:lnTo>
                  <a:pt x="7453" y="1888"/>
                </a:lnTo>
                <a:lnTo>
                  <a:pt x="7548" y="1888"/>
                </a:lnTo>
                <a:lnTo>
                  <a:pt x="7642" y="1699"/>
                </a:lnTo>
                <a:lnTo>
                  <a:pt x="7736" y="1888"/>
                </a:lnTo>
                <a:lnTo>
                  <a:pt x="7925" y="2076"/>
                </a:lnTo>
                <a:lnTo>
                  <a:pt x="8114" y="1793"/>
                </a:lnTo>
                <a:lnTo>
                  <a:pt x="8114" y="1982"/>
                </a:lnTo>
                <a:lnTo>
                  <a:pt x="8208" y="1793"/>
                </a:lnTo>
                <a:lnTo>
                  <a:pt x="8302" y="1982"/>
                </a:lnTo>
                <a:lnTo>
                  <a:pt x="8302" y="1888"/>
                </a:lnTo>
                <a:lnTo>
                  <a:pt x="8302" y="1793"/>
                </a:lnTo>
                <a:lnTo>
                  <a:pt x="8491" y="1793"/>
                </a:lnTo>
                <a:lnTo>
                  <a:pt x="8585" y="1888"/>
                </a:lnTo>
                <a:lnTo>
                  <a:pt x="8774" y="1793"/>
                </a:lnTo>
                <a:lnTo>
                  <a:pt x="8774" y="1982"/>
                </a:lnTo>
                <a:lnTo>
                  <a:pt x="8869" y="1888"/>
                </a:lnTo>
                <a:lnTo>
                  <a:pt x="9718" y="1888"/>
                </a:lnTo>
                <a:lnTo>
                  <a:pt x="9623" y="1793"/>
                </a:lnTo>
                <a:lnTo>
                  <a:pt x="9718" y="1605"/>
                </a:lnTo>
                <a:lnTo>
                  <a:pt x="9812" y="1699"/>
                </a:lnTo>
                <a:lnTo>
                  <a:pt x="9812" y="1793"/>
                </a:lnTo>
                <a:lnTo>
                  <a:pt x="9906" y="1888"/>
                </a:lnTo>
                <a:lnTo>
                  <a:pt x="10095" y="1982"/>
                </a:lnTo>
                <a:lnTo>
                  <a:pt x="10661" y="1793"/>
                </a:lnTo>
                <a:lnTo>
                  <a:pt x="11038" y="1510"/>
                </a:lnTo>
                <a:lnTo>
                  <a:pt x="11133" y="1699"/>
                </a:lnTo>
                <a:lnTo>
                  <a:pt x="11321" y="1699"/>
                </a:lnTo>
                <a:lnTo>
                  <a:pt x="11510" y="1605"/>
                </a:lnTo>
                <a:lnTo>
                  <a:pt x="11604" y="1416"/>
                </a:lnTo>
                <a:lnTo>
                  <a:pt x="11982" y="1605"/>
                </a:lnTo>
                <a:lnTo>
                  <a:pt x="12453" y="1699"/>
                </a:lnTo>
                <a:lnTo>
                  <a:pt x="12642" y="1510"/>
                </a:lnTo>
                <a:lnTo>
                  <a:pt x="12642" y="1699"/>
                </a:lnTo>
                <a:lnTo>
                  <a:pt x="12925" y="1510"/>
                </a:lnTo>
                <a:lnTo>
                  <a:pt x="13208" y="1510"/>
                </a:lnTo>
                <a:lnTo>
                  <a:pt x="14057" y="1699"/>
                </a:lnTo>
                <a:lnTo>
                  <a:pt x="14434" y="1793"/>
                </a:lnTo>
                <a:lnTo>
                  <a:pt x="14812" y="1793"/>
                </a:lnTo>
                <a:lnTo>
                  <a:pt x="15095" y="1699"/>
                </a:lnTo>
                <a:lnTo>
                  <a:pt x="15378" y="1510"/>
                </a:lnTo>
                <a:lnTo>
                  <a:pt x="15472" y="1416"/>
                </a:lnTo>
                <a:lnTo>
                  <a:pt x="15472" y="1510"/>
                </a:lnTo>
                <a:lnTo>
                  <a:pt x="15472" y="1699"/>
                </a:lnTo>
                <a:lnTo>
                  <a:pt x="16416" y="1510"/>
                </a:lnTo>
                <a:lnTo>
                  <a:pt x="16416" y="1605"/>
                </a:lnTo>
                <a:lnTo>
                  <a:pt x="16510" y="1605"/>
                </a:lnTo>
                <a:lnTo>
                  <a:pt x="16604" y="1510"/>
                </a:lnTo>
                <a:lnTo>
                  <a:pt x="17642" y="1510"/>
                </a:lnTo>
                <a:lnTo>
                  <a:pt x="17736" y="1605"/>
                </a:lnTo>
                <a:lnTo>
                  <a:pt x="17831" y="1605"/>
                </a:lnTo>
                <a:lnTo>
                  <a:pt x="18397" y="1510"/>
                </a:lnTo>
                <a:lnTo>
                  <a:pt x="19057" y="1322"/>
                </a:lnTo>
                <a:lnTo>
                  <a:pt x="18774" y="1605"/>
                </a:lnTo>
                <a:lnTo>
                  <a:pt x="19151" y="1322"/>
                </a:lnTo>
                <a:lnTo>
                  <a:pt x="19340" y="1322"/>
                </a:lnTo>
                <a:lnTo>
                  <a:pt x="19340" y="1510"/>
                </a:lnTo>
                <a:lnTo>
                  <a:pt x="19529" y="1416"/>
                </a:lnTo>
                <a:lnTo>
                  <a:pt x="19906" y="1416"/>
                </a:lnTo>
                <a:lnTo>
                  <a:pt x="20000" y="1322"/>
                </a:lnTo>
                <a:lnTo>
                  <a:pt x="20095" y="944"/>
                </a:lnTo>
                <a:lnTo>
                  <a:pt x="20095" y="1133"/>
                </a:lnTo>
                <a:lnTo>
                  <a:pt x="20189" y="1227"/>
                </a:lnTo>
                <a:lnTo>
                  <a:pt x="20189" y="1416"/>
                </a:lnTo>
                <a:lnTo>
                  <a:pt x="20283" y="1322"/>
                </a:lnTo>
                <a:lnTo>
                  <a:pt x="20378" y="1322"/>
                </a:lnTo>
                <a:lnTo>
                  <a:pt x="20378" y="1416"/>
                </a:lnTo>
                <a:lnTo>
                  <a:pt x="20661" y="1227"/>
                </a:lnTo>
                <a:lnTo>
                  <a:pt x="20944" y="1133"/>
                </a:lnTo>
                <a:lnTo>
                  <a:pt x="21038" y="1133"/>
                </a:lnTo>
                <a:lnTo>
                  <a:pt x="21132" y="1416"/>
                </a:lnTo>
                <a:lnTo>
                  <a:pt x="21604" y="1227"/>
                </a:lnTo>
                <a:lnTo>
                  <a:pt x="21510" y="1039"/>
                </a:lnTo>
                <a:lnTo>
                  <a:pt x="21510" y="944"/>
                </a:lnTo>
                <a:lnTo>
                  <a:pt x="21698" y="944"/>
                </a:lnTo>
                <a:lnTo>
                  <a:pt x="21604" y="1039"/>
                </a:lnTo>
                <a:lnTo>
                  <a:pt x="21982" y="1039"/>
                </a:lnTo>
                <a:lnTo>
                  <a:pt x="21887" y="1227"/>
                </a:lnTo>
                <a:lnTo>
                  <a:pt x="21887" y="1227"/>
                </a:lnTo>
                <a:lnTo>
                  <a:pt x="22170" y="1039"/>
                </a:lnTo>
                <a:lnTo>
                  <a:pt x="22265" y="1227"/>
                </a:lnTo>
                <a:lnTo>
                  <a:pt x="22265" y="1133"/>
                </a:lnTo>
                <a:lnTo>
                  <a:pt x="22265" y="1039"/>
                </a:lnTo>
                <a:lnTo>
                  <a:pt x="22548" y="1039"/>
                </a:lnTo>
                <a:lnTo>
                  <a:pt x="22642" y="1322"/>
                </a:lnTo>
                <a:lnTo>
                  <a:pt x="23019" y="1227"/>
                </a:lnTo>
                <a:lnTo>
                  <a:pt x="23208" y="1133"/>
                </a:lnTo>
                <a:lnTo>
                  <a:pt x="23302" y="1039"/>
                </a:lnTo>
                <a:lnTo>
                  <a:pt x="23397" y="1133"/>
                </a:lnTo>
                <a:lnTo>
                  <a:pt x="23397" y="1227"/>
                </a:lnTo>
                <a:lnTo>
                  <a:pt x="23680" y="1227"/>
                </a:lnTo>
                <a:lnTo>
                  <a:pt x="23868" y="1133"/>
                </a:lnTo>
                <a:lnTo>
                  <a:pt x="24057" y="1227"/>
                </a:lnTo>
                <a:lnTo>
                  <a:pt x="24246" y="1227"/>
                </a:lnTo>
                <a:lnTo>
                  <a:pt x="24246" y="1133"/>
                </a:lnTo>
                <a:lnTo>
                  <a:pt x="24529" y="1227"/>
                </a:lnTo>
                <a:lnTo>
                  <a:pt x="24906" y="1322"/>
                </a:lnTo>
                <a:lnTo>
                  <a:pt x="25179" y="1048"/>
                </a:lnTo>
                <a:lnTo>
                  <a:pt x="25095" y="1133"/>
                </a:lnTo>
                <a:lnTo>
                  <a:pt x="25189" y="1227"/>
                </a:lnTo>
                <a:lnTo>
                  <a:pt x="25189" y="1133"/>
                </a:lnTo>
                <a:lnTo>
                  <a:pt x="25283" y="1039"/>
                </a:lnTo>
                <a:lnTo>
                  <a:pt x="25378" y="944"/>
                </a:lnTo>
                <a:lnTo>
                  <a:pt x="25472" y="944"/>
                </a:lnTo>
                <a:lnTo>
                  <a:pt x="25472" y="1133"/>
                </a:lnTo>
                <a:lnTo>
                  <a:pt x="25566" y="1039"/>
                </a:lnTo>
                <a:lnTo>
                  <a:pt x="25661" y="1039"/>
                </a:lnTo>
                <a:lnTo>
                  <a:pt x="25566" y="1133"/>
                </a:lnTo>
                <a:lnTo>
                  <a:pt x="25661" y="1227"/>
                </a:lnTo>
                <a:lnTo>
                  <a:pt x="25849" y="1322"/>
                </a:lnTo>
                <a:lnTo>
                  <a:pt x="25944" y="1133"/>
                </a:lnTo>
                <a:lnTo>
                  <a:pt x="26132" y="1039"/>
                </a:lnTo>
                <a:lnTo>
                  <a:pt x="26132" y="1039"/>
                </a:lnTo>
                <a:lnTo>
                  <a:pt x="26038" y="1227"/>
                </a:lnTo>
                <a:lnTo>
                  <a:pt x="26132" y="1322"/>
                </a:lnTo>
                <a:lnTo>
                  <a:pt x="26321" y="1416"/>
                </a:lnTo>
                <a:lnTo>
                  <a:pt x="26415" y="1416"/>
                </a:lnTo>
                <a:lnTo>
                  <a:pt x="26887" y="1227"/>
                </a:lnTo>
                <a:lnTo>
                  <a:pt x="27264" y="944"/>
                </a:lnTo>
                <a:lnTo>
                  <a:pt x="27170" y="944"/>
                </a:lnTo>
                <a:lnTo>
                  <a:pt x="27264" y="850"/>
                </a:lnTo>
                <a:lnTo>
                  <a:pt x="26981" y="756"/>
                </a:lnTo>
                <a:lnTo>
                  <a:pt x="26887" y="944"/>
                </a:lnTo>
                <a:lnTo>
                  <a:pt x="26793" y="1133"/>
                </a:lnTo>
                <a:lnTo>
                  <a:pt x="26793" y="661"/>
                </a:lnTo>
                <a:lnTo>
                  <a:pt x="26604" y="944"/>
                </a:lnTo>
                <a:lnTo>
                  <a:pt x="26510" y="850"/>
                </a:lnTo>
                <a:lnTo>
                  <a:pt x="26415" y="756"/>
                </a:lnTo>
                <a:lnTo>
                  <a:pt x="26321" y="944"/>
                </a:lnTo>
                <a:lnTo>
                  <a:pt x="26227" y="661"/>
                </a:lnTo>
                <a:lnTo>
                  <a:pt x="26038" y="756"/>
                </a:lnTo>
                <a:lnTo>
                  <a:pt x="25849" y="661"/>
                </a:lnTo>
                <a:lnTo>
                  <a:pt x="25378" y="567"/>
                </a:lnTo>
                <a:lnTo>
                  <a:pt x="25283" y="661"/>
                </a:lnTo>
                <a:lnTo>
                  <a:pt x="25095" y="756"/>
                </a:lnTo>
                <a:lnTo>
                  <a:pt x="25189" y="473"/>
                </a:lnTo>
                <a:lnTo>
                  <a:pt x="25000" y="661"/>
                </a:lnTo>
                <a:lnTo>
                  <a:pt x="25000" y="661"/>
                </a:lnTo>
                <a:lnTo>
                  <a:pt x="25095" y="473"/>
                </a:lnTo>
                <a:lnTo>
                  <a:pt x="24906" y="567"/>
                </a:lnTo>
                <a:lnTo>
                  <a:pt x="24717" y="567"/>
                </a:lnTo>
                <a:lnTo>
                  <a:pt x="24717" y="756"/>
                </a:lnTo>
                <a:lnTo>
                  <a:pt x="24623" y="1039"/>
                </a:lnTo>
                <a:lnTo>
                  <a:pt x="24623" y="850"/>
                </a:lnTo>
                <a:lnTo>
                  <a:pt x="24717" y="661"/>
                </a:lnTo>
                <a:lnTo>
                  <a:pt x="24623" y="756"/>
                </a:lnTo>
                <a:lnTo>
                  <a:pt x="24623" y="661"/>
                </a:lnTo>
                <a:lnTo>
                  <a:pt x="24529" y="473"/>
                </a:lnTo>
                <a:lnTo>
                  <a:pt x="24529" y="661"/>
                </a:lnTo>
                <a:lnTo>
                  <a:pt x="24434" y="567"/>
                </a:lnTo>
                <a:lnTo>
                  <a:pt x="24340" y="378"/>
                </a:lnTo>
                <a:lnTo>
                  <a:pt x="24246" y="567"/>
                </a:lnTo>
                <a:lnTo>
                  <a:pt x="23963" y="567"/>
                </a:lnTo>
                <a:lnTo>
                  <a:pt x="23397" y="661"/>
                </a:lnTo>
                <a:lnTo>
                  <a:pt x="23114" y="661"/>
                </a:lnTo>
                <a:lnTo>
                  <a:pt x="22925" y="567"/>
                </a:lnTo>
                <a:lnTo>
                  <a:pt x="22925" y="473"/>
                </a:lnTo>
                <a:lnTo>
                  <a:pt x="23019" y="473"/>
                </a:lnTo>
                <a:lnTo>
                  <a:pt x="22642" y="378"/>
                </a:lnTo>
                <a:lnTo>
                  <a:pt x="22736" y="473"/>
                </a:lnTo>
                <a:lnTo>
                  <a:pt x="22548" y="473"/>
                </a:lnTo>
                <a:lnTo>
                  <a:pt x="22642" y="284"/>
                </a:lnTo>
                <a:lnTo>
                  <a:pt x="22548" y="190"/>
                </a:lnTo>
                <a:lnTo>
                  <a:pt x="22453" y="190"/>
                </a:lnTo>
                <a:lnTo>
                  <a:pt x="22359" y="284"/>
                </a:lnTo>
                <a:lnTo>
                  <a:pt x="22170" y="378"/>
                </a:lnTo>
                <a:lnTo>
                  <a:pt x="22076" y="284"/>
                </a:lnTo>
                <a:lnTo>
                  <a:pt x="22170" y="473"/>
                </a:lnTo>
                <a:lnTo>
                  <a:pt x="21887" y="190"/>
                </a:lnTo>
                <a:lnTo>
                  <a:pt x="21793" y="190"/>
                </a:lnTo>
                <a:lnTo>
                  <a:pt x="21698" y="378"/>
                </a:lnTo>
                <a:lnTo>
                  <a:pt x="21604" y="756"/>
                </a:lnTo>
                <a:lnTo>
                  <a:pt x="21415" y="661"/>
                </a:lnTo>
                <a:lnTo>
                  <a:pt x="21510" y="473"/>
                </a:lnTo>
                <a:lnTo>
                  <a:pt x="21604" y="284"/>
                </a:lnTo>
                <a:lnTo>
                  <a:pt x="21415" y="284"/>
                </a:lnTo>
                <a:lnTo>
                  <a:pt x="21415" y="190"/>
                </a:lnTo>
                <a:lnTo>
                  <a:pt x="21227" y="378"/>
                </a:lnTo>
                <a:lnTo>
                  <a:pt x="20944" y="567"/>
                </a:lnTo>
                <a:lnTo>
                  <a:pt x="20566" y="1"/>
                </a:lnTo>
                <a:lnTo>
                  <a:pt x="20472" y="95"/>
                </a:lnTo>
                <a:lnTo>
                  <a:pt x="20472" y="190"/>
                </a:lnTo>
                <a:lnTo>
                  <a:pt x="20472" y="378"/>
                </a:lnTo>
                <a:lnTo>
                  <a:pt x="20283" y="284"/>
                </a:lnTo>
                <a:lnTo>
                  <a:pt x="20283" y="190"/>
                </a:lnTo>
                <a:lnTo>
                  <a:pt x="20378" y="95"/>
                </a:lnTo>
                <a:lnTo>
                  <a:pt x="20283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2"/>
          <p:cNvSpPr/>
          <p:nvPr/>
        </p:nvSpPr>
        <p:spPr>
          <a:xfrm>
            <a:off x="4054300" y="630375"/>
            <a:ext cx="1016565" cy="784796"/>
          </a:xfrm>
          <a:custGeom>
            <a:avLst/>
            <a:gdLst/>
            <a:ahLst/>
            <a:cxnLst/>
            <a:rect l="l" t="t" r="r" b="b"/>
            <a:pathLst>
              <a:path w="15695" h="16620" extrusionOk="0">
                <a:moveTo>
                  <a:pt x="7786" y="755"/>
                </a:moveTo>
                <a:lnTo>
                  <a:pt x="7567" y="780"/>
                </a:lnTo>
                <a:lnTo>
                  <a:pt x="7324" y="804"/>
                </a:lnTo>
                <a:lnTo>
                  <a:pt x="7105" y="877"/>
                </a:lnTo>
                <a:lnTo>
                  <a:pt x="6910" y="999"/>
                </a:lnTo>
                <a:lnTo>
                  <a:pt x="6813" y="1072"/>
                </a:lnTo>
                <a:lnTo>
                  <a:pt x="6740" y="1145"/>
                </a:lnTo>
                <a:lnTo>
                  <a:pt x="6691" y="1242"/>
                </a:lnTo>
                <a:lnTo>
                  <a:pt x="6643" y="1364"/>
                </a:lnTo>
                <a:lnTo>
                  <a:pt x="6667" y="1388"/>
                </a:lnTo>
                <a:lnTo>
                  <a:pt x="6691" y="1412"/>
                </a:lnTo>
                <a:lnTo>
                  <a:pt x="6740" y="1388"/>
                </a:lnTo>
                <a:lnTo>
                  <a:pt x="6764" y="1412"/>
                </a:lnTo>
                <a:lnTo>
                  <a:pt x="6716" y="1461"/>
                </a:lnTo>
                <a:lnTo>
                  <a:pt x="6691" y="1510"/>
                </a:lnTo>
                <a:lnTo>
                  <a:pt x="6691" y="1680"/>
                </a:lnTo>
                <a:lnTo>
                  <a:pt x="6716" y="1826"/>
                </a:lnTo>
                <a:lnTo>
                  <a:pt x="6764" y="1996"/>
                </a:lnTo>
                <a:lnTo>
                  <a:pt x="6813" y="2166"/>
                </a:lnTo>
                <a:lnTo>
                  <a:pt x="6886" y="2312"/>
                </a:lnTo>
                <a:lnTo>
                  <a:pt x="7008" y="2434"/>
                </a:lnTo>
                <a:lnTo>
                  <a:pt x="7129" y="2556"/>
                </a:lnTo>
                <a:lnTo>
                  <a:pt x="7251" y="2629"/>
                </a:lnTo>
                <a:lnTo>
                  <a:pt x="7300" y="2629"/>
                </a:lnTo>
                <a:lnTo>
                  <a:pt x="7324" y="2604"/>
                </a:lnTo>
                <a:lnTo>
                  <a:pt x="7324" y="2580"/>
                </a:lnTo>
                <a:lnTo>
                  <a:pt x="7324" y="2556"/>
                </a:lnTo>
                <a:lnTo>
                  <a:pt x="7056" y="2069"/>
                </a:lnTo>
                <a:lnTo>
                  <a:pt x="6983" y="1826"/>
                </a:lnTo>
                <a:lnTo>
                  <a:pt x="6910" y="1583"/>
                </a:lnTo>
                <a:lnTo>
                  <a:pt x="7202" y="1874"/>
                </a:lnTo>
                <a:lnTo>
                  <a:pt x="7543" y="2142"/>
                </a:lnTo>
                <a:lnTo>
                  <a:pt x="7884" y="2385"/>
                </a:lnTo>
                <a:lnTo>
                  <a:pt x="8273" y="2580"/>
                </a:lnTo>
                <a:lnTo>
                  <a:pt x="8468" y="2677"/>
                </a:lnTo>
                <a:lnTo>
                  <a:pt x="8662" y="2726"/>
                </a:lnTo>
                <a:lnTo>
                  <a:pt x="8857" y="2775"/>
                </a:lnTo>
                <a:lnTo>
                  <a:pt x="9076" y="2823"/>
                </a:lnTo>
                <a:lnTo>
                  <a:pt x="9490" y="2823"/>
                </a:lnTo>
                <a:lnTo>
                  <a:pt x="9709" y="2799"/>
                </a:lnTo>
                <a:lnTo>
                  <a:pt x="9928" y="2750"/>
                </a:lnTo>
                <a:lnTo>
                  <a:pt x="9952" y="2726"/>
                </a:lnTo>
                <a:lnTo>
                  <a:pt x="9976" y="2677"/>
                </a:lnTo>
                <a:lnTo>
                  <a:pt x="9952" y="2629"/>
                </a:lnTo>
                <a:lnTo>
                  <a:pt x="9928" y="2604"/>
                </a:lnTo>
                <a:lnTo>
                  <a:pt x="9538" y="2531"/>
                </a:lnTo>
                <a:lnTo>
                  <a:pt x="9173" y="2458"/>
                </a:lnTo>
                <a:lnTo>
                  <a:pt x="8784" y="2410"/>
                </a:lnTo>
                <a:lnTo>
                  <a:pt x="8419" y="2312"/>
                </a:lnTo>
                <a:lnTo>
                  <a:pt x="8224" y="2239"/>
                </a:lnTo>
                <a:lnTo>
                  <a:pt x="8054" y="2142"/>
                </a:lnTo>
                <a:lnTo>
                  <a:pt x="7689" y="1947"/>
                </a:lnTo>
                <a:lnTo>
                  <a:pt x="7348" y="1728"/>
                </a:lnTo>
                <a:lnTo>
                  <a:pt x="7008" y="1510"/>
                </a:lnTo>
                <a:lnTo>
                  <a:pt x="7251" y="1583"/>
                </a:lnTo>
                <a:lnTo>
                  <a:pt x="7494" y="1631"/>
                </a:lnTo>
                <a:lnTo>
                  <a:pt x="7981" y="1753"/>
                </a:lnTo>
                <a:lnTo>
                  <a:pt x="8297" y="1826"/>
                </a:lnTo>
                <a:lnTo>
                  <a:pt x="8638" y="1923"/>
                </a:lnTo>
                <a:lnTo>
                  <a:pt x="8954" y="1947"/>
                </a:lnTo>
                <a:lnTo>
                  <a:pt x="9125" y="1947"/>
                </a:lnTo>
                <a:lnTo>
                  <a:pt x="9295" y="1923"/>
                </a:lnTo>
                <a:lnTo>
                  <a:pt x="9344" y="1899"/>
                </a:lnTo>
                <a:lnTo>
                  <a:pt x="9344" y="1850"/>
                </a:lnTo>
                <a:lnTo>
                  <a:pt x="9344" y="1826"/>
                </a:lnTo>
                <a:lnTo>
                  <a:pt x="9319" y="1777"/>
                </a:lnTo>
                <a:lnTo>
                  <a:pt x="9027" y="1655"/>
                </a:lnTo>
                <a:lnTo>
                  <a:pt x="8711" y="1558"/>
                </a:lnTo>
                <a:lnTo>
                  <a:pt x="8078" y="1437"/>
                </a:lnTo>
                <a:lnTo>
                  <a:pt x="7567" y="1315"/>
                </a:lnTo>
                <a:lnTo>
                  <a:pt x="7300" y="1266"/>
                </a:lnTo>
                <a:lnTo>
                  <a:pt x="7032" y="1266"/>
                </a:lnTo>
                <a:lnTo>
                  <a:pt x="7251" y="1145"/>
                </a:lnTo>
                <a:lnTo>
                  <a:pt x="7470" y="1072"/>
                </a:lnTo>
                <a:lnTo>
                  <a:pt x="7738" y="1047"/>
                </a:lnTo>
                <a:lnTo>
                  <a:pt x="8005" y="1072"/>
                </a:lnTo>
                <a:lnTo>
                  <a:pt x="8273" y="1120"/>
                </a:lnTo>
                <a:lnTo>
                  <a:pt x="8541" y="1193"/>
                </a:lnTo>
                <a:lnTo>
                  <a:pt x="8760" y="1266"/>
                </a:lnTo>
                <a:lnTo>
                  <a:pt x="8954" y="1339"/>
                </a:lnTo>
                <a:lnTo>
                  <a:pt x="9368" y="1558"/>
                </a:lnTo>
                <a:lnTo>
                  <a:pt x="9806" y="1753"/>
                </a:lnTo>
                <a:lnTo>
                  <a:pt x="10001" y="1826"/>
                </a:lnTo>
                <a:lnTo>
                  <a:pt x="10220" y="1874"/>
                </a:lnTo>
                <a:lnTo>
                  <a:pt x="10268" y="1850"/>
                </a:lnTo>
                <a:lnTo>
                  <a:pt x="10293" y="1826"/>
                </a:lnTo>
                <a:lnTo>
                  <a:pt x="10317" y="1801"/>
                </a:lnTo>
                <a:lnTo>
                  <a:pt x="10293" y="1753"/>
                </a:lnTo>
                <a:lnTo>
                  <a:pt x="10098" y="1558"/>
                </a:lnTo>
                <a:lnTo>
                  <a:pt x="9879" y="1388"/>
                </a:lnTo>
                <a:lnTo>
                  <a:pt x="9611" y="1242"/>
                </a:lnTo>
                <a:lnTo>
                  <a:pt x="9344" y="1120"/>
                </a:lnTo>
                <a:lnTo>
                  <a:pt x="9052" y="1023"/>
                </a:lnTo>
                <a:lnTo>
                  <a:pt x="8760" y="926"/>
                </a:lnTo>
                <a:lnTo>
                  <a:pt x="8224" y="804"/>
                </a:lnTo>
                <a:lnTo>
                  <a:pt x="8030" y="755"/>
                </a:lnTo>
                <a:close/>
                <a:moveTo>
                  <a:pt x="5888" y="1996"/>
                </a:moveTo>
                <a:lnTo>
                  <a:pt x="5864" y="2020"/>
                </a:lnTo>
                <a:lnTo>
                  <a:pt x="5694" y="2142"/>
                </a:lnTo>
                <a:lnTo>
                  <a:pt x="5523" y="2264"/>
                </a:lnTo>
                <a:lnTo>
                  <a:pt x="5207" y="2556"/>
                </a:lnTo>
                <a:lnTo>
                  <a:pt x="4891" y="2823"/>
                </a:lnTo>
                <a:lnTo>
                  <a:pt x="4745" y="2969"/>
                </a:lnTo>
                <a:lnTo>
                  <a:pt x="4623" y="3140"/>
                </a:lnTo>
                <a:lnTo>
                  <a:pt x="4623" y="3188"/>
                </a:lnTo>
                <a:lnTo>
                  <a:pt x="4647" y="3213"/>
                </a:lnTo>
                <a:lnTo>
                  <a:pt x="4842" y="3115"/>
                </a:lnTo>
                <a:lnTo>
                  <a:pt x="4988" y="3018"/>
                </a:lnTo>
                <a:lnTo>
                  <a:pt x="5280" y="2775"/>
                </a:lnTo>
                <a:lnTo>
                  <a:pt x="5645" y="2458"/>
                </a:lnTo>
                <a:lnTo>
                  <a:pt x="5986" y="2166"/>
                </a:lnTo>
                <a:lnTo>
                  <a:pt x="6010" y="2093"/>
                </a:lnTo>
                <a:lnTo>
                  <a:pt x="5986" y="2045"/>
                </a:lnTo>
                <a:lnTo>
                  <a:pt x="5937" y="1996"/>
                </a:lnTo>
                <a:close/>
                <a:moveTo>
                  <a:pt x="6107" y="5622"/>
                </a:moveTo>
                <a:lnTo>
                  <a:pt x="6059" y="5646"/>
                </a:lnTo>
                <a:lnTo>
                  <a:pt x="6010" y="5670"/>
                </a:lnTo>
                <a:lnTo>
                  <a:pt x="5961" y="5719"/>
                </a:lnTo>
                <a:lnTo>
                  <a:pt x="5888" y="5768"/>
                </a:lnTo>
                <a:lnTo>
                  <a:pt x="5815" y="5816"/>
                </a:lnTo>
                <a:lnTo>
                  <a:pt x="5767" y="5889"/>
                </a:lnTo>
                <a:lnTo>
                  <a:pt x="5718" y="5987"/>
                </a:lnTo>
                <a:lnTo>
                  <a:pt x="5669" y="6157"/>
                </a:lnTo>
                <a:lnTo>
                  <a:pt x="5669" y="6327"/>
                </a:lnTo>
                <a:lnTo>
                  <a:pt x="5669" y="6425"/>
                </a:lnTo>
                <a:lnTo>
                  <a:pt x="5718" y="6546"/>
                </a:lnTo>
                <a:lnTo>
                  <a:pt x="5767" y="6644"/>
                </a:lnTo>
                <a:lnTo>
                  <a:pt x="5815" y="6717"/>
                </a:lnTo>
                <a:lnTo>
                  <a:pt x="5888" y="6790"/>
                </a:lnTo>
                <a:lnTo>
                  <a:pt x="5986" y="6863"/>
                </a:lnTo>
                <a:lnTo>
                  <a:pt x="6083" y="6911"/>
                </a:lnTo>
                <a:lnTo>
                  <a:pt x="6180" y="6936"/>
                </a:lnTo>
                <a:lnTo>
                  <a:pt x="6326" y="6936"/>
                </a:lnTo>
                <a:lnTo>
                  <a:pt x="6399" y="6911"/>
                </a:lnTo>
                <a:lnTo>
                  <a:pt x="6448" y="6863"/>
                </a:lnTo>
                <a:lnTo>
                  <a:pt x="6570" y="6717"/>
                </a:lnTo>
                <a:lnTo>
                  <a:pt x="6643" y="6546"/>
                </a:lnTo>
                <a:lnTo>
                  <a:pt x="6667" y="6352"/>
                </a:lnTo>
                <a:lnTo>
                  <a:pt x="6667" y="6157"/>
                </a:lnTo>
                <a:lnTo>
                  <a:pt x="6618" y="5962"/>
                </a:lnTo>
                <a:lnTo>
                  <a:pt x="6594" y="5889"/>
                </a:lnTo>
                <a:lnTo>
                  <a:pt x="6521" y="5792"/>
                </a:lnTo>
                <a:lnTo>
                  <a:pt x="6472" y="5719"/>
                </a:lnTo>
                <a:lnTo>
                  <a:pt x="6375" y="5670"/>
                </a:lnTo>
                <a:lnTo>
                  <a:pt x="6302" y="5622"/>
                </a:lnTo>
                <a:close/>
                <a:moveTo>
                  <a:pt x="9368" y="5622"/>
                </a:moveTo>
                <a:lnTo>
                  <a:pt x="9319" y="5646"/>
                </a:lnTo>
                <a:lnTo>
                  <a:pt x="9271" y="5670"/>
                </a:lnTo>
                <a:lnTo>
                  <a:pt x="9222" y="5719"/>
                </a:lnTo>
                <a:lnTo>
                  <a:pt x="9149" y="5768"/>
                </a:lnTo>
                <a:lnTo>
                  <a:pt x="9076" y="5816"/>
                </a:lnTo>
                <a:lnTo>
                  <a:pt x="9027" y="5889"/>
                </a:lnTo>
                <a:lnTo>
                  <a:pt x="8979" y="5987"/>
                </a:lnTo>
                <a:lnTo>
                  <a:pt x="8930" y="6157"/>
                </a:lnTo>
                <a:lnTo>
                  <a:pt x="8930" y="6327"/>
                </a:lnTo>
                <a:lnTo>
                  <a:pt x="8930" y="6425"/>
                </a:lnTo>
                <a:lnTo>
                  <a:pt x="8979" y="6546"/>
                </a:lnTo>
                <a:lnTo>
                  <a:pt x="9027" y="6644"/>
                </a:lnTo>
                <a:lnTo>
                  <a:pt x="9076" y="6717"/>
                </a:lnTo>
                <a:lnTo>
                  <a:pt x="9149" y="6790"/>
                </a:lnTo>
                <a:lnTo>
                  <a:pt x="9246" y="6863"/>
                </a:lnTo>
                <a:lnTo>
                  <a:pt x="9344" y="6911"/>
                </a:lnTo>
                <a:lnTo>
                  <a:pt x="9441" y="6936"/>
                </a:lnTo>
                <a:lnTo>
                  <a:pt x="9587" y="6936"/>
                </a:lnTo>
                <a:lnTo>
                  <a:pt x="9660" y="6911"/>
                </a:lnTo>
                <a:lnTo>
                  <a:pt x="9709" y="6863"/>
                </a:lnTo>
                <a:lnTo>
                  <a:pt x="9830" y="6717"/>
                </a:lnTo>
                <a:lnTo>
                  <a:pt x="9903" y="6546"/>
                </a:lnTo>
                <a:lnTo>
                  <a:pt x="9928" y="6352"/>
                </a:lnTo>
                <a:lnTo>
                  <a:pt x="9928" y="6157"/>
                </a:lnTo>
                <a:lnTo>
                  <a:pt x="9879" y="5962"/>
                </a:lnTo>
                <a:lnTo>
                  <a:pt x="9855" y="5889"/>
                </a:lnTo>
                <a:lnTo>
                  <a:pt x="9782" y="5792"/>
                </a:lnTo>
                <a:lnTo>
                  <a:pt x="9733" y="5719"/>
                </a:lnTo>
                <a:lnTo>
                  <a:pt x="9636" y="5670"/>
                </a:lnTo>
                <a:lnTo>
                  <a:pt x="9563" y="5622"/>
                </a:lnTo>
                <a:close/>
                <a:moveTo>
                  <a:pt x="7786" y="6765"/>
                </a:moveTo>
                <a:lnTo>
                  <a:pt x="7738" y="6814"/>
                </a:lnTo>
                <a:lnTo>
                  <a:pt x="7713" y="6863"/>
                </a:lnTo>
                <a:lnTo>
                  <a:pt x="7713" y="7082"/>
                </a:lnTo>
                <a:lnTo>
                  <a:pt x="7738" y="7301"/>
                </a:lnTo>
                <a:lnTo>
                  <a:pt x="7738" y="7520"/>
                </a:lnTo>
                <a:lnTo>
                  <a:pt x="7762" y="7739"/>
                </a:lnTo>
                <a:lnTo>
                  <a:pt x="7786" y="7787"/>
                </a:lnTo>
                <a:lnTo>
                  <a:pt x="7811" y="7812"/>
                </a:lnTo>
                <a:lnTo>
                  <a:pt x="7908" y="7860"/>
                </a:lnTo>
                <a:lnTo>
                  <a:pt x="7957" y="7836"/>
                </a:lnTo>
                <a:lnTo>
                  <a:pt x="8005" y="7836"/>
                </a:lnTo>
                <a:lnTo>
                  <a:pt x="8030" y="7787"/>
                </a:lnTo>
                <a:lnTo>
                  <a:pt x="8054" y="7739"/>
                </a:lnTo>
                <a:lnTo>
                  <a:pt x="8054" y="7641"/>
                </a:lnTo>
                <a:lnTo>
                  <a:pt x="8054" y="7520"/>
                </a:lnTo>
                <a:lnTo>
                  <a:pt x="8030" y="7301"/>
                </a:lnTo>
                <a:lnTo>
                  <a:pt x="7981" y="7057"/>
                </a:lnTo>
                <a:lnTo>
                  <a:pt x="7957" y="6936"/>
                </a:lnTo>
                <a:lnTo>
                  <a:pt x="7884" y="6814"/>
                </a:lnTo>
                <a:lnTo>
                  <a:pt x="7835" y="6765"/>
                </a:lnTo>
                <a:close/>
                <a:moveTo>
                  <a:pt x="8589" y="8274"/>
                </a:moveTo>
                <a:lnTo>
                  <a:pt x="8249" y="8371"/>
                </a:lnTo>
                <a:lnTo>
                  <a:pt x="7932" y="8444"/>
                </a:lnTo>
                <a:lnTo>
                  <a:pt x="7592" y="8469"/>
                </a:lnTo>
                <a:lnTo>
                  <a:pt x="7421" y="8469"/>
                </a:lnTo>
                <a:lnTo>
                  <a:pt x="7251" y="8444"/>
                </a:lnTo>
                <a:lnTo>
                  <a:pt x="7202" y="8469"/>
                </a:lnTo>
                <a:lnTo>
                  <a:pt x="7178" y="8469"/>
                </a:lnTo>
                <a:lnTo>
                  <a:pt x="7154" y="8517"/>
                </a:lnTo>
                <a:lnTo>
                  <a:pt x="7178" y="8542"/>
                </a:lnTo>
                <a:lnTo>
                  <a:pt x="7227" y="8639"/>
                </a:lnTo>
                <a:lnTo>
                  <a:pt x="7300" y="8688"/>
                </a:lnTo>
                <a:lnTo>
                  <a:pt x="7373" y="8761"/>
                </a:lnTo>
                <a:lnTo>
                  <a:pt x="7470" y="8785"/>
                </a:lnTo>
                <a:lnTo>
                  <a:pt x="7665" y="8834"/>
                </a:lnTo>
                <a:lnTo>
                  <a:pt x="7908" y="8834"/>
                </a:lnTo>
                <a:lnTo>
                  <a:pt x="8127" y="8809"/>
                </a:lnTo>
                <a:lnTo>
                  <a:pt x="8370" y="8761"/>
                </a:lnTo>
                <a:lnTo>
                  <a:pt x="8565" y="8712"/>
                </a:lnTo>
                <a:lnTo>
                  <a:pt x="8735" y="8639"/>
                </a:lnTo>
                <a:lnTo>
                  <a:pt x="8808" y="8590"/>
                </a:lnTo>
                <a:lnTo>
                  <a:pt x="8833" y="8542"/>
                </a:lnTo>
                <a:lnTo>
                  <a:pt x="8833" y="8469"/>
                </a:lnTo>
                <a:lnTo>
                  <a:pt x="8833" y="8396"/>
                </a:lnTo>
                <a:lnTo>
                  <a:pt x="8784" y="8347"/>
                </a:lnTo>
                <a:lnTo>
                  <a:pt x="8735" y="8298"/>
                </a:lnTo>
                <a:lnTo>
                  <a:pt x="8662" y="8274"/>
                </a:lnTo>
                <a:close/>
                <a:moveTo>
                  <a:pt x="6618" y="9928"/>
                </a:moveTo>
                <a:lnTo>
                  <a:pt x="6862" y="10026"/>
                </a:lnTo>
                <a:lnTo>
                  <a:pt x="7105" y="10099"/>
                </a:lnTo>
                <a:lnTo>
                  <a:pt x="7373" y="10172"/>
                </a:lnTo>
                <a:lnTo>
                  <a:pt x="7616" y="10220"/>
                </a:lnTo>
                <a:lnTo>
                  <a:pt x="7859" y="10245"/>
                </a:lnTo>
                <a:lnTo>
                  <a:pt x="8127" y="10269"/>
                </a:lnTo>
                <a:lnTo>
                  <a:pt x="8370" y="10245"/>
                </a:lnTo>
                <a:lnTo>
                  <a:pt x="8614" y="10220"/>
                </a:lnTo>
                <a:lnTo>
                  <a:pt x="8833" y="10172"/>
                </a:lnTo>
                <a:lnTo>
                  <a:pt x="9052" y="10123"/>
                </a:lnTo>
                <a:lnTo>
                  <a:pt x="9027" y="10366"/>
                </a:lnTo>
                <a:lnTo>
                  <a:pt x="8735" y="10391"/>
                </a:lnTo>
                <a:lnTo>
                  <a:pt x="8443" y="10415"/>
                </a:lnTo>
                <a:lnTo>
                  <a:pt x="8419" y="10415"/>
                </a:lnTo>
                <a:lnTo>
                  <a:pt x="8151" y="10391"/>
                </a:lnTo>
                <a:lnTo>
                  <a:pt x="8005" y="10391"/>
                </a:lnTo>
                <a:lnTo>
                  <a:pt x="7859" y="10415"/>
                </a:lnTo>
                <a:lnTo>
                  <a:pt x="7859" y="10439"/>
                </a:lnTo>
                <a:lnTo>
                  <a:pt x="7835" y="10464"/>
                </a:lnTo>
                <a:lnTo>
                  <a:pt x="7835" y="10512"/>
                </a:lnTo>
                <a:lnTo>
                  <a:pt x="7884" y="10585"/>
                </a:lnTo>
                <a:lnTo>
                  <a:pt x="7932" y="10610"/>
                </a:lnTo>
                <a:lnTo>
                  <a:pt x="8078" y="10683"/>
                </a:lnTo>
                <a:lnTo>
                  <a:pt x="8224" y="10707"/>
                </a:lnTo>
                <a:lnTo>
                  <a:pt x="8346" y="10731"/>
                </a:lnTo>
                <a:lnTo>
                  <a:pt x="8687" y="10731"/>
                </a:lnTo>
                <a:lnTo>
                  <a:pt x="8857" y="10707"/>
                </a:lnTo>
                <a:lnTo>
                  <a:pt x="9027" y="10683"/>
                </a:lnTo>
                <a:lnTo>
                  <a:pt x="9027" y="10804"/>
                </a:lnTo>
                <a:lnTo>
                  <a:pt x="8687" y="10853"/>
                </a:lnTo>
                <a:lnTo>
                  <a:pt x="8541" y="10877"/>
                </a:lnTo>
                <a:lnTo>
                  <a:pt x="8370" y="10902"/>
                </a:lnTo>
                <a:lnTo>
                  <a:pt x="7932" y="10902"/>
                </a:lnTo>
                <a:lnTo>
                  <a:pt x="7786" y="10950"/>
                </a:lnTo>
                <a:lnTo>
                  <a:pt x="7762" y="10999"/>
                </a:lnTo>
                <a:lnTo>
                  <a:pt x="7786" y="11023"/>
                </a:lnTo>
                <a:lnTo>
                  <a:pt x="7884" y="11121"/>
                </a:lnTo>
                <a:lnTo>
                  <a:pt x="8030" y="11194"/>
                </a:lnTo>
                <a:lnTo>
                  <a:pt x="8200" y="11242"/>
                </a:lnTo>
                <a:lnTo>
                  <a:pt x="8589" y="11242"/>
                </a:lnTo>
                <a:lnTo>
                  <a:pt x="8760" y="11218"/>
                </a:lnTo>
                <a:lnTo>
                  <a:pt x="8930" y="11194"/>
                </a:lnTo>
                <a:lnTo>
                  <a:pt x="9076" y="11121"/>
                </a:lnTo>
                <a:lnTo>
                  <a:pt x="9125" y="11218"/>
                </a:lnTo>
                <a:lnTo>
                  <a:pt x="8954" y="11291"/>
                </a:lnTo>
                <a:lnTo>
                  <a:pt x="8760" y="11340"/>
                </a:lnTo>
                <a:lnTo>
                  <a:pt x="8151" y="11461"/>
                </a:lnTo>
                <a:lnTo>
                  <a:pt x="8127" y="11461"/>
                </a:lnTo>
                <a:lnTo>
                  <a:pt x="8127" y="11486"/>
                </a:lnTo>
                <a:lnTo>
                  <a:pt x="8151" y="11510"/>
                </a:lnTo>
                <a:lnTo>
                  <a:pt x="8346" y="11583"/>
                </a:lnTo>
                <a:lnTo>
                  <a:pt x="8589" y="11607"/>
                </a:lnTo>
                <a:lnTo>
                  <a:pt x="8370" y="11656"/>
                </a:lnTo>
                <a:lnTo>
                  <a:pt x="8151" y="11680"/>
                </a:lnTo>
                <a:lnTo>
                  <a:pt x="7932" y="11680"/>
                </a:lnTo>
                <a:lnTo>
                  <a:pt x="7713" y="11656"/>
                </a:lnTo>
                <a:lnTo>
                  <a:pt x="7421" y="11632"/>
                </a:lnTo>
                <a:lnTo>
                  <a:pt x="7129" y="11559"/>
                </a:lnTo>
                <a:lnTo>
                  <a:pt x="6862" y="11461"/>
                </a:lnTo>
                <a:lnTo>
                  <a:pt x="6740" y="11388"/>
                </a:lnTo>
                <a:lnTo>
                  <a:pt x="6618" y="11291"/>
                </a:lnTo>
                <a:lnTo>
                  <a:pt x="6594" y="11242"/>
                </a:lnTo>
                <a:lnTo>
                  <a:pt x="6667" y="11194"/>
                </a:lnTo>
                <a:lnTo>
                  <a:pt x="6716" y="11121"/>
                </a:lnTo>
                <a:lnTo>
                  <a:pt x="6716" y="11023"/>
                </a:lnTo>
                <a:lnTo>
                  <a:pt x="6716" y="10950"/>
                </a:lnTo>
                <a:lnTo>
                  <a:pt x="6667" y="10804"/>
                </a:lnTo>
                <a:lnTo>
                  <a:pt x="6618" y="10610"/>
                </a:lnTo>
                <a:lnTo>
                  <a:pt x="6594" y="10415"/>
                </a:lnTo>
                <a:lnTo>
                  <a:pt x="6594" y="10245"/>
                </a:lnTo>
                <a:lnTo>
                  <a:pt x="6618" y="10074"/>
                </a:lnTo>
                <a:lnTo>
                  <a:pt x="6643" y="9977"/>
                </a:lnTo>
                <a:lnTo>
                  <a:pt x="6643" y="9953"/>
                </a:lnTo>
                <a:lnTo>
                  <a:pt x="6618" y="10001"/>
                </a:lnTo>
                <a:lnTo>
                  <a:pt x="6618" y="9928"/>
                </a:lnTo>
                <a:close/>
                <a:moveTo>
                  <a:pt x="9636" y="11218"/>
                </a:moveTo>
                <a:lnTo>
                  <a:pt x="9782" y="11291"/>
                </a:lnTo>
                <a:lnTo>
                  <a:pt x="9928" y="11364"/>
                </a:lnTo>
                <a:lnTo>
                  <a:pt x="9855" y="11510"/>
                </a:lnTo>
                <a:lnTo>
                  <a:pt x="9757" y="11632"/>
                </a:lnTo>
                <a:lnTo>
                  <a:pt x="9636" y="11778"/>
                </a:lnTo>
                <a:lnTo>
                  <a:pt x="9514" y="11875"/>
                </a:lnTo>
                <a:lnTo>
                  <a:pt x="9246" y="12070"/>
                </a:lnTo>
                <a:lnTo>
                  <a:pt x="8930" y="12240"/>
                </a:lnTo>
                <a:lnTo>
                  <a:pt x="8589" y="12362"/>
                </a:lnTo>
                <a:lnTo>
                  <a:pt x="8249" y="12435"/>
                </a:lnTo>
                <a:lnTo>
                  <a:pt x="7908" y="12483"/>
                </a:lnTo>
                <a:lnTo>
                  <a:pt x="7592" y="12508"/>
                </a:lnTo>
                <a:lnTo>
                  <a:pt x="7227" y="12508"/>
                </a:lnTo>
                <a:lnTo>
                  <a:pt x="6886" y="12459"/>
                </a:lnTo>
                <a:lnTo>
                  <a:pt x="6521" y="12362"/>
                </a:lnTo>
                <a:lnTo>
                  <a:pt x="6375" y="12289"/>
                </a:lnTo>
                <a:lnTo>
                  <a:pt x="6205" y="12216"/>
                </a:lnTo>
                <a:lnTo>
                  <a:pt x="6083" y="12118"/>
                </a:lnTo>
                <a:lnTo>
                  <a:pt x="5986" y="12021"/>
                </a:lnTo>
                <a:lnTo>
                  <a:pt x="5888" y="11924"/>
                </a:lnTo>
                <a:lnTo>
                  <a:pt x="5815" y="11826"/>
                </a:lnTo>
                <a:lnTo>
                  <a:pt x="5694" y="11583"/>
                </a:lnTo>
                <a:lnTo>
                  <a:pt x="5572" y="11315"/>
                </a:lnTo>
                <a:lnTo>
                  <a:pt x="5645" y="11291"/>
                </a:lnTo>
                <a:lnTo>
                  <a:pt x="5840" y="11267"/>
                </a:lnTo>
                <a:lnTo>
                  <a:pt x="6107" y="11242"/>
                </a:lnTo>
                <a:lnTo>
                  <a:pt x="6180" y="11364"/>
                </a:lnTo>
                <a:lnTo>
                  <a:pt x="6278" y="11486"/>
                </a:lnTo>
                <a:lnTo>
                  <a:pt x="6448" y="11656"/>
                </a:lnTo>
                <a:lnTo>
                  <a:pt x="6594" y="11753"/>
                </a:lnTo>
                <a:lnTo>
                  <a:pt x="6764" y="11851"/>
                </a:lnTo>
                <a:lnTo>
                  <a:pt x="7105" y="11972"/>
                </a:lnTo>
                <a:lnTo>
                  <a:pt x="7446" y="12045"/>
                </a:lnTo>
                <a:lnTo>
                  <a:pt x="7811" y="12094"/>
                </a:lnTo>
                <a:lnTo>
                  <a:pt x="8151" y="12094"/>
                </a:lnTo>
                <a:lnTo>
                  <a:pt x="8492" y="12070"/>
                </a:lnTo>
                <a:lnTo>
                  <a:pt x="8833" y="11972"/>
                </a:lnTo>
                <a:lnTo>
                  <a:pt x="9003" y="11924"/>
                </a:lnTo>
                <a:lnTo>
                  <a:pt x="9173" y="11851"/>
                </a:lnTo>
                <a:lnTo>
                  <a:pt x="9295" y="11753"/>
                </a:lnTo>
                <a:lnTo>
                  <a:pt x="9441" y="11607"/>
                </a:lnTo>
                <a:lnTo>
                  <a:pt x="9563" y="11461"/>
                </a:lnTo>
                <a:lnTo>
                  <a:pt x="9587" y="11364"/>
                </a:lnTo>
                <a:lnTo>
                  <a:pt x="9611" y="11291"/>
                </a:lnTo>
                <a:lnTo>
                  <a:pt x="9636" y="11218"/>
                </a:lnTo>
                <a:close/>
                <a:moveTo>
                  <a:pt x="5231" y="11437"/>
                </a:moveTo>
                <a:lnTo>
                  <a:pt x="5231" y="11583"/>
                </a:lnTo>
                <a:lnTo>
                  <a:pt x="5280" y="11729"/>
                </a:lnTo>
                <a:lnTo>
                  <a:pt x="5329" y="11875"/>
                </a:lnTo>
                <a:lnTo>
                  <a:pt x="5402" y="12021"/>
                </a:lnTo>
                <a:lnTo>
                  <a:pt x="5596" y="12264"/>
                </a:lnTo>
                <a:lnTo>
                  <a:pt x="5815" y="12459"/>
                </a:lnTo>
                <a:lnTo>
                  <a:pt x="6010" y="12581"/>
                </a:lnTo>
                <a:lnTo>
                  <a:pt x="6205" y="12702"/>
                </a:lnTo>
                <a:lnTo>
                  <a:pt x="6399" y="12775"/>
                </a:lnTo>
                <a:lnTo>
                  <a:pt x="6618" y="12848"/>
                </a:lnTo>
                <a:lnTo>
                  <a:pt x="6837" y="12897"/>
                </a:lnTo>
                <a:lnTo>
                  <a:pt x="7056" y="12946"/>
                </a:lnTo>
                <a:lnTo>
                  <a:pt x="7494" y="12970"/>
                </a:lnTo>
                <a:lnTo>
                  <a:pt x="7908" y="12946"/>
                </a:lnTo>
                <a:lnTo>
                  <a:pt x="8322" y="12897"/>
                </a:lnTo>
                <a:lnTo>
                  <a:pt x="8760" y="12775"/>
                </a:lnTo>
                <a:lnTo>
                  <a:pt x="9149" y="12629"/>
                </a:lnTo>
                <a:lnTo>
                  <a:pt x="9344" y="12532"/>
                </a:lnTo>
                <a:lnTo>
                  <a:pt x="9538" y="12410"/>
                </a:lnTo>
                <a:lnTo>
                  <a:pt x="9709" y="12289"/>
                </a:lnTo>
                <a:lnTo>
                  <a:pt x="9879" y="12143"/>
                </a:lnTo>
                <a:lnTo>
                  <a:pt x="10025" y="11997"/>
                </a:lnTo>
                <a:lnTo>
                  <a:pt x="10147" y="11851"/>
                </a:lnTo>
                <a:lnTo>
                  <a:pt x="10268" y="11656"/>
                </a:lnTo>
                <a:lnTo>
                  <a:pt x="10366" y="11486"/>
                </a:lnTo>
                <a:lnTo>
                  <a:pt x="10950" y="11583"/>
                </a:lnTo>
                <a:lnTo>
                  <a:pt x="10974" y="11583"/>
                </a:lnTo>
                <a:lnTo>
                  <a:pt x="10828" y="11680"/>
                </a:lnTo>
                <a:lnTo>
                  <a:pt x="10658" y="11778"/>
                </a:lnTo>
                <a:lnTo>
                  <a:pt x="10512" y="11899"/>
                </a:lnTo>
                <a:lnTo>
                  <a:pt x="10366" y="12045"/>
                </a:lnTo>
                <a:lnTo>
                  <a:pt x="10317" y="12118"/>
                </a:lnTo>
                <a:lnTo>
                  <a:pt x="10293" y="12216"/>
                </a:lnTo>
                <a:lnTo>
                  <a:pt x="10439" y="12167"/>
                </a:lnTo>
                <a:lnTo>
                  <a:pt x="10585" y="12094"/>
                </a:lnTo>
                <a:lnTo>
                  <a:pt x="10852" y="11924"/>
                </a:lnTo>
                <a:lnTo>
                  <a:pt x="11193" y="11778"/>
                </a:lnTo>
                <a:lnTo>
                  <a:pt x="11315" y="11753"/>
                </a:lnTo>
                <a:lnTo>
                  <a:pt x="11436" y="11705"/>
                </a:lnTo>
                <a:lnTo>
                  <a:pt x="11461" y="11680"/>
                </a:lnTo>
                <a:lnTo>
                  <a:pt x="12020" y="11851"/>
                </a:lnTo>
                <a:lnTo>
                  <a:pt x="11728" y="11948"/>
                </a:lnTo>
                <a:lnTo>
                  <a:pt x="11436" y="12070"/>
                </a:lnTo>
                <a:lnTo>
                  <a:pt x="11144" y="12191"/>
                </a:lnTo>
                <a:lnTo>
                  <a:pt x="10877" y="12362"/>
                </a:lnTo>
                <a:lnTo>
                  <a:pt x="10633" y="12532"/>
                </a:lnTo>
                <a:lnTo>
                  <a:pt x="10609" y="12556"/>
                </a:lnTo>
                <a:lnTo>
                  <a:pt x="10633" y="12581"/>
                </a:lnTo>
                <a:lnTo>
                  <a:pt x="11144" y="12386"/>
                </a:lnTo>
                <a:lnTo>
                  <a:pt x="11655" y="12216"/>
                </a:lnTo>
                <a:lnTo>
                  <a:pt x="11874" y="12167"/>
                </a:lnTo>
                <a:lnTo>
                  <a:pt x="12093" y="12118"/>
                </a:lnTo>
                <a:lnTo>
                  <a:pt x="12312" y="12094"/>
                </a:lnTo>
                <a:lnTo>
                  <a:pt x="12531" y="12021"/>
                </a:lnTo>
                <a:lnTo>
                  <a:pt x="12969" y="12216"/>
                </a:lnTo>
                <a:lnTo>
                  <a:pt x="12726" y="12289"/>
                </a:lnTo>
                <a:lnTo>
                  <a:pt x="12507" y="12386"/>
                </a:lnTo>
                <a:lnTo>
                  <a:pt x="11874" y="12654"/>
                </a:lnTo>
                <a:lnTo>
                  <a:pt x="11582" y="12800"/>
                </a:lnTo>
                <a:lnTo>
                  <a:pt x="11266" y="12897"/>
                </a:lnTo>
                <a:lnTo>
                  <a:pt x="11242" y="12921"/>
                </a:lnTo>
                <a:lnTo>
                  <a:pt x="11217" y="12946"/>
                </a:lnTo>
                <a:lnTo>
                  <a:pt x="11242" y="12970"/>
                </a:lnTo>
                <a:lnTo>
                  <a:pt x="11266" y="12994"/>
                </a:lnTo>
                <a:lnTo>
                  <a:pt x="11850" y="12873"/>
                </a:lnTo>
                <a:lnTo>
                  <a:pt x="12458" y="12727"/>
                </a:lnTo>
                <a:lnTo>
                  <a:pt x="12677" y="12678"/>
                </a:lnTo>
                <a:lnTo>
                  <a:pt x="12920" y="12629"/>
                </a:lnTo>
                <a:lnTo>
                  <a:pt x="13164" y="12556"/>
                </a:lnTo>
                <a:lnTo>
                  <a:pt x="13285" y="12508"/>
                </a:lnTo>
                <a:lnTo>
                  <a:pt x="13383" y="12459"/>
                </a:lnTo>
                <a:lnTo>
                  <a:pt x="13626" y="12629"/>
                </a:lnTo>
                <a:lnTo>
                  <a:pt x="13869" y="12824"/>
                </a:lnTo>
                <a:lnTo>
                  <a:pt x="13602" y="12873"/>
                </a:lnTo>
                <a:lnTo>
                  <a:pt x="12847" y="13067"/>
                </a:lnTo>
                <a:lnTo>
                  <a:pt x="12482" y="13165"/>
                </a:lnTo>
                <a:lnTo>
                  <a:pt x="12142" y="13286"/>
                </a:lnTo>
                <a:lnTo>
                  <a:pt x="12093" y="13335"/>
                </a:lnTo>
                <a:lnTo>
                  <a:pt x="12117" y="13359"/>
                </a:lnTo>
                <a:lnTo>
                  <a:pt x="12263" y="13408"/>
                </a:lnTo>
                <a:lnTo>
                  <a:pt x="12409" y="13432"/>
                </a:lnTo>
                <a:lnTo>
                  <a:pt x="12531" y="13457"/>
                </a:lnTo>
                <a:lnTo>
                  <a:pt x="12677" y="13432"/>
                </a:lnTo>
                <a:lnTo>
                  <a:pt x="12969" y="13408"/>
                </a:lnTo>
                <a:lnTo>
                  <a:pt x="13237" y="13335"/>
                </a:lnTo>
                <a:lnTo>
                  <a:pt x="13675" y="13238"/>
                </a:lnTo>
                <a:lnTo>
                  <a:pt x="13869" y="13189"/>
                </a:lnTo>
                <a:lnTo>
                  <a:pt x="14088" y="13165"/>
                </a:lnTo>
                <a:lnTo>
                  <a:pt x="14186" y="13140"/>
                </a:lnTo>
                <a:lnTo>
                  <a:pt x="14356" y="13335"/>
                </a:lnTo>
                <a:lnTo>
                  <a:pt x="14502" y="13530"/>
                </a:lnTo>
                <a:lnTo>
                  <a:pt x="14186" y="13554"/>
                </a:lnTo>
                <a:lnTo>
                  <a:pt x="13845" y="13578"/>
                </a:lnTo>
                <a:lnTo>
                  <a:pt x="13529" y="13627"/>
                </a:lnTo>
                <a:lnTo>
                  <a:pt x="13212" y="13676"/>
                </a:lnTo>
                <a:lnTo>
                  <a:pt x="13042" y="13724"/>
                </a:lnTo>
                <a:lnTo>
                  <a:pt x="12896" y="13773"/>
                </a:lnTo>
                <a:lnTo>
                  <a:pt x="12872" y="13797"/>
                </a:lnTo>
                <a:lnTo>
                  <a:pt x="12872" y="13822"/>
                </a:lnTo>
                <a:lnTo>
                  <a:pt x="12896" y="13846"/>
                </a:lnTo>
                <a:lnTo>
                  <a:pt x="12896" y="13870"/>
                </a:lnTo>
                <a:lnTo>
                  <a:pt x="13188" y="13919"/>
                </a:lnTo>
                <a:lnTo>
                  <a:pt x="13456" y="13943"/>
                </a:lnTo>
                <a:lnTo>
                  <a:pt x="13991" y="13919"/>
                </a:lnTo>
                <a:lnTo>
                  <a:pt x="14745" y="13919"/>
                </a:lnTo>
                <a:lnTo>
                  <a:pt x="14916" y="14284"/>
                </a:lnTo>
                <a:lnTo>
                  <a:pt x="14405" y="14308"/>
                </a:lnTo>
                <a:lnTo>
                  <a:pt x="13821" y="14308"/>
                </a:lnTo>
                <a:lnTo>
                  <a:pt x="13529" y="14333"/>
                </a:lnTo>
                <a:lnTo>
                  <a:pt x="13383" y="14357"/>
                </a:lnTo>
                <a:lnTo>
                  <a:pt x="13237" y="14381"/>
                </a:lnTo>
                <a:lnTo>
                  <a:pt x="13212" y="14406"/>
                </a:lnTo>
                <a:lnTo>
                  <a:pt x="13188" y="14454"/>
                </a:lnTo>
                <a:lnTo>
                  <a:pt x="13212" y="14503"/>
                </a:lnTo>
                <a:lnTo>
                  <a:pt x="13237" y="14527"/>
                </a:lnTo>
                <a:lnTo>
                  <a:pt x="13529" y="14600"/>
                </a:lnTo>
                <a:lnTo>
                  <a:pt x="13821" y="14625"/>
                </a:lnTo>
                <a:lnTo>
                  <a:pt x="14721" y="14625"/>
                </a:lnTo>
                <a:lnTo>
                  <a:pt x="15037" y="14600"/>
                </a:lnTo>
                <a:lnTo>
                  <a:pt x="15110" y="14868"/>
                </a:lnTo>
                <a:lnTo>
                  <a:pt x="15159" y="15136"/>
                </a:lnTo>
                <a:lnTo>
                  <a:pt x="14989" y="15087"/>
                </a:lnTo>
                <a:lnTo>
                  <a:pt x="14818" y="15087"/>
                </a:lnTo>
                <a:lnTo>
                  <a:pt x="14453" y="15063"/>
                </a:lnTo>
                <a:lnTo>
                  <a:pt x="14234" y="15063"/>
                </a:lnTo>
                <a:lnTo>
                  <a:pt x="13991" y="15087"/>
                </a:lnTo>
                <a:lnTo>
                  <a:pt x="13772" y="15111"/>
                </a:lnTo>
                <a:lnTo>
                  <a:pt x="13529" y="15184"/>
                </a:lnTo>
                <a:lnTo>
                  <a:pt x="13504" y="15209"/>
                </a:lnTo>
                <a:lnTo>
                  <a:pt x="13504" y="15233"/>
                </a:lnTo>
                <a:lnTo>
                  <a:pt x="13504" y="15282"/>
                </a:lnTo>
                <a:lnTo>
                  <a:pt x="13553" y="15282"/>
                </a:lnTo>
                <a:lnTo>
                  <a:pt x="14015" y="15306"/>
                </a:lnTo>
                <a:lnTo>
                  <a:pt x="14453" y="15330"/>
                </a:lnTo>
                <a:lnTo>
                  <a:pt x="14843" y="15355"/>
                </a:lnTo>
                <a:lnTo>
                  <a:pt x="15013" y="15355"/>
                </a:lnTo>
                <a:lnTo>
                  <a:pt x="15183" y="15330"/>
                </a:lnTo>
                <a:lnTo>
                  <a:pt x="15183" y="15330"/>
                </a:lnTo>
                <a:lnTo>
                  <a:pt x="15086" y="15355"/>
                </a:lnTo>
                <a:lnTo>
                  <a:pt x="14794" y="15452"/>
                </a:lnTo>
                <a:lnTo>
                  <a:pt x="14502" y="15549"/>
                </a:lnTo>
                <a:lnTo>
                  <a:pt x="13918" y="15671"/>
                </a:lnTo>
                <a:lnTo>
                  <a:pt x="13310" y="15768"/>
                </a:lnTo>
                <a:lnTo>
                  <a:pt x="12701" y="15841"/>
                </a:lnTo>
                <a:lnTo>
                  <a:pt x="12677" y="15720"/>
                </a:lnTo>
                <a:lnTo>
                  <a:pt x="12653" y="15525"/>
                </a:lnTo>
                <a:lnTo>
                  <a:pt x="12628" y="15428"/>
                </a:lnTo>
                <a:lnTo>
                  <a:pt x="12555" y="15330"/>
                </a:lnTo>
                <a:lnTo>
                  <a:pt x="12482" y="15257"/>
                </a:lnTo>
                <a:lnTo>
                  <a:pt x="12385" y="15233"/>
                </a:lnTo>
                <a:lnTo>
                  <a:pt x="12288" y="15257"/>
                </a:lnTo>
                <a:lnTo>
                  <a:pt x="12215" y="15330"/>
                </a:lnTo>
                <a:lnTo>
                  <a:pt x="12166" y="15428"/>
                </a:lnTo>
                <a:lnTo>
                  <a:pt x="12142" y="15525"/>
                </a:lnTo>
                <a:lnTo>
                  <a:pt x="12142" y="15720"/>
                </a:lnTo>
                <a:lnTo>
                  <a:pt x="12142" y="15890"/>
                </a:lnTo>
                <a:lnTo>
                  <a:pt x="11801" y="15939"/>
                </a:lnTo>
                <a:lnTo>
                  <a:pt x="11290" y="15987"/>
                </a:lnTo>
                <a:lnTo>
                  <a:pt x="10755" y="16036"/>
                </a:lnTo>
                <a:lnTo>
                  <a:pt x="9709" y="16085"/>
                </a:lnTo>
                <a:lnTo>
                  <a:pt x="7592" y="16085"/>
                </a:lnTo>
                <a:lnTo>
                  <a:pt x="6521" y="16060"/>
                </a:lnTo>
                <a:lnTo>
                  <a:pt x="5475" y="16012"/>
                </a:lnTo>
                <a:lnTo>
                  <a:pt x="4428" y="15939"/>
                </a:lnTo>
                <a:lnTo>
                  <a:pt x="3382" y="15841"/>
                </a:lnTo>
                <a:lnTo>
                  <a:pt x="3236" y="15817"/>
                </a:lnTo>
                <a:lnTo>
                  <a:pt x="3236" y="15768"/>
                </a:lnTo>
                <a:lnTo>
                  <a:pt x="3236" y="15671"/>
                </a:lnTo>
                <a:lnTo>
                  <a:pt x="3212" y="15622"/>
                </a:lnTo>
                <a:lnTo>
                  <a:pt x="3212" y="15574"/>
                </a:lnTo>
                <a:lnTo>
                  <a:pt x="3236" y="15403"/>
                </a:lnTo>
                <a:lnTo>
                  <a:pt x="3236" y="15306"/>
                </a:lnTo>
                <a:lnTo>
                  <a:pt x="3212" y="15209"/>
                </a:lnTo>
                <a:lnTo>
                  <a:pt x="3163" y="15136"/>
                </a:lnTo>
                <a:lnTo>
                  <a:pt x="3090" y="15087"/>
                </a:lnTo>
                <a:lnTo>
                  <a:pt x="3017" y="15087"/>
                </a:lnTo>
                <a:lnTo>
                  <a:pt x="2920" y="15111"/>
                </a:lnTo>
                <a:lnTo>
                  <a:pt x="2823" y="15209"/>
                </a:lnTo>
                <a:lnTo>
                  <a:pt x="2750" y="15330"/>
                </a:lnTo>
                <a:lnTo>
                  <a:pt x="2725" y="15452"/>
                </a:lnTo>
                <a:lnTo>
                  <a:pt x="2701" y="15598"/>
                </a:lnTo>
                <a:lnTo>
                  <a:pt x="2701" y="15695"/>
                </a:lnTo>
                <a:lnTo>
                  <a:pt x="2141" y="15525"/>
                </a:lnTo>
                <a:lnTo>
                  <a:pt x="1582" y="15355"/>
                </a:lnTo>
                <a:lnTo>
                  <a:pt x="1314" y="15282"/>
                </a:lnTo>
                <a:lnTo>
                  <a:pt x="1046" y="15257"/>
                </a:lnTo>
                <a:lnTo>
                  <a:pt x="754" y="15233"/>
                </a:lnTo>
                <a:lnTo>
                  <a:pt x="487" y="15257"/>
                </a:lnTo>
                <a:lnTo>
                  <a:pt x="462" y="15038"/>
                </a:lnTo>
                <a:lnTo>
                  <a:pt x="487" y="14844"/>
                </a:lnTo>
                <a:lnTo>
                  <a:pt x="511" y="14625"/>
                </a:lnTo>
                <a:lnTo>
                  <a:pt x="584" y="14430"/>
                </a:lnTo>
                <a:lnTo>
                  <a:pt x="657" y="14235"/>
                </a:lnTo>
                <a:lnTo>
                  <a:pt x="754" y="14041"/>
                </a:lnTo>
                <a:lnTo>
                  <a:pt x="852" y="13870"/>
                </a:lnTo>
                <a:lnTo>
                  <a:pt x="973" y="13676"/>
                </a:lnTo>
                <a:lnTo>
                  <a:pt x="1241" y="13359"/>
                </a:lnTo>
                <a:lnTo>
                  <a:pt x="1557" y="13043"/>
                </a:lnTo>
                <a:lnTo>
                  <a:pt x="1874" y="12775"/>
                </a:lnTo>
                <a:lnTo>
                  <a:pt x="2190" y="12532"/>
                </a:lnTo>
                <a:lnTo>
                  <a:pt x="2409" y="12386"/>
                </a:lnTo>
                <a:lnTo>
                  <a:pt x="2604" y="12289"/>
                </a:lnTo>
                <a:lnTo>
                  <a:pt x="3042" y="12070"/>
                </a:lnTo>
                <a:lnTo>
                  <a:pt x="3480" y="11924"/>
                </a:lnTo>
                <a:lnTo>
                  <a:pt x="3942" y="11778"/>
                </a:lnTo>
                <a:lnTo>
                  <a:pt x="4234" y="11680"/>
                </a:lnTo>
                <a:lnTo>
                  <a:pt x="4574" y="11607"/>
                </a:lnTo>
                <a:lnTo>
                  <a:pt x="5231" y="11437"/>
                </a:lnTo>
                <a:close/>
                <a:moveTo>
                  <a:pt x="8200" y="1"/>
                </a:moveTo>
                <a:lnTo>
                  <a:pt x="7811" y="50"/>
                </a:lnTo>
                <a:lnTo>
                  <a:pt x="7470" y="123"/>
                </a:lnTo>
                <a:lnTo>
                  <a:pt x="7154" y="244"/>
                </a:lnTo>
                <a:lnTo>
                  <a:pt x="6667" y="463"/>
                </a:lnTo>
                <a:lnTo>
                  <a:pt x="6424" y="609"/>
                </a:lnTo>
                <a:lnTo>
                  <a:pt x="6278" y="731"/>
                </a:lnTo>
                <a:lnTo>
                  <a:pt x="6205" y="804"/>
                </a:lnTo>
                <a:lnTo>
                  <a:pt x="6180" y="853"/>
                </a:lnTo>
                <a:lnTo>
                  <a:pt x="6205" y="926"/>
                </a:lnTo>
                <a:lnTo>
                  <a:pt x="6253" y="974"/>
                </a:lnTo>
                <a:lnTo>
                  <a:pt x="6302" y="999"/>
                </a:lnTo>
                <a:lnTo>
                  <a:pt x="6472" y="999"/>
                </a:lnTo>
                <a:lnTo>
                  <a:pt x="6594" y="950"/>
                </a:lnTo>
                <a:lnTo>
                  <a:pt x="6716" y="877"/>
                </a:lnTo>
                <a:lnTo>
                  <a:pt x="7178" y="682"/>
                </a:lnTo>
                <a:lnTo>
                  <a:pt x="7421" y="585"/>
                </a:lnTo>
                <a:lnTo>
                  <a:pt x="7665" y="488"/>
                </a:lnTo>
                <a:lnTo>
                  <a:pt x="8005" y="439"/>
                </a:lnTo>
                <a:lnTo>
                  <a:pt x="8346" y="415"/>
                </a:lnTo>
                <a:lnTo>
                  <a:pt x="8735" y="439"/>
                </a:lnTo>
                <a:lnTo>
                  <a:pt x="9125" y="488"/>
                </a:lnTo>
                <a:lnTo>
                  <a:pt x="9490" y="585"/>
                </a:lnTo>
                <a:lnTo>
                  <a:pt x="9855" y="707"/>
                </a:lnTo>
                <a:lnTo>
                  <a:pt x="10195" y="828"/>
                </a:lnTo>
                <a:lnTo>
                  <a:pt x="10487" y="974"/>
                </a:lnTo>
                <a:lnTo>
                  <a:pt x="10706" y="1096"/>
                </a:lnTo>
                <a:lnTo>
                  <a:pt x="10877" y="1242"/>
                </a:lnTo>
                <a:lnTo>
                  <a:pt x="11023" y="1412"/>
                </a:lnTo>
                <a:lnTo>
                  <a:pt x="11169" y="1583"/>
                </a:lnTo>
                <a:lnTo>
                  <a:pt x="11290" y="1801"/>
                </a:lnTo>
                <a:lnTo>
                  <a:pt x="11388" y="1996"/>
                </a:lnTo>
                <a:lnTo>
                  <a:pt x="11485" y="2215"/>
                </a:lnTo>
                <a:lnTo>
                  <a:pt x="11558" y="2458"/>
                </a:lnTo>
                <a:lnTo>
                  <a:pt x="11655" y="2921"/>
                </a:lnTo>
                <a:lnTo>
                  <a:pt x="11728" y="3407"/>
                </a:lnTo>
                <a:lnTo>
                  <a:pt x="11753" y="3894"/>
                </a:lnTo>
                <a:lnTo>
                  <a:pt x="11753" y="4356"/>
                </a:lnTo>
                <a:lnTo>
                  <a:pt x="11217" y="4356"/>
                </a:lnTo>
                <a:lnTo>
                  <a:pt x="10974" y="4332"/>
                </a:lnTo>
                <a:lnTo>
                  <a:pt x="10731" y="4259"/>
                </a:lnTo>
                <a:lnTo>
                  <a:pt x="10487" y="4210"/>
                </a:lnTo>
                <a:lnTo>
                  <a:pt x="10244" y="4113"/>
                </a:lnTo>
                <a:lnTo>
                  <a:pt x="9782" y="3918"/>
                </a:lnTo>
                <a:lnTo>
                  <a:pt x="9319" y="3675"/>
                </a:lnTo>
                <a:lnTo>
                  <a:pt x="8881" y="3432"/>
                </a:lnTo>
                <a:lnTo>
                  <a:pt x="8419" y="3164"/>
                </a:lnTo>
                <a:lnTo>
                  <a:pt x="7981" y="2921"/>
                </a:lnTo>
                <a:lnTo>
                  <a:pt x="7908" y="2896"/>
                </a:lnTo>
                <a:lnTo>
                  <a:pt x="7835" y="2896"/>
                </a:lnTo>
                <a:lnTo>
                  <a:pt x="7786" y="2921"/>
                </a:lnTo>
                <a:lnTo>
                  <a:pt x="7738" y="2945"/>
                </a:lnTo>
                <a:lnTo>
                  <a:pt x="7689" y="2994"/>
                </a:lnTo>
                <a:lnTo>
                  <a:pt x="7665" y="3042"/>
                </a:lnTo>
                <a:lnTo>
                  <a:pt x="7640" y="3115"/>
                </a:lnTo>
                <a:lnTo>
                  <a:pt x="7640" y="3164"/>
                </a:lnTo>
                <a:lnTo>
                  <a:pt x="7713" y="3529"/>
                </a:lnTo>
                <a:lnTo>
                  <a:pt x="7786" y="3894"/>
                </a:lnTo>
                <a:lnTo>
                  <a:pt x="7640" y="3797"/>
                </a:lnTo>
                <a:lnTo>
                  <a:pt x="7494" y="3699"/>
                </a:lnTo>
                <a:lnTo>
                  <a:pt x="7202" y="3432"/>
                </a:lnTo>
                <a:lnTo>
                  <a:pt x="6959" y="3140"/>
                </a:lnTo>
                <a:lnTo>
                  <a:pt x="6740" y="2799"/>
                </a:lnTo>
                <a:lnTo>
                  <a:pt x="6545" y="2458"/>
                </a:lnTo>
                <a:lnTo>
                  <a:pt x="6424" y="2118"/>
                </a:lnTo>
                <a:lnTo>
                  <a:pt x="6399" y="1947"/>
                </a:lnTo>
                <a:lnTo>
                  <a:pt x="6375" y="1777"/>
                </a:lnTo>
                <a:lnTo>
                  <a:pt x="6375" y="1607"/>
                </a:lnTo>
                <a:lnTo>
                  <a:pt x="6399" y="1461"/>
                </a:lnTo>
                <a:lnTo>
                  <a:pt x="6399" y="1388"/>
                </a:lnTo>
                <a:lnTo>
                  <a:pt x="6399" y="1339"/>
                </a:lnTo>
                <a:lnTo>
                  <a:pt x="6351" y="1291"/>
                </a:lnTo>
                <a:lnTo>
                  <a:pt x="6302" y="1266"/>
                </a:lnTo>
                <a:lnTo>
                  <a:pt x="6205" y="1266"/>
                </a:lnTo>
                <a:lnTo>
                  <a:pt x="6156" y="1291"/>
                </a:lnTo>
                <a:lnTo>
                  <a:pt x="6107" y="1339"/>
                </a:lnTo>
                <a:lnTo>
                  <a:pt x="6034" y="1485"/>
                </a:lnTo>
                <a:lnTo>
                  <a:pt x="6010" y="1655"/>
                </a:lnTo>
                <a:lnTo>
                  <a:pt x="5815" y="1680"/>
                </a:lnTo>
                <a:lnTo>
                  <a:pt x="5645" y="1728"/>
                </a:lnTo>
                <a:lnTo>
                  <a:pt x="5475" y="1826"/>
                </a:lnTo>
                <a:lnTo>
                  <a:pt x="5304" y="1923"/>
                </a:lnTo>
                <a:lnTo>
                  <a:pt x="5085" y="2069"/>
                </a:lnTo>
                <a:lnTo>
                  <a:pt x="4891" y="2215"/>
                </a:lnTo>
                <a:lnTo>
                  <a:pt x="4720" y="2337"/>
                </a:lnTo>
                <a:lnTo>
                  <a:pt x="4647" y="2410"/>
                </a:lnTo>
                <a:lnTo>
                  <a:pt x="4599" y="2507"/>
                </a:lnTo>
                <a:lnTo>
                  <a:pt x="4574" y="2531"/>
                </a:lnTo>
                <a:lnTo>
                  <a:pt x="4599" y="2556"/>
                </a:lnTo>
                <a:lnTo>
                  <a:pt x="4623" y="2580"/>
                </a:lnTo>
                <a:lnTo>
                  <a:pt x="4647" y="2604"/>
                </a:lnTo>
                <a:lnTo>
                  <a:pt x="4745" y="2580"/>
                </a:lnTo>
                <a:lnTo>
                  <a:pt x="4818" y="2556"/>
                </a:lnTo>
                <a:lnTo>
                  <a:pt x="4988" y="2458"/>
                </a:lnTo>
                <a:lnTo>
                  <a:pt x="5280" y="2239"/>
                </a:lnTo>
                <a:lnTo>
                  <a:pt x="5621" y="1996"/>
                </a:lnTo>
                <a:lnTo>
                  <a:pt x="5986" y="1801"/>
                </a:lnTo>
                <a:lnTo>
                  <a:pt x="5986" y="1996"/>
                </a:lnTo>
                <a:lnTo>
                  <a:pt x="6034" y="2166"/>
                </a:lnTo>
                <a:lnTo>
                  <a:pt x="6083" y="2337"/>
                </a:lnTo>
                <a:lnTo>
                  <a:pt x="6156" y="2531"/>
                </a:lnTo>
                <a:lnTo>
                  <a:pt x="6302" y="2872"/>
                </a:lnTo>
                <a:lnTo>
                  <a:pt x="6472" y="3164"/>
                </a:lnTo>
                <a:lnTo>
                  <a:pt x="6618" y="3359"/>
                </a:lnTo>
                <a:lnTo>
                  <a:pt x="6764" y="3578"/>
                </a:lnTo>
                <a:lnTo>
                  <a:pt x="6959" y="3772"/>
                </a:lnTo>
                <a:lnTo>
                  <a:pt x="7129" y="3967"/>
                </a:lnTo>
                <a:lnTo>
                  <a:pt x="7348" y="4137"/>
                </a:lnTo>
                <a:lnTo>
                  <a:pt x="7567" y="4283"/>
                </a:lnTo>
                <a:lnTo>
                  <a:pt x="7811" y="4381"/>
                </a:lnTo>
                <a:lnTo>
                  <a:pt x="8054" y="4454"/>
                </a:lnTo>
                <a:lnTo>
                  <a:pt x="8151" y="4454"/>
                </a:lnTo>
                <a:lnTo>
                  <a:pt x="8249" y="4381"/>
                </a:lnTo>
                <a:lnTo>
                  <a:pt x="8297" y="4356"/>
                </a:lnTo>
                <a:lnTo>
                  <a:pt x="8322" y="4308"/>
                </a:lnTo>
                <a:lnTo>
                  <a:pt x="8322" y="4235"/>
                </a:lnTo>
                <a:lnTo>
                  <a:pt x="8322" y="4186"/>
                </a:lnTo>
                <a:lnTo>
                  <a:pt x="8151" y="3505"/>
                </a:lnTo>
                <a:lnTo>
                  <a:pt x="8151" y="3505"/>
                </a:lnTo>
                <a:lnTo>
                  <a:pt x="8881" y="3918"/>
                </a:lnTo>
                <a:lnTo>
                  <a:pt x="9587" y="4283"/>
                </a:lnTo>
                <a:lnTo>
                  <a:pt x="9952" y="4429"/>
                </a:lnTo>
                <a:lnTo>
                  <a:pt x="10317" y="4575"/>
                </a:lnTo>
                <a:lnTo>
                  <a:pt x="10682" y="4697"/>
                </a:lnTo>
                <a:lnTo>
                  <a:pt x="11071" y="4746"/>
                </a:lnTo>
                <a:lnTo>
                  <a:pt x="11169" y="4940"/>
                </a:lnTo>
                <a:lnTo>
                  <a:pt x="11242" y="5111"/>
                </a:lnTo>
                <a:lnTo>
                  <a:pt x="11266" y="5281"/>
                </a:lnTo>
                <a:lnTo>
                  <a:pt x="11266" y="5451"/>
                </a:lnTo>
                <a:lnTo>
                  <a:pt x="11242" y="5792"/>
                </a:lnTo>
                <a:lnTo>
                  <a:pt x="11266" y="5865"/>
                </a:lnTo>
                <a:lnTo>
                  <a:pt x="11315" y="5938"/>
                </a:lnTo>
                <a:lnTo>
                  <a:pt x="11363" y="5987"/>
                </a:lnTo>
                <a:lnTo>
                  <a:pt x="11509" y="5987"/>
                </a:lnTo>
                <a:lnTo>
                  <a:pt x="11582" y="5962"/>
                </a:lnTo>
                <a:lnTo>
                  <a:pt x="11631" y="5914"/>
                </a:lnTo>
                <a:lnTo>
                  <a:pt x="11655" y="5841"/>
                </a:lnTo>
                <a:lnTo>
                  <a:pt x="11704" y="5622"/>
                </a:lnTo>
                <a:lnTo>
                  <a:pt x="11704" y="5354"/>
                </a:lnTo>
                <a:lnTo>
                  <a:pt x="11680" y="5135"/>
                </a:lnTo>
                <a:lnTo>
                  <a:pt x="11607" y="4892"/>
                </a:lnTo>
                <a:lnTo>
                  <a:pt x="11558" y="4794"/>
                </a:lnTo>
                <a:lnTo>
                  <a:pt x="11680" y="4770"/>
                </a:lnTo>
                <a:lnTo>
                  <a:pt x="11801" y="4940"/>
                </a:lnTo>
                <a:lnTo>
                  <a:pt x="11923" y="5111"/>
                </a:lnTo>
                <a:lnTo>
                  <a:pt x="11996" y="5305"/>
                </a:lnTo>
                <a:lnTo>
                  <a:pt x="12044" y="5500"/>
                </a:lnTo>
                <a:lnTo>
                  <a:pt x="12069" y="5695"/>
                </a:lnTo>
                <a:lnTo>
                  <a:pt x="12093" y="5889"/>
                </a:lnTo>
                <a:lnTo>
                  <a:pt x="12069" y="6108"/>
                </a:lnTo>
                <a:lnTo>
                  <a:pt x="12044" y="6303"/>
                </a:lnTo>
                <a:lnTo>
                  <a:pt x="11996" y="6522"/>
                </a:lnTo>
                <a:lnTo>
                  <a:pt x="11899" y="6692"/>
                </a:lnTo>
                <a:lnTo>
                  <a:pt x="11801" y="6887"/>
                </a:lnTo>
                <a:lnTo>
                  <a:pt x="11655" y="7033"/>
                </a:lnTo>
                <a:lnTo>
                  <a:pt x="11631" y="7082"/>
                </a:lnTo>
                <a:lnTo>
                  <a:pt x="11631" y="6936"/>
                </a:lnTo>
                <a:lnTo>
                  <a:pt x="11631" y="6814"/>
                </a:lnTo>
                <a:lnTo>
                  <a:pt x="11582" y="6717"/>
                </a:lnTo>
                <a:lnTo>
                  <a:pt x="11509" y="6619"/>
                </a:lnTo>
                <a:lnTo>
                  <a:pt x="11436" y="6571"/>
                </a:lnTo>
                <a:lnTo>
                  <a:pt x="11290" y="6571"/>
                </a:lnTo>
                <a:lnTo>
                  <a:pt x="11242" y="6619"/>
                </a:lnTo>
                <a:lnTo>
                  <a:pt x="11193" y="6668"/>
                </a:lnTo>
                <a:lnTo>
                  <a:pt x="11169" y="6717"/>
                </a:lnTo>
                <a:lnTo>
                  <a:pt x="11169" y="6790"/>
                </a:lnTo>
                <a:lnTo>
                  <a:pt x="11193" y="6863"/>
                </a:lnTo>
                <a:lnTo>
                  <a:pt x="11169" y="6838"/>
                </a:lnTo>
                <a:lnTo>
                  <a:pt x="11144" y="6863"/>
                </a:lnTo>
                <a:lnTo>
                  <a:pt x="11144" y="6984"/>
                </a:lnTo>
                <a:lnTo>
                  <a:pt x="11071" y="7228"/>
                </a:lnTo>
                <a:lnTo>
                  <a:pt x="10974" y="7447"/>
                </a:lnTo>
                <a:lnTo>
                  <a:pt x="10755" y="7933"/>
                </a:lnTo>
                <a:lnTo>
                  <a:pt x="10487" y="8396"/>
                </a:lnTo>
                <a:lnTo>
                  <a:pt x="10317" y="8663"/>
                </a:lnTo>
                <a:lnTo>
                  <a:pt x="10098" y="8907"/>
                </a:lnTo>
                <a:lnTo>
                  <a:pt x="9879" y="9126"/>
                </a:lnTo>
                <a:lnTo>
                  <a:pt x="9611" y="9320"/>
                </a:lnTo>
                <a:lnTo>
                  <a:pt x="9344" y="9491"/>
                </a:lnTo>
                <a:lnTo>
                  <a:pt x="9052" y="9637"/>
                </a:lnTo>
                <a:lnTo>
                  <a:pt x="8735" y="9734"/>
                </a:lnTo>
                <a:lnTo>
                  <a:pt x="8419" y="9782"/>
                </a:lnTo>
                <a:lnTo>
                  <a:pt x="8078" y="9807"/>
                </a:lnTo>
                <a:lnTo>
                  <a:pt x="7738" y="9782"/>
                </a:lnTo>
                <a:lnTo>
                  <a:pt x="7397" y="9709"/>
                </a:lnTo>
                <a:lnTo>
                  <a:pt x="7056" y="9612"/>
                </a:lnTo>
                <a:lnTo>
                  <a:pt x="6716" y="9466"/>
                </a:lnTo>
                <a:lnTo>
                  <a:pt x="6424" y="9296"/>
                </a:lnTo>
                <a:lnTo>
                  <a:pt x="6107" y="9126"/>
                </a:lnTo>
                <a:lnTo>
                  <a:pt x="5840" y="8907"/>
                </a:lnTo>
                <a:lnTo>
                  <a:pt x="5596" y="8712"/>
                </a:lnTo>
                <a:lnTo>
                  <a:pt x="5377" y="8469"/>
                </a:lnTo>
                <a:lnTo>
                  <a:pt x="5158" y="8225"/>
                </a:lnTo>
                <a:lnTo>
                  <a:pt x="4988" y="7958"/>
                </a:lnTo>
                <a:lnTo>
                  <a:pt x="4891" y="7787"/>
                </a:lnTo>
                <a:lnTo>
                  <a:pt x="4818" y="7641"/>
                </a:lnTo>
                <a:lnTo>
                  <a:pt x="4696" y="7301"/>
                </a:lnTo>
                <a:lnTo>
                  <a:pt x="4599" y="6960"/>
                </a:lnTo>
                <a:lnTo>
                  <a:pt x="4477" y="6644"/>
                </a:lnTo>
                <a:lnTo>
                  <a:pt x="4428" y="6571"/>
                </a:lnTo>
                <a:lnTo>
                  <a:pt x="4355" y="6546"/>
                </a:lnTo>
                <a:lnTo>
                  <a:pt x="4282" y="6571"/>
                </a:lnTo>
                <a:lnTo>
                  <a:pt x="4258" y="6595"/>
                </a:lnTo>
                <a:lnTo>
                  <a:pt x="4234" y="6644"/>
                </a:lnTo>
                <a:lnTo>
                  <a:pt x="4209" y="6936"/>
                </a:lnTo>
                <a:lnTo>
                  <a:pt x="4234" y="7228"/>
                </a:lnTo>
                <a:lnTo>
                  <a:pt x="4088" y="7130"/>
                </a:lnTo>
                <a:lnTo>
                  <a:pt x="3966" y="7033"/>
                </a:lnTo>
                <a:lnTo>
                  <a:pt x="3845" y="6911"/>
                </a:lnTo>
                <a:lnTo>
                  <a:pt x="3772" y="6790"/>
                </a:lnTo>
                <a:lnTo>
                  <a:pt x="3699" y="6644"/>
                </a:lnTo>
                <a:lnTo>
                  <a:pt x="3650" y="6473"/>
                </a:lnTo>
                <a:lnTo>
                  <a:pt x="3577" y="6133"/>
                </a:lnTo>
                <a:lnTo>
                  <a:pt x="3553" y="5816"/>
                </a:lnTo>
                <a:lnTo>
                  <a:pt x="3577" y="5670"/>
                </a:lnTo>
                <a:lnTo>
                  <a:pt x="3601" y="5524"/>
                </a:lnTo>
                <a:lnTo>
                  <a:pt x="3650" y="5378"/>
                </a:lnTo>
                <a:lnTo>
                  <a:pt x="3699" y="5232"/>
                </a:lnTo>
                <a:lnTo>
                  <a:pt x="3772" y="5111"/>
                </a:lnTo>
                <a:lnTo>
                  <a:pt x="3893" y="5013"/>
                </a:lnTo>
                <a:lnTo>
                  <a:pt x="3942" y="5013"/>
                </a:lnTo>
                <a:lnTo>
                  <a:pt x="3918" y="5208"/>
                </a:lnTo>
                <a:lnTo>
                  <a:pt x="3942" y="5403"/>
                </a:lnTo>
                <a:lnTo>
                  <a:pt x="3966" y="5476"/>
                </a:lnTo>
                <a:lnTo>
                  <a:pt x="4015" y="5549"/>
                </a:lnTo>
                <a:lnTo>
                  <a:pt x="4063" y="5622"/>
                </a:lnTo>
                <a:lnTo>
                  <a:pt x="4136" y="5670"/>
                </a:lnTo>
                <a:lnTo>
                  <a:pt x="4209" y="5695"/>
                </a:lnTo>
                <a:lnTo>
                  <a:pt x="4258" y="5670"/>
                </a:lnTo>
                <a:lnTo>
                  <a:pt x="4307" y="5646"/>
                </a:lnTo>
                <a:lnTo>
                  <a:pt x="4355" y="5597"/>
                </a:lnTo>
                <a:lnTo>
                  <a:pt x="4355" y="5476"/>
                </a:lnTo>
                <a:lnTo>
                  <a:pt x="4355" y="5403"/>
                </a:lnTo>
                <a:lnTo>
                  <a:pt x="4307" y="5208"/>
                </a:lnTo>
                <a:lnTo>
                  <a:pt x="4331" y="5086"/>
                </a:lnTo>
                <a:lnTo>
                  <a:pt x="4355" y="4965"/>
                </a:lnTo>
                <a:lnTo>
                  <a:pt x="4453" y="4746"/>
                </a:lnTo>
                <a:lnTo>
                  <a:pt x="4550" y="4575"/>
                </a:lnTo>
                <a:lnTo>
                  <a:pt x="4647" y="4405"/>
                </a:lnTo>
                <a:lnTo>
                  <a:pt x="5085" y="4016"/>
                </a:lnTo>
                <a:lnTo>
                  <a:pt x="5377" y="3748"/>
                </a:lnTo>
                <a:lnTo>
                  <a:pt x="5669" y="3432"/>
                </a:lnTo>
                <a:lnTo>
                  <a:pt x="5791" y="3237"/>
                </a:lnTo>
                <a:lnTo>
                  <a:pt x="5888" y="3067"/>
                </a:lnTo>
                <a:lnTo>
                  <a:pt x="5961" y="2872"/>
                </a:lnTo>
                <a:lnTo>
                  <a:pt x="6010" y="2677"/>
                </a:lnTo>
                <a:lnTo>
                  <a:pt x="5986" y="2629"/>
                </a:lnTo>
                <a:lnTo>
                  <a:pt x="5937" y="2604"/>
                </a:lnTo>
                <a:lnTo>
                  <a:pt x="5888" y="2604"/>
                </a:lnTo>
                <a:lnTo>
                  <a:pt x="5864" y="2629"/>
                </a:lnTo>
                <a:lnTo>
                  <a:pt x="5718" y="2750"/>
                </a:lnTo>
                <a:lnTo>
                  <a:pt x="5596" y="2921"/>
                </a:lnTo>
                <a:lnTo>
                  <a:pt x="5377" y="3237"/>
                </a:lnTo>
                <a:lnTo>
                  <a:pt x="5110" y="3505"/>
                </a:lnTo>
                <a:lnTo>
                  <a:pt x="4818" y="3772"/>
                </a:lnTo>
                <a:lnTo>
                  <a:pt x="4647" y="3894"/>
                </a:lnTo>
                <a:lnTo>
                  <a:pt x="4453" y="4040"/>
                </a:lnTo>
                <a:lnTo>
                  <a:pt x="4063" y="4332"/>
                </a:lnTo>
                <a:lnTo>
                  <a:pt x="4112" y="3894"/>
                </a:lnTo>
                <a:lnTo>
                  <a:pt x="4209" y="3456"/>
                </a:lnTo>
                <a:lnTo>
                  <a:pt x="4331" y="3042"/>
                </a:lnTo>
                <a:lnTo>
                  <a:pt x="4477" y="2629"/>
                </a:lnTo>
                <a:lnTo>
                  <a:pt x="4599" y="2337"/>
                </a:lnTo>
                <a:lnTo>
                  <a:pt x="4769" y="2045"/>
                </a:lnTo>
                <a:lnTo>
                  <a:pt x="4939" y="1777"/>
                </a:lnTo>
                <a:lnTo>
                  <a:pt x="5158" y="1558"/>
                </a:lnTo>
                <a:lnTo>
                  <a:pt x="5256" y="1485"/>
                </a:lnTo>
                <a:lnTo>
                  <a:pt x="5377" y="1412"/>
                </a:lnTo>
                <a:lnTo>
                  <a:pt x="5596" y="1364"/>
                </a:lnTo>
                <a:lnTo>
                  <a:pt x="5815" y="1315"/>
                </a:lnTo>
                <a:lnTo>
                  <a:pt x="5913" y="1291"/>
                </a:lnTo>
                <a:lnTo>
                  <a:pt x="6034" y="1242"/>
                </a:lnTo>
                <a:lnTo>
                  <a:pt x="6034" y="1218"/>
                </a:lnTo>
                <a:lnTo>
                  <a:pt x="6034" y="1193"/>
                </a:lnTo>
                <a:lnTo>
                  <a:pt x="5961" y="1096"/>
                </a:lnTo>
                <a:lnTo>
                  <a:pt x="5888" y="1023"/>
                </a:lnTo>
                <a:lnTo>
                  <a:pt x="5767" y="974"/>
                </a:lnTo>
                <a:lnTo>
                  <a:pt x="5523" y="974"/>
                </a:lnTo>
                <a:lnTo>
                  <a:pt x="5402" y="999"/>
                </a:lnTo>
                <a:lnTo>
                  <a:pt x="5183" y="1072"/>
                </a:lnTo>
                <a:lnTo>
                  <a:pt x="5037" y="1145"/>
                </a:lnTo>
                <a:lnTo>
                  <a:pt x="4915" y="1242"/>
                </a:lnTo>
                <a:lnTo>
                  <a:pt x="4793" y="1364"/>
                </a:lnTo>
                <a:lnTo>
                  <a:pt x="4672" y="1485"/>
                </a:lnTo>
                <a:lnTo>
                  <a:pt x="4477" y="1728"/>
                </a:lnTo>
                <a:lnTo>
                  <a:pt x="4307" y="2020"/>
                </a:lnTo>
                <a:lnTo>
                  <a:pt x="4161" y="2312"/>
                </a:lnTo>
                <a:lnTo>
                  <a:pt x="4015" y="2653"/>
                </a:lnTo>
                <a:lnTo>
                  <a:pt x="3893" y="3018"/>
                </a:lnTo>
                <a:lnTo>
                  <a:pt x="3772" y="3359"/>
                </a:lnTo>
                <a:lnTo>
                  <a:pt x="3699" y="3724"/>
                </a:lnTo>
                <a:lnTo>
                  <a:pt x="3650" y="4113"/>
                </a:lnTo>
                <a:lnTo>
                  <a:pt x="3650" y="4454"/>
                </a:lnTo>
                <a:lnTo>
                  <a:pt x="3674" y="4819"/>
                </a:lnTo>
                <a:lnTo>
                  <a:pt x="3553" y="4892"/>
                </a:lnTo>
                <a:lnTo>
                  <a:pt x="3455" y="5038"/>
                </a:lnTo>
                <a:lnTo>
                  <a:pt x="3382" y="5184"/>
                </a:lnTo>
                <a:lnTo>
                  <a:pt x="3334" y="5378"/>
                </a:lnTo>
                <a:lnTo>
                  <a:pt x="3236" y="5719"/>
                </a:lnTo>
                <a:lnTo>
                  <a:pt x="3212" y="5962"/>
                </a:lnTo>
                <a:lnTo>
                  <a:pt x="3236" y="6230"/>
                </a:lnTo>
                <a:lnTo>
                  <a:pt x="3285" y="6522"/>
                </a:lnTo>
                <a:lnTo>
                  <a:pt x="3358" y="6814"/>
                </a:lnTo>
                <a:lnTo>
                  <a:pt x="3480" y="7082"/>
                </a:lnTo>
                <a:lnTo>
                  <a:pt x="3626" y="7325"/>
                </a:lnTo>
                <a:lnTo>
                  <a:pt x="3723" y="7422"/>
                </a:lnTo>
                <a:lnTo>
                  <a:pt x="3845" y="7520"/>
                </a:lnTo>
                <a:lnTo>
                  <a:pt x="3942" y="7593"/>
                </a:lnTo>
                <a:lnTo>
                  <a:pt x="4063" y="7641"/>
                </a:lnTo>
                <a:lnTo>
                  <a:pt x="4209" y="7690"/>
                </a:lnTo>
                <a:lnTo>
                  <a:pt x="4355" y="7690"/>
                </a:lnTo>
                <a:lnTo>
                  <a:pt x="4477" y="7933"/>
                </a:lnTo>
                <a:lnTo>
                  <a:pt x="4599" y="8177"/>
                </a:lnTo>
                <a:lnTo>
                  <a:pt x="4745" y="8396"/>
                </a:lnTo>
                <a:lnTo>
                  <a:pt x="4915" y="8615"/>
                </a:lnTo>
                <a:lnTo>
                  <a:pt x="5085" y="8809"/>
                </a:lnTo>
                <a:lnTo>
                  <a:pt x="5256" y="8980"/>
                </a:lnTo>
                <a:lnTo>
                  <a:pt x="5645" y="9320"/>
                </a:lnTo>
                <a:lnTo>
                  <a:pt x="6010" y="9588"/>
                </a:lnTo>
                <a:lnTo>
                  <a:pt x="6424" y="9831"/>
                </a:lnTo>
                <a:lnTo>
                  <a:pt x="6351" y="9855"/>
                </a:lnTo>
                <a:lnTo>
                  <a:pt x="6278" y="9928"/>
                </a:lnTo>
                <a:lnTo>
                  <a:pt x="6253" y="10001"/>
                </a:lnTo>
                <a:lnTo>
                  <a:pt x="6205" y="10074"/>
                </a:lnTo>
                <a:lnTo>
                  <a:pt x="6180" y="10269"/>
                </a:lnTo>
                <a:lnTo>
                  <a:pt x="6156" y="10464"/>
                </a:lnTo>
                <a:lnTo>
                  <a:pt x="6156" y="10610"/>
                </a:lnTo>
                <a:lnTo>
                  <a:pt x="6180" y="10804"/>
                </a:lnTo>
                <a:lnTo>
                  <a:pt x="6010" y="10829"/>
                </a:lnTo>
                <a:lnTo>
                  <a:pt x="5864" y="10853"/>
                </a:lnTo>
                <a:lnTo>
                  <a:pt x="5596" y="10902"/>
                </a:lnTo>
                <a:lnTo>
                  <a:pt x="5231" y="10975"/>
                </a:lnTo>
                <a:lnTo>
                  <a:pt x="4866" y="11072"/>
                </a:lnTo>
                <a:lnTo>
                  <a:pt x="4161" y="11242"/>
                </a:lnTo>
                <a:lnTo>
                  <a:pt x="3480" y="11437"/>
                </a:lnTo>
                <a:lnTo>
                  <a:pt x="2993" y="11632"/>
                </a:lnTo>
                <a:lnTo>
                  <a:pt x="2531" y="11826"/>
                </a:lnTo>
                <a:lnTo>
                  <a:pt x="2068" y="12070"/>
                </a:lnTo>
                <a:lnTo>
                  <a:pt x="1655" y="12362"/>
                </a:lnTo>
                <a:lnTo>
                  <a:pt x="1314" y="12654"/>
                </a:lnTo>
                <a:lnTo>
                  <a:pt x="973" y="12970"/>
                </a:lnTo>
                <a:lnTo>
                  <a:pt x="681" y="13335"/>
                </a:lnTo>
                <a:lnTo>
                  <a:pt x="414" y="13700"/>
                </a:lnTo>
                <a:lnTo>
                  <a:pt x="316" y="13919"/>
                </a:lnTo>
                <a:lnTo>
                  <a:pt x="219" y="14114"/>
                </a:lnTo>
                <a:lnTo>
                  <a:pt x="122" y="14333"/>
                </a:lnTo>
                <a:lnTo>
                  <a:pt x="73" y="14552"/>
                </a:lnTo>
                <a:lnTo>
                  <a:pt x="24" y="14771"/>
                </a:lnTo>
                <a:lnTo>
                  <a:pt x="0" y="14990"/>
                </a:lnTo>
                <a:lnTo>
                  <a:pt x="24" y="15209"/>
                </a:lnTo>
                <a:lnTo>
                  <a:pt x="49" y="15428"/>
                </a:lnTo>
                <a:lnTo>
                  <a:pt x="73" y="15525"/>
                </a:lnTo>
                <a:lnTo>
                  <a:pt x="122" y="15574"/>
                </a:lnTo>
                <a:lnTo>
                  <a:pt x="170" y="15598"/>
                </a:lnTo>
                <a:lnTo>
                  <a:pt x="243" y="15598"/>
                </a:lnTo>
                <a:lnTo>
                  <a:pt x="316" y="15671"/>
                </a:lnTo>
                <a:lnTo>
                  <a:pt x="414" y="15695"/>
                </a:lnTo>
                <a:lnTo>
                  <a:pt x="803" y="15720"/>
                </a:lnTo>
                <a:lnTo>
                  <a:pt x="1217" y="15793"/>
                </a:lnTo>
                <a:lnTo>
                  <a:pt x="1606" y="15890"/>
                </a:lnTo>
                <a:lnTo>
                  <a:pt x="1995" y="15987"/>
                </a:lnTo>
                <a:lnTo>
                  <a:pt x="2774" y="16231"/>
                </a:lnTo>
                <a:lnTo>
                  <a:pt x="3163" y="16328"/>
                </a:lnTo>
                <a:lnTo>
                  <a:pt x="3553" y="16401"/>
                </a:lnTo>
                <a:lnTo>
                  <a:pt x="4599" y="16498"/>
                </a:lnTo>
                <a:lnTo>
                  <a:pt x="5669" y="16547"/>
                </a:lnTo>
                <a:lnTo>
                  <a:pt x="6716" y="16596"/>
                </a:lnTo>
                <a:lnTo>
                  <a:pt x="7762" y="16620"/>
                </a:lnTo>
                <a:lnTo>
                  <a:pt x="9879" y="16620"/>
                </a:lnTo>
                <a:lnTo>
                  <a:pt x="10950" y="16547"/>
                </a:lnTo>
                <a:lnTo>
                  <a:pt x="11996" y="16450"/>
                </a:lnTo>
                <a:lnTo>
                  <a:pt x="12823" y="16352"/>
                </a:lnTo>
                <a:lnTo>
                  <a:pt x="13626" y="16255"/>
                </a:lnTo>
                <a:lnTo>
                  <a:pt x="14040" y="16206"/>
                </a:lnTo>
                <a:lnTo>
                  <a:pt x="14453" y="16109"/>
                </a:lnTo>
                <a:lnTo>
                  <a:pt x="14843" y="16012"/>
                </a:lnTo>
                <a:lnTo>
                  <a:pt x="15232" y="15890"/>
                </a:lnTo>
                <a:lnTo>
                  <a:pt x="15305" y="15841"/>
                </a:lnTo>
                <a:lnTo>
                  <a:pt x="15378" y="15768"/>
                </a:lnTo>
                <a:lnTo>
                  <a:pt x="15402" y="15695"/>
                </a:lnTo>
                <a:lnTo>
                  <a:pt x="15427" y="15622"/>
                </a:lnTo>
                <a:lnTo>
                  <a:pt x="15524" y="15622"/>
                </a:lnTo>
                <a:lnTo>
                  <a:pt x="15621" y="15574"/>
                </a:lnTo>
                <a:lnTo>
                  <a:pt x="15670" y="15549"/>
                </a:lnTo>
                <a:lnTo>
                  <a:pt x="15694" y="15501"/>
                </a:lnTo>
                <a:lnTo>
                  <a:pt x="15694" y="15452"/>
                </a:lnTo>
                <a:lnTo>
                  <a:pt x="15694" y="15379"/>
                </a:lnTo>
                <a:lnTo>
                  <a:pt x="15646" y="14965"/>
                </a:lnTo>
                <a:lnTo>
                  <a:pt x="15548" y="14576"/>
                </a:lnTo>
                <a:lnTo>
                  <a:pt x="15427" y="14187"/>
                </a:lnTo>
                <a:lnTo>
                  <a:pt x="15256" y="13822"/>
                </a:lnTo>
                <a:lnTo>
                  <a:pt x="15281" y="13822"/>
                </a:lnTo>
                <a:lnTo>
                  <a:pt x="15329" y="13797"/>
                </a:lnTo>
                <a:lnTo>
                  <a:pt x="15354" y="13724"/>
                </a:lnTo>
                <a:lnTo>
                  <a:pt x="15354" y="13676"/>
                </a:lnTo>
                <a:lnTo>
                  <a:pt x="15305" y="13627"/>
                </a:lnTo>
                <a:lnTo>
                  <a:pt x="15110" y="13554"/>
                </a:lnTo>
                <a:lnTo>
                  <a:pt x="14989" y="13359"/>
                </a:lnTo>
                <a:lnTo>
                  <a:pt x="14843" y="13140"/>
                </a:lnTo>
                <a:lnTo>
                  <a:pt x="14502" y="12751"/>
                </a:lnTo>
                <a:lnTo>
                  <a:pt x="14113" y="12386"/>
                </a:lnTo>
                <a:lnTo>
                  <a:pt x="13699" y="12070"/>
                </a:lnTo>
                <a:lnTo>
                  <a:pt x="13456" y="11924"/>
                </a:lnTo>
                <a:lnTo>
                  <a:pt x="13237" y="11778"/>
                </a:lnTo>
                <a:lnTo>
                  <a:pt x="12726" y="11559"/>
                </a:lnTo>
                <a:lnTo>
                  <a:pt x="12215" y="11388"/>
                </a:lnTo>
                <a:lnTo>
                  <a:pt x="11680" y="11242"/>
                </a:lnTo>
                <a:lnTo>
                  <a:pt x="11071" y="11121"/>
                </a:lnTo>
                <a:lnTo>
                  <a:pt x="10463" y="11023"/>
                </a:lnTo>
                <a:lnTo>
                  <a:pt x="10341" y="10999"/>
                </a:lnTo>
                <a:lnTo>
                  <a:pt x="10244" y="10975"/>
                </a:lnTo>
                <a:lnTo>
                  <a:pt x="9879" y="10902"/>
                </a:lnTo>
                <a:lnTo>
                  <a:pt x="9684" y="10877"/>
                </a:lnTo>
                <a:lnTo>
                  <a:pt x="9490" y="10877"/>
                </a:lnTo>
                <a:lnTo>
                  <a:pt x="9490" y="10780"/>
                </a:lnTo>
                <a:lnTo>
                  <a:pt x="9490" y="10658"/>
                </a:lnTo>
                <a:lnTo>
                  <a:pt x="9490" y="10415"/>
                </a:lnTo>
                <a:lnTo>
                  <a:pt x="9490" y="10172"/>
                </a:lnTo>
                <a:lnTo>
                  <a:pt x="9465" y="10050"/>
                </a:lnTo>
                <a:lnTo>
                  <a:pt x="9441" y="9977"/>
                </a:lnTo>
                <a:lnTo>
                  <a:pt x="9660" y="9831"/>
                </a:lnTo>
                <a:lnTo>
                  <a:pt x="9879" y="9709"/>
                </a:lnTo>
                <a:lnTo>
                  <a:pt x="10098" y="9539"/>
                </a:lnTo>
                <a:lnTo>
                  <a:pt x="10293" y="9369"/>
                </a:lnTo>
                <a:lnTo>
                  <a:pt x="10463" y="9174"/>
                </a:lnTo>
                <a:lnTo>
                  <a:pt x="10633" y="8980"/>
                </a:lnTo>
                <a:lnTo>
                  <a:pt x="10804" y="8761"/>
                </a:lnTo>
                <a:lnTo>
                  <a:pt x="10950" y="8542"/>
                </a:lnTo>
                <a:lnTo>
                  <a:pt x="11193" y="8128"/>
                </a:lnTo>
                <a:lnTo>
                  <a:pt x="11363" y="7812"/>
                </a:lnTo>
                <a:lnTo>
                  <a:pt x="11509" y="7495"/>
                </a:lnTo>
                <a:lnTo>
                  <a:pt x="11582" y="7495"/>
                </a:lnTo>
                <a:lnTo>
                  <a:pt x="11655" y="7471"/>
                </a:lnTo>
                <a:lnTo>
                  <a:pt x="11801" y="7398"/>
                </a:lnTo>
                <a:lnTo>
                  <a:pt x="11947" y="7252"/>
                </a:lnTo>
                <a:lnTo>
                  <a:pt x="12093" y="7082"/>
                </a:lnTo>
                <a:lnTo>
                  <a:pt x="12215" y="6887"/>
                </a:lnTo>
                <a:lnTo>
                  <a:pt x="12288" y="6717"/>
                </a:lnTo>
                <a:lnTo>
                  <a:pt x="12409" y="6425"/>
                </a:lnTo>
                <a:lnTo>
                  <a:pt x="12458" y="6206"/>
                </a:lnTo>
                <a:lnTo>
                  <a:pt x="12482" y="5987"/>
                </a:lnTo>
                <a:lnTo>
                  <a:pt x="12482" y="5768"/>
                </a:lnTo>
                <a:lnTo>
                  <a:pt x="12458" y="5549"/>
                </a:lnTo>
                <a:lnTo>
                  <a:pt x="12434" y="5330"/>
                </a:lnTo>
                <a:lnTo>
                  <a:pt x="12361" y="5111"/>
                </a:lnTo>
                <a:lnTo>
                  <a:pt x="12263" y="4916"/>
                </a:lnTo>
                <a:lnTo>
                  <a:pt x="12142" y="4721"/>
                </a:lnTo>
                <a:lnTo>
                  <a:pt x="12190" y="4697"/>
                </a:lnTo>
                <a:lnTo>
                  <a:pt x="12239" y="4648"/>
                </a:lnTo>
                <a:lnTo>
                  <a:pt x="12263" y="4551"/>
                </a:lnTo>
                <a:lnTo>
                  <a:pt x="12239" y="4454"/>
                </a:lnTo>
                <a:lnTo>
                  <a:pt x="12166" y="4356"/>
                </a:lnTo>
                <a:lnTo>
                  <a:pt x="12166" y="3797"/>
                </a:lnTo>
                <a:lnTo>
                  <a:pt x="12142" y="3237"/>
                </a:lnTo>
                <a:lnTo>
                  <a:pt x="12093" y="2969"/>
                </a:lnTo>
                <a:lnTo>
                  <a:pt x="12044" y="2677"/>
                </a:lnTo>
                <a:lnTo>
                  <a:pt x="11971" y="2410"/>
                </a:lnTo>
                <a:lnTo>
                  <a:pt x="11899" y="2142"/>
                </a:lnTo>
                <a:lnTo>
                  <a:pt x="11801" y="1874"/>
                </a:lnTo>
                <a:lnTo>
                  <a:pt x="11680" y="1631"/>
                </a:lnTo>
                <a:lnTo>
                  <a:pt x="11534" y="1412"/>
                </a:lnTo>
                <a:lnTo>
                  <a:pt x="11363" y="1193"/>
                </a:lnTo>
                <a:lnTo>
                  <a:pt x="11193" y="974"/>
                </a:lnTo>
                <a:lnTo>
                  <a:pt x="10974" y="804"/>
                </a:lnTo>
                <a:lnTo>
                  <a:pt x="10755" y="634"/>
                </a:lnTo>
                <a:lnTo>
                  <a:pt x="10487" y="488"/>
                </a:lnTo>
                <a:lnTo>
                  <a:pt x="10171" y="342"/>
                </a:lnTo>
                <a:lnTo>
                  <a:pt x="9782" y="220"/>
                </a:lnTo>
                <a:lnTo>
                  <a:pt x="9417" y="123"/>
                </a:lnTo>
                <a:lnTo>
                  <a:pt x="9003" y="50"/>
                </a:lnTo>
                <a:lnTo>
                  <a:pt x="8589" y="25"/>
                </a:lnTo>
                <a:lnTo>
                  <a:pt x="820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-6000" y="108645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What is Hangfire?</a:t>
            </a:r>
            <a:endParaRPr sz="3000"/>
          </a:p>
        </p:txBody>
      </p:sp>
      <p:sp>
        <p:nvSpPr>
          <p:cNvPr id="71" name="Google Shape;71;p13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3"/>
          <p:cNvSpPr/>
          <p:nvPr/>
        </p:nvSpPr>
        <p:spPr>
          <a:xfrm>
            <a:off x="4345990" y="520319"/>
            <a:ext cx="380233" cy="327060"/>
          </a:xfrm>
          <a:custGeom>
            <a:avLst/>
            <a:gdLst/>
            <a:ahLst/>
            <a:cxnLst/>
            <a:rect l="l" t="t" r="r" b="b"/>
            <a:pathLst>
              <a:path w="17398" h="14965" extrusionOk="0">
                <a:moveTo>
                  <a:pt x="4258" y="12069"/>
                </a:moveTo>
                <a:lnTo>
                  <a:pt x="4599" y="12093"/>
                </a:lnTo>
                <a:lnTo>
                  <a:pt x="4769" y="12093"/>
                </a:lnTo>
                <a:lnTo>
                  <a:pt x="4721" y="12264"/>
                </a:lnTo>
                <a:lnTo>
                  <a:pt x="4672" y="12458"/>
                </a:lnTo>
                <a:lnTo>
                  <a:pt x="4672" y="12580"/>
                </a:lnTo>
                <a:lnTo>
                  <a:pt x="4477" y="12580"/>
                </a:lnTo>
                <a:lnTo>
                  <a:pt x="4307" y="12215"/>
                </a:lnTo>
                <a:lnTo>
                  <a:pt x="4258" y="12069"/>
                </a:lnTo>
                <a:close/>
                <a:moveTo>
                  <a:pt x="3991" y="12069"/>
                </a:moveTo>
                <a:lnTo>
                  <a:pt x="3991" y="12166"/>
                </a:lnTo>
                <a:lnTo>
                  <a:pt x="3991" y="12239"/>
                </a:lnTo>
                <a:lnTo>
                  <a:pt x="4015" y="12434"/>
                </a:lnTo>
                <a:lnTo>
                  <a:pt x="4064" y="12580"/>
                </a:lnTo>
                <a:lnTo>
                  <a:pt x="3553" y="12629"/>
                </a:lnTo>
                <a:lnTo>
                  <a:pt x="3529" y="12531"/>
                </a:lnTo>
                <a:lnTo>
                  <a:pt x="3504" y="12434"/>
                </a:lnTo>
                <a:lnTo>
                  <a:pt x="3480" y="12361"/>
                </a:lnTo>
                <a:lnTo>
                  <a:pt x="3456" y="12118"/>
                </a:lnTo>
                <a:lnTo>
                  <a:pt x="3456" y="12093"/>
                </a:lnTo>
                <a:lnTo>
                  <a:pt x="3991" y="12069"/>
                </a:lnTo>
                <a:close/>
                <a:moveTo>
                  <a:pt x="4940" y="12093"/>
                </a:moveTo>
                <a:lnTo>
                  <a:pt x="5499" y="12166"/>
                </a:lnTo>
                <a:lnTo>
                  <a:pt x="5475" y="12264"/>
                </a:lnTo>
                <a:lnTo>
                  <a:pt x="5451" y="12361"/>
                </a:lnTo>
                <a:lnTo>
                  <a:pt x="5451" y="12483"/>
                </a:lnTo>
                <a:lnTo>
                  <a:pt x="5475" y="12629"/>
                </a:lnTo>
                <a:lnTo>
                  <a:pt x="5378" y="12604"/>
                </a:lnTo>
                <a:lnTo>
                  <a:pt x="5061" y="12604"/>
                </a:lnTo>
                <a:lnTo>
                  <a:pt x="5061" y="12531"/>
                </a:lnTo>
                <a:lnTo>
                  <a:pt x="4988" y="12312"/>
                </a:lnTo>
                <a:lnTo>
                  <a:pt x="4940" y="12093"/>
                </a:lnTo>
                <a:close/>
                <a:moveTo>
                  <a:pt x="13699" y="12069"/>
                </a:moveTo>
                <a:lnTo>
                  <a:pt x="13651" y="12215"/>
                </a:lnTo>
                <a:lnTo>
                  <a:pt x="13602" y="12361"/>
                </a:lnTo>
                <a:lnTo>
                  <a:pt x="13602" y="12653"/>
                </a:lnTo>
                <a:lnTo>
                  <a:pt x="13188" y="12653"/>
                </a:lnTo>
                <a:lnTo>
                  <a:pt x="13115" y="12385"/>
                </a:lnTo>
                <a:lnTo>
                  <a:pt x="13091" y="12093"/>
                </a:lnTo>
                <a:lnTo>
                  <a:pt x="13699" y="12069"/>
                </a:lnTo>
                <a:close/>
                <a:moveTo>
                  <a:pt x="13845" y="12069"/>
                </a:moveTo>
                <a:lnTo>
                  <a:pt x="14381" y="12093"/>
                </a:lnTo>
                <a:lnTo>
                  <a:pt x="14332" y="12215"/>
                </a:lnTo>
                <a:lnTo>
                  <a:pt x="14283" y="12361"/>
                </a:lnTo>
                <a:lnTo>
                  <a:pt x="14283" y="12507"/>
                </a:lnTo>
                <a:lnTo>
                  <a:pt x="14283" y="12677"/>
                </a:lnTo>
                <a:lnTo>
                  <a:pt x="13943" y="12653"/>
                </a:lnTo>
                <a:lnTo>
                  <a:pt x="13943" y="12361"/>
                </a:lnTo>
                <a:lnTo>
                  <a:pt x="13894" y="12215"/>
                </a:lnTo>
                <a:lnTo>
                  <a:pt x="13845" y="12069"/>
                </a:lnTo>
                <a:close/>
                <a:moveTo>
                  <a:pt x="3188" y="12093"/>
                </a:moveTo>
                <a:lnTo>
                  <a:pt x="3139" y="12215"/>
                </a:lnTo>
                <a:lnTo>
                  <a:pt x="3139" y="12434"/>
                </a:lnTo>
                <a:lnTo>
                  <a:pt x="3139" y="12556"/>
                </a:lnTo>
                <a:lnTo>
                  <a:pt x="3164" y="12653"/>
                </a:lnTo>
                <a:lnTo>
                  <a:pt x="2750" y="12726"/>
                </a:lnTo>
                <a:lnTo>
                  <a:pt x="2677" y="12726"/>
                </a:lnTo>
                <a:lnTo>
                  <a:pt x="2701" y="12677"/>
                </a:lnTo>
                <a:lnTo>
                  <a:pt x="2701" y="12629"/>
                </a:lnTo>
                <a:lnTo>
                  <a:pt x="2701" y="12580"/>
                </a:lnTo>
                <a:lnTo>
                  <a:pt x="2653" y="12531"/>
                </a:lnTo>
                <a:lnTo>
                  <a:pt x="2628" y="12458"/>
                </a:lnTo>
                <a:lnTo>
                  <a:pt x="2604" y="12361"/>
                </a:lnTo>
                <a:lnTo>
                  <a:pt x="2580" y="12166"/>
                </a:lnTo>
                <a:lnTo>
                  <a:pt x="3188" y="12093"/>
                </a:lnTo>
                <a:close/>
                <a:moveTo>
                  <a:pt x="5694" y="12215"/>
                </a:moveTo>
                <a:lnTo>
                  <a:pt x="5986" y="12288"/>
                </a:lnTo>
                <a:lnTo>
                  <a:pt x="6278" y="12361"/>
                </a:lnTo>
                <a:lnTo>
                  <a:pt x="6229" y="12507"/>
                </a:lnTo>
                <a:lnTo>
                  <a:pt x="6229" y="12677"/>
                </a:lnTo>
                <a:lnTo>
                  <a:pt x="6229" y="12726"/>
                </a:lnTo>
                <a:lnTo>
                  <a:pt x="5791" y="12653"/>
                </a:lnTo>
                <a:lnTo>
                  <a:pt x="5767" y="12531"/>
                </a:lnTo>
                <a:lnTo>
                  <a:pt x="5743" y="12410"/>
                </a:lnTo>
                <a:lnTo>
                  <a:pt x="5694" y="12215"/>
                </a:lnTo>
                <a:close/>
                <a:moveTo>
                  <a:pt x="13383" y="487"/>
                </a:moveTo>
                <a:lnTo>
                  <a:pt x="13699" y="511"/>
                </a:lnTo>
                <a:lnTo>
                  <a:pt x="14308" y="584"/>
                </a:lnTo>
                <a:lnTo>
                  <a:pt x="14648" y="657"/>
                </a:lnTo>
                <a:lnTo>
                  <a:pt x="14989" y="730"/>
                </a:lnTo>
                <a:lnTo>
                  <a:pt x="15305" y="827"/>
                </a:lnTo>
                <a:lnTo>
                  <a:pt x="15646" y="949"/>
                </a:lnTo>
                <a:lnTo>
                  <a:pt x="15938" y="1095"/>
                </a:lnTo>
                <a:lnTo>
                  <a:pt x="16230" y="1265"/>
                </a:lnTo>
                <a:lnTo>
                  <a:pt x="16498" y="1484"/>
                </a:lnTo>
                <a:lnTo>
                  <a:pt x="16741" y="1728"/>
                </a:lnTo>
                <a:lnTo>
                  <a:pt x="16741" y="1801"/>
                </a:lnTo>
                <a:lnTo>
                  <a:pt x="16790" y="2020"/>
                </a:lnTo>
                <a:lnTo>
                  <a:pt x="16838" y="2214"/>
                </a:lnTo>
                <a:lnTo>
                  <a:pt x="16887" y="2652"/>
                </a:lnTo>
                <a:lnTo>
                  <a:pt x="16887" y="3066"/>
                </a:lnTo>
                <a:lnTo>
                  <a:pt x="16911" y="3504"/>
                </a:lnTo>
                <a:lnTo>
                  <a:pt x="16887" y="4477"/>
                </a:lnTo>
                <a:lnTo>
                  <a:pt x="16863" y="5475"/>
                </a:lnTo>
                <a:lnTo>
                  <a:pt x="16814" y="6983"/>
                </a:lnTo>
                <a:lnTo>
                  <a:pt x="16790" y="8492"/>
                </a:lnTo>
                <a:lnTo>
                  <a:pt x="16838" y="10244"/>
                </a:lnTo>
                <a:lnTo>
                  <a:pt x="16838" y="11120"/>
                </a:lnTo>
                <a:lnTo>
                  <a:pt x="16790" y="11996"/>
                </a:lnTo>
                <a:lnTo>
                  <a:pt x="16473" y="11947"/>
                </a:lnTo>
                <a:lnTo>
                  <a:pt x="16181" y="11874"/>
                </a:lnTo>
                <a:lnTo>
                  <a:pt x="15622" y="11753"/>
                </a:lnTo>
                <a:lnTo>
                  <a:pt x="15354" y="11680"/>
                </a:lnTo>
                <a:lnTo>
                  <a:pt x="15062" y="11655"/>
                </a:lnTo>
                <a:lnTo>
                  <a:pt x="14405" y="11607"/>
                </a:lnTo>
                <a:lnTo>
                  <a:pt x="13724" y="11582"/>
                </a:lnTo>
                <a:lnTo>
                  <a:pt x="13067" y="11607"/>
                </a:lnTo>
                <a:lnTo>
                  <a:pt x="12385" y="11655"/>
                </a:lnTo>
                <a:lnTo>
                  <a:pt x="11850" y="11704"/>
                </a:lnTo>
                <a:lnTo>
                  <a:pt x="11315" y="11801"/>
                </a:lnTo>
                <a:lnTo>
                  <a:pt x="10780" y="11923"/>
                </a:lnTo>
                <a:lnTo>
                  <a:pt x="10269" y="12118"/>
                </a:lnTo>
                <a:lnTo>
                  <a:pt x="10025" y="12215"/>
                </a:lnTo>
                <a:lnTo>
                  <a:pt x="9733" y="12361"/>
                </a:lnTo>
                <a:lnTo>
                  <a:pt x="9417" y="12531"/>
                </a:lnTo>
                <a:lnTo>
                  <a:pt x="9149" y="12726"/>
                </a:lnTo>
                <a:lnTo>
                  <a:pt x="9101" y="11363"/>
                </a:lnTo>
                <a:lnTo>
                  <a:pt x="9052" y="10001"/>
                </a:lnTo>
                <a:lnTo>
                  <a:pt x="8979" y="8662"/>
                </a:lnTo>
                <a:lnTo>
                  <a:pt x="8955" y="7300"/>
                </a:lnTo>
                <a:lnTo>
                  <a:pt x="8955" y="5913"/>
                </a:lnTo>
                <a:lnTo>
                  <a:pt x="8930" y="4526"/>
                </a:lnTo>
                <a:lnTo>
                  <a:pt x="8930" y="3942"/>
                </a:lnTo>
                <a:lnTo>
                  <a:pt x="8930" y="3358"/>
                </a:lnTo>
                <a:lnTo>
                  <a:pt x="8930" y="2774"/>
                </a:lnTo>
                <a:lnTo>
                  <a:pt x="8930" y="2214"/>
                </a:lnTo>
                <a:lnTo>
                  <a:pt x="8930" y="2166"/>
                </a:lnTo>
                <a:lnTo>
                  <a:pt x="9222" y="2020"/>
                </a:lnTo>
                <a:lnTo>
                  <a:pt x="9490" y="1849"/>
                </a:lnTo>
                <a:lnTo>
                  <a:pt x="9758" y="1679"/>
                </a:lnTo>
                <a:lnTo>
                  <a:pt x="10001" y="1533"/>
                </a:lnTo>
                <a:lnTo>
                  <a:pt x="10877" y="1046"/>
                </a:lnTo>
                <a:lnTo>
                  <a:pt x="11339" y="827"/>
                </a:lnTo>
                <a:lnTo>
                  <a:pt x="11777" y="657"/>
                </a:lnTo>
                <a:lnTo>
                  <a:pt x="12069" y="560"/>
                </a:lnTo>
                <a:lnTo>
                  <a:pt x="12385" y="511"/>
                </a:lnTo>
                <a:lnTo>
                  <a:pt x="12702" y="487"/>
                </a:lnTo>
                <a:close/>
                <a:moveTo>
                  <a:pt x="12872" y="12093"/>
                </a:moveTo>
                <a:lnTo>
                  <a:pt x="12823" y="12166"/>
                </a:lnTo>
                <a:lnTo>
                  <a:pt x="12775" y="12264"/>
                </a:lnTo>
                <a:lnTo>
                  <a:pt x="12750" y="12361"/>
                </a:lnTo>
                <a:lnTo>
                  <a:pt x="12750" y="12458"/>
                </a:lnTo>
                <a:lnTo>
                  <a:pt x="12775" y="12677"/>
                </a:lnTo>
                <a:lnTo>
                  <a:pt x="12215" y="12726"/>
                </a:lnTo>
                <a:lnTo>
                  <a:pt x="12215" y="12702"/>
                </a:lnTo>
                <a:lnTo>
                  <a:pt x="12191" y="12629"/>
                </a:lnTo>
                <a:lnTo>
                  <a:pt x="12166" y="12580"/>
                </a:lnTo>
                <a:lnTo>
                  <a:pt x="12166" y="12434"/>
                </a:lnTo>
                <a:lnTo>
                  <a:pt x="12166" y="12191"/>
                </a:lnTo>
                <a:lnTo>
                  <a:pt x="12166" y="12166"/>
                </a:lnTo>
                <a:lnTo>
                  <a:pt x="12677" y="12118"/>
                </a:lnTo>
                <a:lnTo>
                  <a:pt x="12872" y="12093"/>
                </a:lnTo>
                <a:close/>
                <a:moveTo>
                  <a:pt x="14673" y="12093"/>
                </a:moveTo>
                <a:lnTo>
                  <a:pt x="15232" y="12166"/>
                </a:lnTo>
                <a:lnTo>
                  <a:pt x="15184" y="12239"/>
                </a:lnTo>
                <a:lnTo>
                  <a:pt x="15135" y="12312"/>
                </a:lnTo>
                <a:lnTo>
                  <a:pt x="15111" y="12410"/>
                </a:lnTo>
                <a:lnTo>
                  <a:pt x="15111" y="12483"/>
                </a:lnTo>
                <a:lnTo>
                  <a:pt x="15135" y="12629"/>
                </a:lnTo>
                <a:lnTo>
                  <a:pt x="15159" y="12775"/>
                </a:lnTo>
                <a:lnTo>
                  <a:pt x="15159" y="12775"/>
                </a:lnTo>
                <a:lnTo>
                  <a:pt x="14648" y="12702"/>
                </a:lnTo>
                <a:lnTo>
                  <a:pt x="14673" y="12410"/>
                </a:lnTo>
                <a:lnTo>
                  <a:pt x="14673" y="12239"/>
                </a:lnTo>
                <a:lnTo>
                  <a:pt x="14673" y="12093"/>
                </a:lnTo>
                <a:close/>
                <a:moveTo>
                  <a:pt x="6521" y="12458"/>
                </a:moveTo>
                <a:lnTo>
                  <a:pt x="6838" y="12580"/>
                </a:lnTo>
                <a:lnTo>
                  <a:pt x="6789" y="12702"/>
                </a:lnTo>
                <a:lnTo>
                  <a:pt x="6765" y="12848"/>
                </a:lnTo>
                <a:lnTo>
                  <a:pt x="6667" y="12799"/>
                </a:lnTo>
                <a:lnTo>
                  <a:pt x="6570" y="12629"/>
                </a:lnTo>
                <a:lnTo>
                  <a:pt x="6521" y="12458"/>
                </a:lnTo>
                <a:close/>
                <a:moveTo>
                  <a:pt x="2215" y="12239"/>
                </a:moveTo>
                <a:lnTo>
                  <a:pt x="2190" y="12361"/>
                </a:lnTo>
                <a:lnTo>
                  <a:pt x="2215" y="12507"/>
                </a:lnTo>
                <a:lnTo>
                  <a:pt x="2239" y="12629"/>
                </a:lnTo>
                <a:lnTo>
                  <a:pt x="2312" y="12750"/>
                </a:lnTo>
                <a:lnTo>
                  <a:pt x="2336" y="12775"/>
                </a:lnTo>
                <a:lnTo>
                  <a:pt x="1850" y="12872"/>
                </a:lnTo>
                <a:lnTo>
                  <a:pt x="1850" y="12604"/>
                </a:lnTo>
                <a:lnTo>
                  <a:pt x="1850" y="12312"/>
                </a:lnTo>
                <a:lnTo>
                  <a:pt x="2215" y="12239"/>
                </a:lnTo>
                <a:close/>
                <a:moveTo>
                  <a:pt x="11850" y="12191"/>
                </a:moveTo>
                <a:lnTo>
                  <a:pt x="11826" y="12385"/>
                </a:lnTo>
                <a:lnTo>
                  <a:pt x="11826" y="12580"/>
                </a:lnTo>
                <a:lnTo>
                  <a:pt x="11850" y="12775"/>
                </a:lnTo>
                <a:lnTo>
                  <a:pt x="11315" y="12848"/>
                </a:lnTo>
                <a:lnTo>
                  <a:pt x="11242" y="12872"/>
                </a:lnTo>
                <a:lnTo>
                  <a:pt x="11193" y="12823"/>
                </a:lnTo>
                <a:lnTo>
                  <a:pt x="11193" y="12775"/>
                </a:lnTo>
                <a:lnTo>
                  <a:pt x="11193" y="12580"/>
                </a:lnTo>
                <a:lnTo>
                  <a:pt x="11193" y="12410"/>
                </a:lnTo>
                <a:lnTo>
                  <a:pt x="11169" y="12337"/>
                </a:lnTo>
                <a:lnTo>
                  <a:pt x="11510" y="12239"/>
                </a:lnTo>
                <a:lnTo>
                  <a:pt x="11850" y="12191"/>
                </a:lnTo>
                <a:close/>
                <a:moveTo>
                  <a:pt x="4842" y="511"/>
                </a:moveTo>
                <a:lnTo>
                  <a:pt x="5183" y="535"/>
                </a:lnTo>
                <a:lnTo>
                  <a:pt x="5548" y="584"/>
                </a:lnTo>
                <a:lnTo>
                  <a:pt x="5889" y="657"/>
                </a:lnTo>
                <a:lnTo>
                  <a:pt x="6229" y="754"/>
                </a:lnTo>
                <a:lnTo>
                  <a:pt x="6546" y="876"/>
                </a:lnTo>
                <a:lnTo>
                  <a:pt x="6862" y="1022"/>
                </a:lnTo>
                <a:lnTo>
                  <a:pt x="7178" y="1168"/>
                </a:lnTo>
                <a:lnTo>
                  <a:pt x="7470" y="1363"/>
                </a:lnTo>
                <a:lnTo>
                  <a:pt x="7738" y="1557"/>
                </a:lnTo>
                <a:lnTo>
                  <a:pt x="8006" y="1801"/>
                </a:lnTo>
                <a:lnTo>
                  <a:pt x="8225" y="2044"/>
                </a:lnTo>
                <a:lnTo>
                  <a:pt x="8444" y="2287"/>
                </a:lnTo>
                <a:lnTo>
                  <a:pt x="8492" y="2360"/>
                </a:lnTo>
                <a:lnTo>
                  <a:pt x="8444" y="2847"/>
                </a:lnTo>
                <a:lnTo>
                  <a:pt x="8419" y="3358"/>
                </a:lnTo>
                <a:lnTo>
                  <a:pt x="8444" y="4331"/>
                </a:lnTo>
                <a:lnTo>
                  <a:pt x="8468" y="5718"/>
                </a:lnTo>
                <a:lnTo>
                  <a:pt x="8468" y="7105"/>
                </a:lnTo>
                <a:lnTo>
                  <a:pt x="8468" y="7835"/>
                </a:lnTo>
                <a:lnTo>
                  <a:pt x="8492" y="8565"/>
                </a:lnTo>
                <a:lnTo>
                  <a:pt x="8541" y="10049"/>
                </a:lnTo>
                <a:lnTo>
                  <a:pt x="8614" y="11509"/>
                </a:lnTo>
                <a:lnTo>
                  <a:pt x="8663" y="12969"/>
                </a:lnTo>
                <a:lnTo>
                  <a:pt x="8663" y="12969"/>
                </a:lnTo>
                <a:lnTo>
                  <a:pt x="7860" y="12507"/>
                </a:lnTo>
                <a:lnTo>
                  <a:pt x="7446" y="12288"/>
                </a:lnTo>
                <a:lnTo>
                  <a:pt x="7032" y="12069"/>
                </a:lnTo>
                <a:lnTo>
                  <a:pt x="6765" y="11947"/>
                </a:lnTo>
                <a:lnTo>
                  <a:pt x="6497" y="11850"/>
                </a:lnTo>
                <a:lnTo>
                  <a:pt x="6205" y="11777"/>
                </a:lnTo>
                <a:lnTo>
                  <a:pt x="5937" y="11704"/>
                </a:lnTo>
                <a:lnTo>
                  <a:pt x="5353" y="11607"/>
                </a:lnTo>
                <a:lnTo>
                  <a:pt x="4769" y="11534"/>
                </a:lnTo>
                <a:lnTo>
                  <a:pt x="3650" y="11534"/>
                </a:lnTo>
                <a:lnTo>
                  <a:pt x="3066" y="11558"/>
                </a:lnTo>
                <a:lnTo>
                  <a:pt x="2507" y="11631"/>
                </a:lnTo>
                <a:lnTo>
                  <a:pt x="2044" y="11704"/>
                </a:lnTo>
                <a:lnTo>
                  <a:pt x="1533" y="11801"/>
                </a:lnTo>
                <a:lnTo>
                  <a:pt x="1290" y="11874"/>
                </a:lnTo>
                <a:lnTo>
                  <a:pt x="1047" y="11947"/>
                </a:lnTo>
                <a:lnTo>
                  <a:pt x="828" y="12045"/>
                </a:lnTo>
                <a:lnTo>
                  <a:pt x="609" y="12166"/>
                </a:lnTo>
                <a:lnTo>
                  <a:pt x="609" y="12166"/>
                </a:lnTo>
                <a:lnTo>
                  <a:pt x="633" y="11972"/>
                </a:lnTo>
                <a:lnTo>
                  <a:pt x="657" y="11777"/>
                </a:lnTo>
                <a:lnTo>
                  <a:pt x="657" y="11485"/>
                </a:lnTo>
                <a:lnTo>
                  <a:pt x="584" y="10147"/>
                </a:lnTo>
                <a:lnTo>
                  <a:pt x="536" y="9490"/>
                </a:lnTo>
                <a:lnTo>
                  <a:pt x="536" y="8833"/>
                </a:lnTo>
                <a:lnTo>
                  <a:pt x="560" y="7908"/>
                </a:lnTo>
                <a:lnTo>
                  <a:pt x="609" y="7008"/>
                </a:lnTo>
                <a:lnTo>
                  <a:pt x="657" y="6083"/>
                </a:lnTo>
                <a:lnTo>
                  <a:pt x="657" y="5645"/>
                </a:lnTo>
                <a:lnTo>
                  <a:pt x="657" y="5183"/>
                </a:lnTo>
                <a:lnTo>
                  <a:pt x="609" y="4234"/>
                </a:lnTo>
                <a:lnTo>
                  <a:pt x="584" y="3309"/>
                </a:lnTo>
                <a:lnTo>
                  <a:pt x="584" y="2896"/>
                </a:lnTo>
                <a:lnTo>
                  <a:pt x="609" y="2506"/>
                </a:lnTo>
                <a:lnTo>
                  <a:pt x="657" y="1728"/>
                </a:lnTo>
                <a:lnTo>
                  <a:pt x="949" y="1582"/>
                </a:lnTo>
                <a:lnTo>
                  <a:pt x="1241" y="1460"/>
                </a:lnTo>
                <a:lnTo>
                  <a:pt x="1801" y="1241"/>
                </a:lnTo>
                <a:lnTo>
                  <a:pt x="2653" y="949"/>
                </a:lnTo>
                <a:lnTo>
                  <a:pt x="3504" y="681"/>
                </a:lnTo>
                <a:lnTo>
                  <a:pt x="3821" y="608"/>
                </a:lnTo>
                <a:lnTo>
                  <a:pt x="4161" y="535"/>
                </a:lnTo>
                <a:lnTo>
                  <a:pt x="4502" y="511"/>
                </a:lnTo>
                <a:close/>
                <a:moveTo>
                  <a:pt x="15354" y="12191"/>
                </a:moveTo>
                <a:lnTo>
                  <a:pt x="15646" y="12239"/>
                </a:lnTo>
                <a:lnTo>
                  <a:pt x="15938" y="12337"/>
                </a:lnTo>
                <a:lnTo>
                  <a:pt x="15889" y="12507"/>
                </a:lnTo>
                <a:lnTo>
                  <a:pt x="15889" y="12653"/>
                </a:lnTo>
                <a:lnTo>
                  <a:pt x="15889" y="12994"/>
                </a:lnTo>
                <a:lnTo>
                  <a:pt x="15524" y="12872"/>
                </a:lnTo>
                <a:lnTo>
                  <a:pt x="15500" y="12702"/>
                </a:lnTo>
                <a:lnTo>
                  <a:pt x="15427" y="12507"/>
                </a:lnTo>
                <a:lnTo>
                  <a:pt x="15378" y="12337"/>
                </a:lnTo>
                <a:lnTo>
                  <a:pt x="15330" y="12191"/>
                </a:lnTo>
                <a:close/>
                <a:moveTo>
                  <a:pt x="1509" y="12385"/>
                </a:moveTo>
                <a:lnTo>
                  <a:pt x="1460" y="12677"/>
                </a:lnTo>
                <a:lnTo>
                  <a:pt x="1436" y="12848"/>
                </a:lnTo>
                <a:lnTo>
                  <a:pt x="1460" y="13018"/>
                </a:lnTo>
                <a:lnTo>
                  <a:pt x="1290" y="13091"/>
                </a:lnTo>
                <a:lnTo>
                  <a:pt x="1290" y="12969"/>
                </a:lnTo>
                <a:lnTo>
                  <a:pt x="1290" y="12726"/>
                </a:lnTo>
                <a:lnTo>
                  <a:pt x="1266" y="12580"/>
                </a:lnTo>
                <a:lnTo>
                  <a:pt x="1241" y="12458"/>
                </a:lnTo>
                <a:lnTo>
                  <a:pt x="1509" y="12385"/>
                </a:lnTo>
                <a:close/>
                <a:moveTo>
                  <a:pt x="10926" y="12385"/>
                </a:moveTo>
                <a:lnTo>
                  <a:pt x="10877" y="12531"/>
                </a:lnTo>
                <a:lnTo>
                  <a:pt x="10828" y="12750"/>
                </a:lnTo>
                <a:lnTo>
                  <a:pt x="10804" y="12969"/>
                </a:lnTo>
                <a:lnTo>
                  <a:pt x="10366" y="13091"/>
                </a:lnTo>
                <a:lnTo>
                  <a:pt x="10366" y="12921"/>
                </a:lnTo>
                <a:lnTo>
                  <a:pt x="10366" y="12750"/>
                </a:lnTo>
                <a:lnTo>
                  <a:pt x="10366" y="12677"/>
                </a:lnTo>
                <a:lnTo>
                  <a:pt x="10342" y="12604"/>
                </a:lnTo>
                <a:lnTo>
                  <a:pt x="10536" y="12531"/>
                </a:lnTo>
                <a:lnTo>
                  <a:pt x="10926" y="12385"/>
                </a:lnTo>
                <a:close/>
                <a:moveTo>
                  <a:pt x="7105" y="12726"/>
                </a:moveTo>
                <a:lnTo>
                  <a:pt x="7641" y="13018"/>
                </a:lnTo>
                <a:lnTo>
                  <a:pt x="7616" y="13115"/>
                </a:lnTo>
                <a:lnTo>
                  <a:pt x="7616" y="13140"/>
                </a:lnTo>
                <a:lnTo>
                  <a:pt x="7397" y="13042"/>
                </a:lnTo>
                <a:lnTo>
                  <a:pt x="7178" y="12969"/>
                </a:lnTo>
                <a:lnTo>
                  <a:pt x="7130" y="12823"/>
                </a:lnTo>
                <a:lnTo>
                  <a:pt x="7105" y="12726"/>
                </a:lnTo>
                <a:close/>
                <a:moveTo>
                  <a:pt x="16181" y="12410"/>
                </a:moveTo>
                <a:lnTo>
                  <a:pt x="16303" y="12458"/>
                </a:lnTo>
                <a:lnTo>
                  <a:pt x="16254" y="12604"/>
                </a:lnTo>
                <a:lnTo>
                  <a:pt x="16230" y="12775"/>
                </a:lnTo>
                <a:lnTo>
                  <a:pt x="16206" y="13140"/>
                </a:lnTo>
                <a:lnTo>
                  <a:pt x="16157" y="13115"/>
                </a:lnTo>
                <a:lnTo>
                  <a:pt x="16206" y="13067"/>
                </a:lnTo>
                <a:lnTo>
                  <a:pt x="16206" y="12994"/>
                </a:lnTo>
                <a:lnTo>
                  <a:pt x="16181" y="12702"/>
                </a:lnTo>
                <a:lnTo>
                  <a:pt x="16181" y="12410"/>
                </a:lnTo>
                <a:close/>
                <a:moveTo>
                  <a:pt x="10025" y="12750"/>
                </a:moveTo>
                <a:lnTo>
                  <a:pt x="9977" y="12994"/>
                </a:lnTo>
                <a:lnTo>
                  <a:pt x="9928" y="13213"/>
                </a:lnTo>
                <a:lnTo>
                  <a:pt x="9928" y="13261"/>
                </a:lnTo>
                <a:lnTo>
                  <a:pt x="9563" y="13432"/>
                </a:lnTo>
                <a:lnTo>
                  <a:pt x="9563" y="13286"/>
                </a:lnTo>
                <a:lnTo>
                  <a:pt x="9563" y="13164"/>
                </a:lnTo>
                <a:lnTo>
                  <a:pt x="9539" y="13067"/>
                </a:lnTo>
                <a:lnTo>
                  <a:pt x="9539" y="13042"/>
                </a:lnTo>
                <a:lnTo>
                  <a:pt x="9563" y="13018"/>
                </a:lnTo>
                <a:lnTo>
                  <a:pt x="9782" y="12896"/>
                </a:lnTo>
                <a:lnTo>
                  <a:pt x="10025" y="12750"/>
                </a:lnTo>
                <a:close/>
                <a:moveTo>
                  <a:pt x="8030" y="13261"/>
                </a:moveTo>
                <a:lnTo>
                  <a:pt x="8322" y="13432"/>
                </a:lnTo>
                <a:lnTo>
                  <a:pt x="8614" y="13553"/>
                </a:lnTo>
                <a:lnTo>
                  <a:pt x="8565" y="13675"/>
                </a:lnTo>
                <a:lnTo>
                  <a:pt x="8541" y="13870"/>
                </a:lnTo>
                <a:lnTo>
                  <a:pt x="8419" y="13724"/>
                </a:lnTo>
                <a:lnTo>
                  <a:pt x="8298" y="13602"/>
                </a:lnTo>
                <a:lnTo>
                  <a:pt x="8030" y="13383"/>
                </a:lnTo>
                <a:lnTo>
                  <a:pt x="8030" y="13261"/>
                </a:lnTo>
                <a:close/>
                <a:moveTo>
                  <a:pt x="9247" y="13261"/>
                </a:moveTo>
                <a:lnTo>
                  <a:pt x="9247" y="13383"/>
                </a:lnTo>
                <a:lnTo>
                  <a:pt x="9271" y="13578"/>
                </a:lnTo>
                <a:lnTo>
                  <a:pt x="9052" y="13724"/>
                </a:lnTo>
                <a:lnTo>
                  <a:pt x="8857" y="13894"/>
                </a:lnTo>
                <a:lnTo>
                  <a:pt x="8857" y="13699"/>
                </a:lnTo>
                <a:lnTo>
                  <a:pt x="8857" y="13626"/>
                </a:lnTo>
                <a:lnTo>
                  <a:pt x="8930" y="13602"/>
                </a:lnTo>
                <a:lnTo>
                  <a:pt x="8979" y="13553"/>
                </a:lnTo>
                <a:lnTo>
                  <a:pt x="9052" y="13456"/>
                </a:lnTo>
                <a:lnTo>
                  <a:pt x="9101" y="13407"/>
                </a:lnTo>
                <a:lnTo>
                  <a:pt x="9149" y="13334"/>
                </a:lnTo>
                <a:lnTo>
                  <a:pt x="9247" y="13261"/>
                </a:lnTo>
                <a:close/>
                <a:moveTo>
                  <a:pt x="4550" y="0"/>
                </a:moveTo>
                <a:lnTo>
                  <a:pt x="4185" y="24"/>
                </a:lnTo>
                <a:lnTo>
                  <a:pt x="3845" y="49"/>
                </a:lnTo>
                <a:lnTo>
                  <a:pt x="3504" y="122"/>
                </a:lnTo>
                <a:lnTo>
                  <a:pt x="3042" y="243"/>
                </a:lnTo>
                <a:lnTo>
                  <a:pt x="2580" y="414"/>
                </a:lnTo>
                <a:lnTo>
                  <a:pt x="1679" y="754"/>
                </a:lnTo>
                <a:lnTo>
                  <a:pt x="1290" y="876"/>
                </a:lnTo>
                <a:lnTo>
                  <a:pt x="852" y="1046"/>
                </a:lnTo>
                <a:lnTo>
                  <a:pt x="633" y="1168"/>
                </a:lnTo>
                <a:lnTo>
                  <a:pt x="438" y="1290"/>
                </a:lnTo>
                <a:lnTo>
                  <a:pt x="292" y="1436"/>
                </a:lnTo>
                <a:lnTo>
                  <a:pt x="195" y="1606"/>
                </a:lnTo>
                <a:lnTo>
                  <a:pt x="171" y="1703"/>
                </a:lnTo>
                <a:lnTo>
                  <a:pt x="195" y="1801"/>
                </a:lnTo>
                <a:lnTo>
                  <a:pt x="122" y="2093"/>
                </a:lnTo>
                <a:lnTo>
                  <a:pt x="73" y="2409"/>
                </a:lnTo>
                <a:lnTo>
                  <a:pt x="49" y="2725"/>
                </a:lnTo>
                <a:lnTo>
                  <a:pt x="49" y="3066"/>
                </a:lnTo>
                <a:lnTo>
                  <a:pt x="73" y="3699"/>
                </a:lnTo>
                <a:lnTo>
                  <a:pt x="98" y="4331"/>
                </a:lnTo>
                <a:lnTo>
                  <a:pt x="122" y="5183"/>
                </a:lnTo>
                <a:lnTo>
                  <a:pt x="122" y="6034"/>
                </a:lnTo>
                <a:lnTo>
                  <a:pt x="98" y="6886"/>
                </a:lnTo>
                <a:lnTo>
                  <a:pt x="25" y="7738"/>
                </a:lnTo>
                <a:lnTo>
                  <a:pt x="0" y="8468"/>
                </a:lnTo>
                <a:lnTo>
                  <a:pt x="0" y="9198"/>
                </a:lnTo>
                <a:lnTo>
                  <a:pt x="0" y="9928"/>
                </a:lnTo>
                <a:lnTo>
                  <a:pt x="49" y="10633"/>
                </a:lnTo>
                <a:lnTo>
                  <a:pt x="122" y="11680"/>
                </a:lnTo>
                <a:lnTo>
                  <a:pt x="122" y="12045"/>
                </a:lnTo>
                <a:lnTo>
                  <a:pt x="122" y="12166"/>
                </a:lnTo>
                <a:lnTo>
                  <a:pt x="171" y="12264"/>
                </a:lnTo>
                <a:lnTo>
                  <a:pt x="195" y="12337"/>
                </a:lnTo>
                <a:lnTo>
                  <a:pt x="292" y="12385"/>
                </a:lnTo>
                <a:lnTo>
                  <a:pt x="341" y="12410"/>
                </a:lnTo>
                <a:lnTo>
                  <a:pt x="365" y="12507"/>
                </a:lnTo>
                <a:lnTo>
                  <a:pt x="414" y="12580"/>
                </a:lnTo>
                <a:lnTo>
                  <a:pt x="487" y="12629"/>
                </a:lnTo>
                <a:lnTo>
                  <a:pt x="584" y="12629"/>
                </a:lnTo>
                <a:lnTo>
                  <a:pt x="803" y="12580"/>
                </a:lnTo>
                <a:lnTo>
                  <a:pt x="803" y="12896"/>
                </a:lnTo>
                <a:lnTo>
                  <a:pt x="803" y="13188"/>
                </a:lnTo>
                <a:lnTo>
                  <a:pt x="828" y="13334"/>
                </a:lnTo>
                <a:lnTo>
                  <a:pt x="876" y="13480"/>
                </a:lnTo>
                <a:lnTo>
                  <a:pt x="925" y="13529"/>
                </a:lnTo>
                <a:lnTo>
                  <a:pt x="998" y="13578"/>
                </a:lnTo>
                <a:lnTo>
                  <a:pt x="1144" y="13578"/>
                </a:lnTo>
                <a:lnTo>
                  <a:pt x="1217" y="13553"/>
                </a:lnTo>
                <a:lnTo>
                  <a:pt x="1241" y="13529"/>
                </a:lnTo>
                <a:lnTo>
                  <a:pt x="1363" y="13529"/>
                </a:lnTo>
                <a:lnTo>
                  <a:pt x="1485" y="13505"/>
                </a:lnTo>
                <a:lnTo>
                  <a:pt x="1704" y="13432"/>
                </a:lnTo>
                <a:lnTo>
                  <a:pt x="2142" y="13310"/>
                </a:lnTo>
                <a:lnTo>
                  <a:pt x="2604" y="13213"/>
                </a:lnTo>
                <a:lnTo>
                  <a:pt x="3188" y="13140"/>
                </a:lnTo>
                <a:lnTo>
                  <a:pt x="3772" y="13091"/>
                </a:lnTo>
                <a:lnTo>
                  <a:pt x="4356" y="13067"/>
                </a:lnTo>
                <a:lnTo>
                  <a:pt x="4940" y="13091"/>
                </a:lnTo>
                <a:lnTo>
                  <a:pt x="5402" y="13115"/>
                </a:lnTo>
                <a:lnTo>
                  <a:pt x="5937" y="13164"/>
                </a:lnTo>
                <a:lnTo>
                  <a:pt x="6473" y="13261"/>
                </a:lnTo>
                <a:lnTo>
                  <a:pt x="6740" y="13334"/>
                </a:lnTo>
                <a:lnTo>
                  <a:pt x="7008" y="13407"/>
                </a:lnTo>
                <a:lnTo>
                  <a:pt x="7251" y="13505"/>
                </a:lnTo>
                <a:lnTo>
                  <a:pt x="7495" y="13626"/>
                </a:lnTo>
                <a:lnTo>
                  <a:pt x="7714" y="13772"/>
                </a:lnTo>
                <a:lnTo>
                  <a:pt x="7908" y="13918"/>
                </a:lnTo>
                <a:lnTo>
                  <a:pt x="8079" y="14088"/>
                </a:lnTo>
                <a:lnTo>
                  <a:pt x="8225" y="14307"/>
                </a:lnTo>
                <a:lnTo>
                  <a:pt x="8322" y="14526"/>
                </a:lnTo>
                <a:lnTo>
                  <a:pt x="8371" y="14794"/>
                </a:lnTo>
                <a:lnTo>
                  <a:pt x="8419" y="14891"/>
                </a:lnTo>
                <a:lnTo>
                  <a:pt x="8468" y="14940"/>
                </a:lnTo>
                <a:lnTo>
                  <a:pt x="8565" y="14964"/>
                </a:lnTo>
                <a:lnTo>
                  <a:pt x="8638" y="14964"/>
                </a:lnTo>
                <a:lnTo>
                  <a:pt x="8736" y="14916"/>
                </a:lnTo>
                <a:lnTo>
                  <a:pt x="8809" y="14843"/>
                </a:lnTo>
                <a:lnTo>
                  <a:pt x="8857" y="14770"/>
                </a:lnTo>
                <a:lnTo>
                  <a:pt x="8857" y="14648"/>
                </a:lnTo>
                <a:lnTo>
                  <a:pt x="8833" y="14599"/>
                </a:lnTo>
                <a:lnTo>
                  <a:pt x="9052" y="14332"/>
                </a:lnTo>
                <a:lnTo>
                  <a:pt x="9247" y="14113"/>
                </a:lnTo>
                <a:lnTo>
                  <a:pt x="9514" y="13943"/>
                </a:lnTo>
                <a:lnTo>
                  <a:pt x="9806" y="13772"/>
                </a:lnTo>
                <a:lnTo>
                  <a:pt x="10220" y="13602"/>
                </a:lnTo>
                <a:lnTo>
                  <a:pt x="10658" y="13456"/>
                </a:lnTo>
                <a:lnTo>
                  <a:pt x="11096" y="13334"/>
                </a:lnTo>
                <a:lnTo>
                  <a:pt x="11534" y="13261"/>
                </a:lnTo>
                <a:lnTo>
                  <a:pt x="12045" y="13188"/>
                </a:lnTo>
                <a:lnTo>
                  <a:pt x="12580" y="13140"/>
                </a:lnTo>
                <a:lnTo>
                  <a:pt x="13626" y="13091"/>
                </a:lnTo>
                <a:lnTo>
                  <a:pt x="13967" y="13091"/>
                </a:lnTo>
                <a:lnTo>
                  <a:pt x="14308" y="13115"/>
                </a:lnTo>
                <a:lnTo>
                  <a:pt x="14648" y="13140"/>
                </a:lnTo>
                <a:lnTo>
                  <a:pt x="14965" y="13188"/>
                </a:lnTo>
                <a:lnTo>
                  <a:pt x="15305" y="13261"/>
                </a:lnTo>
                <a:lnTo>
                  <a:pt x="15622" y="13359"/>
                </a:lnTo>
                <a:lnTo>
                  <a:pt x="15938" y="13480"/>
                </a:lnTo>
                <a:lnTo>
                  <a:pt x="16254" y="13651"/>
                </a:lnTo>
                <a:lnTo>
                  <a:pt x="16303" y="13675"/>
                </a:lnTo>
                <a:lnTo>
                  <a:pt x="16376" y="13675"/>
                </a:lnTo>
                <a:lnTo>
                  <a:pt x="16425" y="13651"/>
                </a:lnTo>
                <a:lnTo>
                  <a:pt x="16473" y="13626"/>
                </a:lnTo>
                <a:lnTo>
                  <a:pt x="16522" y="13578"/>
                </a:lnTo>
                <a:lnTo>
                  <a:pt x="16546" y="13529"/>
                </a:lnTo>
                <a:lnTo>
                  <a:pt x="16571" y="13456"/>
                </a:lnTo>
                <a:lnTo>
                  <a:pt x="16571" y="13407"/>
                </a:lnTo>
                <a:lnTo>
                  <a:pt x="16595" y="13310"/>
                </a:lnTo>
                <a:lnTo>
                  <a:pt x="16595" y="12921"/>
                </a:lnTo>
                <a:lnTo>
                  <a:pt x="16571" y="12531"/>
                </a:lnTo>
                <a:lnTo>
                  <a:pt x="16765" y="12556"/>
                </a:lnTo>
                <a:lnTo>
                  <a:pt x="16911" y="12556"/>
                </a:lnTo>
                <a:lnTo>
                  <a:pt x="17082" y="12531"/>
                </a:lnTo>
                <a:lnTo>
                  <a:pt x="17228" y="12483"/>
                </a:lnTo>
                <a:lnTo>
                  <a:pt x="17301" y="12458"/>
                </a:lnTo>
                <a:lnTo>
                  <a:pt x="17325" y="12410"/>
                </a:lnTo>
                <a:lnTo>
                  <a:pt x="17374" y="12361"/>
                </a:lnTo>
                <a:lnTo>
                  <a:pt x="17374" y="12312"/>
                </a:lnTo>
                <a:lnTo>
                  <a:pt x="17398" y="12264"/>
                </a:lnTo>
                <a:lnTo>
                  <a:pt x="17374" y="12191"/>
                </a:lnTo>
                <a:lnTo>
                  <a:pt x="17349" y="12142"/>
                </a:lnTo>
                <a:lnTo>
                  <a:pt x="17301" y="12118"/>
                </a:lnTo>
                <a:lnTo>
                  <a:pt x="17325" y="11972"/>
                </a:lnTo>
                <a:lnTo>
                  <a:pt x="17349" y="11826"/>
                </a:lnTo>
                <a:lnTo>
                  <a:pt x="17349" y="11558"/>
                </a:lnTo>
                <a:lnTo>
                  <a:pt x="17325" y="10998"/>
                </a:lnTo>
                <a:lnTo>
                  <a:pt x="17301" y="8881"/>
                </a:lnTo>
                <a:lnTo>
                  <a:pt x="17301" y="7178"/>
                </a:lnTo>
                <a:lnTo>
                  <a:pt x="17301" y="6326"/>
                </a:lnTo>
                <a:lnTo>
                  <a:pt x="17349" y="5475"/>
                </a:lnTo>
                <a:lnTo>
                  <a:pt x="17374" y="4380"/>
                </a:lnTo>
                <a:lnTo>
                  <a:pt x="17374" y="3820"/>
                </a:lnTo>
                <a:lnTo>
                  <a:pt x="17374" y="3285"/>
                </a:lnTo>
                <a:lnTo>
                  <a:pt x="17349" y="2920"/>
                </a:lnTo>
                <a:lnTo>
                  <a:pt x="17325" y="2531"/>
                </a:lnTo>
                <a:lnTo>
                  <a:pt x="17301" y="2336"/>
                </a:lnTo>
                <a:lnTo>
                  <a:pt x="17276" y="2141"/>
                </a:lnTo>
                <a:lnTo>
                  <a:pt x="17228" y="1971"/>
                </a:lnTo>
                <a:lnTo>
                  <a:pt x="17130" y="1801"/>
                </a:lnTo>
                <a:lnTo>
                  <a:pt x="17179" y="1728"/>
                </a:lnTo>
                <a:lnTo>
                  <a:pt x="17203" y="1630"/>
                </a:lnTo>
                <a:lnTo>
                  <a:pt x="17203" y="1557"/>
                </a:lnTo>
                <a:lnTo>
                  <a:pt x="17155" y="1460"/>
                </a:lnTo>
                <a:lnTo>
                  <a:pt x="16911" y="1217"/>
                </a:lnTo>
                <a:lnTo>
                  <a:pt x="16644" y="998"/>
                </a:lnTo>
                <a:lnTo>
                  <a:pt x="16352" y="803"/>
                </a:lnTo>
                <a:lnTo>
                  <a:pt x="16035" y="633"/>
                </a:lnTo>
                <a:lnTo>
                  <a:pt x="15719" y="487"/>
                </a:lnTo>
                <a:lnTo>
                  <a:pt x="15378" y="365"/>
                </a:lnTo>
                <a:lnTo>
                  <a:pt x="15038" y="268"/>
                </a:lnTo>
                <a:lnTo>
                  <a:pt x="14697" y="195"/>
                </a:lnTo>
                <a:lnTo>
                  <a:pt x="14356" y="146"/>
                </a:lnTo>
                <a:lnTo>
                  <a:pt x="14016" y="97"/>
                </a:lnTo>
                <a:lnTo>
                  <a:pt x="13626" y="49"/>
                </a:lnTo>
                <a:lnTo>
                  <a:pt x="13261" y="24"/>
                </a:lnTo>
                <a:lnTo>
                  <a:pt x="12896" y="24"/>
                </a:lnTo>
                <a:lnTo>
                  <a:pt x="12531" y="49"/>
                </a:lnTo>
                <a:lnTo>
                  <a:pt x="12166" y="97"/>
                </a:lnTo>
                <a:lnTo>
                  <a:pt x="11826" y="170"/>
                </a:lnTo>
                <a:lnTo>
                  <a:pt x="11583" y="243"/>
                </a:lnTo>
                <a:lnTo>
                  <a:pt x="11339" y="316"/>
                </a:lnTo>
                <a:lnTo>
                  <a:pt x="10877" y="560"/>
                </a:lnTo>
                <a:lnTo>
                  <a:pt x="10415" y="803"/>
                </a:lnTo>
                <a:lnTo>
                  <a:pt x="9977" y="1046"/>
                </a:lnTo>
                <a:lnTo>
                  <a:pt x="9441" y="1338"/>
                </a:lnTo>
                <a:lnTo>
                  <a:pt x="9125" y="1509"/>
                </a:lnTo>
                <a:lnTo>
                  <a:pt x="8857" y="1703"/>
                </a:lnTo>
                <a:lnTo>
                  <a:pt x="8809" y="1679"/>
                </a:lnTo>
                <a:lnTo>
                  <a:pt x="8687" y="1679"/>
                </a:lnTo>
                <a:lnTo>
                  <a:pt x="8638" y="1728"/>
                </a:lnTo>
                <a:lnTo>
                  <a:pt x="8419" y="1460"/>
                </a:lnTo>
                <a:lnTo>
                  <a:pt x="8152" y="1217"/>
                </a:lnTo>
                <a:lnTo>
                  <a:pt x="7884" y="1022"/>
                </a:lnTo>
                <a:lnTo>
                  <a:pt x="7592" y="803"/>
                </a:lnTo>
                <a:lnTo>
                  <a:pt x="7276" y="633"/>
                </a:lnTo>
                <a:lnTo>
                  <a:pt x="6959" y="487"/>
                </a:lnTo>
                <a:lnTo>
                  <a:pt x="6643" y="341"/>
                </a:lnTo>
                <a:lnTo>
                  <a:pt x="6302" y="243"/>
                </a:lnTo>
                <a:lnTo>
                  <a:pt x="5962" y="146"/>
                </a:lnTo>
                <a:lnTo>
                  <a:pt x="5597" y="73"/>
                </a:lnTo>
                <a:lnTo>
                  <a:pt x="5256" y="24"/>
                </a:lnTo>
                <a:lnTo>
                  <a:pt x="489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3"/>
          <p:cNvSpPr txBox="1"/>
          <p:nvPr/>
        </p:nvSpPr>
        <p:spPr>
          <a:xfrm>
            <a:off x="835275" y="1730550"/>
            <a:ext cx="7636500" cy="22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Hangfire is an open-source framework that allows you to create, process, and manage background jobs.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With a built-in, intuitive UI for managing the jobs created to run in the background.</a:t>
            </a: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74" name="Google Shape;74;p13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>
            <a:off x="-115750" y="95302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types of Jobs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2560625" y="178297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Delayed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38500" y="1782975"/>
            <a:ext cx="21330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Fire and forget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2" name="Google Shape;82;p14"/>
          <p:cNvSpPr/>
          <p:nvPr/>
        </p:nvSpPr>
        <p:spPr>
          <a:xfrm>
            <a:off x="4382750" y="1782975"/>
            <a:ext cx="23268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Sniglet"/>
                <a:ea typeface="Sniglet"/>
                <a:cs typeface="Sniglet"/>
                <a:sym typeface="Sniglet"/>
              </a:rPr>
              <a:t>Continuations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177650" y="249712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4"/>
          <p:cNvSpPr/>
          <p:nvPr/>
        </p:nvSpPr>
        <p:spPr>
          <a:xfrm>
            <a:off x="738500" y="1810425"/>
            <a:ext cx="2138978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/>
          <p:nvPr/>
        </p:nvSpPr>
        <p:spPr>
          <a:xfrm>
            <a:off x="2557700" y="1757575"/>
            <a:ext cx="2138892" cy="2158411"/>
          </a:xfrm>
          <a:custGeom>
            <a:avLst/>
            <a:gdLst/>
            <a:ahLst/>
            <a:cxnLst/>
            <a:rect l="l" t="t" r="r" b="b"/>
            <a:pathLst>
              <a:path w="73112" h="68207" extrusionOk="0">
                <a:moveTo>
                  <a:pt x="46809" y="1210"/>
                </a:moveTo>
                <a:lnTo>
                  <a:pt x="46886" y="1227"/>
                </a:lnTo>
                <a:lnTo>
                  <a:pt x="46886" y="1227"/>
                </a:lnTo>
                <a:lnTo>
                  <a:pt x="46866" y="1215"/>
                </a:lnTo>
                <a:lnTo>
                  <a:pt x="46809" y="1210"/>
                </a:lnTo>
                <a:close/>
                <a:moveTo>
                  <a:pt x="35754" y="1982"/>
                </a:moveTo>
                <a:lnTo>
                  <a:pt x="36320" y="2170"/>
                </a:lnTo>
                <a:lnTo>
                  <a:pt x="36037" y="2170"/>
                </a:lnTo>
                <a:lnTo>
                  <a:pt x="35660" y="2076"/>
                </a:lnTo>
                <a:lnTo>
                  <a:pt x="35754" y="1982"/>
                </a:lnTo>
                <a:close/>
                <a:moveTo>
                  <a:pt x="42641" y="1321"/>
                </a:moveTo>
                <a:lnTo>
                  <a:pt x="44622" y="1510"/>
                </a:lnTo>
                <a:lnTo>
                  <a:pt x="46603" y="1793"/>
                </a:lnTo>
                <a:lnTo>
                  <a:pt x="46226" y="1793"/>
                </a:lnTo>
                <a:lnTo>
                  <a:pt x="46320" y="1982"/>
                </a:lnTo>
                <a:lnTo>
                  <a:pt x="45660" y="1793"/>
                </a:lnTo>
                <a:lnTo>
                  <a:pt x="44905" y="1699"/>
                </a:lnTo>
                <a:lnTo>
                  <a:pt x="44905" y="1699"/>
                </a:lnTo>
                <a:lnTo>
                  <a:pt x="45188" y="2076"/>
                </a:lnTo>
                <a:lnTo>
                  <a:pt x="45282" y="2265"/>
                </a:lnTo>
                <a:lnTo>
                  <a:pt x="45094" y="2265"/>
                </a:lnTo>
                <a:lnTo>
                  <a:pt x="44716" y="2170"/>
                </a:lnTo>
                <a:lnTo>
                  <a:pt x="43773" y="1793"/>
                </a:lnTo>
                <a:lnTo>
                  <a:pt x="42641" y="1321"/>
                </a:lnTo>
                <a:close/>
                <a:moveTo>
                  <a:pt x="34622" y="5095"/>
                </a:moveTo>
                <a:lnTo>
                  <a:pt x="34169" y="5151"/>
                </a:lnTo>
                <a:lnTo>
                  <a:pt x="34169" y="5151"/>
                </a:lnTo>
                <a:lnTo>
                  <a:pt x="34056" y="5189"/>
                </a:lnTo>
                <a:lnTo>
                  <a:pt x="34622" y="5095"/>
                </a:lnTo>
                <a:close/>
                <a:moveTo>
                  <a:pt x="58490" y="6793"/>
                </a:moveTo>
                <a:lnTo>
                  <a:pt x="59056" y="7453"/>
                </a:lnTo>
                <a:lnTo>
                  <a:pt x="59087" y="7476"/>
                </a:lnTo>
                <a:lnTo>
                  <a:pt x="58490" y="6793"/>
                </a:lnTo>
                <a:close/>
                <a:moveTo>
                  <a:pt x="56697" y="7736"/>
                </a:moveTo>
                <a:lnTo>
                  <a:pt x="57358" y="8113"/>
                </a:lnTo>
                <a:lnTo>
                  <a:pt x="57075" y="8113"/>
                </a:lnTo>
                <a:lnTo>
                  <a:pt x="56697" y="7736"/>
                </a:lnTo>
                <a:close/>
                <a:moveTo>
                  <a:pt x="59810" y="8679"/>
                </a:moveTo>
                <a:lnTo>
                  <a:pt x="60087" y="8956"/>
                </a:lnTo>
                <a:lnTo>
                  <a:pt x="59905" y="8774"/>
                </a:lnTo>
                <a:lnTo>
                  <a:pt x="59810" y="8679"/>
                </a:lnTo>
                <a:close/>
                <a:moveTo>
                  <a:pt x="57546" y="8019"/>
                </a:moveTo>
                <a:lnTo>
                  <a:pt x="58395" y="8774"/>
                </a:lnTo>
                <a:lnTo>
                  <a:pt x="59339" y="9434"/>
                </a:lnTo>
                <a:lnTo>
                  <a:pt x="58490" y="8868"/>
                </a:lnTo>
                <a:lnTo>
                  <a:pt x="57735" y="8208"/>
                </a:lnTo>
                <a:lnTo>
                  <a:pt x="57546" y="8019"/>
                </a:lnTo>
                <a:close/>
                <a:moveTo>
                  <a:pt x="60282" y="9246"/>
                </a:moveTo>
                <a:lnTo>
                  <a:pt x="60565" y="9812"/>
                </a:lnTo>
                <a:lnTo>
                  <a:pt x="60282" y="9529"/>
                </a:lnTo>
                <a:lnTo>
                  <a:pt x="60282" y="9340"/>
                </a:lnTo>
                <a:lnTo>
                  <a:pt x="60282" y="9246"/>
                </a:lnTo>
                <a:close/>
                <a:moveTo>
                  <a:pt x="59999" y="8396"/>
                </a:moveTo>
                <a:lnTo>
                  <a:pt x="60659" y="8774"/>
                </a:lnTo>
                <a:lnTo>
                  <a:pt x="61131" y="9340"/>
                </a:lnTo>
                <a:lnTo>
                  <a:pt x="61603" y="9906"/>
                </a:lnTo>
                <a:lnTo>
                  <a:pt x="61886" y="10566"/>
                </a:lnTo>
                <a:lnTo>
                  <a:pt x="60942" y="9434"/>
                </a:lnTo>
                <a:lnTo>
                  <a:pt x="61320" y="10095"/>
                </a:lnTo>
                <a:lnTo>
                  <a:pt x="59999" y="8396"/>
                </a:lnTo>
                <a:close/>
                <a:moveTo>
                  <a:pt x="63773" y="11132"/>
                </a:moveTo>
                <a:lnTo>
                  <a:pt x="64537" y="12278"/>
                </a:lnTo>
                <a:lnTo>
                  <a:pt x="64622" y="12359"/>
                </a:lnTo>
                <a:lnTo>
                  <a:pt x="63773" y="11132"/>
                </a:lnTo>
                <a:close/>
                <a:moveTo>
                  <a:pt x="65093" y="14528"/>
                </a:moveTo>
                <a:lnTo>
                  <a:pt x="65376" y="15189"/>
                </a:lnTo>
                <a:lnTo>
                  <a:pt x="65659" y="15755"/>
                </a:lnTo>
                <a:lnTo>
                  <a:pt x="66037" y="16981"/>
                </a:lnTo>
                <a:lnTo>
                  <a:pt x="65659" y="16321"/>
                </a:lnTo>
                <a:lnTo>
                  <a:pt x="65282" y="15377"/>
                </a:lnTo>
                <a:lnTo>
                  <a:pt x="65093" y="14528"/>
                </a:lnTo>
                <a:close/>
                <a:moveTo>
                  <a:pt x="65093" y="16321"/>
                </a:moveTo>
                <a:lnTo>
                  <a:pt x="65565" y="16698"/>
                </a:lnTo>
                <a:lnTo>
                  <a:pt x="65942" y="17076"/>
                </a:lnTo>
                <a:lnTo>
                  <a:pt x="66320" y="17547"/>
                </a:lnTo>
                <a:lnTo>
                  <a:pt x="66414" y="17830"/>
                </a:lnTo>
                <a:lnTo>
                  <a:pt x="66508" y="18113"/>
                </a:lnTo>
                <a:lnTo>
                  <a:pt x="65848" y="17170"/>
                </a:lnTo>
                <a:lnTo>
                  <a:pt x="65093" y="16321"/>
                </a:lnTo>
                <a:close/>
                <a:moveTo>
                  <a:pt x="72074" y="36226"/>
                </a:moveTo>
                <a:lnTo>
                  <a:pt x="71791" y="37547"/>
                </a:lnTo>
                <a:lnTo>
                  <a:pt x="71603" y="38773"/>
                </a:lnTo>
                <a:lnTo>
                  <a:pt x="71320" y="40000"/>
                </a:lnTo>
                <a:lnTo>
                  <a:pt x="70754" y="41509"/>
                </a:lnTo>
                <a:lnTo>
                  <a:pt x="70942" y="40283"/>
                </a:lnTo>
                <a:lnTo>
                  <a:pt x="71225" y="38962"/>
                </a:lnTo>
                <a:lnTo>
                  <a:pt x="72074" y="36226"/>
                </a:lnTo>
                <a:close/>
                <a:moveTo>
                  <a:pt x="69150" y="44433"/>
                </a:moveTo>
                <a:lnTo>
                  <a:pt x="68867" y="44905"/>
                </a:lnTo>
                <a:lnTo>
                  <a:pt x="68584" y="45377"/>
                </a:lnTo>
                <a:lnTo>
                  <a:pt x="68206" y="45754"/>
                </a:lnTo>
                <a:lnTo>
                  <a:pt x="67923" y="46132"/>
                </a:lnTo>
                <a:lnTo>
                  <a:pt x="68112" y="45754"/>
                </a:lnTo>
                <a:lnTo>
                  <a:pt x="68678" y="45188"/>
                </a:lnTo>
                <a:lnTo>
                  <a:pt x="69150" y="44433"/>
                </a:lnTo>
                <a:close/>
                <a:moveTo>
                  <a:pt x="67357" y="47830"/>
                </a:moveTo>
                <a:lnTo>
                  <a:pt x="66886" y="48584"/>
                </a:lnTo>
                <a:lnTo>
                  <a:pt x="66508" y="48867"/>
                </a:lnTo>
                <a:lnTo>
                  <a:pt x="66414" y="48867"/>
                </a:lnTo>
                <a:lnTo>
                  <a:pt x="66414" y="48773"/>
                </a:lnTo>
                <a:lnTo>
                  <a:pt x="66886" y="48301"/>
                </a:lnTo>
                <a:lnTo>
                  <a:pt x="67357" y="47830"/>
                </a:lnTo>
                <a:close/>
                <a:moveTo>
                  <a:pt x="65093" y="48396"/>
                </a:moveTo>
                <a:lnTo>
                  <a:pt x="65376" y="48490"/>
                </a:lnTo>
                <a:lnTo>
                  <a:pt x="64905" y="49056"/>
                </a:lnTo>
                <a:lnTo>
                  <a:pt x="64622" y="49528"/>
                </a:lnTo>
                <a:lnTo>
                  <a:pt x="64244" y="49811"/>
                </a:lnTo>
                <a:lnTo>
                  <a:pt x="64244" y="49905"/>
                </a:lnTo>
                <a:lnTo>
                  <a:pt x="64056" y="49905"/>
                </a:lnTo>
                <a:lnTo>
                  <a:pt x="64056" y="49811"/>
                </a:lnTo>
                <a:lnTo>
                  <a:pt x="64433" y="49150"/>
                </a:lnTo>
                <a:lnTo>
                  <a:pt x="64622" y="48867"/>
                </a:lnTo>
                <a:lnTo>
                  <a:pt x="64905" y="48584"/>
                </a:lnTo>
                <a:lnTo>
                  <a:pt x="65093" y="48396"/>
                </a:lnTo>
                <a:close/>
                <a:moveTo>
                  <a:pt x="6981" y="52452"/>
                </a:moveTo>
                <a:lnTo>
                  <a:pt x="7170" y="53112"/>
                </a:lnTo>
                <a:lnTo>
                  <a:pt x="7075" y="53018"/>
                </a:lnTo>
                <a:lnTo>
                  <a:pt x="6981" y="52641"/>
                </a:lnTo>
                <a:lnTo>
                  <a:pt x="6981" y="52452"/>
                </a:lnTo>
                <a:close/>
                <a:moveTo>
                  <a:pt x="7736" y="54339"/>
                </a:moveTo>
                <a:lnTo>
                  <a:pt x="7641" y="54433"/>
                </a:lnTo>
                <a:lnTo>
                  <a:pt x="7641" y="54339"/>
                </a:lnTo>
                <a:close/>
                <a:moveTo>
                  <a:pt x="61225" y="55094"/>
                </a:moveTo>
                <a:lnTo>
                  <a:pt x="61037" y="55377"/>
                </a:lnTo>
                <a:lnTo>
                  <a:pt x="60754" y="55471"/>
                </a:lnTo>
                <a:lnTo>
                  <a:pt x="60754" y="55471"/>
                </a:lnTo>
                <a:lnTo>
                  <a:pt x="60942" y="55282"/>
                </a:lnTo>
                <a:lnTo>
                  <a:pt x="61225" y="55094"/>
                </a:lnTo>
                <a:close/>
                <a:moveTo>
                  <a:pt x="6132" y="53867"/>
                </a:moveTo>
                <a:lnTo>
                  <a:pt x="7358" y="55377"/>
                </a:lnTo>
                <a:lnTo>
                  <a:pt x="7641" y="55471"/>
                </a:lnTo>
                <a:lnTo>
                  <a:pt x="7641" y="55471"/>
                </a:lnTo>
                <a:lnTo>
                  <a:pt x="7641" y="55471"/>
                </a:lnTo>
                <a:lnTo>
                  <a:pt x="7830" y="55565"/>
                </a:lnTo>
                <a:lnTo>
                  <a:pt x="8302" y="56414"/>
                </a:lnTo>
                <a:lnTo>
                  <a:pt x="7170" y="55471"/>
                </a:lnTo>
                <a:lnTo>
                  <a:pt x="6509" y="54622"/>
                </a:lnTo>
                <a:lnTo>
                  <a:pt x="6226" y="54245"/>
                </a:lnTo>
                <a:lnTo>
                  <a:pt x="6132" y="53867"/>
                </a:lnTo>
                <a:close/>
                <a:moveTo>
                  <a:pt x="9056" y="56414"/>
                </a:moveTo>
                <a:lnTo>
                  <a:pt x="9245" y="56509"/>
                </a:lnTo>
                <a:lnTo>
                  <a:pt x="9151" y="56509"/>
                </a:lnTo>
                <a:lnTo>
                  <a:pt x="9056" y="56414"/>
                </a:lnTo>
                <a:close/>
                <a:moveTo>
                  <a:pt x="10472" y="56980"/>
                </a:moveTo>
                <a:lnTo>
                  <a:pt x="11321" y="57358"/>
                </a:lnTo>
                <a:lnTo>
                  <a:pt x="11887" y="57735"/>
                </a:lnTo>
                <a:lnTo>
                  <a:pt x="12264" y="58018"/>
                </a:lnTo>
                <a:lnTo>
                  <a:pt x="11604" y="57641"/>
                </a:lnTo>
                <a:lnTo>
                  <a:pt x="11604" y="57641"/>
                </a:lnTo>
                <a:lnTo>
                  <a:pt x="11792" y="58112"/>
                </a:lnTo>
                <a:lnTo>
                  <a:pt x="11604" y="58018"/>
                </a:lnTo>
                <a:lnTo>
                  <a:pt x="11132" y="57452"/>
                </a:lnTo>
                <a:lnTo>
                  <a:pt x="10849" y="57169"/>
                </a:lnTo>
                <a:lnTo>
                  <a:pt x="10472" y="56980"/>
                </a:lnTo>
                <a:close/>
                <a:moveTo>
                  <a:pt x="18019" y="59433"/>
                </a:moveTo>
                <a:lnTo>
                  <a:pt x="18773" y="59810"/>
                </a:lnTo>
                <a:lnTo>
                  <a:pt x="19528" y="60376"/>
                </a:lnTo>
                <a:lnTo>
                  <a:pt x="19056" y="60282"/>
                </a:lnTo>
                <a:lnTo>
                  <a:pt x="18962" y="60188"/>
                </a:lnTo>
                <a:lnTo>
                  <a:pt x="18490" y="59810"/>
                </a:lnTo>
                <a:lnTo>
                  <a:pt x="18019" y="59433"/>
                </a:lnTo>
                <a:close/>
                <a:moveTo>
                  <a:pt x="14528" y="59999"/>
                </a:moveTo>
                <a:lnTo>
                  <a:pt x="14717" y="60093"/>
                </a:lnTo>
                <a:lnTo>
                  <a:pt x="14905" y="60188"/>
                </a:lnTo>
                <a:lnTo>
                  <a:pt x="15188" y="60471"/>
                </a:lnTo>
                <a:lnTo>
                  <a:pt x="15283" y="60565"/>
                </a:lnTo>
                <a:lnTo>
                  <a:pt x="15188" y="60565"/>
                </a:lnTo>
                <a:lnTo>
                  <a:pt x="14528" y="59999"/>
                </a:lnTo>
                <a:close/>
                <a:moveTo>
                  <a:pt x="49339" y="60188"/>
                </a:moveTo>
                <a:lnTo>
                  <a:pt x="48395" y="60565"/>
                </a:lnTo>
                <a:lnTo>
                  <a:pt x="47924" y="60754"/>
                </a:lnTo>
                <a:lnTo>
                  <a:pt x="47452" y="60754"/>
                </a:lnTo>
                <a:lnTo>
                  <a:pt x="47924" y="60471"/>
                </a:lnTo>
                <a:lnTo>
                  <a:pt x="48301" y="60282"/>
                </a:lnTo>
                <a:lnTo>
                  <a:pt x="49056" y="60188"/>
                </a:lnTo>
                <a:close/>
                <a:moveTo>
                  <a:pt x="19245" y="60565"/>
                </a:moveTo>
                <a:lnTo>
                  <a:pt x="19811" y="60659"/>
                </a:lnTo>
                <a:lnTo>
                  <a:pt x="20566" y="61037"/>
                </a:lnTo>
                <a:lnTo>
                  <a:pt x="20566" y="61037"/>
                </a:lnTo>
                <a:lnTo>
                  <a:pt x="19811" y="60848"/>
                </a:lnTo>
                <a:lnTo>
                  <a:pt x="19245" y="60565"/>
                </a:lnTo>
                <a:close/>
                <a:moveTo>
                  <a:pt x="47075" y="61226"/>
                </a:moveTo>
                <a:lnTo>
                  <a:pt x="46792" y="61414"/>
                </a:lnTo>
                <a:lnTo>
                  <a:pt x="46697" y="61509"/>
                </a:lnTo>
                <a:lnTo>
                  <a:pt x="46792" y="61603"/>
                </a:lnTo>
                <a:lnTo>
                  <a:pt x="47263" y="61603"/>
                </a:lnTo>
                <a:lnTo>
                  <a:pt x="47641" y="61509"/>
                </a:lnTo>
                <a:lnTo>
                  <a:pt x="46886" y="61792"/>
                </a:lnTo>
                <a:lnTo>
                  <a:pt x="46131" y="61886"/>
                </a:lnTo>
                <a:lnTo>
                  <a:pt x="46131" y="61980"/>
                </a:lnTo>
                <a:lnTo>
                  <a:pt x="46037" y="61980"/>
                </a:lnTo>
                <a:lnTo>
                  <a:pt x="45660" y="61697"/>
                </a:lnTo>
                <a:lnTo>
                  <a:pt x="46320" y="61320"/>
                </a:lnTo>
                <a:lnTo>
                  <a:pt x="47075" y="61226"/>
                </a:lnTo>
                <a:close/>
                <a:moveTo>
                  <a:pt x="24151" y="63678"/>
                </a:moveTo>
                <a:lnTo>
                  <a:pt x="24905" y="63961"/>
                </a:lnTo>
                <a:lnTo>
                  <a:pt x="25754" y="64244"/>
                </a:lnTo>
                <a:lnTo>
                  <a:pt x="25188" y="64244"/>
                </a:lnTo>
                <a:lnTo>
                  <a:pt x="24151" y="64150"/>
                </a:lnTo>
                <a:lnTo>
                  <a:pt x="23773" y="64056"/>
                </a:lnTo>
                <a:lnTo>
                  <a:pt x="23585" y="63961"/>
                </a:lnTo>
                <a:lnTo>
                  <a:pt x="23585" y="63867"/>
                </a:lnTo>
                <a:lnTo>
                  <a:pt x="23585" y="63773"/>
                </a:lnTo>
                <a:lnTo>
                  <a:pt x="24151" y="63678"/>
                </a:lnTo>
                <a:close/>
                <a:moveTo>
                  <a:pt x="34811" y="64622"/>
                </a:moveTo>
                <a:lnTo>
                  <a:pt x="35094" y="64810"/>
                </a:lnTo>
                <a:lnTo>
                  <a:pt x="35377" y="64905"/>
                </a:lnTo>
                <a:lnTo>
                  <a:pt x="34622" y="64999"/>
                </a:lnTo>
                <a:lnTo>
                  <a:pt x="34056" y="64999"/>
                </a:lnTo>
                <a:lnTo>
                  <a:pt x="34056" y="64905"/>
                </a:lnTo>
                <a:lnTo>
                  <a:pt x="34811" y="64622"/>
                </a:lnTo>
                <a:close/>
                <a:moveTo>
                  <a:pt x="46414" y="63773"/>
                </a:moveTo>
                <a:lnTo>
                  <a:pt x="46131" y="64056"/>
                </a:lnTo>
                <a:lnTo>
                  <a:pt x="44433" y="64716"/>
                </a:lnTo>
                <a:lnTo>
                  <a:pt x="43962" y="64905"/>
                </a:lnTo>
                <a:lnTo>
                  <a:pt x="44150" y="64810"/>
                </a:lnTo>
                <a:lnTo>
                  <a:pt x="42641" y="64999"/>
                </a:lnTo>
                <a:lnTo>
                  <a:pt x="42924" y="64810"/>
                </a:lnTo>
                <a:lnTo>
                  <a:pt x="43207" y="64622"/>
                </a:lnTo>
                <a:lnTo>
                  <a:pt x="42358" y="64905"/>
                </a:lnTo>
                <a:lnTo>
                  <a:pt x="43113" y="64622"/>
                </a:lnTo>
                <a:lnTo>
                  <a:pt x="45377" y="63867"/>
                </a:lnTo>
                <a:lnTo>
                  <a:pt x="44999" y="64150"/>
                </a:lnTo>
                <a:lnTo>
                  <a:pt x="44622" y="64433"/>
                </a:lnTo>
                <a:lnTo>
                  <a:pt x="46414" y="63773"/>
                </a:lnTo>
                <a:close/>
                <a:moveTo>
                  <a:pt x="39905" y="64622"/>
                </a:moveTo>
                <a:lnTo>
                  <a:pt x="39811" y="64716"/>
                </a:lnTo>
                <a:lnTo>
                  <a:pt x="39622" y="64810"/>
                </a:lnTo>
                <a:lnTo>
                  <a:pt x="38962" y="64999"/>
                </a:lnTo>
                <a:lnTo>
                  <a:pt x="38207" y="65093"/>
                </a:lnTo>
                <a:lnTo>
                  <a:pt x="37641" y="65093"/>
                </a:lnTo>
                <a:lnTo>
                  <a:pt x="39056" y="64810"/>
                </a:lnTo>
                <a:lnTo>
                  <a:pt x="39528" y="64716"/>
                </a:lnTo>
                <a:lnTo>
                  <a:pt x="39905" y="64622"/>
                </a:lnTo>
                <a:close/>
                <a:moveTo>
                  <a:pt x="42829" y="64056"/>
                </a:moveTo>
                <a:lnTo>
                  <a:pt x="42452" y="64244"/>
                </a:lnTo>
                <a:lnTo>
                  <a:pt x="42263" y="64433"/>
                </a:lnTo>
                <a:lnTo>
                  <a:pt x="41980" y="64622"/>
                </a:lnTo>
                <a:lnTo>
                  <a:pt x="41886" y="64999"/>
                </a:lnTo>
                <a:lnTo>
                  <a:pt x="42263" y="64999"/>
                </a:lnTo>
                <a:lnTo>
                  <a:pt x="40094" y="65282"/>
                </a:lnTo>
                <a:lnTo>
                  <a:pt x="40848" y="64999"/>
                </a:lnTo>
                <a:lnTo>
                  <a:pt x="41131" y="64810"/>
                </a:lnTo>
                <a:lnTo>
                  <a:pt x="41131" y="64716"/>
                </a:lnTo>
                <a:lnTo>
                  <a:pt x="41037" y="64622"/>
                </a:lnTo>
                <a:lnTo>
                  <a:pt x="40754" y="64622"/>
                </a:lnTo>
                <a:lnTo>
                  <a:pt x="40282" y="64527"/>
                </a:lnTo>
                <a:lnTo>
                  <a:pt x="40188" y="64433"/>
                </a:lnTo>
                <a:lnTo>
                  <a:pt x="41509" y="64339"/>
                </a:lnTo>
                <a:lnTo>
                  <a:pt x="42829" y="64056"/>
                </a:lnTo>
                <a:close/>
                <a:moveTo>
                  <a:pt x="15660" y="60376"/>
                </a:moveTo>
                <a:lnTo>
                  <a:pt x="16887" y="61131"/>
                </a:lnTo>
                <a:lnTo>
                  <a:pt x="17924" y="62075"/>
                </a:lnTo>
                <a:lnTo>
                  <a:pt x="17924" y="61792"/>
                </a:lnTo>
                <a:lnTo>
                  <a:pt x="17830" y="61603"/>
                </a:lnTo>
                <a:lnTo>
                  <a:pt x="19056" y="61980"/>
                </a:lnTo>
                <a:lnTo>
                  <a:pt x="20283" y="62358"/>
                </a:lnTo>
                <a:lnTo>
                  <a:pt x="20849" y="62546"/>
                </a:lnTo>
                <a:lnTo>
                  <a:pt x="21415" y="62735"/>
                </a:lnTo>
                <a:lnTo>
                  <a:pt x="21886" y="63018"/>
                </a:lnTo>
                <a:lnTo>
                  <a:pt x="22358" y="63395"/>
                </a:lnTo>
                <a:lnTo>
                  <a:pt x="21509" y="63301"/>
                </a:lnTo>
                <a:lnTo>
                  <a:pt x="22547" y="63867"/>
                </a:lnTo>
                <a:lnTo>
                  <a:pt x="23868" y="64339"/>
                </a:lnTo>
                <a:lnTo>
                  <a:pt x="25471" y="64905"/>
                </a:lnTo>
                <a:lnTo>
                  <a:pt x="27169" y="65282"/>
                </a:lnTo>
                <a:lnTo>
                  <a:pt x="26603" y="65282"/>
                </a:lnTo>
                <a:lnTo>
                  <a:pt x="27075" y="65942"/>
                </a:lnTo>
                <a:lnTo>
                  <a:pt x="26886" y="65942"/>
                </a:lnTo>
                <a:lnTo>
                  <a:pt x="26603" y="65848"/>
                </a:lnTo>
                <a:lnTo>
                  <a:pt x="25849" y="65659"/>
                </a:lnTo>
                <a:lnTo>
                  <a:pt x="25283" y="65471"/>
                </a:lnTo>
                <a:lnTo>
                  <a:pt x="25188" y="65376"/>
                </a:lnTo>
                <a:lnTo>
                  <a:pt x="25754" y="65376"/>
                </a:lnTo>
                <a:lnTo>
                  <a:pt x="26226" y="65471"/>
                </a:lnTo>
                <a:lnTo>
                  <a:pt x="26320" y="65282"/>
                </a:lnTo>
                <a:lnTo>
                  <a:pt x="26320" y="65188"/>
                </a:lnTo>
                <a:lnTo>
                  <a:pt x="26226" y="65093"/>
                </a:lnTo>
                <a:lnTo>
                  <a:pt x="25660" y="65093"/>
                </a:lnTo>
                <a:lnTo>
                  <a:pt x="25188" y="65188"/>
                </a:lnTo>
                <a:lnTo>
                  <a:pt x="24528" y="65376"/>
                </a:lnTo>
                <a:lnTo>
                  <a:pt x="24528" y="65376"/>
                </a:lnTo>
                <a:lnTo>
                  <a:pt x="25000" y="65093"/>
                </a:lnTo>
                <a:lnTo>
                  <a:pt x="23679" y="64905"/>
                </a:lnTo>
                <a:lnTo>
                  <a:pt x="22547" y="64716"/>
                </a:lnTo>
                <a:lnTo>
                  <a:pt x="21603" y="64339"/>
                </a:lnTo>
                <a:lnTo>
                  <a:pt x="20660" y="63867"/>
                </a:lnTo>
                <a:lnTo>
                  <a:pt x="20943" y="63867"/>
                </a:lnTo>
                <a:lnTo>
                  <a:pt x="20377" y="63773"/>
                </a:lnTo>
                <a:lnTo>
                  <a:pt x="19339" y="63678"/>
                </a:lnTo>
                <a:lnTo>
                  <a:pt x="18868" y="63490"/>
                </a:lnTo>
                <a:lnTo>
                  <a:pt x="18396" y="63301"/>
                </a:lnTo>
                <a:lnTo>
                  <a:pt x="18585" y="63207"/>
                </a:lnTo>
                <a:lnTo>
                  <a:pt x="18868" y="63301"/>
                </a:lnTo>
                <a:lnTo>
                  <a:pt x="18019" y="62735"/>
                </a:lnTo>
                <a:lnTo>
                  <a:pt x="16981" y="62075"/>
                </a:lnTo>
                <a:lnTo>
                  <a:pt x="14811" y="60471"/>
                </a:lnTo>
                <a:lnTo>
                  <a:pt x="16415" y="61414"/>
                </a:lnTo>
                <a:lnTo>
                  <a:pt x="15660" y="60376"/>
                </a:lnTo>
                <a:close/>
                <a:moveTo>
                  <a:pt x="28867" y="65659"/>
                </a:moveTo>
                <a:lnTo>
                  <a:pt x="30660" y="65942"/>
                </a:lnTo>
                <a:lnTo>
                  <a:pt x="32547" y="66131"/>
                </a:lnTo>
                <a:lnTo>
                  <a:pt x="32075" y="66225"/>
                </a:lnTo>
                <a:lnTo>
                  <a:pt x="31320" y="66225"/>
                </a:lnTo>
                <a:lnTo>
                  <a:pt x="30566" y="66131"/>
                </a:lnTo>
                <a:lnTo>
                  <a:pt x="28867" y="65659"/>
                </a:lnTo>
                <a:close/>
                <a:moveTo>
                  <a:pt x="39150" y="0"/>
                </a:moveTo>
                <a:lnTo>
                  <a:pt x="39528" y="283"/>
                </a:lnTo>
                <a:lnTo>
                  <a:pt x="39622" y="378"/>
                </a:lnTo>
                <a:lnTo>
                  <a:pt x="41509" y="1038"/>
                </a:lnTo>
                <a:lnTo>
                  <a:pt x="40943" y="1132"/>
                </a:lnTo>
                <a:lnTo>
                  <a:pt x="40282" y="1227"/>
                </a:lnTo>
                <a:lnTo>
                  <a:pt x="38962" y="1038"/>
                </a:lnTo>
                <a:lnTo>
                  <a:pt x="37547" y="849"/>
                </a:lnTo>
                <a:lnTo>
                  <a:pt x="36320" y="661"/>
                </a:lnTo>
                <a:lnTo>
                  <a:pt x="36415" y="755"/>
                </a:lnTo>
                <a:lnTo>
                  <a:pt x="36415" y="849"/>
                </a:lnTo>
                <a:lnTo>
                  <a:pt x="35943" y="944"/>
                </a:lnTo>
                <a:lnTo>
                  <a:pt x="34150" y="1132"/>
                </a:lnTo>
                <a:lnTo>
                  <a:pt x="31698" y="1132"/>
                </a:lnTo>
                <a:lnTo>
                  <a:pt x="30660" y="1227"/>
                </a:lnTo>
                <a:lnTo>
                  <a:pt x="29716" y="1321"/>
                </a:lnTo>
                <a:lnTo>
                  <a:pt x="30377" y="1416"/>
                </a:lnTo>
                <a:lnTo>
                  <a:pt x="31037" y="1510"/>
                </a:lnTo>
                <a:lnTo>
                  <a:pt x="30094" y="1699"/>
                </a:lnTo>
                <a:lnTo>
                  <a:pt x="28773" y="2076"/>
                </a:lnTo>
                <a:lnTo>
                  <a:pt x="27924" y="2359"/>
                </a:lnTo>
                <a:lnTo>
                  <a:pt x="27924" y="2453"/>
                </a:lnTo>
                <a:lnTo>
                  <a:pt x="28207" y="2453"/>
                </a:lnTo>
                <a:lnTo>
                  <a:pt x="26509" y="3019"/>
                </a:lnTo>
                <a:lnTo>
                  <a:pt x="26792" y="2831"/>
                </a:lnTo>
                <a:lnTo>
                  <a:pt x="26792" y="2831"/>
                </a:lnTo>
                <a:lnTo>
                  <a:pt x="25660" y="2925"/>
                </a:lnTo>
                <a:lnTo>
                  <a:pt x="25754" y="2831"/>
                </a:lnTo>
                <a:lnTo>
                  <a:pt x="25377" y="2925"/>
                </a:lnTo>
                <a:lnTo>
                  <a:pt x="24905" y="3208"/>
                </a:lnTo>
                <a:lnTo>
                  <a:pt x="24056" y="3774"/>
                </a:lnTo>
                <a:lnTo>
                  <a:pt x="22264" y="4340"/>
                </a:lnTo>
                <a:lnTo>
                  <a:pt x="20471" y="5095"/>
                </a:lnTo>
                <a:lnTo>
                  <a:pt x="18679" y="5755"/>
                </a:lnTo>
                <a:lnTo>
                  <a:pt x="16981" y="6604"/>
                </a:lnTo>
                <a:lnTo>
                  <a:pt x="17453" y="6604"/>
                </a:lnTo>
                <a:lnTo>
                  <a:pt x="17830" y="6415"/>
                </a:lnTo>
                <a:lnTo>
                  <a:pt x="18868" y="6038"/>
                </a:lnTo>
                <a:lnTo>
                  <a:pt x="19905" y="5661"/>
                </a:lnTo>
                <a:lnTo>
                  <a:pt x="20377" y="5472"/>
                </a:lnTo>
                <a:lnTo>
                  <a:pt x="20943" y="5378"/>
                </a:lnTo>
                <a:lnTo>
                  <a:pt x="20943" y="5378"/>
                </a:lnTo>
                <a:lnTo>
                  <a:pt x="19528" y="6038"/>
                </a:lnTo>
                <a:lnTo>
                  <a:pt x="19528" y="6038"/>
                </a:lnTo>
                <a:lnTo>
                  <a:pt x="20094" y="5944"/>
                </a:lnTo>
                <a:lnTo>
                  <a:pt x="18396" y="7076"/>
                </a:lnTo>
                <a:lnTo>
                  <a:pt x="20849" y="6038"/>
                </a:lnTo>
                <a:lnTo>
                  <a:pt x="23396" y="5095"/>
                </a:lnTo>
                <a:lnTo>
                  <a:pt x="26037" y="4246"/>
                </a:lnTo>
                <a:lnTo>
                  <a:pt x="28679" y="3397"/>
                </a:lnTo>
                <a:lnTo>
                  <a:pt x="28301" y="3491"/>
                </a:lnTo>
                <a:lnTo>
                  <a:pt x="28773" y="3208"/>
                </a:lnTo>
                <a:lnTo>
                  <a:pt x="30283" y="2736"/>
                </a:lnTo>
                <a:lnTo>
                  <a:pt x="29905" y="2831"/>
                </a:lnTo>
                <a:lnTo>
                  <a:pt x="29056" y="2831"/>
                </a:lnTo>
                <a:lnTo>
                  <a:pt x="28584" y="2642"/>
                </a:lnTo>
                <a:lnTo>
                  <a:pt x="30566" y="2548"/>
                </a:lnTo>
                <a:lnTo>
                  <a:pt x="32641" y="2548"/>
                </a:lnTo>
                <a:lnTo>
                  <a:pt x="37264" y="2831"/>
                </a:lnTo>
                <a:lnTo>
                  <a:pt x="39528" y="3019"/>
                </a:lnTo>
                <a:lnTo>
                  <a:pt x="43490" y="3019"/>
                </a:lnTo>
                <a:lnTo>
                  <a:pt x="44339" y="2831"/>
                </a:lnTo>
                <a:lnTo>
                  <a:pt x="45094" y="2736"/>
                </a:lnTo>
                <a:lnTo>
                  <a:pt x="45943" y="3114"/>
                </a:lnTo>
                <a:lnTo>
                  <a:pt x="46886" y="3397"/>
                </a:lnTo>
                <a:lnTo>
                  <a:pt x="48678" y="3963"/>
                </a:lnTo>
                <a:lnTo>
                  <a:pt x="50565" y="4434"/>
                </a:lnTo>
                <a:lnTo>
                  <a:pt x="51509" y="4717"/>
                </a:lnTo>
                <a:lnTo>
                  <a:pt x="52358" y="5189"/>
                </a:lnTo>
                <a:lnTo>
                  <a:pt x="51792" y="4812"/>
                </a:lnTo>
                <a:lnTo>
                  <a:pt x="53584" y="5849"/>
                </a:lnTo>
                <a:lnTo>
                  <a:pt x="55376" y="6981"/>
                </a:lnTo>
                <a:lnTo>
                  <a:pt x="56320" y="7642"/>
                </a:lnTo>
                <a:lnTo>
                  <a:pt x="57169" y="8302"/>
                </a:lnTo>
                <a:lnTo>
                  <a:pt x="57924" y="9057"/>
                </a:lnTo>
                <a:lnTo>
                  <a:pt x="58678" y="9906"/>
                </a:lnTo>
                <a:lnTo>
                  <a:pt x="62357" y="14057"/>
                </a:lnTo>
                <a:lnTo>
                  <a:pt x="64622" y="16887"/>
                </a:lnTo>
                <a:lnTo>
                  <a:pt x="66697" y="19623"/>
                </a:lnTo>
                <a:lnTo>
                  <a:pt x="66603" y="19151"/>
                </a:lnTo>
                <a:lnTo>
                  <a:pt x="66603" y="18774"/>
                </a:lnTo>
                <a:lnTo>
                  <a:pt x="67357" y="20472"/>
                </a:lnTo>
                <a:lnTo>
                  <a:pt x="68772" y="23962"/>
                </a:lnTo>
                <a:lnTo>
                  <a:pt x="68867" y="24151"/>
                </a:lnTo>
                <a:lnTo>
                  <a:pt x="69810" y="26792"/>
                </a:lnTo>
                <a:lnTo>
                  <a:pt x="70565" y="29245"/>
                </a:lnTo>
                <a:lnTo>
                  <a:pt x="70754" y="30283"/>
                </a:lnTo>
                <a:lnTo>
                  <a:pt x="70848" y="31037"/>
                </a:lnTo>
                <a:lnTo>
                  <a:pt x="70848" y="31604"/>
                </a:lnTo>
                <a:lnTo>
                  <a:pt x="70754" y="31792"/>
                </a:lnTo>
                <a:lnTo>
                  <a:pt x="70565" y="31887"/>
                </a:lnTo>
                <a:lnTo>
                  <a:pt x="69433" y="36698"/>
                </a:lnTo>
                <a:lnTo>
                  <a:pt x="68206" y="41698"/>
                </a:lnTo>
                <a:lnTo>
                  <a:pt x="68584" y="41037"/>
                </a:lnTo>
                <a:lnTo>
                  <a:pt x="68961" y="40188"/>
                </a:lnTo>
                <a:lnTo>
                  <a:pt x="69244" y="40471"/>
                </a:lnTo>
                <a:lnTo>
                  <a:pt x="69244" y="40849"/>
                </a:lnTo>
                <a:lnTo>
                  <a:pt x="69244" y="41226"/>
                </a:lnTo>
                <a:lnTo>
                  <a:pt x="69055" y="41698"/>
                </a:lnTo>
                <a:lnTo>
                  <a:pt x="68489" y="42924"/>
                </a:lnTo>
                <a:lnTo>
                  <a:pt x="67735" y="44150"/>
                </a:lnTo>
                <a:lnTo>
                  <a:pt x="66791" y="45377"/>
                </a:lnTo>
                <a:lnTo>
                  <a:pt x="65942" y="46509"/>
                </a:lnTo>
                <a:lnTo>
                  <a:pt x="64716" y="47924"/>
                </a:lnTo>
                <a:lnTo>
                  <a:pt x="65565" y="47641"/>
                </a:lnTo>
                <a:lnTo>
                  <a:pt x="65093" y="48301"/>
                </a:lnTo>
                <a:lnTo>
                  <a:pt x="64433" y="48962"/>
                </a:lnTo>
                <a:lnTo>
                  <a:pt x="63112" y="50188"/>
                </a:lnTo>
                <a:lnTo>
                  <a:pt x="63678" y="48962"/>
                </a:lnTo>
                <a:lnTo>
                  <a:pt x="64244" y="47641"/>
                </a:lnTo>
                <a:lnTo>
                  <a:pt x="65754" y="44811"/>
                </a:lnTo>
                <a:lnTo>
                  <a:pt x="67169" y="42169"/>
                </a:lnTo>
                <a:lnTo>
                  <a:pt x="67735" y="41037"/>
                </a:lnTo>
                <a:lnTo>
                  <a:pt x="68206" y="40094"/>
                </a:lnTo>
                <a:lnTo>
                  <a:pt x="68206" y="39811"/>
                </a:lnTo>
                <a:lnTo>
                  <a:pt x="68301" y="39622"/>
                </a:lnTo>
                <a:lnTo>
                  <a:pt x="68301" y="39717"/>
                </a:lnTo>
                <a:lnTo>
                  <a:pt x="68395" y="39339"/>
                </a:lnTo>
                <a:lnTo>
                  <a:pt x="68772" y="37735"/>
                </a:lnTo>
                <a:lnTo>
                  <a:pt x="69055" y="36037"/>
                </a:lnTo>
                <a:lnTo>
                  <a:pt x="69150" y="32924"/>
                </a:lnTo>
                <a:lnTo>
                  <a:pt x="69150" y="30849"/>
                </a:lnTo>
                <a:lnTo>
                  <a:pt x="69150" y="28679"/>
                </a:lnTo>
                <a:lnTo>
                  <a:pt x="68961" y="28773"/>
                </a:lnTo>
                <a:lnTo>
                  <a:pt x="68961" y="29056"/>
                </a:lnTo>
                <a:lnTo>
                  <a:pt x="68678" y="28302"/>
                </a:lnTo>
                <a:lnTo>
                  <a:pt x="68395" y="27453"/>
                </a:lnTo>
                <a:lnTo>
                  <a:pt x="68018" y="25755"/>
                </a:lnTo>
                <a:lnTo>
                  <a:pt x="67923" y="25283"/>
                </a:lnTo>
                <a:lnTo>
                  <a:pt x="67923" y="25472"/>
                </a:lnTo>
                <a:lnTo>
                  <a:pt x="67546" y="24906"/>
                </a:lnTo>
                <a:lnTo>
                  <a:pt x="67074" y="24245"/>
                </a:lnTo>
                <a:lnTo>
                  <a:pt x="66980" y="24057"/>
                </a:lnTo>
                <a:lnTo>
                  <a:pt x="65471" y="22264"/>
                </a:lnTo>
                <a:lnTo>
                  <a:pt x="64810" y="21415"/>
                </a:lnTo>
                <a:lnTo>
                  <a:pt x="64339" y="20755"/>
                </a:lnTo>
                <a:lnTo>
                  <a:pt x="64622" y="20943"/>
                </a:lnTo>
                <a:lnTo>
                  <a:pt x="64527" y="20755"/>
                </a:lnTo>
                <a:lnTo>
                  <a:pt x="64339" y="20472"/>
                </a:lnTo>
                <a:lnTo>
                  <a:pt x="63301" y="19434"/>
                </a:lnTo>
                <a:lnTo>
                  <a:pt x="62357" y="18585"/>
                </a:lnTo>
                <a:lnTo>
                  <a:pt x="62452" y="18679"/>
                </a:lnTo>
                <a:lnTo>
                  <a:pt x="62357" y="18868"/>
                </a:lnTo>
                <a:lnTo>
                  <a:pt x="61508" y="18019"/>
                </a:lnTo>
                <a:lnTo>
                  <a:pt x="61791" y="18396"/>
                </a:lnTo>
                <a:lnTo>
                  <a:pt x="60848" y="17547"/>
                </a:lnTo>
                <a:lnTo>
                  <a:pt x="60471" y="17076"/>
                </a:lnTo>
                <a:lnTo>
                  <a:pt x="60471" y="16981"/>
                </a:lnTo>
                <a:lnTo>
                  <a:pt x="60565" y="17076"/>
                </a:lnTo>
                <a:lnTo>
                  <a:pt x="61225" y="17547"/>
                </a:lnTo>
                <a:lnTo>
                  <a:pt x="58961" y="15566"/>
                </a:lnTo>
                <a:lnTo>
                  <a:pt x="59527" y="16227"/>
                </a:lnTo>
                <a:lnTo>
                  <a:pt x="58584" y="15566"/>
                </a:lnTo>
                <a:lnTo>
                  <a:pt x="57641" y="14906"/>
                </a:lnTo>
                <a:lnTo>
                  <a:pt x="57546" y="15000"/>
                </a:lnTo>
                <a:lnTo>
                  <a:pt x="57452" y="15094"/>
                </a:lnTo>
                <a:lnTo>
                  <a:pt x="58301" y="15660"/>
                </a:lnTo>
                <a:lnTo>
                  <a:pt x="59056" y="16227"/>
                </a:lnTo>
                <a:lnTo>
                  <a:pt x="60471" y="17547"/>
                </a:lnTo>
                <a:lnTo>
                  <a:pt x="61886" y="18774"/>
                </a:lnTo>
                <a:lnTo>
                  <a:pt x="62640" y="19340"/>
                </a:lnTo>
                <a:lnTo>
                  <a:pt x="63395" y="19906"/>
                </a:lnTo>
                <a:lnTo>
                  <a:pt x="62829" y="19528"/>
                </a:lnTo>
                <a:lnTo>
                  <a:pt x="62074" y="19057"/>
                </a:lnTo>
                <a:lnTo>
                  <a:pt x="62074" y="19245"/>
                </a:lnTo>
                <a:lnTo>
                  <a:pt x="62357" y="19717"/>
                </a:lnTo>
                <a:lnTo>
                  <a:pt x="63584" y="21415"/>
                </a:lnTo>
                <a:lnTo>
                  <a:pt x="65093" y="23207"/>
                </a:lnTo>
                <a:lnTo>
                  <a:pt x="65754" y="23962"/>
                </a:lnTo>
                <a:lnTo>
                  <a:pt x="66225" y="24434"/>
                </a:lnTo>
                <a:lnTo>
                  <a:pt x="66414" y="24528"/>
                </a:lnTo>
                <a:lnTo>
                  <a:pt x="66320" y="24057"/>
                </a:lnTo>
                <a:lnTo>
                  <a:pt x="66697" y="24906"/>
                </a:lnTo>
                <a:lnTo>
                  <a:pt x="67074" y="26038"/>
                </a:lnTo>
                <a:lnTo>
                  <a:pt x="66414" y="24811"/>
                </a:lnTo>
                <a:lnTo>
                  <a:pt x="66791" y="25566"/>
                </a:lnTo>
                <a:lnTo>
                  <a:pt x="67169" y="26321"/>
                </a:lnTo>
                <a:lnTo>
                  <a:pt x="67263" y="26415"/>
                </a:lnTo>
                <a:lnTo>
                  <a:pt x="67923" y="28679"/>
                </a:lnTo>
                <a:lnTo>
                  <a:pt x="68206" y="29339"/>
                </a:lnTo>
                <a:lnTo>
                  <a:pt x="68678" y="30471"/>
                </a:lnTo>
                <a:lnTo>
                  <a:pt x="68772" y="30660"/>
                </a:lnTo>
                <a:lnTo>
                  <a:pt x="68678" y="30660"/>
                </a:lnTo>
                <a:lnTo>
                  <a:pt x="68395" y="30377"/>
                </a:lnTo>
                <a:lnTo>
                  <a:pt x="68206" y="30094"/>
                </a:lnTo>
                <a:lnTo>
                  <a:pt x="68206" y="30566"/>
                </a:lnTo>
                <a:lnTo>
                  <a:pt x="68301" y="31037"/>
                </a:lnTo>
                <a:lnTo>
                  <a:pt x="68395" y="31509"/>
                </a:lnTo>
                <a:lnTo>
                  <a:pt x="68395" y="31887"/>
                </a:lnTo>
                <a:lnTo>
                  <a:pt x="68301" y="31792"/>
                </a:lnTo>
                <a:lnTo>
                  <a:pt x="68301" y="31698"/>
                </a:lnTo>
                <a:lnTo>
                  <a:pt x="68301" y="31415"/>
                </a:lnTo>
                <a:lnTo>
                  <a:pt x="68018" y="30094"/>
                </a:lnTo>
                <a:lnTo>
                  <a:pt x="67735" y="28868"/>
                </a:lnTo>
                <a:lnTo>
                  <a:pt x="68112" y="31698"/>
                </a:lnTo>
                <a:lnTo>
                  <a:pt x="68206" y="33113"/>
                </a:lnTo>
                <a:lnTo>
                  <a:pt x="68206" y="34528"/>
                </a:lnTo>
                <a:lnTo>
                  <a:pt x="68112" y="35943"/>
                </a:lnTo>
                <a:lnTo>
                  <a:pt x="67923" y="37358"/>
                </a:lnTo>
                <a:lnTo>
                  <a:pt x="67546" y="38679"/>
                </a:lnTo>
                <a:lnTo>
                  <a:pt x="67074" y="40000"/>
                </a:lnTo>
                <a:lnTo>
                  <a:pt x="67263" y="39717"/>
                </a:lnTo>
                <a:lnTo>
                  <a:pt x="67357" y="39622"/>
                </a:lnTo>
                <a:lnTo>
                  <a:pt x="67357" y="39717"/>
                </a:lnTo>
                <a:lnTo>
                  <a:pt x="67263" y="40377"/>
                </a:lnTo>
                <a:lnTo>
                  <a:pt x="66980" y="41226"/>
                </a:lnTo>
                <a:lnTo>
                  <a:pt x="66791" y="41509"/>
                </a:lnTo>
                <a:lnTo>
                  <a:pt x="66697" y="41603"/>
                </a:lnTo>
                <a:lnTo>
                  <a:pt x="66414" y="42075"/>
                </a:lnTo>
                <a:lnTo>
                  <a:pt x="65754" y="43962"/>
                </a:lnTo>
                <a:lnTo>
                  <a:pt x="64905" y="46132"/>
                </a:lnTo>
                <a:lnTo>
                  <a:pt x="64150" y="47547"/>
                </a:lnTo>
                <a:lnTo>
                  <a:pt x="63395" y="48867"/>
                </a:lnTo>
                <a:lnTo>
                  <a:pt x="62546" y="50094"/>
                </a:lnTo>
                <a:lnTo>
                  <a:pt x="61697" y="51320"/>
                </a:lnTo>
                <a:lnTo>
                  <a:pt x="60376" y="52452"/>
                </a:lnTo>
                <a:lnTo>
                  <a:pt x="59810" y="53112"/>
                </a:lnTo>
                <a:lnTo>
                  <a:pt x="59244" y="53773"/>
                </a:lnTo>
                <a:lnTo>
                  <a:pt x="59999" y="53301"/>
                </a:lnTo>
                <a:lnTo>
                  <a:pt x="59905" y="53490"/>
                </a:lnTo>
                <a:lnTo>
                  <a:pt x="58018" y="54999"/>
                </a:lnTo>
                <a:lnTo>
                  <a:pt x="57075" y="55660"/>
                </a:lnTo>
                <a:lnTo>
                  <a:pt x="56037" y="56226"/>
                </a:lnTo>
                <a:lnTo>
                  <a:pt x="57924" y="54716"/>
                </a:lnTo>
                <a:lnTo>
                  <a:pt x="58867" y="53867"/>
                </a:lnTo>
                <a:lnTo>
                  <a:pt x="59716" y="53018"/>
                </a:lnTo>
                <a:lnTo>
                  <a:pt x="58961" y="53679"/>
                </a:lnTo>
                <a:lnTo>
                  <a:pt x="58207" y="54245"/>
                </a:lnTo>
                <a:lnTo>
                  <a:pt x="56603" y="55282"/>
                </a:lnTo>
                <a:lnTo>
                  <a:pt x="54905" y="56226"/>
                </a:lnTo>
                <a:lnTo>
                  <a:pt x="53301" y="57263"/>
                </a:lnTo>
                <a:lnTo>
                  <a:pt x="52735" y="57452"/>
                </a:lnTo>
                <a:lnTo>
                  <a:pt x="51509" y="57924"/>
                </a:lnTo>
                <a:lnTo>
                  <a:pt x="47829" y="59527"/>
                </a:lnTo>
                <a:lnTo>
                  <a:pt x="43962" y="61226"/>
                </a:lnTo>
                <a:lnTo>
                  <a:pt x="42358" y="61886"/>
                </a:lnTo>
                <a:lnTo>
                  <a:pt x="41414" y="62169"/>
                </a:lnTo>
                <a:lnTo>
                  <a:pt x="39433" y="62452"/>
                </a:lnTo>
                <a:lnTo>
                  <a:pt x="37169" y="62641"/>
                </a:lnTo>
                <a:lnTo>
                  <a:pt x="33679" y="62829"/>
                </a:lnTo>
                <a:lnTo>
                  <a:pt x="31226" y="62924"/>
                </a:lnTo>
                <a:lnTo>
                  <a:pt x="29528" y="62924"/>
                </a:lnTo>
                <a:lnTo>
                  <a:pt x="28301" y="62735"/>
                </a:lnTo>
                <a:lnTo>
                  <a:pt x="27075" y="62546"/>
                </a:lnTo>
                <a:lnTo>
                  <a:pt x="25754" y="62263"/>
                </a:lnTo>
                <a:lnTo>
                  <a:pt x="24622" y="61886"/>
                </a:lnTo>
                <a:lnTo>
                  <a:pt x="23396" y="61414"/>
                </a:lnTo>
                <a:lnTo>
                  <a:pt x="21320" y="60565"/>
                </a:lnTo>
                <a:lnTo>
                  <a:pt x="21509" y="60754"/>
                </a:lnTo>
                <a:lnTo>
                  <a:pt x="21698" y="60848"/>
                </a:lnTo>
                <a:lnTo>
                  <a:pt x="22169" y="61131"/>
                </a:lnTo>
                <a:lnTo>
                  <a:pt x="21037" y="60659"/>
                </a:lnTo>
                <a:lnTo>
                  <a:pt x="19434" y="59905"/>
                </a:lnTo>
                <a:lnTo>
                  <a:pt x="15754" y="57924"/>
                </a:lnTo>
                <a:lnTo>
                  <a:pt x="12453" y="56037"/>
                </a:lnTo>
                <a:lnTo>
                  <a:pt x="11415" y="55377"/>
                </a:lnTo>
                <a:lnTo>
                  <a:pt x="11226" y="55188"/>
                </a:lnTo>
                <a:lnTo>
                  <a:pt x="11132" y="55094"/>
                </a:lnTo>
                <a:lnTo>
                  <a:pt x="10377" y="54433"/>
                </a:lnTo>
                <a:lnTo>
                  <a:pt x="9717" y="53679"/>
                </a:lnTo>
                <a:lnTo>
                  <a:pt x="9717" y="53962"/>
                </a:lnTo>
                <a:lnTo>
                  <a:pt x="9622" y="54150"/>
                </a:lnTo>
                <a:lnTo>
                  <a:pt x="9528" y="54245"/>
                </a:lnTo>
                <a:lnTo>
                  <a:pt x="9434" y="54245"/>
                </a:lnTo>
                <a:lnTo>
                  <a:pt x="9151" y="54056"/>
                </a:lnTo>
                <a:lnTo>
                  <a:pt x="8868" y="53679"/>
                </a:lnTo>
                <a:lnTo>
                  <a:pt x="8585" y="53301"/>
                </a:lnTo>
                <a:lnTo>
                  <a:pt x="8302" y="52829"/>
                </a:lnTo>
                <a:lnTo>
                  <a:pt x="8302" y="52546"/>
                </a:lnTo>
                <a:lnTo>
                  <a:pt x="8302" y="52452"/>
                </a:lnTo>
                <a:lnTo>
                  <a:pt x="8396" y="52452"/>
                </a:lnTo>
                <a:lnTo>
                  <a:pt x="7924" y="52263"/>
                </a:lnTo>
                <a:lnTo>
                  <a:pt x="7358" y="51886"/>
                </a:lnTo>
                <a:lnTo>
                  <a:pt x="6038" y="50660"/>
                </a:lnTo>
                <a:lnTo>
                  <a:pt x="5849" y="50377"/>
                </a:lnTo>
                <a:lnTo>
                  <a:pt x="5566" y="50094"/>
                </a:lnTo>
                <a:lnTo>
                  <a:pt x="5566" y="50188"/>
                </a:lnTo>
                <a:lnTo>
                  <a:pt x="4811" y="49339"/>
                </a:lnTo>
                <a:lnTo>
                  <a:pt x="4717" y="49150"/>
                </a:lnTo>
                <a:lnTo>
                  <a:pt x="5189" y="49433"/>
                </a:lnTo>
                <a:lnTo>
                  <a:pt x="5377" y="49528"/>
                </a:lnTo>
                <a:lnTo>
                  <a:pt x="5472" y="49716"/>
                </a:lnTo>
                <a:lnTo>
                  <a:pt x="5660" y="50094"/>
                </a:lnTo>
                <a:lnTo>
                  <a:pt x="5377" y="49056"/>
                </a:lnTo>
                <a:lnTo>
                  <a:pt x="5000" y="48113"/>
                </a:lnTo>
                <a:lnTo>
                  <a:pt x="4057" y="45660"/>
                </a:lnTo>
                <a:lnTo>
                  <a:pt x="3585" y="44150"/>
                </a:lnTo>
                <a:lnTo>
                  <a:pt x="3208" y="42358"/>
                </a:lnTo>
                <a:lnTo>
                  <a:pt x="3396" y="42547"/>
                </a:lnTo>
                <a:lnTo>
                  <a:pt x="3491" y="42452"/>
                </a:lnTo>
                <a:lnTo>
                  <a:pt x="3585" y="42547"/>
                </a:lnTo>
                <a:lnTo>
                  <a:pt x="3774" y="42641"/>
                </a:lnTo>
                <a:lnTo>
                  <a:pt x="3679" y="40849"/>
                </a:lnTo>
                <a:lnTo>
                  <a:pt x="3585" y="38962"/>
                </a:lnTo>
                <a:lnTo>
                  <a:pt x="3679" y="37169"/>
                </a:lnTo>
                <a:lnTo>
                  <a:pt x="3774" y="36320"/>
                </a:lnTo>
                <a:lnTo>
                  <a:pt x="4057" y="35566"/>
                </a:lnTo>
                <a:lnTo>
                  <a:pt x="4434" y="33585"/>
                </a:lnTo>
                <a:lnTo>
                  <a:pt x="4434" y="33962"/>
                </a:lnTo>
                <a:lnTo>
                  <a:pt x="4528" y="34245"/>
                </a:lnTo>
                <a:lnTo>
                  <a:pt x="4717" y="32264"/>
                </a:lnTo>
                <a:lnTo>
                  <a:pt x="5189" y="30283"/>
                </a:lnTo>
                <a:lnTo>
                  <a:pt x="5755" y="28302"/>
                </a:lnTo>
                <a:lnTo>
                  <a:pt x="6604" y="26321"/>
                </a:lnTo>
                <a:lnTo>
                  <a:pt x="7453" y="24340"/>
                </a:lnTo>
                <a:lnTo>
                  <a:pt x="8585" y="22547"/>
                </a:lnTo>
                <a:lnTo>
                  <a:pt x="9717" y="20755"/>
                </a:lnTo>
                <a:lnTo>
                  <a:pt x="10943" y="19245"/>
                </a:lnTo>
                <a:lnTo>
                  <a:pt x="10849" y="19057"/>
                </a:lnTo>
                <a:lnTo>
                  <a:pt x="10849" y="18868"/>
                </a:lnTo>
                <a:lnTo>
                  <a:pt x="11132" y="18396"/>
                </a:lnTo>
                <a:lnTo>
                  <a:pt x="11604" y="17830"/>
                </a:lnTo>
                <a:lnTo>
                  <a:pt x="12264" y="17076"/>
                </a:lnTo>
                <a:lnTo>
                  <a:pt x="14151" y="15472"/>
                </a:lnTo>
                <a:lnTo>
                  <a:pt x="16415" y="13585"/>
                </a:lnTo>
                <a:lnTo>
                  <a:pt x="18868" y="11793"/>
                </a:lnTo>
                <a:lnTo>
                  <a:pt x="21226" y="10095"/>
                </a:lnTo>
                <a:lnTo>
                  <a:pt x="23302" y="8868"/>
                </a:lnTo>
                <a:lnTo>
                  <a:pt x="24717" y="8113"/>
                </a:lnTo>
                <a:lnTo>
                  <a:pt x="24245" y="8491"/>
                </a:lnTo>
                <a:lnTo>
                  <a:pt x="23773" y="8774"/>
                </a:lnTo>
                <a:lnTo>
                  <a:pt x="24811" y="8208"/>
                </a:lnTo>
                <a:lnTo>
                  <a:pt x="25566" y="7830"/>
                </a:lnTo>
                <a:lnTo>
                  <a:pt x="27452" y="6981"/>
                </a:lnTo>
                <a:lnTo>
                  <a:pt x="27264" y="6981"/>
                </a:lnTo>
                <a:lnTo>
                  <a:pt x="26981" y="6887"/>
                </a:lnTo>
                <a:lnTo>
                  <a:pt x="27830" y="6604"/>
                </a:lnTo>
                <a:lnTo>
                  <a:pt x="29056" y="6132"/>
                </a:lnTo>
                <a:lnTo>
                  <a:pt x="28679" y="6415"/>
                </a:lnTo>
                <a:lnTo>
                  <a:pt x="29056" y="6510"/>
                </a:lnTo>
                <a:lnTo>
                  <a:pt x="28962" y="6698"/>
                </a:lnTo>
                <a:lnTo>
                  <a:pt x="30283" y="6227"/>
                </a:lnTo>
                <a:lnTo>
                  <a:pt x="31698" y="5755"/>
                </a:lnTo>
                <a:lnTo>
                  <a:pt x="33113" y="5378"/>
                </a:lnTo>
                <a:lnTo>
                  <a:pt x="33867" y="5189"/>
                </a:lnTo>
                <a:lnTo>
                  <a:pt x="34169" y="5151"/>
                </a:lnTo>
                <a:lnTo>
                  <a:pt x="34169" y="5151"/>
                </a:lnTo>
                <a:lnTo>
                  <a:pt x="34905" y="4906"/>
                </a:lnTo>
                <a:lnTo>
                  <a:pt x="35754" y="4812"/>
                </a:lnTo>
                <a:lnTo>
                  <a:pt x="36603" y="4812"/>
                </a:lnTo>
                <a:lnTo>
                  <a:pt x="37547" y="4717"/>
                </a:lnTo>
                <a:lnTo>
                  <a:pt x="37830" y="4717"/>
                </a:lnTo>
                <a:lnTo>
                  <a:pt x="38396" y="4529"/>
                </a:lnTo>
                <a:lnTo>
                  <a:pt x="38867" y="4340"/>
                </a:lnTo>
                <a:lnTo>
                  <a:pt x="38867" y="4623"/>
                </a:lnTo>
                <a:lnTo>
                  <a:pt x="42735" y="4340"/>
                </a:lnTo>
                <a:lnTo>
                  <a:pt x="43207" y="4529"/>
                </a:lnTo>
                <a:lnTo>
                  <a:pt x="43018" y="4529"/>
                </a:lnTo>
                <a:lnTo>
                  <a:pt x="43867" y="4623"/>
                </a:lnTo>
                <a:lnTo>
                  <a:pt x="44811" y="4434"/>
                </a:lnTo>
                <a:lnTo>
                  <a:pt x="45094" y="4717"/>
                </a:lnTo>
                <a:lnTo>
                  <a:pt x="45754" y="4906"/>
                </a:lnTo>
                <a:lnTo>
                  <a:pt x="47546" y="5189"/>
                </a:lnTo>
                <a:lnTo>
                  <a:pt x="49622" y="5566"/>
                </a:lnTo>
                <a:lnTo>
                  <a:pt x="51131" y="5849"/>
                </a:lnTo>
                <a:lnTo>
                  <a:pt x="51131" y="5849"/>
                </a:lnTo>
                <a:lnTo>
                  <a:pt x="49244" y="5095"/>
                </a:lnTo>
                <a:lnTo>
                  <a:pt x="46886" y="4529"/>
                </a:lnTo>
                <a:lnTo>
                  <a:pt x="44433" y="3963"/>
                </a:lnTo>
                <a:lnTo>
                  <a:pt x="41980" y="3491"/>
                </a:lnTo>
                <a:lnTo>
                  <a:pt x="39528" y="3302"/>
                </a:lnTo>
                <a:lnTo>
                  <a:pt x="37358" y="3208"/>
                </a:lnTo>
                <a:lnTo>
                  <a:pt x="36415" y="3208"/>
                </a:lnTo>
                <a:lnTo>
                  <a:pt x="35565" y="3302"/>
                </a:lnTo>
                <a:lnTo>
                  <a:pt x="34811" y="3491"/>
                </a:lnTo>
                <a:lnTo>
                  <a:pt x="34150" y="3680"/>
                </a:lnTo>
                <a:lnTo>
                  <a:pt x="33490" y="3585"/>
                </a:lnTo>
                <a:lnTo>
                  <a:pt x="32830" y="3491"/>
                </a:lnTo>
                <a:lnTo>
                  <a:pt x="31509" y="3585"/>
                </a:lnTo>
                <a:lnTo>
                  <a:pt x="30000" y="3868"/>
                </a:lnTo>
                <a:lnTo>
                  <a:pt x="28490" y="4246"/>
                </a:lnTo>
                <a:lnTo>
                  <a:pt x="26981" y="4812"/>
                </a:lnTo>
                <a:lnTo>
                  <a:pt x="25471" y="5472"/>
                </a:lnTo>
                <a:lnTo>
                  <a:pt x="23868" y="6321"/>
                </a:lnTo>
                <a:lnTo>
                  <a:pt x="22358" y="7170"/>
                </a:lnTo>
                <a:lnTo>
                  <a:pt x="20849" y="8113"/>
                </a:lnTo>
                <a:lnTo>
                  <a:pt x="19339" y="9151"/>
                </a:lnTo>
                <a:lnTo>
                  <a:pt x="17924" y="10283"/>
                </a:lnTo>
                <a:lnTo>
                  <a:pt x="16604" y="11321"/>
                </a:lnTo>
                <a:lnTo>
                  <a:pt x="14056" y="13491"/>
                </a:lnTo>
                <a:lnTo>
                  <a:pt x="12075" y="15472"/>
                </a:lnTo>
                <a:lnTo>
                  <a:pt x="9717" y="18491"/>
                </a:lnTo>
                <a:lnTo>
                  <a:pt x="10000" y="17830"/>
                </a:lnTo>
                <a:lnTo>
                  <a:pt x="10377" y="17264"/>
                </a:lnTo>
                <a:lnTo>
                  <a:pt x="9717" y="18113"/>
                </a:lnTo>
                <a:lnTo>
                  <a:pt x="9056" y="19057"/>
                </a:lnTo>
                <a:lnTo>
                  <a:pt x="9151" y="19245"/>
                </a:lnTo>
                <a:lnTo>
                  <a:pt x="8396" y="20189"/>
                </a:lnTo>
                <a:lnTo>
                  <a:pt x="9151" y="18774"/>
                </a:lnTo>
                <a:lnTo>
                  <a:pt x="8019" y="20377"/>
                </a:lnTo>
                <a:lnTo>
                  <a:pt x="7075" y="22075"/>
                </a:lnTo>
                <a:lnTo>
                  <a:pt x="6226" y="23868"/>
                </a:lnTo>
                <a:lnTo>
                  <a:pt x="5472" y="25755"/>
                </a:lnTo>
                <a:lnTo>
                  <a:pt x="4151" y="29434"/>
                </a:lnTo>
                <a:lnTo>
                  <a:pt x="2924" y="32924"/>
                </a:lnTo>
                <a:lnTo>
                  <a:pt x="3019" y="33113"/>
                </a:lnTo>
                <a:lnTo>
                  <a:pt x="2924" y="33773"/>
                </a:lnTo>
                <a:lnTo>
                  <a:pt x="2453" y="36509"/>
                </a:lnTo>
                <a:lnTo>
                  <a:pt x="1981" y="39434"/>
                </a:lnTo>
                <a:lnTo>
                  <a:pt x="1981" y="39528"/>
                </a:lnTo>
                <a:lnTo>
                  <a:pt x="1981" y="39905"/>
                </a:lnTo>
                <a:lnTo>
                  <a:pt x="1792" y="41415"/>
                </a:lnTo>
                <a:lnTo>
                  <a:pt x="1698" y="42358"/>
                </a:lnTo>
                <a:lnTo>
                  <a:pt x="1698" y="43301"/>
                </a:lnTo>
                <a:lnTo>
                  <a:pt x="1792" y="44245"/>
                </a:lnTo>
                <a:lnTo>
                  <a:pt x="1887" y="44999"/>
                </a:lnTo>
                <a:lnTo>
                  <a:pt x="2170" y="46603"/>
                </a:lnTo>
                <a:lnTo>
                  <a:pt x="2170" y="46603"/>
                </a:lnTo>
                <a:lnTo>
                  <a:pt x="1887" y="46415"/>
                </a:lnTo>
                <a:lnTo>
                  <a:pt x="1792" y="46320"/>
                </a:lnTo>
                <a:lnTo>
                  <a:pt x="1792" y="46509"/>
                </a:lnTo>
                <a:lnTo>
                  <a:pt x="1981" y="46981"/>
                </a:lnTo>
                <a:lnTo>
                  <a:pt x="1415" y="46132"/>
                </a:lnTo>
                <a:lnTo>
                  <a:pt x="1509" y="46509"/>
                </a:lnTo>
                <a:lnTo>
                  <a:pt x="1321" y="46981"/>
                </a:lnTo>
                <a:lnTo>
                  <a:pt x="472" y="45471"/>
                </a:lnTo>
                <a:lnTo>
                  <a:pt x="377" y="45565"/>
                </a:lnTo>
                <a:lnTo>
                  <a:pt x="283" y="45660"/>
                </a:lnTo>
                <a:lnTo>
                  <a:pt x="189" y="45660"/>
                </a:lnTo>
                <a:lnTo>
                  <a:pt x="0" y="45565"/>
                </a:lnTo>
                <a:lnTo>
                  <a:pt x="0" y="45565"/>
                </a:lnTo>
                <a:lnTo>
                  <a:pt x="1038" y="47924"/>
                </a:lnTo>
                <a:lnTo>
                  <a:pt x="2264" y="50282"/>
                </a:lnTo>
                <a:lnTo>
                  <a:pt x="2075" y="49905"/>
                </a:lnTo>
                <a:lnTo>
                  <a:pt x="2170" y="49528"/>
                </a:lnTo>
                <a:lnTo>
                  <a:pt x="2736" y="50188"/>
                </a:lnTo>
                <a:lnTo>
                  <a:pt x="3208" y="50660"/>
                </a:lnTo>
                <a:lnTo>
                  <a:pt x="3396" y="50943"/>
                </a:lnTo>
                <a:lnTo>
                  <a:pt x="3396" y="51037"/>
                </a:lnTo>
                <a:lnTo>
                  <a:pt x="3302" y="50943"/>
                </a:lnTo>
                <a:lnTo>
                  <a:pt x="3302" y="50943"/>
                </a:lnTo>
                <a:lnTo>
                  <a:pt x="3585" y="51320"/>
                </a:lnTo>
                <a:lnTo>
                  <a:pt x="4623" y="53207"/>
                </a:lnTo>
                <a:lnTo>
                  <a:pt x="5755" y="55094"/>
                </a:lnTo>
                <a:lnTo>
                  <a:pt x="7075" y="56886"/>
                </a:lnTo>
                <a:lnTo>
                  <a:pt x="8585" y="58490"/>
                </a:lnTo>
                <a:lnTo>
                  <a:pt x="10189" y="59999"/>
                </a:lnTo>
                <a:lnTo>
                  <a:pt x="11792" y="61414"/>
                </a:lnTo>
                <a:lnTo>
                  <a:pt x="13585" y="62735"/>
                </a:lnTo>
                <a:lnTo>
                  <a:pt x="15471" y="63867"/>
                </a:lnTo>
                <a:lnTo>
                  <a:pt x="17641" y="64905"/>
                </a:lnTo>
                <a:lnTo>
                  <a:pt x="20000" y="65942"/>
                </a:lnTo>
                <a:lnTo>
                  <a:pt x="22358" y="66697"/>
                </a:lnTo>
                <a:lnTo>
                  <a:pt x="24811" y="67263"/>
                </a:lnTo>
                <a:lnTo>
                  <a:pt x="27264" y="67735"/>
                </a:lnTo>
                <a:lnTo>
                  <a:pt x="29811" y="68018"/>
                </a:lnTo>
                <a:lnTo>
                  <a:pt x="32264" y="68206"/>
                </a:lnTo>
                <a:lnTo>
                  <a:pt x="34811" y="68112"/>
                </a:lnTo>
                <a:lnTo>
                  <a:pt x="36981" y="67829"/>
                </a:lnTo>
                <a:lnTo>
                  <a:pt x="40471" y="67263"/>
                </a:lnTo>
                <a:lnTo>
                  <a:pt x="44056" y="66508"/>
                </a:lnTo>
                <a:lnTo>
                  <a:pt x="45565" y="66131"/>
                </a:lnTo>
                <a:lnTo>
                  <a:pt x="46509" y="65848"/>
                </a:lnTo>
                <a:lnTo>
                  <a:pt x="46509" y="65942"/>
                </a:lnTo>
                <a:lnTo>
                  <a:pt x="48018" y="65376"/>
                </a:lnTo>
                <a:lnTo>
                  <a:pt x="49527" y="64622"/>
                </a:lnTo>
                <a:lnTo>
                  <a:pt x="48867" y="64810"/>
                </a:lnTo>
                <a:lnTo>
                  <a:pt x="50754" y="63773"/>
                </a:lnTo>
                <a:lnTo>
                  <a:pt x="52546" y="62641"/>
                </a:lnTo>
                <a:lnTo>
                  <a:pt x="54244" y="61320"/>
                </a:lnTo>
                <a:lnTo>
                  <a:pt x="56037" y="59810"/>
                </a:lnTo>
                <a:lnTo>
                  <a:pt x="55282" y="60659"/>
                </a:lnTo>
                <a:lnTo>
                  <a:pt x="57263" y="59056"/>
                </a:lnTo>
                <a:lnTo>
                  <a:pt x="58112" y="58395"/>
                </a:lnTo>
                <a:lnTo>
                  <a:pt x="58207" y="58301"/>
                </a:lnTo>
                <a:lnTo>
                  <a:pt x="58112" y="58301"/>
                </a:lnTo>
                <a:lnTo>
                  <a:pt x="58584" y="57924"/>
                </a:lnTo>
                <a:lnTo>
                  <a:pt x="59056" y="57546"/>
                </a:lnTo>
                <a:lnTo>
                  <a:pt x="59999" y="56414"/>
                </a:lnTo>
                <a:lnTo>
                  <a:pt x="61414" y="55188"/>
                </a:lnTo>
                <a:lnTo>
                  <a:pt x="61414" y="55188"/>
                </a:lnTo>
                <a:lnTo>
                  <a:pt x="61131" y="55282"/>
                </a:lnTo>
                <a:lnTo>
                  <a:pt x="61508" y="54811"/>
                </a:lnTo>
                <a:lnTo>
                  <a:pt x="62735" y="53867"/>
                </a:lnTo>
                <a:lnTo>
                  <a:pt x="63867" y="52735"/>
                </a:lnTo>
                <a:lnTo>
                  <a:pt x="66131" y="50471"/>
                </a:lnTo>
                <a:lnTo>
                  <a:pt x="66131" y="50565"/>
                </a:lnTo>
                <a:lnTo>
                  <a:pt x="66320" y="50660"/>
                </a:lnTo>
                <a:lnTo>
                  <a:pt x="66414" y="50660"/>
                </a:lnTo>
                <a:lnTo>
                  <a:pt x="66603" y="50565"/>
                </a:lnTo>
                <a:lnTo>
                  <a:pt x="66603" y="50754"/>
                </a:lnTo>
                <a:lnTo>
                  <a:pt x="66508" y="50943"/>
                </a:lnTo>
                <a:lnTo>
                  <a:pt x="65848" y="51603"/>
                </a:lnTo>
                <a:lnTo>
                  <a:pt x="64999" y="52546"/>
                </a:lnTo>
                <a:lnTo>
                  <a:pt x="65376" y="52358"/>
                </a:lnTo>
                <a:lnTo>
                  <a:pt x="65848" y="52075"/>
                </a:lnTo>
                <a:lnTo>
                  <a:pt x="66697" y="51320"/>
                </a:lnTo>
                <a:lnTo>
                  <a:pt x="67546" y="50282"/>
                </a:lnTo>
                <a:lnTo>
                  <a:pt x="68301" y="49056"/>
                </a:lnTo>
                <a:lnTo>
                  <a:pt x="69055" y="47830"/>
                </a:lnTo>
                <a:lnTo>
                  <a:pt x="69716" y="46603"/>
                </a:lnTo>
                <a:lnTo>
                  <a:pt x="70565" y="44811"/>
                </a:lnTo>
                <a:lnTo>
                  <a:pt x="70282" y="45094"/>
                </a:lnTo>
                <a:lnTo>
                  <a:pt x="70942" y="43490"/>
                </a:lnTo>
                <a:lnTo>
                  <a:pt x="71037" y="43396"/>
                </a:lnTo>
                <a:lnTo>
                  <a:pt x="71697" y="41320"/>
                </a:lnTo>
                <a:lnTo>
                  <a:pt x="72263" y="39245"/>
                </a:lnTo>
                <a:lnTo>
                  <a:pt x="72640" y="37358"/>
                </a:lnTo>
                <a:lnTo>
                  <a:pt x="72923" y="35849"/>
                </a:lnTo>
                <a:lnTo>
                  <a:pt x="72829" y="36226"/>
                </a:lnTo>
                <a:lnTo>
                  <a:pt x="72735" y="36698"/>
                </a:lnTo>
                <a:lnTo>
                  <a:pt x="72452" y="36981"/>
                </a:lnTo>
                <a:lnTo>
                  <a:pt x="72169" y="37358"/>
                </a:lnTo>
                <a:lnTo>
                  <a:pt x="72263" y="36981"/>
                </a:lnTo>
                <a:lnTo>
                  <a:pt x="72452" y="36415"/>
                </a:lnTo>
                <a:lnTo>
                  <a:pt x="72452" y="35849"/>
                </a:lnTo>
                <a:lnTo>
                  <a:pt x="72357" y="35660"/>
                </a:lnTo>
                <a:lnTo>
                  <a:pt x="72263" y="35471"/>
                </a:lnTo>
                <a:lnTo>
                  <a:pt x="72640" y="33868"/>
                </a:lnTo>
                <a:lnTo>
                  <a:pt x="72735" y="33113"/>
                </a:lnTo>
                <a:lnTo>
                  <a:pt x="72735" y="32358"/>
                </a:lnTo>
                <a:lnTo>
                  <a:pt x="72923" y="33207"/>
                </a:lnTo>
                <a:lnTo>
                  <a:pt x="73018" y="34151"/>
                </a:lnTo>
                <a:lnTo>
                  <a:pt x="72923" y="32358"/>
                </a:lnTo>
                <a:lnTo>
                  <a:pt x="72923" y="31792"/>
                </a:lnTo>
                <a:lnTo>
                  <a:pt x="73112" y="30754"/>
                </a:lnTo>
                <a:lnTo>
                  <a:pt x="72829" y="31604"/>
                </a:lnTo>
                <a:lnTo>
                  <a:pt x="72735" y="30283"/>
                </a:lnTo>
                <a:lnTo>
                  <a:pt x="72546" y="28868"/>
                </a:lnTo>
                <a:lnTo>
                  <a:pt x="72357" y="27641"/>
                </a:lnTo>
                <a:lnTo>
                  <a:pt x="71980" y="26038"/>
                </a:lnTo>
                <a:lnTo>
                  <a:pt x="71414" y="24151"/>
                </a:lnTo>
                <a:lnTo>
                  <a:pt x="70754" y="22170"/>
                </a:lnTo>
                <a:lnTo>
                  <a:pt x="69905" y="20000"/>
                </a:lnTo>
                <a:lnTo>
                  <a:pt x="68867" y="18019"/>
                </a:lnTo>
                <a:lnTo>
                  <a:pt x="68301" y="16981"/>
                </a:lnTo>
                <a:lnTo>
                  <a:pt x="67735" y="16132"/>
                </a:lnTo>
                <a:lnTo>
                  <a:pt x="67074" y="15283"/>
                </a:lnTo>
                <a:lnTo>
                  <a:pt x="66414" y="14434"/>
                </a:lnTo>
                <a:lnTo>
                  <a:pt x="66508" y="14623"/>
                </a:lnTo>
                <a:lnTo>
                  <a:pt x="66414" y="14906"/>
                </a:lnTo>
                <a:lnTo>
                  <a:pt x="65754" y="14057"/>
                </a:lnTo>
                <a:lnTo>
                  <a:pt x="65093" y="13113"/>
                </a:lnTo>
                <a:lnTo>
                  <a:pt x="64537" y="12278"/>
                </a:lnTo>
                <a:lnTo>
                  <a:pt x="62924" y="10755"/>
                </a:lnTo>
                <a:lnTo>
                  <a:pt x="63018" y="10755"/>
                </a:lnTo>
                <a:lnTo>
                  <a:pt x="63018" y="10661"/>
                </a:lnTo>
                <a:lnTo>
                  <a:pt x="62924" y="10472"/>
                </a:lnTo>
                <a:lnTo>
                  <a:pt x="62263" y="9717"/>
                </a:lnTo>
                <a:lnTo>
                  <a:pt x="60376" y="7830"/>
                </a:lnTo>
                <a:lnTo>
                  <a:pt x="60754" y="8396"/>
                </a:lnTo>
                <a:lnTo>
                  <a:pt x="61131" y="8774"/>
                </a:lnTo>
                <a:lnTo>
                  <a:pt x="60376" y="8396"/>
                </a:lnTo>
                <a:lnTo>
                  <a:pt x="59716" y="7925"/>
                </a:lnTo>
                <a:lnTo>
                  <a:pt x="59087" y="7476"/>
                </a:lnTo>
                <a:lnTo>
                  <a:pt x="59810" y="8302"/>
                </a:lnTo>
                <a:lnTo>
                  <a:pt x="58678" y="7642"/>
                </a:lnTo>
                <a:lnTo>
                  <a:pt x="57641" y="6981"/>
                </a:lnTo>
                <a:lnTo>
                  <a:pt x="55471" y="5472"/>
                </a:lnTo>
                <a:lnTo>
                  <a:pt x="53301" y="4057"/>
                </a:lnTo>
                <a:lnTo>
                  <a:pt x="52169" y="3397"/>
                </a:lnTo>
                <a:lnTo>
                  <a:pt x="51037" y="2831"/>
                </a:lnTo>
                <a:lnTo>
                  <a:pt x="52075" y="2831"/>
                </a:lnTo>
                <a:lnTo>
                  <a:pt x="50660" y="1982"/>
                </a:lnTo>
                <a:lnTo>
                  <a:pt x="49811" y="1604"/>
                </a:lnTo>
                <a:lnTo>
                  <a:pt x="48867" y="1227"/>
                </a:lnTo>
                <a:lnTo>
                  <a:pt x="48018" y="849"/>
                </a:lnTo>
                <a:lnTo>
                  <a:pt x="47075" y="661"/>
                </a:lnTo>
                <a:lnTo>
                  <a:pt x="46226" y="566"/>
                </a:lnTo>
                <a:lnTo>
                  <a:pt x="45471" y="661"/>
                </a:lnTo>
                <a:lnTo>
                  <a:pt x="46226" y="849"/>
                </a:lnTo>
                <a:lnTo>
                  <a:pt x="46866" y="1215"/>
                </a:lnTo>
                <a:lnTo>
                  <a:pt x="46980" y="1227"/>
                </a:lnTo>
                <a:lnTo>
                  <a:pt x="47452" y="1416"/>
                </a:lnTo>
                <a:lnTo>
                  <a:pt x="47924" y="1510"/>
                </a:lnTo>
                <a:lnTo>
                  <a:pt x="47358" y="1321"/>
                </a:lnTo>
                <a:lnTo>
                  <a:pt x="46886" y="944"/>
                </a:lnTo>
                <a:lnTo>
                  <a:pt x="47829" y="1227"/>
                </a:lnTo>
                <a:lnTo>
                  <a:pt x="48773" y="1604"/>
                </a:lnTo>
                <a:lnTo>
                  <a:pt x="49622" y="2076"/>
                </a:lnTo>
                <a:lnTo>
                  <a:pt x="50377" y="2642"/>
                </a:lnTo>
                <a:lnTo>
                  <a:pt x="50377" y="2642"/>
                </a:lnTo>
                <a:lnTo>
                  <a:pt x="49622" y="2265"/>
                </a:lnTo>
                <a:lnTo>
                  <a:pt x="48584" y="1887"/>
                </a:lnTo>
                <a:lnTo>
                  <a:pt x="47358" y="1510"/>
                </a:lnTo>
                <a:lnTo>
                  <a:pt x="46037" y="1132"/>
                </a:lnTo>
                <a:lnTo>
                  <a:pt x="46809" y="1210"/>
                </a:lnTo>
                <a:lnTo>
                  <a:pt x="44339" y="661"/>
                </a:lnTo>
                <a:lnTo>
                  <a:pt x="44716" y="755"/>
                </a:lnTo>
                <a:lnTo>
                  <a:pt x="43113" y="472"/>
                </a:lnTo>
                <a:lnTo>
                  <a:pt x="41603" y="283"/>
                </a:lnTo>
                <a:lnTo>
                  <a:pt x="40282" y="95"/>
                </a:lnTo>
                <a:lnTo>
                  <a:pt x="3915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4"/>
          <p:cNvSpPr/>
          <p:nvPr/>
        </p:nvSpPr>
        <p:spPr>
          <a:xfrm>
            <a:off x="4379763" y="1810425"/>
            <a:ext cx="2138978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4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88" name="Google Shape;88;p14"/>
          <p:cNvSpPr/>
          <p:nvPr/>
        </p:nvSpPr>
        <p:spPr>
          <a:xfrm>
            <a:off x="6338425" y="1782975"/>
            <a:ext cx="2326800" cy="2133000"/>
          </a:xfrm>
          <a:prstGeom prst="ellipse">
            <a:avLst/>
          </a:prstGeom>
          <a:solidFill>
            <a:srgbClr val="FFFFFF">
              <a:alpha val="1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FFFF"/>
                </a:solidFill>
                <a:latin typeface="Sniglet"/>
                <a:ea typeface="Sniglet"/>
                <a:cs typeface="Sniglet"/>
                <a:sym typeface="Sniglet"/>
              </a:rPr>
              <a:t>Recurring</a:t>
            </a:r>
            <a:endParaRPr sz="1800">
              <a:solidFill>
                <a:srgbClr val="FFFFFF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6338401" y="1757575"/>
            <a:ext cx="2326850" cy="205027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/>
          <p:nvPr/>
        </p:nvSpPr>
        <p:spPr>
          <a:xfrm>
            <a:off x="4382937" y="464051"/>
            <a:ext cx="378113" cy="376518"/>
          </a:xfrm>
          <a:custGeom>
            <a:avLst/>
            <a:gdLst/>
            <a:ahLst/>
            <a:cxnLst/>
            <a:rect l="l" t="t" r="r" b="b"/>
            <a:pathLst>
              <a:path w="17301" h="17228" extrusionOk="0">
                <a:moveTo>
                  <a:pt x="9295" y="4842"/>
                </a:moveTo>
                <a:lnTo>
                  <a:pt x="9514" y="4891"/>
                </a:lnTo>
                <a:lnTo>
                  <a:pt x="9758" y="4964"/>
                </a:lnTo>
                <a:lnTo>
                  <a:pt x="9539" y="5256"/>
                </a:lnTo>
                <a:lnTo>
                  <a:pt x="9368" y="5548"/>
                </a:lnTo>
                <a:lnTo>
                  <a:pt x="9198" y="5499"/>
                </a:lnTo>
                <a:lnTo>
                  <a:pt x="9174" y="5426"/>
                </a:lnTo>
                <a:lnTo>
                  <a:pt x="9271" y="4940"/>
                </a:lnTo>
                <a:lnTo>
                  <a:pt x="9295" y="4842"/>
                </a:lnTo>
                <a:close/>
                <a:moveTo>
                  <a:pt x="8784" y="4769"/>
                </a:moveTo>
                <a:lnTo>
                  <a:pt x="8882" y="4794"/>
                </a:lnTo>
                <a:lnTo>
                  <a:pt x="8857" y="4891"/>
                </a:lnTo>
                <a:lnTo>
                  <a:pt x="8784" y="5159"/>
                </a:lnTo>
                <a:lnTo>
                  <a:pt x="8736" y="5426"/>
                </a:lnTo>
                <a:lnTo>
                  <a:pt x="8468" y="5426"/>
                </a:lnTo>
                <a:lnTo>
                  <a:pt x="8468" y="5329"/>
                </a:lnTo>
                <a:lnTo>
                  <a:pt x="8419" y="5134"/>
                </a:lnTo>
                <a:lnTo>
                  <a:pt x="8346" y="4964"/>
                </a:lnTo>
                <a:lnTo>
                  <a:pt x="8322" y="4915"/>
                </a:lnTo>
                <a:lnTo>
                  <a:pt x="8249" y="4915"/>
                </a:lnTo>
                <a:lnTo>
                  <a:pt x="8225" y="4940"/>
                </a:lnTo>
                <a:lnTo>
                  <a:pt x="8200" y="4988"/>
                </a:lnTo>
                <a:lnTo>
                  <a:pt x="8200" y="5183"/>
                </a:lnTo>
                <a:lnTo>
                  <a:pt x="8176" y="5378"/>
                </a:lnTo>
                <a:lnTo>
                  <a:pt x="8176" y="5451"/>
                </a:lnTo>
                <a:lnTo>
                  <a:pt x="7957" y="5499"/>
                </a:lnTo>
                <a:lnTo>
                  <a:pt x="7738" y="5597"/>
                </a:lnTo>
                <a:lnTo>
                  <a:pt x="7714" y="5548"/>
                </a:lnTo>
                <a:lnTo>
                  <a:pt x="7641" y="5378"/>
                </a:lnTo>
                <a:lnTo>
                  <a:pt x="7568" y="5207"/>
                </a:lnTo>
                <a:lnTo>
                  <a:pt x="7471" y="5110"/>
                </a:lnTo>
                <a:lnTo>
                  <a:pt x="7373" y="5013"/>
                </a:lnTo>
                <a:lnTo>
                  <a:pt x="7349" y="4988"/>
                </a:lnTo>
                <a:lnTo>
                  <a:pt x="7568" y="4891"/>
                </a:lnTo>
                <a:lnTo>
                  <a:pt x="7641" y="4964"/>
                </a:lnTo>
                <a:lnTo>
                  <a:pt x="7738" y="5013"/>
                </a:lnTo>
                <a:lnTo>
                  <a:pt x="7836" y="5037"/>
                </a:lnTo>
                <a:lnTo>
                  <a:pt x="7933" y="5013"/>
                </a:lnTo>
                <a:lnTo>
                  <a:pt x="8127" y="4915"/>
                </a:lnTo>
                <a:lnTo>
                  <a:pt x="8298" y="4842"/>
                </a:lnTo>
                <a:lnTo>
                  <a:pt x="8492" y="4818"/>
                </a:lnTo>
                <a:lnTo>
                  <a:pt x="8663" y="4794"/>
                </a:lnTo>
                <a:lnTo>
                  <a:pt x="8711" y="4794"/>
                </a:lnTo>
                <a:lnTo>
                  <a:pt x="8784" y="4769"/>
                </a:lnTo>
                <a:close/>
                <a:moveTo>
                  <a:pt x="9879" y="5013"/>
                </a:moveTo>
                <a:lnTo>
                  <a:pt x="10147" y="5159"/>
                </a:lnTo>
                <a:lnTo>
                  <a:pt x="10415" y="5305"/>
                </a:lnTo>
                <a:lnTo>
                  <a:pt x="10196" y="5524"/>
                </a:lnTo>
                <a:lnTo>
                  <a:pt x="9977" y="5743"/>
                </a:lnTo>
                <a:lnTo>
                  <a:pt x="9977" y="5767"/>
                </a:lnTo>
                <a:lnTo>
                  <a:pt x="9928" y="5743"/>
                </a:lnTo>
                <a:lnTo>
                  <a:pt x="9685" y="5645"/>
                </a:lnTo>
                <a:lnTo>
                  <a:pt x="9879" y="5013"/>
                </a:lnTo>
                <a:close/>
                <a:moveTo>
                  <a:pt x="7300" y="5013"/>
                </a:moveTo>
                <a:lnTo>
                  <a:pt x="7300" y="5037"/>
                </a:lnTo>
                <a:lnTo>
                  <a:pt x="7325" y="5183"/>
                </a:lnTo>
                <a:lnTo>
                  <a:pt x="7325" y="5305"/>
                </a:lnTo>
                <a:lnTo>
                  <a:pt x="7373" y="5499"/>
                </a:lnTo>
                <a:lnTo>
                  <a:pt x="7446" y="5670"/>
                </a:lnTo>
                <a:lnTo>
                  <a:pt x="7446" y="5718"/>
                </a:lnTo>
                <a:lnTo>
                  <a:pt x="7203" y="5791"/>
                </a:lnTo>
                <a:lnTo>
                  <a:pt x="7081" y="5524"/>
                </a:lnTo>
                <a:lnTo>
                  <a:pt x="6935" y="5232"/>
                </a:lnTo>
                <a:lnTo>
                  <a:pt x="7106" y="5134"/>
                </a:lnTo>
                <a:lnTo>
                  <a:pt x="7300" y="5013"/>
                </a:lnTo>
                <a:close/>
                <a:moveTo>
                  <a:pt x="10707" y="5475"/>
                </a:moveTo>
                <a:lnTo>
                  <a:pt x="11193" y="5816"/>
                </a:lnTo>
                <a:lnTo>
                  <a:pt x="10999" y="5913"/>
                </a:lnTo>
                <a:lnTo>
                  <a:pt x="10780" y="6010"/>
                </a:lnTo>
                <a:lnTo>
                  <a:pt x="10585" y="6108"/>
                </a:lnTo>
                <a:lnTo>
                  <a:pt x="10390" y="5986"/>
                </a:lnTo>
                <a:lnTo>
                  <a:pt x="10171" y="5864"/>
                </a:lnTo>
                <a:lnTo>
                  <a:pt x="10512" y="5621"/>
                </a:lnTo>
                <a:lnTo>
                  <a:pt x="10707" y="5475"/>
                </a:lnTo>
                <a:close/>
                <a:moveTo>
                  <a:pt x="6692" y="5426"/>
                </a:moveTo>
                <a:lnTo>
                  <a:pt x="6716" y="5572"/>
                </a:lnTo>
                <a:lnTo>
                  <a:pt x="6741" y="5718"/>
                </a:lnTo>
                <a:lnTo>
                  <a:pt x="6838" y="5986"/>
                </a:lnTo>
                <a:lnTo>
                  <a:pt x="6643" y="6156"/>
                </a:lnTo>
                <a:lnTo>
                  <a:pt x="6522" y="5986"/>
                </a:lnTo>
                <a:lnTo>
                  <a:pt x="6351" y="5743"/>
                </a:lnTo>
                <a:lnTo>
                  <a:pt x="6522" y="5572"/>
                </a:lnTo>
                <a:lnTo>
                  <a:pt x="6692" y="5426"/>
                </a:lnTo>
                <a:close/>
                <a:moveTo>
                  <a:pt x="11461" y="6059"/>
                </a:moveTo>
                <a:lnTo>
                  <a:pt x="11607" y="6181"/>
                </a:lnTo>
                <a:lnTo>
                  <a:pt x="11510" y="6181"/>
                </a:lnTo>
                <a:lnTo>
                  <a:pt x="11193" y="6254"/>
                </a:lnTo>
                <a:lnTo>
                  <a:pt x="11047" y="6302"/>
                </a:lnTo>
                <a:lnTo>
                  <a:pt x="10877" y="6375"/>
                </a:lnTo>
                <a:lnTo>
                  <a:pt x="10780" y="6278"/>
                </a:lnTo>
                <a:lnTo>
                  <a:pt x="11096" y="6181"/>
                </a:lnTo>
                <a:lnTo>
                  <a:pt x="11291" y="6132"/>
                </a:lnTo>
                <a:lnTo>
                  <a:pt x="11461" y="6059"/>
                </a:lnTo>
                <a:close/>
                <a:moveTo>
                  <a:pt x="6157" y="5962"/>
                </a:moveTo>
                <a:lnTo>
                  <a:pt x="6230" y="6156"/>
                </a:lnTo>
                <a:lnTo>
                  <a:pt x="6303" y="6302"/>
                </a:lnTo>
                <a:lnTo>
                  <a:pt x="6400" y="6424"/>
                </a:lnTo>
                <a:lnTo>
                  <a:pt x="6181" y="6765"/>
                </a:lnTo>
                <a:lnTo>
                  <a:pt x="6157" y="6716"/>
                </a:lnTo>
                <a:lnTo>
                  <a:pt x="5962" y="6546"/>
                </a:lnTo>
                <a:lnTo>
                  <a:pt x="5840" y="6400"/>
                </a:lnTo>
                <a:lnTo>
                  <a:pt x="5986" y="6181"/>
                </a:lnTo>
                <a:lnTo>
                  <a:pt x="6157" y="5962"/>
                </a:lnTo>
                <a:close/>
                <a:moveTo>
                  <a:pt x="11729" y="6327"/>
                </a:moveTo>
                <a:lnTo>
                  <a:pt x="11923" y="6570"/>
                </a:lnTo>
                <a:lnTo>
                  <a:pt x="12094" y="6862"/>
                </a:lnTo>
                <a:lnTo>
                  <a:pt x="11899" y="6838"/>
                </a:lnTo>
                <a:lnTo>
                  <a:pt x="11704" y="6862"/>
                </a:lnTo>
                <a:lnTo>
                  <a:pt x="11510" y="6886"/>
                </a:lnTo>
                <a:lnTo>
                  <a:pt x="11339" y="6911"/>
                </a:lnTo>
                <a:lnTo>
                  <a:pt x="11145" y="6643"/>
                </a:lnTo>
                <a:lnTo>
                  <a:pt x="11388" y="6594"/>
                </a:lnTo>
                <a:lnTo>
                  <a:pt x="11607" y="6546"/>
                </a:lnTo>
                <a:lnTo>
                  <a:pt x="11680" y="6497"/>
                </a:lnTo>
                <a:lnTo>
                  <a:pt x="11704" y="6448"/>
                </a:lnTo>
                <a:lnTo>
                  <a:pt x="11729" y="6375"/>
                </a:lnTo>
                <a:lnTo>
                  <a:pt x="11729" y="6327"/>
                </a:lnTo>
                <a:close/>
                <a:moveTo>
                  <a:pt x="5646" y="6765"/>
                </a:moveTo>
                <a:lnTo>
                  <a:pt x="5719" y="6838"/>
                </a:lnTo>
                <a:lnTo>
                  <a:pt x="5840" y="7008"/>
                </a:lnTo>
                <a:lnTo>
                  <a:pt x="5913" y="7081"/>
                </a:lnTo>
                <a:lnTo>
                  <a:pt x="6011" y="7130"/>
                </a:lnTo>
                <a:lnTo>
                  <a:pt x="5913" y="7397"/>
                </a:lnTo>
                <a:lnTo>
                  <a:pt x="5670" y="7300"/>
                </a:lnTo>
                <a:lnTo>
                  <a:pt x="5524" y="7276"/>
                </a:lnTo>
                <a:lnTo>
                  <a:pt x="5402" y="7251"/>
                </a:lnTo>
                <a:lnTo>
                  <a:pt x="5524" y="7008"/>
                </a:lnTo>
                <a:lnTo>
                  <a:pt x="5646" y="6765"/>
                </a:lnTo>
                <a:close/>
                <a:moveTo>
                  <a:pt x="12288" y="7276"/>
                </a:moveTo>
                <a:lnTo>
                  <a:pt x="12361" y="7519"/>
                </a:lnTo>
                <a:lnTo>
                  <a:pt x="12410" y="7786"/>
                </a:lnTo>
                <a:lnTo>
                  <a:pt x="12215" y="7689"/>
                </a:lnTo>
                <a:lnTo>
                  <a:pt x="12021" y="7616"/>
                </a:lnTo>
                <a:lnTo>
                  <a:pt x="11802" y="7567"/>
                </a:lnTo>
                <a:lnTo>
                  <a:pt x="11583" y="7543"/>
                </a:lnTo>
                <a:lnTo>
                  <a:pt x="11510" y="7276"/>
                </a:lnTo>
                <a:lnTo>
                  <a:pt x="11680" y="7300"/>
                </a:lnTo>
                <a:lnTo>
                  <a:pt x="11875" y="7300"/>
                </a:lnTo>
                <a:lnTo>
                  <a:pt x="12264" y="7276"/>
                </a:lnTo>
                <a:close/>
                <a:moveTo>
                  <a:pt x="5281" y="7616"/>
                </a:moveTo>
                <a:lnTo>
                  <a:pt x="5548" y="7713"/>
                </a:lnTo>
                <a:lnTo>
                  <a:pt x="5792" y="7811"/>
                </a:lnTo>
                <a:lnTo>
                  <a:pt x="5719" y="8273"/>
                </a:lnTo>
                <a:lnTo>
                  <a:pt x="5256" y="8322"/>
                </a:lnTo>
                <a:lnTo>
                  <a:pt x="5135" y="8322"/>
                </a:lnTo>
                <a:lnTo>
                  <a:pt x="5183" y="7981"/>
                </a:lnTo>
                <a:lnTo>
                  <a:pt x="5281" y="7616"/>
                </a:lnTo>
                <a:close/>
                <a:moveTo>
                  <a:pt x="11656" y="7859"/>
                </a:moveTo>
                <a:lnTo>
                  <a:pt x="11826" y="7932"/>
                </a:lnTo>
                <a:lnTo>
                  <a:pt x="12069" y="8054"/>
                </a:lnTo>
                <a:lnTo>
                  <a:pt x="12191" y="8103"/>
                </a:lnTo>
                <a:lnTo>
                  <a:pt x="12337" y="8151"/>
                </a:lnTo>
                <a:lnTo>
                  <a:pt x="12386" y="8151"/>
                </a:lnTo>
                <a:lnTo>
                  <a:pt x="12459" y="8127"/>
                </a:lnTo>
                <a:lnTo>
                  <a:pt x="12459" y="8516"/>
                </a:lnTo>
                <a:lnTo>
                  <a:pt x="12264" y="8395"/>
                </a:lnTo>
                <a:lnTo>
                  <a:pt x="11972" y="8249"/>
                </a:lnTo>
                <a:lnTo>
                  <a:pt x="11826" y="8200"/>
                </a:lnTo>
                <a:lnTo>
                  <a:pt x="11680" y="8176"/>
                </a:lnTo>
                <a:lnTo>
                  <a:pt x="11656" y="7859"/>
                </a:lnTo>
                <a:close/>
                <a:moveTo>
                  <a:pt x="11680" y="8468"/>
                </a:moveTo>
                <a:lnTo>
                  <a:pt x="11777" y="8589"/>
                </a:lnTo>
                <a:lnTo>
                  <a:pt x="11899" y="8662"/>
                </a:lnTo>
                <a:lnTo>
                  <a:pt x="12191" y="8857"/>
                </a:lnTo>
                <a:lnTo>
                  <a:pt x="12337" y="8954"/>
                </a:lnTo>
                <a:lnTo>
                  <a:pt x="12118" y="8979"/>
                </a:lnTo>
                <a:lnTo>
                  <a:pt x="11875" y="8954"/>
                </a:lnTo>
                <a:lnTo>
                  <a:pt x="11631" y="8954"/>
                </a:lnTo>
                <a:lnTo>
                  <a:pt x="11656" y="8711"/>
                </a:lnTo>
                <a:lnTo>
                  <a:pt x="11680" y="8468"/>
                </a:lnTo>
                <a:close/>
                <a:moveTo>
                  <a:pt x="5694" y="8735"/>
                </a:moveTo>
                <a:lnTo>
                  <a:pt x="5694" y="8954"/>
                </a:lnTo>
                <a:lnTo>
                  <a:pt x="5719" y="9198"/>
                </a:lnTo>
                <a:lnTo>
                  <a:pt x="5427" y="9222"/>
                </a:lnTo>
                <a:lnTo>
                  <a:pt x="5159" y="9271"/>
                </a:lnTo>
                <a:lnTo>
                  <a:pt x="5110" y="9003"/>
                </a:lnTo>
                <a:lnTo>
                  <a:pt x="5110" y="8760"/>
                </a:lnTo>
                <a:lnTo>
                  <a:pt x="5402" y="8760"/>
                </a:lnTo>
                <a:lnTo>
                  <a:pt x="5694" y="8735"/>
                </a:lnTo>
                <a:close/>
                <a:moveTo>
                  <a:pt x="5208" y="9514"/>
                </a:moveTo>
                <a:lnTo>
                  <a:pt x="5792" y="9563"/>
                </a:lnTo>
                <a:lnTo>
                  <a:pt x="5840" y="9757"/>
                </a:lnTo>
                <a:lnTo>
                  <a:pt x="5913" y="9952"/>
                </a:lnTo>
                <a:lnTo>
                  <a:pt x="5354" y="9952"/>
                </a:lnTo>
                <a:lnTo>
                  <a:pt x="5256" y="9733"/>
                </a:lnTo>
                <a:lnTo>
                  <a:pt x="5208" y="9514"/>
                </a:lnTo>
                <a:close/>
                <a:moveTo>
                  <a:pt x="11583" y="9222"/>
                </a:moveTo>
                <a:lnTo>
                  <a:pt x="11680" y="9271"/>
                </a:lnTo>
                <a:lnTo>
                  <a:pt x="11777" y="9319"/>
                </a:lnTo>
                <a:lnTo>
                  <a:pt x="11996" y="9368"/>
                </a:lnTo>
                <a:lnTo>
                  <a:pt x="12167" y="9392"/>
                </a:lnTo>
                <a:lnTo>
                  <a:pt x="12386" y="9392"/>
                </a:lnTo>
                <a:lnTo>
                  <a:pt x="12288" y="9782"/>
                </a:lnTo>
                <a:lnTo>
                  <a:pt x="12167" y="10147"/>
                </a:lnTo>
                <a:lnTo>
                  <a:pt x="12142" y="10098"/>
                </a:lnTo>
                <a:lnTo>
                  <a:pt x="12118" y="10049"/>
                </a:lnTo>
                <a:lnTo>
                  <a:pt x="12021" y="9952"/>
                </a:lnTo>
                <a:lnTo>
                  <a:pt x="11777" y="9830"/>
                </a:lnTo>
                <a:lnTo>
                  <a:pt x="11607" y="9757"/>
                </a:lnTo>
                <a:lnTo>
                  <a:pt x="11437" y="9684"/>
                </a:lnTo>
                <a:lnTo>
                  <a:pt x="11510" y="9465"/>
                </a:lnTo>
                <a:lnTo>
                  <a:pt x="11583" y="9222"/>
                </a:lnTo>
                <a:close/>
                <a:moveTo>
                  <a:pt x="11339" y="9952"/>
                </a:moveTo>
                <a:lnTo>
                  <a:pt x="11461" y="10025"/>
                </a:lnTo>
                <a:lnTo>
                  <a:pt x="11607" y="10122"/>
                </a:lnTo>
                <a:lnTo>
                  <a:pt x="11850" y="10268"/>
                </a:lnTo>
                <a:lnTo>
                  <a:pt x="11972" y="10293"/>
                </a:lnTo>
                <a:lnTo>
                  <a:pt x="12118" y="10293"/>
                </a:lnTo>
                <a:lnTo>
                  <a:pt x="11996" y="10512"/>
                </a:lnTo>
                <a:lnTo>
                  <a:pt x="11875" y="10731"/>
                </a:lnTo>
                <a:lnTo>
                  <a:pt x="11753" y="10609"/>
                </a:lnTo>
                <a:lnTo>
                  <a:pt x="11656" y="10487"/>
                </a:lnTo>
                <a:lnTo>
                  <a:pt x="11510" y="10390"/>
                </a:lnTo>
                <a:lnTo>
                  <a:pt x="11364" y="10317"/>
                </a:lnTo>
                <a:lnTo>
                  <a:pt x="11266" y="10293"/>
                </a:lnTo>
                <a:lnTo>
                  <a:pt x="11169" y="10268"/>
                </a:lnTo>
                <a:lnTo>
                  <a:pt x="11339" y="9952"/>
                </a:lnTo>
                <a:close/>
                <a:moveTo>
                  <a:pt x="6132" y="10341"/>
                </a:moveTo>
                <a:lnTo>
                  <a:pt x="6327" y="10585"/>
                </a:lnTo>
                <a:lnTo>
                  <a:pt x="6059" y="10658"/>
                </a:lnTo>
                <a:lnTo>
                  <a:pt x="5792" y="10755"/>
                </a:lnTo>
                <a:lnTo>
                  <a:pt x="5670" y="10560"/>
                </a:lnTo>
                <a:lnTo>
                  <a:pt x="5548" y="10366"/>
                </a:lnTo>
                <a:lnTo>
                  <a:pt x="5548" y="10366"/>
                </a:lnTo>
                <a:lnTo>
                  <a:pt x="5840" y="10390"/>
                </a:lnTo>
                <a:lnTo>
                  <a:pt x="5986" y="10390"/>
                </a:lnTo>
                <a:lnTo>
                  <a:pt x="6132" y="10341"/>
                </a:lnTo>
                <a:close/>
                <a:moveTo>
                  <a:pt x="8663" y="5986"/>
                </a:moveTo>
                <a:lnTo>
                  <a:pt x="8857" y="6010"/>
                </a:lnTo>
                <a:lnTo>
                  <a:pt x="9076" y="6059"/>
                </a:lnTo>
                <a:lnTo>
                  <a:pt x="9490" y="6181"/>
                </a:lnTo>
                <a:lnTo>
                  <a:pt x="9855" y="6327"/>
                </a:lnTo>
                <a:lnTo>
                  <a:pt x="10123" y="6473"/>
                </a:lnTo>
                <a:lnTo>
                  <a:pt x="10342" y="6643"/>
                </a:lnTo>
                <a:lnTo>
                  <a:pt x="10561" y="6813"/>
                </a:lnTo>
                <a:lnTo>
                  <a:pt x="10731" y="7032"/>
                </a:lnTo>
                <a:lnTo>
                  <a:pt x="10877" y="7251"/>
                </a:lnTo>
                <a:lnTo>
                  <a:pt x="10999" y="7494"/>
                </a:lnTo>
                <a:lnTo>
                  <a:pt x="11096" y="7762"/>
                </a:lnTo>
                <a:lnTo>
                  <a:pt x="11145" y="8054"/>
                </a:lnTo>
                <a:lnTo>
                  <a:pt x="11193" y="8297"/>
                </a:lnTo>
                <a:lnTo>
                  <a:pt x="11193" y="8565"/>
                </a:lnTo>
                <a:lnTo>
                  <a:pt x="11169" y="8833"/>
                </a:lnTo>
                <a:lnTo>
                  <a:pt x="11120" y="9076"/>
                </a:lnTo>
                <a:lnTo>
                  <a:pt x="11072" y="9319"/>
                </a:lnTo>
                <a:lnTo>
                  <a:pt x="10974" y="9538"/>
                </a:lnTo>
                <a:lnTo>
                  <a:pt x="10853" y="9757"/>
                </a:lnTo>
                <a:lnTo>
                  <a:pt x="10731" y="9976"/>
                </a:lnTo>
                <a:lnTo>
                  <a:pt x="10561" y="10171"/>
                </a:lnTo>
                <a:lnTo>
                  <a:pt x="10390" y="10341"/>
                </a:lnTo>
                <a:lnTo>
                  <a:pt x="10220" y="10512"/>
                </a:lnTo>
                <a:lnTo>
                  <a:pt x="10001" y="10658"/>
                </a:lnTo>
                <a:lnTo>
                  <a:pt x="9782" y="10779"/>
                </a:lnTo>
                <a:lnTo>
                  <a:pt x="9563" y="10877"/>
                </a:lnTo>
                <a:lnTo>
                  <a:pt x="9320" y="10974"/>
                </a:lnTo>
                <a:lnTo>
                  <a:pt x="9052" y="11023"/>
                </a:lnTo>
                <a:lnTo>
                  <a:pt x="8833" y="11047"/>
                </a:lnTo>
                <a:lnTo>
                  <a:pt x="8590" y="11071"/>
                </a:lnTo>
                <a:lnTo>
                  <a:pt x="8371" y="11047"/>
                </a:lnTo>
                <a:lnTo>
                  <a:pt x="8127" y="10998"/>
                </a:lnTo>
                <a:lnTo>
                  <a:pt x="7908" y="10950"/>
                </a:lnTo>
                <a:lnTo>
                  <a:pt x="7714" y="10877"/>
                </a:lnTo>
                <a:lnTo>
                  <a:pt x="7495" y="10779"/>
                </a:lnTo>
                <a:lnTo>
                  <a:pt x="7300" y="10658"/>
                </a:lnTo>
                <a:lnTo>
                  <a:pt x="7130" y="10536"/>
                </a:lnTo>
                <a:lnTo>
                  <a:pt x="6960" y="10390"/>
                </a:lnTo>
                <a:lnTo>
                  <a:pt x="6814" y="10220"/>
                </a:lnTo>
                <a:lnTo>
                  <a:pt x="6668" y="10049"/>
                </a:lnTo>
                <a:lnTo>
                  <a:pt x="6546" y="9855"/>
                </a:lnTo>
                <a:lnTo>
                  <a:pt x="6449" y="9660"/>
                </a:lnTo>
                <a:lnTo>
                  <a:pt x="6351" y="9441"/>
                </a:lnTo>
                <a:lnTo>
                  <a:pt x="6303" y="9222"/>
                </a:lnTo>
                <a:lnTo>
                  <a:pt x="6254" y="8979"/>
                </a:lnTo>
                <a:lnTo>
                  <a:pt x="6230" y="8735"/>
                </a:lnTo>
                <a:lnTo>
                  <a:pt x="6254" y="8468"/>
                </a:lnTo>
                <a:lnTo>
                  <a:pt x="6254" y="8224"/>
                </a:lnTo>
                <a:lnTo>
                  <a:pt x="6303" y="7981"/>
                </a:lnTo>
                <a:lnTo>
                  <a:pt x="6376" y="7738"/>
                </a:lnTo>
                <a:lnTo>
                  <a:pt x="6449" y="7519"/>
                </a:lnTo>
                <a:lnTo>
                  <a:pt x="6546" y="7300"/>
                </a:lnTo>
                <a:lnTo>
                  <a:pt x="6668" y="7057"/>
                </a:lnTo>
                <a:lnTo>
                  <a:pt x="6814" y="6838"/>
                </a:lnTo>
                <a:lnTo>
                  <a:pt x="6984" y="6667"/>
                </a:lnTo>
                <a:lnTo>
                  <a:pt x="7154" y="6521"/>
                </a:lnTo>
                <a:lnTo>
                  <a:pt x="7373" y="6400"/>
                </a:lnTo>
                <a:lnTo>
                  <a:pt x="7592" y="6302"/>
                </a:lnTo>
                <a:lnTo>
                  <a:pt x="7811" y="6205"/>
                </a:lnTo>
                <a:lnTo>
                  <a:pt x="8079" y="6156"/>
                </a:lnTo>
                <a:lnTo>
                  <a:pt x="8127" y="6132"/>
                </a:lnTo>
                <a:lnTo>
                  <a:pt x="8176" y="6108"/>
                </a:lnTo>
                <a:lnTo>
                  <a:pt x="8225" y="6059"/>
                </a:lnTo>
                <a:lnTo>
                  <a:pt x="8249" y="6010"/>
                </a:lnTo>
                <a:lnTo>
                  <a:pt x="8444" y="5986"/>
                </a:lnTo>
                <a:close/>
                <a:moveTo>
                  <a:pt x="6643" y="10877"/>
                </a:moveTo>
                <a:lnTo>
                  <a:pt x="6814" y="11023"/>
                </a:lnTo>
                <a:lnTo>
                  <a:pt x="7008" y="11144"/>
                </a:lnTo>
                <a:lnTo>
                  <a:pt x="6765" y="11315"/>
                </a:lnTo>
                <a:lnTo>
                  <a:pt x="6522" y="11461"/>
                </a:lnTo>
                <a:lnTo>
                  <a:pt x="6497" y="11485"/>
                </a:lnTo>
                <a:lnTo>
                  <a:pt x="6303" y="11290"/>
                </a:lnTo>
                <a:lnTo>
                  <a:pt x="6108" y="11120"/>
                </a:lnTo>
                <a:lnTo>
                  <a:pt x="6327" y="10998"/>
                </a:lnTo>
                <a:lnTo>
                  <a:pt x="6643" y="10877"/>
                </a:lnTo>
                <a:close/>
                <a:moveTo>
                  <a:pt x="11047" y="10414"/>
                </a:moveTo>
                <a:lnTo>
                  <a:pt x="11169" y="10560"/>
                </a:lnTo>
                <a:lnTo>
                  <a:pt x="11388" y="10755"/>
                </a:lnTo>
                <a:lnTo>
                  <a:pt x="11607" y="10974"/>
                </a:lnTo>
                <a:lnTo>
                  <a:pt x="11656" y="11071"/>
                </a:lnTo>
                <a:lnTo>
                  <a:pt x="11461" y="11315"/>
                </a:lnTo>
                <a:lnTo>
                  <a:pt x="11242" y="11534"/>
                </a:lnTo>
                <a:lnTo>
                  <a:pt x="10999" y="11728"/>
                </a:lnTo>
                <a:lnTo>
                  <a:pt x="10731" y="11899"/>
                </a:lnTo>
                <a:lnTo>
                  <a:pt x="10707" y="11801"/>
                </a:lnTo>
                <a:lnTo>
                  <a:pt x="10682" y="11680"/>
                </a:lnTo>
                <a:lnTo>
                  <a:pt x="10585" y="11485"/>
                </a:lnTo>
                <a:lnTo>
                  <a:pt x="10463" y="11315"/>
                </a:lnTo>
                <a:lnTo>
                  <a:pt x="10317" y="11144"/>
                </a:lnTo>
                <a:lnTo>
                  <a:pt x="10634" y="10901"/>
                </a:lnTo>
                <a:lnTo>
                  <a:pt x="10707" y="11217"/>
                </a:lnTo>
                <a:lnTo>
                  <a:pt x="10731" y="11485"/>
                </a:lnTo>
                <a:lnTo>
                  <a:pt x="10780" y="11607"/>
                </a:lnTo>
                <a:lnTo>
                  <a:pt x="10828" y="11704"/>
                </a:lnTo>
                <a:lnTo>
                  <a:pt x="10853" y="11753"/>
                </a:lnTo>
                <a:lnTo>
                  <a:pt x="10926" y="11753"/>
                </a:lnTo>
                <a:lnTo>
                  <a:pt x="10950" y="11704"/>
                </a:lnTo>
                <a:lnTo>
                  <a:pt x="10999" y="11607"/>
                </a:lnTo>
                <a:lnTo>
                  <a:pt x="10974" y="11485"/>
                </a:lnTo>
                <a:lnTo>
                  <a:pt x="10926" y="11242"/>
                </a:lnTo>
                <a:lnTo>
                  <a:pt x="10828" y="11023"/>
                </a:lnTo>
                <a:lnTo>
                  <a:pt x="10731" y="10828"/>
                </a:lnTo>
                <a:lnTo>
                  <a:pt x="10901" y="10633"/>
                </a:lnTo>
                <a:lnTo>
                  <a:pt x="11047" y="10414"/>
                </a:lnTo>
                <a:close/>
                <a:moveTo>
                  <a:pt x="7252" y="11290"/>
                </a:moveTo>
                <a:lnTo>
                  <a:pt x="7446" y="11363"/>
                </a:lnTo>
                <a:lnTo>
                  <a:pt x="7641" y="11461"/>
                </a:lnTo>
                <a:lnTo>
                  <a:pt x="7568" y="11534"/>
                </a:lnTo>
                <a:lnTo>
                  <a:pt x="7422" y="11753"/>
                </a:lnTo>
                <a:lnTo>
                  <a:pt x="7276" y="11947"/>
                </a:lnTo>
                <a:lnTo>
                  <a:pt x="7033" y="11826"/>
                </a:lnTo>
                <a:lnTo>
                  <a:pt x="6789" y="11680"/>
                </a:lnTo>
                <a:lnTo>
                  <a:pt x="6911" y="11607"/>
                </a:lnTo>
                <a:lnTo>
                  <a:pt x="7033" y="11509"/>
                </a:lnTo>
                <a:lnTo>
                  <a:pt x="7252" y="11290"/>
                </a:lnTo>
                <a:close/>
                <a:moveTo>
                  <a:pt x="7908" y="11534"/>
                </a:moveTo>
                <a:lnTo>
                  <a:pt x="8200" y="11582"/>
                </a:lnTo>
                <a:lnTo>
                  <a:pt x="8127" y="11923"/>
                </a:lnTo>
                <a:lnTo>
                  <a:pt x="8127" y="12093"/>
                </a:lnTo>
                <a:lnTo>
                  <a:pt x="8127" y="12264"/>
                </a:lnTo>
                <a:lnTo>
                  <a:pt x="7884" y="12191"/>
                </a:lnTo>
                <a:lnTo>
                  <a:pt x="7641" y="12118"/>
                </a:lnTo>
                <a:lnTo>
                  <a:pt x="7738" y="11947"/>
                </a:lnTo>
                <a:lnTo>
                  <a:pt x="7811" y="11753"/>
                </a:lnTo>
                <a:lnTo>
                  <a:pt x="7908" y="11534"/>
                </a:lnTo>
                <a:close/>
                <a:moveTo>
                  <a:pt x="10123" y="11266"/>
                </a:moveTo>
                <a:lnTo>
                  <a:pt x="10244" y="11631"/>
                </a:lnTo>
                <a:lnTo>
                  <a:pt x="10317" y="11850"/>
                </a:lnTo>
                <a:lnTo>
                  <a:pt x="10342" y="11972"/>
                </a:lnTo>
                <a:lnTo>
                  <a:pt x="10390" y="12069"/>
                </a:lnTo>
                <a:lnTo>
                  <a:pt x="10147" y="12191"/>
                </a:lnTo>
                <a:lnTo>
                  <a:pt x="9879" y="12264"/>
                </a:lnTo>
                <a:lnTo>
                  <a:pt x="9904" y="12093"/>
                </a:lnTo>
                <a:lnTo>
                  <a:pt x="9928" y="11923"/>
                </a:lnTo>
                <a:lnTo>
                  <a:pt x="9928" y="11655"/>
                </a:lnTo>
                <a:lnTo>
                  <a:pt x="9904" y="11388"/>
                </a:lnTo>
                <a:lnTo>
                  <a:pt x="10123" y="11266"/>
                </a:lnTo>
                <a:close/>
                <a:moveTo>
                  <a:pt x="8833" y="11631"/>
                </a:moveTo>
                <a:lnTo>
                  <a:pt x="8760" y="11850"/>
                </a:lnTo>
                <a:lnTo>
                  <a:pt x="8736" y="12045"/>
                </a:lnTo>
                <a:lnTo>
                  <a:pt x="8687" y="12337"/>
                </a:lnTo>
                <a:lnTo>
                  <a:pt x="8517" y="12337"/>
                </a:lnTo>
                <a:lnTo>
                  <a:pt x="8541" y="11972"/>
                </a:lnTo>
                <a:lnTo>
                  <a:pt x="8541" y="11801"/>
                </a:lnTo>
                <a:lnTo>
                  <a:pt x="8541" y="11631"/>
                </a:lnTo>
                <a:close/>
                <a:moveTo>
                  <a:pt x="9660" y="11485"/>
                </a:moveTo>
                <a:lnTo>
                  <a:pt x="9612" y="11801"/>
                </a:lnTo>
                <a:lnTo>
                  <a:pt x="9563" y="12069"/>
                </a:lnTo>
                <a:lnTo>
                  <a:pt x="9539" y="12191"/>
                </a:lnTo>
                <a:lnTo>
                  <a:pt x="9563" y="12312"/>
                </a:lnTo>
                <a:lnTo>
                  <a:pt x="9174" y="12361"/>
                </a:lnTo>
                <a:lnTo>
                  <a:pt x="9149" y="12361"/>
                </a:lnTo>
                <a:lnTo>
                  <a:pt x="9149" y="12166"/>
                </a:lnTo>
                <a:lnTo>
                  <a:pt x="9174" y="11874"/>
                </a:lnTo>
                <a:lnTo>
                  <a:pt x="9174" y="11582"/>
                </a:lnTo>
                <a:lnTo>
                  <a:pt x="9222" y="11582"/>
                </a:lnTo>
                <a:lnTo>
                  <a:pt x="9441" y="11534"/>
                </a:lnTo>
                <a:lnTo>
                  <a:pt x="9660" y="11485"/>
                </a:lnTo>
                <a:close/>
                <a:moveTo>
                  <a:pt x="8517" y="4258"/>
                </a:moveTo>
                <a:lnTo>
                  <a:pt x="8225" y="4307"/>
                </a:lnTo>
                <a:lnTo>
                  <a:pt x="7957" y="4404"/>
                </a:lnTo>
                <a:lnTo>
                  <a:pt x="7690" y="4429"/>
                </a:lnTo>
                <a:lnTo>
                  <a:pt x="7422" y="4502"/>
                </a:lnTo>
                <a:lnTo>
                  <a:pt x="7154" y="4623"/>
                </a:lnTo>
                <a:lnTo>
                  <a:pt x="6911" y="4745"/>
                </a:lnTo>
                <a:lnTo>
                  <a:pt x="6668" y="4915"/>
                </a:lnTo>
                <a:lnTo>
                  <a:pt x="6424" y="5110"/>
                </a:lnTo>
                <a:lnTo>
                  <a:pt x="6205" y="5329"/>
                </a:lnTo>
                <a:lnTo>
                  <a:pt x="6011" y="5548"/>
                </a:lnTo>
                <a:lnTo>
                  <a:pt x="5792" y="5791"/>
                </a:lnTo>
                <a:lnTo>
                  <a:pt x="5621" y="6035"/>
                </a:lnTo>
                <a:lnTo>
                  <a:pt x="5281" y="6546"/>
                </a:lnTo>
                <a:lnTo>
                  <a:pt x="5013" y="7057"/>
                </a:lnTo>
                <a:lnTo>
                  <a:pt x="4818" y="7543"/>
                </a:lnTo>
                <a:lnTo>
                  <a:pt x="4697" y="7932"/>
                </a:lnTo>
                <a:lnTo>
                  <a:pt x="4648" y="8297"/>
                </a:lnTo>
                <a:lnTo>
                  <a:pt x="4624" y="8662"/>
                </a:lnTo>
                <a:lnTo>
                  <a:pt x="4624" y="9027"/>
                </a:lnTo>
                <a:lnTo>
                  <a:pt x="4672" y="9392"/>
                </a:lnTo>
                <a:lnTo>
                  <a:pt x="4745" y="9757"/>
                </a:lnTo>
                <a:lnTo>
                  <a:pt x="4867" y="10098"/>
                </a:lnTo>
                <a:lnTo>
                  <a:pt x="5013" y="10414"/>
                </a:lnTo>
                <a:lnTo>
                  <a:pt x="5183" y="10731"/>
                </a:lnTo>
                <a:lnTo>
                  <a:pt x="5402" y="11047"/>
                </a:lnTo>
                <a:lnTo>
                  <a:pt x="5621" y="11315"/>
                </a:lnTo>
                <a:lnTo>
                  <a:pt x="5889" y="11582"/>
                </a:lnTo>
                <a:lnTo>
                  <a:pt x="6157" y="11826"/>
                </a:lnTo>
                <a:lnTo>
                  <a:pt x="6449" y="12069"/>
                </a:lnTo>
                <a:lnTo>
                  <a:pt x="6765" y="12264"/>
                </a:lnTo>
                <a:lnTo>
                  <a:pt x="7106" y="12434"/>
                </a:lnTo>
                <a:lnTo>
                  <a:pt x="7446" y="12580"/>
                </a:lnTo>
                <a:lnTo>
                  <a:pt x="7787" y="12677"/>
                </a:lnTo>
                <a:lnTo>
                  <a:pt x="8127" y="12775"/>
                </a:lnTo>
                <a:lnTo>
                  <a:pt x="8492" y="12823"/>
                </a:lnTo>
                <a:lnTo>
                  <a:pt x="8833" y="12848"/>
                </a:lnTo>
                <a:lnTo>
                  <a:pt x="9174" y="12872"/>
                </a:lnTo>
                <a:lnTo>
                  <a:pt x="9539" y="12823"/>
                </a:lnTo>
                <a:lnTo>
                  <a:pt x="9879" y="12775"/>
                </a:lnTo>
                <a:lnTo>
                  <a:pt x="10196" y="12702"/>
                </a:lnTo>
                <a:lnTo>
                  <a:pt x="10536" y="12580"/>
                </a:lnTo>
                <a:lnTo>
                  <a:pt x="10828" y="12434"/>
                </a:lnTo>
                <a:lnTo>
                  <a:pt x="11145" y="12264"/>
                </a:lnTo>
                <a:lnTo>
                  <a:pt x="11412" y="12045"/>
                </a:lnTo>
                <a:lnTo>
                  <a:pt x="11680" y="11826"/>
                </a:lnTo>
                <a:lnTo>
                  <a:pt x="11923" y="11558"/>
                </a:lnTo>
                <a:lnTo>
                  <a:pt x="12167" y="11266"/>
                </a:lnTo>
                <a:lnTo>
                  <a:pt x="12337" y="10974"/>
                </a:lnTo>
                <a:lnTo>
                  <a:pt x="12507" y="10658"/>
                </a:lnTo>
                <a:lnTo>
                  <a:pt x="12653" y="10317"/>
                </a:lnTo>
                <a:lnTo>
                  <a:pt x="12775" y="9976"/>
                </a:lnTo>
                <a:lnTo>
                  <a:pt x="12872" y="9611"/>
                </a:lnTo>
                <a:lnTo>
                  <a:pt x="12921" y="9246"/>
                </a:lnTo>
                <a:lnTo>
                  <a:pt x="12970" y="8881"/>
                </a:lnTo>
                <a:lnTo>
                  <a:pt x="12994" y="8516"/>
                </a:lnTo>
                <a:lnTo>
                  <a:pt x="12970" y="8151"/>
                </a:lnTo>
                <a:lnTo>
                  <a:pt x="12945" y="7786"/>
                </a:lnTo>
                <a:lnTo>
                  <a:pt x="12872" y="7446"/>
                </a:lnTo>
                <a:lnTo>
                  <a:pt x="12751" y="7105"/>
                </a:lnTo>
                <a:lnTo>
                  <a:pt x="12629" y="6765"/>
                </a:lnTo>
                <a:lnTo>
                  <a:pt x="12459" y="6448"/>
                </a:lnTo>
                <a:lnTo>
                  <a:pt x="12264" y="6156"/>
                </a:lnTo>
                <a:lnTo>
                  <a:pt x="12045" y="5864"/>
                </a:lnTo>
                <a:lnTo>
                  <a:pt x="11656" y="5499"/>
                </a:lnTo>
                <a:lnTo>
                  <a:pt x="11193" y="5134"/>
                </a:lnTo>
                <a:lnTo>
                  <a:pt x="10950" y="4964"/>
                </a:lnTo>
                <a:lnTo>
                  <a:pt x="10707" y="4818"/>
                </a:lnTo>
                <a:lnTo>
                  <a:pt x="10439" y="4672"/>
                </a:lnTo>
                <a:lnTo>
                  <a:pt x="10171" y="4550"/>
                </a:lnTo>
                <a:lnTo>
                  <a:pt x="9904" y="4453"/>
                </a:lnTo>
                <a:lnTo>
                  <a:pt x="9636" y="4356"/>
                </a:lnTo>
                <a:lnTo>
                  <a:pt x="9344" y="4307"/>
                </a:lnTo>
                <a:lnTo>
                  <a:pt x="9076" y="4258"/>
                </a:lnTo>
                <a:close/>
                <a:moveTo>
                  <a:pt x="7519" y="487"/>
                </a:moveTo>
                <a:lnTo>
                  <a:pt x="7787" y="511"/>
                </a:lnTo>
                <a:lnTo>
                  <a:pt x="8590" y="511"/>
                </a:lnTo>
                <a:lnTo>
                  <a:pt x="9271" y="560"/>
                </a:lnTo>
                <a:lnTo>
                  <a:pt x="9612" y="584"/>
                </a:lnTo>
                <a:lnTo>
                  <a:pt x="9952" y="584"/>
                </a:lnTo>
                <a:lnTo>
                  <a:pt x="9928" y="779"/>
                </a:lnTo>
                <a:lnTo>
                  <a:pt x="9952" y="949"/>
                </a:lnTo>
                <a:lnTo>
                  <a:pt x="9636" y="852"/>
                </a:lnTo>
                <a:lnTo>
                  <a:pt x="9466" y="827"/>
                </a:lnTo>
                <a:lnTo>
                  <a:pt x="9295" y="803"/>
                </a:lnTo>
                <a:lnTo>
                  <a:pt x="9149" y="803"/>
                </a:lnTo>
                <a:lnTo>
                  <a:pt x="9003" y="852"/>
                </a:lnTo>
                <a:lnTo>
                  <a:pt x="8857" y="900"/>
                </a:lnTo>
                <a:lnTo>
                  <a:pt x="8736" y="998"/>
                </a:lnTo>
                <a:lnTo>
                  <a:pt x="8711" y="1046"/>
                </a:lnTo>
                <a:lnTo>
                  <a:pt x="8711" y="1095"/>
                </a:lnTo>
                <a:lnTo>
                  <a:pt x="8760" y="1119"/>
                </a:lnTo>
                <a:lnTo>
                  <a:pt x="8784" y="1144"/>
                </a:lnTo>
                <a:lnTo>
                  <a:pt x="9125" y="1144"/>
                </a:lnTo>
                <a:lnTo>
                  <a:pt x="9417" y="1168"/>
                </a:lnTo>
                <a:lnTo>
                  <a:pt x="9709" y="1241"/>
                </a:lnTo>
                <a:lnTo>
                  <a:pt x="10001" y="1363"/>
                </a:lnTo>
                <a:lnTo>
                  <a:pt x="10025" y="1533"/>
                </a:lnTo>
                <a:lnTo>
                  <a:pt x="10025" y="1533"/>
                </a:lnTo>
                <a:lnTo>
                  <a:pt x="9782" y="1509"/>
                </a:lnTo>
                <a:lnTo>
                  <a:pt x="9076" y="1484"/>
                </a:lnTo>
                <a:lnTo>
                  <a:pt x="8833" y="1436"/>
                </a:lnTo>
                <a:lnTo>
                  <a:pt x="8711" y="1460"/>
                </a:lnTo>
                <a:lnTo>
                  <a:pt x="8590" y="1509"/>
                </a:lnTo>
                <a:lnTo>
                  <a:pt x="8541" y="1557"/>
                </a:lnTo>
                <a:lnTo>
                  <a:pt x="8541" y="1606"/>
                </a:lnTo>
                <a:lnTo>
                  <a:pt x="8614" y="1703"/>
                </a:lnTo>
                <a:lnTo>
                  <a:pt x="8687" y="1801"/>
                </a:lnTo>
                <a:lnTo>
                  <a:pt x="8809" y="1849"/>
                </a:lnTo>
                <a:lnTo>
                  <a:pt x="8930" y="1898"/>
                </a:lnTo>
                <a:lnTo>
                  <a:pt x="9174" y="1922"/>
                </a:lnTo>
                <a:lnTo>
                  <a:pt x="9417" y="1947"/>
                </a:lnTo>
                <a:lnTo>
                  <a:pt x="9733" y="1995"/>
                </a:lnTo>
                <a:lnTo>
                  <a:pt x="10098" y="2044"/>
                </a:lnTo>
                <a:lnTo>
                  <a:pt x="10147" y="2409"/>
                </a:lnTo>
                <a:lnTo>
                  <a:pt x="9952" y="2360"/>
                </a:lnTo>
                <a:lnTo>
                  <a:pt x="9782" y="2312"/>
                </a:lnTo>
                <a:lnTo>
                  <a:pt x="9417" y="2263"/>
                </a:lnTo>
                <a:lnTo>
                  <a:pt x="9149" y="2214"/>
                </a:lnTo>
                <a:lnTo>
                  <a:pt x="8882" y="2214"/>
                </a:lnTo>
                <a:lnTo>
                  <a:pt x="8833" y="2239"/>
                </a:lnTo>
                <a:lnTo>
                  <a:pt x="8809" y="2263"/>
                </a:lnTo>
                <a:lnTo>
                  <a:pt x="8809" y="2312"/>
                </a:lnTo>
                <a:lnTo>
                  <a:pt x="8809" y="2336"/>
                </a:lnTo>
                <a:lnTo>
                  <a:pt x="8882" y="2458"/>
                </a:lnTo>
                <a:lnTo>
                  <a:pt x="8979" y="2555"/>
                </a:lnTo>
                <a:lnTo>
                  <a:pt x="9101" y="2628"/>
                </a:lnTo>
                <a:lnTo>
                  <a:pt x="9247" y="2652"/>
                </a:lnTo>
                <a:lnTo>
                  <a:pt x="9636" y="2750"/>
                </a:lnTo>
                <a:lnTo>
                  <a:pt x="10025" y="2798"/>
                </a:lnTo>
                <a:lnTo>
                  <a:pt x="10171" y="2798"/>
                </a:lnTo>
                <a:lnTo>
                  <a:pt x="10220" y="2750"/>
                </a:lnTo>
                <a:lnTo>
                  <a:pt x="10244" y="2725"/>
                </a:lnTo>
                <a:lnTo>
                  <a:pt x="10317" y="2871"/>
                </a:lnTo>
                <a:lnTo>
                  <a:pt x="10366" y="2944"/>
                </a:lnTo>
                <a:lnTo>
                  <a:pt x="10439" y="2993"/>
                </a:lnTo>
                <a:lnTo>
                  <a:pt x="10585" y="2993"/>
                </a:lnTo>
                <a:lnTo>
                  <a:pt x="10877" y="3066"/>
                </a:lnTo>
                <a:lnTo>
                  <a:pt x="11145" y="3188"/>
                </a:lnTo>
                <a:lnTo>
                  <a:pt x="11388" y="3334"/>
                </a:lnTo>
                <a:lnTo>
                  <a:pt x="11631" y="3504"/>
                </a:lnTo>
                <a:lnTo>
                  <a:pt x="11704" y="3528"/>
                </a:lnTo>
                <a:lnTo>
                  <a:pt x="11753" y="3553"/>
                </a:lnTo>
                <a:lnTo>
                  <a:pt x="11875" y="3553"/>
                </a:lnTo>
                <a:lnTo>
                  <a:pt x="11972" y="3480"/>
                </a:lnTo>
                <a:lnTo>
                  <a:pt x="12021" y="3382"/>
                </a:lnTo>
                <a:lnTo>
                  <a:pt x="12167" y="3309"/>
                </a:lnTo>
                <a:lnTo>
                  <a:pt x="12288" y="3212"/>
                </a:lnTo>
                <a:lnTo>
                  <a:pt x="12532" y="3017"/>
                </a:lnTo>
                <a:lnTo>
                  <a:pt x="13043" y="2652"/>
                </a:lnTo>
                <a:lnTo>
                  <a:pt x="13335" y="2458"/>
                </a:lnTo>
                <a:lnTo>
                  <a:pt x="13602" y="2336"/>
                </a:lnTo>
                <a:lnTo>
                  <a:pt x="13675" y="2287"/>
                </a:lnTo>
                <a:lnTo>
                  <a:pt x="13724" y="2239"/>
                </a:lnTo>
                <a:lnTo>
                  <a:pt x="13846" y="2312"/>
                </a:lnTo>
                <a:lnTo>
                  <a:pt x="14162" y="2555"/>
                </a:lnTo>
                <a:lnTo>
                  <a:pt x="14454" y="2823"/>
                </a:lnTo>
                <a:lnTo>
                  <a:pt x="14722" y="3090"/>
                </a:lnTo>
                <a:lnTo>
                  <a:pt x="14989" y="3358"/>
                </a:lnTo>
                <a:lnTo>
                  <a:pt x="15087" y="3504"/>
                </a:lnTo>
                <a:lnTo>
                  <a:pt x="15208" y="3626"/>
                </a:lnTo>
                <a:lnTo>
                  <a:pt x="14989" y="3869"/>
                </a:lnTo>
                <a:lnTo>
                  <a:pt x="14892" y="3747"/>
                </a:lnTo>
                <a:lnTo>
                  <a:pt x="14746" y="3626"/>
                </a:lnTo>
                <a:lnTo>
                  <a:pt x="14478" y="3431"/>
                </a:lnTo>
                <a:lnTo>
                  <a:pt x="14381" y="3334"/>
                </a:lnTo>
                <a:lnTo>
                  <a:pt x="14235" y="3261"/>
                </a:lnTo>
                <a:lnTo>
                  <a:pt x="14113" y="3212"/>
                </a:lnTo>
                <a:lnTo>
                  <a:pt x="13919" y="3212"/>
                </a:lnTo>
                <a:lnTo>
                  <a:pt x="13894" y="3261"/>
                </a:lnTo>
                <a:lnTo>
                  <a:pt x="13870" y="3309"/>
                </a:lnTo>
                <a:lnTo>
                  <a:pt x="13894" y="3358"/>
                </a:lnTo>
                <a:lnTo>
                  <a:pt x="13967" y="3455"/>
                </a:lnTo>
                <a:lnTo>
                  <a:pt x="14040" y="3553"/>
                </a:lnTo>
                <a:lnTo>
                  <a:pt x="14259" y="3723"/>
                </a:lnTo>
                <a:lnTo>
                  <a:pt x="14503" y="3966"/>
                </a:lnTo>
                <a:lnTo>
                  <a:pt x="14624" y="4064"/>
                </a:lnTo>
                <a:lnTo>
                  <a:pt x="14770" y="4161"/>
                </a:lnTo>
                <a:lnTo>
                  <a:pt x="14600" y="4429"/>
                </a:lnTo>
                <a:lnTo>
                  <a:pt x="14454" y="4283"/>
                </a:lnTo>
                <a:lnTo>
                  <a:pt x="14332" y="4137"/>
                </a:lnTo>
                <a:lnTo>
                  <a:pt x="14235" y="4015"/>
                </a:lnTo>
                <a:lnTo>
                  <a:pt x="14138" y="3893"/>
                </a:lnTo>
                <a:lnTo>
                  <a:pt x="14016" y="3820"/>
                </a:lnTo>
                <a:lnTo>
                  <a:pt x="13894" y="3747"/>
                </a:lnTo>
                <a:lnTo>
                  <a:pt x="13846" y="3747"/>
                </a:lnTo>
                <a:lnTo>
                  <a:pt x="13821" y="3772"/>
                </a:lnTo>
                <a:lnTo>
                  <a:pt x="13797" y="3820"/>
                </a:lnTo>
                <a:lnTo>
                  <a:pt x="13797" y="3845"/>
                </a:lnTo>
                <a:lnTo>
                  <a:pt x="13821" y="3991"/>
                </a:lnTo>
                <a:lnTo>
                  <a:pt x="13894" y="4137"/>
                </a:lnTo>
                <a:lnTo>
                  <a:pt x="14040" y="4429"/>
                </a:lnTo>
                <a:lnTo>
                  <a:pt x="14186" y="4623"/>
                </a:lnTo>
                <a:lnTo>
                  <a:pt x="14332" y="4794"/>
                </a:lnTo>
                <a:lnTo>
                  <a:pt x="14235" y="4964"/>
                </a:lnTo>
                <a:lnTo>
                  <a:pt x="14089" y="5159"/>
                </a:lnTo>
                <a:lnTo>
                  <a:pt x="13967" y="4964"/>
                </a:lnTo>
                <a:lnTo>
                  <a:pt x="13821" y="4769"/>
                </a:lnTo>
                <a:lnTo>
                  <a:pt x="13675" y="4599"/>
                </a:lnTo>
                <a:lnTo>
                  <a:pt x="13554" y="4380"/>
                </a:lnTo>
                <a:lnTo>
                  <a:pt x="13505" y="4331"/>
                </a:lnTo>
                <a:lnTo>
                  <a:pt x="13432" y="4307"/>
                </a:lnTo>
                <a:lnTo>
                  <a:pt x="13359" y="4307"/>
                </a:lnTo>
                <a:lnTo>
                  <a:pt x="13335" y="4356"/>
                </a:lnTo>
                <a:lnTo>
                  <a:pt x="13310" y="4380"/>
                </a:lnTo>
                <a:lnTo>
                  <a:pt x="13310" y="4526"/>
                </a:lnTo>
                <a:lnTo>
                  <a:pt x="13335" y="4648"/>
                </a:lnTo>
                <a:lnTo>
                  <a:pt x="13383" y="4769"/>
                </a:lnTo>
                <a:lnTo>
                  <a:pt x="13456" y="4891"/>
                </a:lnTo>
                <a:lnTo>
                  <a:pt x="13846" y="5548"/>
                </a:lnTo>
                <a:lnTo>
                  <a:pt x="13919" y="5597"/>
                </a:lnTo>
                <a:lnTo>
                  <a:pt x="13992" y="5621"/>
                </a:lnTo>
                <a:lnTo>
                  <a:pt x="14016" y="5645"/>
                </a:lnTo>
                <a:lnTo>
                  <a:pt x="14065" y="5670"/>
                </a:lnTo>
                <a:lnTo>
                  <a:pt x="14186" y="5986"/>
                </a:lnTo>
                <a:lnTo>
                  <a:pt x="14259" y="6302"/>
                </a:lnTo>
                <a:lnTo>
                  <a:pt x="14284" y="6497"/>
                </a:lnTo>
                <a:lnTo>
                  <a:pt x="14284" y="6692"/>
                </a:lnTo>
                <a:lnTo>
                  <a:pt x="14308" y="6886"/>
                </a:lnTo>
                <a:lnTo>
                  <a:pt x="14332" y="7081"/>
                </a:lnTo>
                <a:lnTo>
                  <a:pt x="14381" y="7154"/>
                </a:lnTo>
                <a:lnTo>
                  <a:pt x="14454" y="7203"/>
                </a:lnTo>
                <a:lnTo>
                  <a:pt x="14527" y="7227"/>
                </a:lnTo>
                <a:lnTo>
                  <a:pt x="14624" y="7227"/>
                </a:lnTo>
                <a:lnTo>
                  <a:pt x="14722" y="7276"/>
                </a:lnTo>
                <a:lnTo>
                  <a:pt x="14843" y="7300"/>
                </a:lnTo>
                <a:lnTo>
                  <a:pt x="15111" y="7348"/>
                </a:lnTo>
                <a:lnTo>
                  <a:pt x="15598" y="7373"/>
                </a:lnTo>
                <a:lnTo>
                  <a:pt x="15962" y="7446"/>
                </a:lnTo>
                <a:lnTo>
                  <a:pt x="16352" y="7519"/>
                </a:lnTo>
                <a:lnTo>
                  <a:pt x="16571" y="7592"/>
                </a:lnTo>
                <a:lnTo>
                  <a:pt x="16692" y="7640"/>
                </a:lnTo>
                <a:lnTo>
                  <a:pt x="16814" y="7640"/>
                </a:lnTo>
                <a:lnTo>
                  <a:pt x="16765" y="7957"/>
                </a:lnTo>
                <a:lnTo>
                  <a:pt x="16765" y="8249"/>
                </a:lnTo>
                <a:lnTo>
                  <a:pt x="16765" y="8857"/>
                </a:lnTo>
                <a:lnTo>
                  <a:pt x="16765" y="9344"/>
                </a:lnTo>
                <a:lnTo>
                  <a:pt x="16765" y="9587"/>
                </a:lnTo>
                <a:lnTo>
                  <a:pt x="16790" y="9855"/>
                </a:lnTo>
                <a:lnTo>
                  <a:pt x="16522" y="9855"/>
                </a:lnTo>
                <a:lnTo>
                  <a:pt x="16571" y="9757"/>
                </a:lnTo>
                <a:lnTo>
                  <a:pt x="16546" y="9636"/>
                </a:lnTo>
                <a:lnTo>
                  <a:pt x="16522" y="9417"/>
                </a:lnTo>
                <a:lnTo>
                  <a:pt x="16473" y="9125"/>
                </a:lnTo>
                <a:lnTo>
                  <a:pt x="16449" y="9003"/>
                </a:lnTo>
                <a:lnTo>
                  <a:pt x="16400" y="8857"/>
                </a:lnTo>
                <a:lnTo>
                  <a:pt x="16376" y="8833"/>
                </a:lnTo>
                <a:lnTo>
                  <a:pt x="16327" y="8808"/>
                </a:lnTo>
                <a:lnTo>
                  <a:pt x="16279" y="8833"/>
                </a:lnTo>
                <a:lnTo>
                  <a:pt x="16254" y="8857"/>
                </a:lnTo>
                <a:lnTo>
                  <a:pt x="16206" y="9003"/>
                </a:lnTo>
                <a:lnTo>
                  <a:pt x="16181" y="9125"/>
                </a:lnTo>
                <a:lnTo>
                  <a:pt x="16133" y="9417"/>
                </a:lnTo>
                <a:lnTo>
                  <a:pt x="16133" y="9660"/>
                </a:lnTo>
                <a:lnTo>
                  <a:pt x="16157" y="9782"/>
                </a:lnTo>
                <a:lnTo>
                  <a:pt x="16206" y="9903"/>
                </a:lnTo>
                <a:lnTo>
                  <a:pt x="15768" y="9928"/>
                </a:lnTo>
                <a:lnTo>
                  <a:pt x="15671" y="9928"/>
                </a:lnTo>
                <a:lnTo>
                  <a:pt x="15719" y="9806"/>
                </a:lnTo>
                <a:lnTo>
                  <a:pt x="15768" y="9538"/>
                </a:lnTo>
                <a:lnTo>
                  <a:pt x="15841" y="9246"/>
                </a:lnTo>
                <a:lnTo>
                  <a:pt x="15865" y="8954"/>
                </a:lnTo>
                <a:lnTo>
                  <a:pt x="15841" y="8906"/>
                </a:lnTo>
                <a:lnTo>
                  <a:pt x="15817" y="8881"/>
                </a:lnTo>
                <a:lnTo>
                  <a:pt x="15744" y="8808"/>
                </a:lnTo>
                <a:lnTo>
                  <a:pt x="15671" y="8808"/>
                </a:lnTo>
                <a:lnTo>
                  <a:pt x="15622" y="8857"/>
                </a:lnTo>
                <a:lnTo>
                  <a:pt x="15573" y="8930"/>
                </a:lnTo>
                <a:lnTo>
                  <a:pt x="15427" y="9441"/>
                </a:lnTo>
                <a:lnTo>
                  <a:pt x="15330" y="9709"/>
                </a:lnTo>
                <a:lnTo>
                  <a:pt x="15330" y="9830"/>
                </a:lnTo>
                <a:lnTo>
                  <a:pt x="15330" y="9903"/>
                </a:lnTo>
                <a:lnTo>
                  <a:pt x="15354" y="9928"/>
                </a:lnTo>
                <a:lnTo>
                  <a:pt x="15135" y="9952"/>
                </a:lnTo>
                <a:lnTo>
                  <a:pt x="14916" y="9976"/>
                </a:lnTo>
                <a:lnTo>
                  <a:pt x="14965" y="9636"/>
                </a:lnTo>
                <a:lnTo>
                  <a:pt x="14989" y="9344"/>
                </a:lnTo>
                <a:lnTo>
                  <a:pt x="14989" y="9173"/>
                </a:lnTo>
                <a:lnTo>
                  <a:pt x="14941" y="9027"/>
                </a:lnTo>
                <a:lnTo>
                  <a:pt x="14916" y="8979"/>
                </a:lnTo>
                <a:lnTo>
                  <a:pt x="14868" y="8954"/>
                </a:lnTo>
                <a:lnTo>
                  <a:pt x="14819" y="8954"/>
                </a:lnTo>
                <a:lnTo>
                  <a:pt x="14770" y="8979"/>
                </a:lnTo>
                <a:lnTo>
                  <a:pt x="14697" y="9100"/>
                </a:lnTo>
                <a:lnTo>
                  <a:pt x="14649" y="9198"/>
                </a:lnTo>
                <a:lnTo>
                  <a:pt x="14600" y="9465"/>
                </a:lnTo>
                <a:lnTo>
                  <a:pt x="14405" y="10171"/>
                </a:lnTo>
                <a:lnTo>
                  <a:pt x="14405" y="10244"/>
                </a:lnTo>
                <a:lnTo>
                  <a:pt x="14430" y="10317"/>
                </a:lnTo>
                <a:lnTo>
                  <a:pt x="14284" y="10585"/>
                </a:lnTo>
                <a:lnTo>
                  <a:pt x="14162" y="10877"/>
                </a:lnTo>
                <a:lnTo>
                  <a:pt x="14065" y="11047"/>
                </a:lnTo>
                <a:lnTo>
                  <a:pt x="13943" y="11193"/>
                </a:lnTo>
                <a:lnTo>
                  <a:pt x="13724" y="11461"/>
                </a:lnTo>
                <a:lnTo>
                  <a:pt x="13675" y="11558"/>
                </a:lnTo>
                <a:lnTo>
                  <a:pt x="13675" y="11631"/>
                </a:lnTo>
                <a:lnTo>
                  <a:pt x="13675" y="11704"/>
                </a:lnTo>
                <a:lnTo>
                  <a:pt x="13724" y="11753"/>
                </a:lnTo>
                <a:lnTo>
                  <a:pt x="13773" y="11801"/>
                </a:lnTo>
                <a:lnTo>
                  <a:pt x="13846" y="11826"/>
                </a:lnTo>
                <a:lnTo>
                  <a:pt x="13919" y="11826"/>
                </a:lnTo>
                <a:lnTo>
                  <a:pt x="13992" y="11777"/>
                </a:lnTo>
                <a:lnTo>
                  <a:pt x="14113" y="11972"/>
                </a:lnTo>
                <a:lnTo>
                  <a:pt x="14259" y="12142"/>
                </a:lnTo>
                <a:lnTo>
                  <a:pt x="14551" y="12507"/>
                </a:lnTo>
                <a:lnTo>
                  <a:pt x="14868" y="12945"/>
                </a:lnTo>
                <a:lnTo>
                  <a:pt x="15135" y="13407"/>
                </a:lnTo>
                <a:lnTo>
                  <a:pt x="14941" y="13651"/>
                </a:lnTo>
                <a:lnTo>
                  <a:pt x="14722" y="13894"/>
                </a:lnTo>
                <a:lnTo>
                  <a:pt x="14284" y="14332"/>
                </a:lnTo>
                <a:lnTo>
                  <a:pt x="13943" y="14673"/>
                </a:lnTo>
                <a:lnTo>
                  <a:pt x="13773" y="14843"/>
                </a:lnTo>
                <a:lnTo>
                  <a:pt x="13627" y="15038"/>
                </a:lnTo>
                <a:lnTo>
                  <a:pt x="13383" y="14867"/>
                </a:lnTo>
                <a:lnTo>
                  <a:pt x="13578" y="14794"/>
                </a:lnTo>
                <a:lnTo>
                  <a:pt x="13748" y="14673"/>
                </a:lnTo>
                <a:lnTo>
                  <a:pt x="14040" y="14478"/>
                </a:lnTo>
                <a:lnTo>
                  <a:pt x="14113" y="14429"/>
                </a:lnTo>
                <a:lnTo>
                  <a:pt x="14138" y="14356"/>
                </a:lnTo>
                <a:lnTo>
                  <a:pt x="14138" y="14283"/>
                </a:lnTo>
                <a:lnTo>
                  <a:pt x="14113" y="14235"/>
                </a:lnTo>
                <a:lnTo>
                  <a:pt x="14065" y="14186"/>
                </a:lnTo>
                <a:lnTo>
                  <a:pt x="14016" y="14162"/>
                </a:lnTo>
                <a:lnTo>
                  <a:pt x="13943" y="14137"/>
                </a:lnTo>
                <a:lnTo>
                  <a:pt x="13870" y="14162"/>
                </a:lnTo>
                <a:lnTo>
                  <a:pt x="13602" y="14308"/>
                </a:lnTo>
                <a:lnTo>
                  <a:pt x="13335" y="14478"/>
                </a:lnTo>
                <a:lnTo>
                  <a:pt x="13043" y="14624"/>
                </a:lnTo>
                <a:lnTo>
                  <a:pt x="12897" y="14527"/>
                </a:lnTo>
                <a:lnTo>
                  <a:pt x="12945" y="14502"/>
                </a:lnTo>
                <a:lnTo>
                  <a:pt x="13213" y="14332"/>
                </a:lnTo>
                <a:lnTo>
                  <a:pt x="13310" y="14210"/>
                </a:lnTo>
                <a:lnTo>
                  <a:pt x="13383" y="14113"/>
                </a:lnTo>
                <a:lnTo>
                  <a:pt x="13408" y="14040"/>
                </a:lnTo>
                <a:lnTo>
                  <a:pt x="13408" y="13967"/>
                </a:lnTo>
                <a:lnTo>
                  <a:pt x="13383" y="13918"/>
                </a:lnTo>
                <a:lnTo>
                  <a:pt x="13359" y="13845"/>
                </a:lnTo>
                <a:lnTo>
                  <a:pt x="13310" y="13821"/>
                </a:lnTo>
                <a:lnTo>
                  <a:pt x="13237" y="13797"/>
                </a:lnTo>
                <a:lnTo>
                  <a:pt x="13189" y="13797"/>
                </a:lnTo>
                <a:lnTo>
                  <a:pt x="13116" y="13821"/>
                </a:lnTo>
                <a:lnTo>
                  <a:pt x="13018" y="13894"/>
                </a:lnTo>
                <a:lnTo>
                  <a:pt x="12921" y="13991"/>
                </a:lnTo>
                <a:lnTo>
                  <a:pt x="12799" y="14089"/>
                </a:lnTo>
                <a:lnTo>
                  <a:pt x="12702" y="14162"/>
                </a:lnTo>
                <a:lnTo>
                  <a:pt x="12556" y="14283"/>
                </a:lnTo>
                <a:lnTo>
                  <a:pt x="12264" y="14040"/>
                </a:lnTo>
                <a:lnTo>
                  <a:pt x="12532" y="13870"/>
                </a:lnTo>
                <a:lnTo>
                  <a:pt x="12653" y="13797"/>
                </a:lnTo>
                <a:lnTo>
                  <a:pt x="12799" y="13699"/>
                </a:lnTo>
                <a:lnTo>
                  <a:pt x="12848" y="13651"/>
                </a:lnTo>
                <a:lnTo>
                  <a:pt x="12897" y="13578"/>
                </a:lnTo>
                <a:lnTo>
                  <a:pt x="12921" y="13505"/>
                </a:lnTo>
                <a:lnTo>
                  <a:pt x="12897" y="13432"/>
                </a:lnTo>
                <a:lnTo>
                  <a:pt x="12872" y="13359"/>
                </a:lnTo>
                <a:lnTo>
                  <a:pt x="12824" y="13334"/>
                </a:lnTo>
                <a:lnTo>
                  <a:pt x="12702" y="13334"/>
                </a:lnTo>
                <a:lnTo>
                  <a:pt x="12556" y="13407"/>
                </a:lnTo>
                <a:lnTo>
                  <a:pt x="12459" y="13480"/>
                </a:lnTo>
                <a:lnTo>
                  <a:pt x="12167" y="13651"/>
                </a:lnTo>
                <a:lnTo>
                  <a:pt x="11899" y="13821"/>
                </a:lnTo>
                <a:lnTo>
                  <a:pt x="11777" y="13797"/>
                </a:lnTo>
                <a:lnTo>
                  <a:pt x="11680" y="13772"/>
                </a:lnTo>
                <a:lnTo>
                  <a:pt x="11607" y="13797"/>
                </a:lnTo>
                <a:lnTo>
                  <a:pt x="11558" y="13845"/>
                </a:lnTo>
                <a:lnTo>
                  <a:pt x="11510" y="13821"/>
                </a:lnTo>
                <a:lnTo>
                  <a:pt x="11437" y="13845"/>
                </a:lnTo>
                <a:lnTo>
                  <a:pt x="11388" y="13845"/>
                </a:lnTo>
                <a:lnTo>
                  <a:pt x="11266" y="13918"/>
                </a:lnTo>
                <a:lnTo>
                  <a:pt x="11120" y="14016"/>
                </a:lnTo>
                <a:lnTo>
                  <a:pt x="10974" y="14064"/>
                </a:lnTo>
                <a:lnTo>
                  <a:pt x="10682" y="14137"/>
                </a:lnTo>
                <a:lnTo>
                  <a:pt x="10536" y="14186"/>
                </a:lnTo>
                <a:lnTo>
                  <a:pt x="10415" y="14283"/>
                </a:lnTo>
                <a:lnTo>
                  <a:pt x="10269" y="14283"/>
                </a:lnTo>
                <a:lnTo>
                  <a:pt x="10220" y="14332"/>
                </a:lnTo>
                <a:lnTo>
                  <a:pt x="10171" y="14405"/>
                </a:lnTo>
                <a:lnTo>
                  <a:pt x="10171" y="14429"/>
                </a:lnTo>
                <a:lnTo>
                  <a:pt x="10123" y="14429"/>
                </a:lnTo>
                <a:lnTo>
                  <a:pt x="10001" y="14478"/>
                </a:lnTo>
                <a:lnTo>
                  <a:pt x="9879" y="14527"/>
                </a:lnTo>
                <a:lnTo>
                  <a:pt x="9636" y="14648"/>
                </a:lnTo>
                <a:lnTo>
                  <a:pt x="9514" y="14697"/>
                </a:lnTo>
                <a:lnTo>
                  <a:pt x="9393" y="14721"/>
                </a:lnTo>
                <a:lnTo>
                  <a:pt x="9271" y="14746"/>
                </a:lnTo>
                <a:lnTo>
                  <a:pt x="9149" y="14794"/>
                </a:lnTo>
                <a:lnTo>
                  <a:pt x="9101" y="14867"/>
                </a:lnTo>
                <a:lnTo>
                  <a:pt x="9101" y="14892"/>
                </a:lnTo>
                <a:lnTo>
                  <a:pt x="9125" y="14940"/>
                </a:lnTo>
                <a:lnTo>
                  <a:pt x="9198" y="15013"/>
                </a:lnTo>
                <a:lnTo>
                  <a:pt x="9295" y="15062"/>
                </a:lnTo>
                <a:lnTo>
                  <a:pt x="9417" y="15086"/>
                </a:lnTo>
                <a:lnTo>
                  <a:pt x="9539" y="15062"/>
                </a:lnTo>
                <a:lnTo>
                  <a:pt x="9685" y="15038"/>
                </a:lnTo>
                <a:lnTo>
                  <a:pt x="9831" y="14989"/>
                </a:lnTo>
                <a:lnTo>
                  <a:pt x="10098" y="14843"/>
                </a:lnTo>
                <a:lnTo>
                  <a:pt x="10074" y="14989"/>
                </a:lnTo>
                <a:lnTo>
                  <a:pt x="9879" y="15086"/>
                </a:lnTo>
                <a:lnTo>
                  <a:pt x="9660" y="15208"/>
                </a:lnTo>
                <a:lnTo>
                  <a:pt x="9417" y="15281"/>
                </a:lnTo>
                <a:lnTo>
                  <a:pt x="9295" y="15330"/>
                </a:lnTo>
                <a:lnTo>
                  <a:pt x="9198" y="15403"/>
                </a:lnTo>
                <a:lnTo>
                  <a:pt x="9174" y="15476"/>
                </a:lnTo>
                <a:lnTo>
                  <a:pt x="9198" y="15500"/>
                </a:lnTo>
                <a:lnTo>
                  <a:pt x="9198" y="15548"/>
                </a:lnTo>
                <a:lnTo>
                  <a:pt x="9271" y="15597"/>
                </a:lnTo>
                <a:lnTo>
                  <a:pt x="9344" y="15621"/>
                </a:lnTo>
                <a:lnTo>
                  <a:pt x="9417" y="15646"/>
                </a:lnTo>
                <a:lnTo>
                  <a:pt x="9514" y="15621"/>
                </a:lnTo>
                <a:lnTo>
                  <a:pt x="9685" y="15597"/>
                </a:lnTo>
                <a:lnTo>
                  <a:pt x="9831" y="15548"/>
                </a:lnTo>
                <a:lnTo>
                  <a:pt x="10001" y="15476"/>
                </a:lnTo>
                <a:lnTo>
                  <a:pt x="9977" y="15767"/>
                </a:lnTo>
                <a:lnTo>
                  <a:pt x="9952" y="15792"/>
                </a:lnTo>
                <a:lnTo>
                  <a:pt x="9904" y="15816"/>
                </a:lnTo>
                <a:lnTo>
                  <a:pt x="9636" y="15913"/>
                </a:lnTo>
                <a:lnTo>
                  <a:pt x="9368" y="15986"/>
                </a:lnTo>
                <a:lnTo>
                  <a:pt x="9198" y="16011"/>
                </a:lnTo>
                <a:lnTo>
                  <a:pt x="9125" y="16059"/>
                </a:lnTo>
                <a:lnTo>
                  <a:pt x="9101" y="16084"/>
                </a:lnTo>
                <a:lnTo>
                  <a:pt x="9076" y="16108"/>
                </a:lnTo>
                <a:lnTo>
                  <a:pt x="9076" y="16181"/>
                </a:lnTo>
                <a:lnTo>
                  <a:pt x="9101" y="16205"/>
                </a:lnTo>
                <a:lnTo>
                  <a:pt x="9198" y="16254"/>
                </a:lnTo>
                <a:lnTo>
                  <a:pt x="9295" y="16303"/>
                </a:lnTo>
                <a:lnTo>
                  <a:pt x="9636" y="16303"/>
                </a:lnTo>
                <a:lnTo>
                  <a:pt x="9855" y="16230"/>
                </a:lnTo>
                <a:lnTo>
                  <a:pt x="9831" y="16424"/>
                </a:lnTo>
                <a:lnTo>
                  <a:pt x="9831" y="16643"/>
                </a:lnTo>
                <a:lnTo>
                  <a:pt x="9271" y="16668"/>
                </a:lnTo>
                <a:lnTo>
                  <a:pt x="8711" y="16692"/>
                </a:lnTo>
                <a:lnTo>
                  <a:pt x="7981" y="16692"/>
                </a:lnTo>
                <a:lnTo>
                  <a:pt x="7738" y="16716"/>
                </a:lnTo>
                <a:lnTo>
                  <a:pt x="7763" y="16595"/>
                </a:lnTo>
                <a:lnTo>
                  <a:pt x="7763" y="16449"/>
                </a:lnTo>
                <a:lnTo>
                  <a:pt x="7738" y="16181"/>
                </a:lnTo>
                <a:lnTo>
                  <a:pt x="7641" y="15694"/>
                </a:lnTo>
                <a:lnTo>
                  <a:pt x="7592" y="15330"/>
                </a:lnTo>
                <a:lnTo>
                  <a:pt x="7519" y="14892"/>
                </a:lnTo>
                <a:lnTo>
                  <a:pt x="7471" y="14673"/>
                </a:lnTo>
                <a:lnTo>
                  <a:pt x="7373" y="14502"/>
                </a:lnTo>
                <a:lnTo>
                  <a:pt x="7276" y="14356"/>
                </a:lnTo>
                <a:lnTo>
                  <a:pt x="7203" y="14308"/>
                </a:lnTo>
                <a:lnTo>
                  <a:pt x="7130" y="14259"/>
                </a:lnTo>
                <a:lnTo>
                  <a:pt x="7033" y="14259"/>
                </a:lnTo>
                <a:lnTo>
                  <a:pt x="6960" y="14283"/>
                </a:lnTo>
                <a:lnTo>
                  <a:pt x="6716" y="14210"/>
                </a:lnTo>
                <a:lnTo>
                  <a:pt x="6497" y="14137"/>
                </a:lnTo>
                <a:lnTo>
                  <a:pt x="6327" y="14064"/>
                </a:lnTo>
                <a:lnTo>
                  <a:pt x="6157" y="13991"/>
                </a:lnTo>
                <a:lnTo>
                  <a:pt x="5986" y="13918"/>
                </a:lnTo>
                <a:lnTo>
                  <a:pt x="5816" y="13845"/>
                </a:lnTo>
                <a:lnTo>
                  <a:pt x="5743" y="13772"/>
                </a:lnTo>
                <a:lnTo>
                  <a:pt x="5646" y="13724"/>
                </a:lnTo>
                <a:lnTo>
                  <a:pt x="5597" y="13699"/>
                </a:lnTo>
                <a:lnTo>
                  <a:pt x="5548" y="13724"/>
                </a:lnTo>
                <a:lnTo>
                  <a:pt x="5500" y="13748"/>
                </a:lnTo>
                <a:lnTo>
                  <a:pt x="5427" y="13772"/>
                </a:lnTo>
                <a:lnTo>
                  <a:pt x="5062" y="13602"/>
                </a:lnTo>
                <a:lnTo>
                  <a:pt x="4843" y="13505"/>
                </a:lnTo>
                <a:lnTo>
                  <a:pt x="4721" y="13480"/>
                </a:lnTo>
                <a:lnTo>
                  <a:pt x="4648" y="13480"/>
                </a:lnTo>
                <a:lnTo>
                  <a:pt x="4599" y="13505"/>
                </a:lnTo>
                <a:lnTo>
                  <a:pt x="4551" y="13529"/>
                </a:lnTo>
                <a:lnTo>
                  <a:pt x="4526" y="13602"/>
                </a:lnTo>
                <a:lnTo>
                  <a:pt x="4551" y="13651"/>
                </a:lnTo>
                <a:lnTo>
                  <a:pt x="4575" y="13724"/>
                </a:lnTo>
                <a:lnTo>
                  <a:pt x="4672" y="13821"/>
                </a:lnTo>
                <a:lnTo>
                  <a:pt x="4916" y="13967"/>
                </a:lnTo>
                <a:lnTo>
                  <a:pt x="5135" y="14113"/>
                </a:lnTo>
                <a:lnTo>
                  <a:pt x="4989" y="14283"/>
                </a:lnTo>
                <a:lnTo>
                  <a:pt x="4940" y="14210"/>
                </a:lnTo>
                <a:lnTo>
                  <a:pt x="4891" y="14137"/>
                </a:lnTo>
                <a:lnTo>
                  <a:pt x="4843" y="14113"/>
                </a:lnTo>
                <a:lnTo>
                  <a:pt x="4794" y="14113"/>
                </a:lnTo>
                <a:lnTo>
                  <a:pt x="4672" y="14089"/>
                </a:lnTo>
                <a:lnTo>
                  <a:pt x="4526" y="14064"/>
                </a:lnTo>
                <a:lnTo>
                  <a:pt x="4380" y="13991"/>
                </a:lnTo>
                <a:lnTo>
                  <a:pt x="4259" y="13918"/>
                </a:lnTo>
                <a:lnTo>
                  <a:pt x="4137" y="13821"/>
                </a:lnTo>
                <a:lnTo>
                  <a:pt x="4015" y="13748"/>
                </a:lnTo>
                <a:lnTo>
                  <a:pt x="3894" y="13699"/>
                </a:lnTo>
                <a:lnTo>
                  <a:pt x="3821" y="13699"/>
                </a:lnTo>
                <a:lnTo>
                  <a:pt x="3796" y="13724"/>
                </a:lnTo>
                <a:lnTo>
                  <a:pt x="3772" y="13772"/>
                </a:lnTo>
                <a:lnTo>
                  <a:pt x="3772" y="13870"/>
                </a:lnTo>
                <a:lnTo>
                  <a:pt x="3796" y="13943"/>
                </a:lnTo>
                <a:lnTo>
                  <a:pt x="3845" y="14040"/>
                </a:lnTo>
                <a:lnTo>
                  <a:pt x="3894" y="14113"/>
                </a:lnTo>
                <a:lnTo>
                  <a:pt x="4015" y="14235"/>
                </a:lnTo>
                <a:lnTo>
                  <a:pt x="4186" y="14332"/>
                </a:lnTo>
                <a:lnTo>
                  <a:pt x="4307" y="14405"/>
                </a:lnTo>
                <a:lnTo>
                  <a:pt x="4453" y="14478"/>
                </a:lnTo>
                <a:lnTo>
                  <a:pt x="4599" y="14502"/>
                </a:lnTo>
                <a:lnTo>
                  <a:pt x="4745" y="14502"/>
                </a:lnTo>
                <a:lnTo>
                  <a:pt x="4380" y="14819"/>
                </a:lnTo>
                <a:lnTo>
                  <a:pt x="4356" y="14746"/>
                </a:lnTo>
                <a:lnTo>
                  <a:pt x="4307" y="14697"/>
                </a:lnTo>
                <a:lnTo>
                  <a:pt x="4259" y="14673"/>
                </a:lnTo>
                <a:lnTo>
                  <a:pt x="4186" y="14648"/>
                </a:lnTo>
                <a:lnTo>
                  <a:pt x="4088" y="14648"/>
                </a:lnTo>
                <a:lnTo>
                  <a:pt x="3991" y="14600"/>
                </a:lnTo>
                <a:lnTo>
                  <a:pt x="3845" y="14502"/>
                </a:lnTo>
                <a:lnTo>
                  <a:pt x="3675" y="14356"/>
                </a:lnTo>
                <a:lnTo>
                  <a:pt x="3626" y="14332"/>
                </a:lnTo>
                <a:lnTo>
                  <a:pt x="3577" y="14308"/>
                </a:lnTo>
                <a:lnTo>
                  <a:pt x="3529" y="14283"/>
                </a:lnTo>
                <a:lnTo>
                  <a:pt x="3480" y="14259"/>
                </a:lnTo>
                <a:lnTo>
                  <a:pt x="3431" y="14259"/>
                </a:lnTo>
                <a:lnTo>
                  <a:pt x="3407" y="14283"/>
                </a:lnTo>
                <a:lnTo>
                  <a:pt x="3383" y="14405"/>
                </a:lnTo>
                <a:lnTo>
                  <a:pt x="3358" y="14478"/>
                </a:lnTo>
                <a:lnTo>
                  <a:pt x="3383" y="14551"/>
                </a:lnTo>
                <a:lnTo>
                  <a:pt x="3407" y="14624"/>
                </a:lnTo>
                <a:lnTo>
                  <a:pt x="3456" y="14697"/>
                </a:lnTo>
                <a:lnTo>
                  <a:pt x="3577" y="14819"/>
                </a:lnTo>
                <a:lnTo>
                  <a:pt x="3675" y="14916"/>
                </a:lnTo>
                <a:lnTo>
                  <a:pt x="3772" y="14989"/>
                </a:lnTo>
                <a:lnTo>
                  <a:pt x="3894" y="15038"/>
                </a:lnTo>
                <a:lnTo>
                  <a:pt x="4015" y="15086"/>
                </a:lnTo>
                <a:lnTo>
                  <a:pt x="3796" y="15208"/>
                </a:lnTo>
                <a:lnTo>
                  <a:pt x="3748" y="15159"/>
                </a:lnTo>
                <a:lnTo>
                  <a:pt x="3529" y="14989"/>
                </a:lnTo>
                <a:lnTo>
                  <a:pt x="3310" y="14819"/>
                </a:lnTo>
                <a:lnTo>
                  <a:pt x="2920" y="14429"/>
                </a:lnTo>
                <a:lnTo>
                  <a:pt x="2555" y="14064"/>
                </a:lnTo>
                <a:lnTo>
                  <a:pt x="2385" y="13845"/>
                </a:lnTo>
                <a:lnTo>
                  <a:pt x="2239" y="13626"/>
                </a:lnTo>
                <a:lnTo>
                  <a:pt x="2409" y="13456"/>
                </a:lnTo>
                <a:lnTo>
                  <a:pt x="2555" y="13237"/>
                </a:lnTo>
                <a:lnTo>
                  <a:pt x="2799" y="12848"/>
                </a:lnTo>
                <a:lnTo>
                  <a:pt x="3212" y="12312"/>
                </a:lnTo>
                <a:lnTo>
                  <a:pt x="3626" y="11801"/>
                </a:lnTo>
                <a:lnTo>
                  <a:pt x="3626" y="11777"/>
                </a:lnTo>
                <a:lnTo>
                  <a:pt x="3723" y="11704"/>
                </a:lnTo>
                <a:lnTo>
                  <a:pt x="3748" y="11607"/>
                </a:lnTo>
                <a:lnTo>
                  <a:pt x="3772" y="11558"/>
                </a:lnTo>
                <a:lnTo>
                  <a:pt x="3748" y="11485"/>
                </a:lnTo>
                <a:lnTo>
                  <a:pt x="3723" y="11436"/>
                </a:lnTo>
                <a:lnTo>
                  <a:pt x="3675" y="11388"/>
                </a:lnTo>
                <a:lnTo>
                  <a:pt x="3529" y="11266"/>
                </a:lnTo>
                <a:lnTo>
                  <a:pt x="3407" y="11096"/>
                </a:lnTo>
                <a:lnTo>
                  <a:pt x="3164" y="10779"/>
                </a:lnTo>
                <a:lnTo>
                  <a:pt x="3018" y="10536"/>
                </a:lnTo>
                <a:lnTo>
                  <a:pt x="3018" y="10463"/>
                </a:lnTo>
                <a:lnTo>
                  <a:pt x="2993" y="10366"/>
                </a:lnTo>
                <a:lnTo>
                  <a:pt x="2945" y="10293"/>
                </a:lnTo>
                <a:lnTo>
                  <a:pt x="2872" y="10244"/>
                </a:lnTo>
                <a:lnTo>
                  <a:pt x="2774" y="10220"/>
                </a:lnTo>
                <a:lnTo>
                  <a:pt x="1704" y="10122"/>
                </a:lnTo>
                <a:lnTo>
                  <a:pt x="1144" y="10074"/>
                </a:lnTo>
                <a:lnTo>
                  <a:pt x="876" y="10025"/>
                </a:lnTo>
                <a:lnTo>
                  <a:pt x="633" y="9952"/>
                </a:lnTo>
                <a:lnTo>
                  <a:pt x="633" y="9830"/>
                </a:lnTo>
                <a:lnTo>
                  <a:pt x="609" y="9709"/>
                </a:lnTo>
                <a:lnTo>
                  <a:pt x="584" y="9587"/>
                </a:lnTo>
                <a:lnTo>
                  <a:pt x="560" y="9441"/>
                </a:lnTo>
                <a:lnTo>
                  <a:pt x="536" y="9052"/>
                </a:lnTo>
                <a:lnTo>
                  <a:pt x="560" y="8638"/>
                </a:lnTo>
                <a:lnTo>
                  <a:pt x="584" y="8395"/>
                </a:lnTo>
                <a:lnTo>
                  <a:pt x="609" y="8127"/>
                </a:lnTo>
                <a:lnTo>
                  <a:pt x="633" y="7835"/>
                </a:lnTo>
                <a:lnTo>
                  <a:pt x="633" y="7689"/>
                </a:lnTo>
                <a:lnTo>
                  <a:pt x="609" y="7567"/>
                </a:lnTo>
                <a:lnTo>
                  <a:pt x="803" y="7519"/>
                </a:lnTo>
                <a:lnTo>
                  <a:pt x="1217" y="7421"/>
                </a:lnTo>
                <a:lnTo>
                  <a:pt x="1095" y="7592"/>
                </a:lnTo>
                <a:lnTo>
                  <a:pt x="998" y="7762"/>
                </a:lnTo>
                <a:lnTo>
                  <a:pt x="876" y="8103"/>
                </a:lnTo>
                <a:lnTo>
                  <a:pt x="876" y="8151"/>
                </a:lnTo>
                <a:lnTo>
                  <a:pt x="876" y="8224"/>
                </a:lnTo>
                <a:lnTo>
                  <a:pt x="901" y="8273"/>
                </a:lnTo>
                <a:lnTo>
                  <a:pt x="925" y="8297"/>
                </a:lnTo>
                <a:lnTo>
                  <a:pt x="1022" y="8370"/>
                </a:lnTo>
                <a:lnTo>
                  <a:pt x="1144" y="8370"/>
                </a:lnTo>
                <a:lnTo>
                  <a:pt x="1193" y="8346"/>
                </a:lnTo>
                <a:lnTo>
                  <a:pt x="1217" y="8297"/>
                </a:lnTo>
                <a:lnTo>
                  <a:pt x="1290" y="8224"/>
                </a:lnTo>
                <a:lnTo>
                  <a:pt x="1363" y="7981"/>
                </a:lnTo>
                <a:lnTo>
                  <a:pt x="1460" y="7738"/>
                </a:lnTo>
                <a:lnTo>
                  <a:pt x="1558" y="7543"/>
                </a:lnTo>
                <a:lnTo>
                  <a:pt x="1655" y="7348"/>
                </a:lnTo>
                <a:lnTo>
                  <a:pt x="1850" y="7348"/>
                </a:lnTo>
                <a:lnTo>
                  <a:pt x="1752" y="7519"/>
                </a:lnTo>
                <a:lnTo>
                  <a:pt x="1655" y="7689"/>
                </a:lnTo>
                <a:lnTo>
                  <a:pt x="1606" y="7884"/>
                </a:lnTo>
                <a:lnTo>
                  <a:pt x="1558" y="8054"/>
                </a:lnTo>
                <a:lnTo>
                  <a:pt x="1558" y="8127"/>
                </a:lnTo>
                <a:lnTo>
                  <a:pt x="1558" y="8176"/>
                </a:lnTo>
                <a:lnTo>
                  <a:pt x="1606" y="8224"/>
                </a:lnTo>
                <a:lnTo>
                  <a:pt x="1655" y="8273"/>
                </a:lnTo>
                <a:lnTo>
                  <a:pt x="1728" y="8322"/>
                </a:lnTo>
                <a:lnTo>
                  <a:pt x="1801" y="8297"/>
                </a:lnTo>
                <a:lnTo>
                  <a:pt x="1898" y="8249"/>
                </a:lnTo>
                <a:lnTo>
                  <a:pt x="1923" y="8200"/>
                </a:lnTo>
                <a:lnTo>
                  <a:pt x="1947" y="8151"/>
                </a:lnTo>
                <a:lnTo>
                  <a:pt x="1996" y="7908"/>
                </a:lnTo>
                <a:lnTo>
                  <a:pt x="2093" y="7689"/>
                </a:lnTo>
                <a:lnTo>
                  <a:pt x="2166" y="7519"/>
                </a:lnTo>
                <a:lnTo>
                  <a:pt x="2239" y="7324"/>
                </a:lnTo>
                <a:lnTo>
                  <a:pt x="2409" y="7324"/>
                </a:lnTo>
                <a:lnTo>
                  <a:pt x="2361" y="7494"/>
                </a:lnTo>
                <a:lnTo>
                  <a:pt x="2239" y="7762"/>
                </a:lnTo>
                <a:lnTo>
                  <a:pt x="2215" y="7908"/>
                </a:lnTo>
                <a:lnTo>
                  <a:pt x="2190" y="8054"/>
                </a:lnTo>
                <a:lnTo>
                  <a:pt x="2215" y="8127"/>
                </a:lnTo>
                <a:lnTo>
                  <a:pt x="2239" y="8176"/>
                </a:lnTo>
                <a:lnTo>
                  <a:pt x="2288" y="8200"/>
                </a:lnTo>
                <a:lnTo>
                  <a:pt x="2336" y="8224"/>
                </a:lnTo>
                <a:lnTo>
                  <a:pt x="2385" y="8249"/>
                </a:lnTo>
                <a:lnTo>
                  <a:pt x="2434" y="8224"/>
                </a:lnTo>
                <a:lnTo>
                  <a:pt x="2482" y="8200"/>
                </a:lnTo>
                <a:lnTo>
                  <a:pt x="2507" y="8151"/>
                </a:lnTo>
                <a:lnTo>
                  <a:pt x="2555" y="8030"/>
                </a:lnTo>
                <a:lnTo>
                  <a:pt x="2580" y="7908"/>
                </a:lnTo>
                <a:lnTo>
                  <a:pt x="2628" y="7665"/>
                </a:lnTo>
                <a:lnTo>
                  <a:pt x="2677" y="7494"/>
                </a:lnTo>
                <a:lnTo>
                  <a:pt x="2701" y="7300"/>
                </a:lnTo>
                <a:lnTo>
                  <a:pt x="2847" y="7276"/>
                </a:lnTo>
                <a:lnTo>
                  <a:pt x="2920" y="7251"/>
                </a:lnTo>
                <a:lnTo>
                  <a:pt x="2969" y="7203"/>
                </a:lnTo>
                <a:lnTo>
                  <a:pt x="2993" y="7154"/>
                </a:lnTo>
                <a:lnTo>
                  <a:pt x="2993" y="7081"/>
                </a:lnTo>
                <a:lnTo>
                  <a:pt x="3042" y="7008"/>
                </a:lnTo>
                <a:lnTo>
                  <a:pt x="3066" y="6935"/>
                </a:lnTo>
                <a:lnTo>
                  <a:pt x="3066" y="6765"/>
                </a:lnTo>
                <a:lnTo>
                  <a:pt x="3115" y="6594"/>
                </a:lnTo>
                <a:lnTo>
                  <a:pt x="3212" y="6278"/>
                </a:lnTo>
                <a:lnTo>
                  <a:pt x="3456" y="5670"/>
                </a:lnTo>
                <a:lnTo>
                  <a:pt x="3553" y="5597"/>
                </a:lnTo>
                <a:lnTo>
                  <a:pt x="3602" y="5475"/>
                </a:lnTo>
                <a:lnTo>
                  <a:pt x="3602" y="5426"/>
                </a:lnTo>
                <a:lnTo>
                  <a:pt x="3602" y="5353"/>
                </a:lnTo>
                <a:lnTo>
                  <a:pt x="3577" y="5305"/>
                </a:lnTo>
                <a:lnTo>
                  <a:pt x="3529" y="5232"/>
                </a:lnTo>
                <a:lnTo>
                  <a:pt x="3139" y="4842"/>
                </a:lnTo>
                <a:lnTo>
                  <a:pt x="2799" y="4429"/>
                </a:lnTo>
                <a:lnTo>
                  <a:pt x="2434" y="4015"/>
                </a:lnTo>
                <a:lnTo>
                  <a:pt x="2069" y="3626"/>
                </a:lnTo>
                <a:lnTo>
                  <a:pt x="2263" y="3480"/>
                </a:lnTo>
                <a:lnTo>
                  <a:pt x="2458" y="3285"/>
                </a:lnTo>
                <a:lnTo>
                  <a:pt x="2799" y="2871"/>
                </a:lnTo>
                <a:lnTo>
                  <a:pt x="2993" y="2677"/>
                </a:lnTo>
                <a:lnTo>
                  <a:pt x="3164" y="2482"/>
                </a:lnTo>
                <a:lnTo>
                  <a:pt x="3383" y="2336"/>
                </a:lnTo>
                <a:lnTo>
                  <a:pt x="3504" y="2287"/>
                </a:lnTo>
                <a:lnTo>
                  <a:pt x="3626" y="2239"/>
                </a:lnTo>
                <a:lnTo>
                  <a:pt x="3723" y="2190"/>
                </a:lnTo>
                <a:lnTo>
                  <a:pt x="3577" y="2287"/>
                </a:lnTo>
                <a:lnTo>
                  <a:pt x="3431" y="2409"/>
                </a:lnTo>
                <a:lnTo>
                  <a:pt x="3261" y="2579"/>
                </a:lnTo>
                <a:lnTo>
                  <a:pt x="3188" y="2677"/>
                </a:lnTo>
                <a:lnTo>
                  <a:pt x="3139" y="2750"/>
                </a:lnTo>
                <a:lnTo>
                  <a:pt x="3091" y="2847"/>
                </a:lnTo>
                <a:lnTo>
                  <a:pt x="3091" y="2944"/>
                </a:lnTo>
                <a:lnTo>
                  <a:pt x="3115" y="3017"/>
                </a:lnTo>
                <a:lnTo>
                  <a:pt x="3164" y="3066"/>
                </a:lnTo>
                <a:lnTo>
                  <a:pt x="3212" y="3115"/>
                </a:lnTo>
                <a:lnTo>
                  <a:pt x="3310" y="3090"/>
                </a:lnTo>
                <a:lnTo>
                  <a:pt x="3383" y="3066"/>
                </a:lnTo>
                <a:lnTo>
                  <a:pt x="3431" y="3017"/>
                </a:lnTo>
                <a:lnTo>
                  <a:pt x="3553" y="2871"/>
                </a:lnTo>
                <a:lnTo>
                  <a:pt x="3675" y="2701"/>
                </a:lnTo>
                <a:lnTo>
                  <a:pt x="3845" y="2555"/>
                </a:lnTo>
                <a:lnTo>
                  <a:pt x="4064" y="2433"/>
                </a:lnTo>
                <a:lnTo>
                  <a:pt x="4161" y="2482"/>
                </a:lnTo>
                <a:lnTo>
                  <a:pt x="4015" y="2579"/>
                </a:lnTo>
                <a:lnTo>
                  <a:pt x="3894" y="2677"/>
                </a:lnTo>
                <a:lnTo>
                  <a:pt x="3772" y="2798"/>
                </a:lnTo>
                <a:lnTo>
                  <a:pt x="3650" y="2944"/>
                </a:lnTo>
                <a:lnTo>
                  <a:pt x="3602" y="3017"/>
                </a:lnTo>
                <a:lnTo>
                  <a:pt x="3577" y="3115"/>
                </a:lnTo>
                <a:lnTo>
                  <a:pt x="3553" y="3188"/>
                </a:lnTo>
                <a:lnTo>
                  <a:pt x="3553" y="3285"/>
                </a:lnTo>
                <a:lnTo>
                  <a:pt x="3577" y="3334"/>
                </a:lnTo>
                <a:lnTo>
                  <a:pt x="3602" y="3358"/>
                </a:lnTo>
                <a:lnTo>
                  <a:pt x="3675" y="3407"/>
                </a:lnTo>
                <a:lnTo>
                  <a:pt x="3772" y="3407"/>
                </a:lnTo>
                <a:lnTo>
                  <a:pt x="3869" y="3358"/>
                </a:lnTo>
                <a:lnTo>
                  <a:pt x="3942" y="3261"/>
                </a:lnTo>
                <a:lnTo>
                  <a:pt x="3991" y="3139"/>
                </a:lnTo>
                <a:lnTo>
                  <a:pt x="4088" y="3017"/>
                </a:lnTo>
                <a:lnTo>
                  <a:pt x="4210" y="2920"/>
                </a:lnTo>
                <a:lnTo>
                  <a:pt x="4453" y="2677"/>
                </a:lnTo>
                <a:lnTo>
                  <a:pt x="4551" y="2774"/>
                </a:lnTo>
                <a:lnTo>
                  <a:pt x="4697" y="2871"/>
                </a:lnTo>
                <a:lnTo>
                  <a:pt x="4453" y="3017"/>
                </a:lnTo>
                <a:lnTo>
                  <a:pt x="4259" y="3139"/>
                </a:lnTo>
                <a:lnTo>
                  <a:pt x="4064" y="3285"/>
                </a:lnTo>
                <a:lnTo>
                  <a:pt x="3894" y="3455"/>
                </a:lnTo>
                <a:lnTo>
                  <a:pt x="3845" y="3553"/>
                </a:lnTo>
                <a:lnTo>
                  <a:pt x="3796" y="3650"/>
                </a:lnTo>
                <a:lnTo>
                  <a:pt x="3796" y="3747"/>
                </a:lnTo>
                <a:lnTo>
                  <a:pt x="3821" y="3869"/>
                </a:lnTo>
                <a:lnTo>
                  <a:pt x="3894" y="3918"/>
                </a:lnTo>
                <a:lnTo>
                  <a:pt x="3967" y="3942"/>
                </a:lnTo>
                <a:lnTo>
                  <a:pt x="4064" y="3918"/>
                </a:lnTo>
                <a:lnTo>
                  <a:pt x="4088" y="3893"/>
                </a:lnTo>
                <a:lnTo>
                  <a:pt x="4113" y="3869"/>
                </a:lnTo>
                <a:lnTo>
                  <a:pt x="4210" y="3723"/>
                </a:lnTo>
                <a:lnTo>
                  <a:pt x="4307" y="3577"/>
                </a:lnTo>
                <a:lnTo>
                  <a:pt x="4429" y="3480"/>
                </a:lnTo>
                <a:lnTo>
                  <a:pt x="4575" y="3382"/>
                </a:lnTo>
                <a:lnTo>
                  <a:pt x="4794" y="3236"/>
                </a:lnTo>
                <a:lnTo>
                  <a:pt x="5013" y="3090"/>
                </a:lnTo>
                <a:lnTo>
                  <a:pt x="5305" y="3285"/>
                </a:lnTo>
                <a:lnTo>
                  <a:pt x="4989" y="3504"/>
                </a:lnTo>
                <a:lnTo>
                  <a:pt x="4843" y="3601"/>
                </a:lnTo>
                <a:lnTo>
                  <a:pt x="4697" y="3723"/>
                </a:lnTo>
                <a:lnTo>
                  <a:pt x="4551" y="3869"/>
                </a:lnTo>
                <a:lnTo>
                  <a:pt x="4526" y="3942"/>
                </a:lnTo>
                <a:lnTo>
                  <a:pt x="4502" y="4015"/>
                </a:lnTo>
                <a:lnTo>
                  <a:pt x="4526" y="4064"/>
                </a:lnTo>
                <a:lnTo>
                  <a:pt x="4551" y="4112"/>
                </a:lnTo>
                <a:lnTo>
                  <a:pt x="4599" y="4137"/>
                </a:lnTo>
                <a:lnTo>
                  <a:pt x="4672" y="4137"/>
                </a:lnTo>
                <a:lnTo>
                  <a:pt x="4721" y="4112"/>
                </a:lnTo>
                <a:lnTo>
                  <a:pt x="4770" y="4064"/>
                </a:lnTo>
                <a:lnTo>
                  <a:pt x="4867" y="3966"/>
                </a:lnTo>
                <a:lnTo>
                  <a:pt x="5013" y="3845"/>
                </a:lnTo>
                <a:lnTo>
                  <a:pt x="5183" y="3723"/>
                </a:lnTo>
                <a:lnTo>
                  <a:pt x="5354" y="3601"/>
                </a:lnTo>
                <a:lnTo>
                  <a:pt x="5548" y="3455"/>
                </a:lnTo>
                <a:lnTo>
                  <a:pt x="5597" y="3504"/>
                </a:lnTo>
                <a:lnTo>
                  <a:pt x="5694" y="3528"/>
                </a:lnTo>
                <a:lnTo>
                  <a:pt x="5767" y="3528"/>
                </a:lnTo>
                <a:lnTo>
                  <a:pt x="5840" y="3480"/>
                </a:lnTo>
                <a:lnTo>
                  <a:pt x="5889" y="3407"/>
                </a:lnTo>
                <a:lnTo>
                  <a:pt x="6181" y="3285"/>
                </a:lnTo>
                <a:lnTo>
                  <a:pt x="6449" y="3188"/>
                </a:lnTo>
                <a:lnTo>
                  <a:pt x="6765" y="3090"/>
                </a:lnTo>
                <a:lnTo>
                  <a:pt x="7033" y="3017"/>
                </a:lnTo>
                <a:lnTo>
                  <a:pt x="7106" y="2993"/>
                </a:lnTo>
                <a:lnTo>
                  <a:pt x="7154" y="2969"/>
                </a:lnTo>
                <a:lnTo>
                  <a:pt x="7203" y="2896"/>
                </a:lnTo>
                <a:lnTo>
                  <a:pt x="7227" y="2847"/>
                </a:lnTo>
                <a:lnTo>
                  <a:pt x="7276" y="2701"/>
                </a:lnTo>
                <a:lnTo>
                  <a:pt x="7325" y="2531"/>
                </a:lnTo>
                <a:lnTo>
                  <a:pt x="7373" y="2190"/>
                </a:lnTo>
                <a:lnTo>
                  <a:pt x="7398" y="1509"/>
                </a:lnTo>
                <a:lnTo>
                  <a:pt x="7495" y="998"/>
                </a:lnTo>
                <a:lnTo>
                  <a:pt x="7519" y="730"/>
                </a:lnTo>
                <a:lnTo>
                  <a:pt x="7519" y="608"/>
                </a:lnTo>
                <a:lnTo>
                  <a:pt x="7519" y="487"/>
                </a:lnTo>
                <a:close/>
                <a:moveTo>
                  <a:pt x="8030" y="0"/>
                </a:moveTo>
                <a:lnTo>
                  <a:pt x="7641" y="49"/>
                </a:lnTo>
                <a:lnTo>
                  <a:pt x="7471" y="73"/>
                </a:lnTo>
                <a:lnTo>
                  <a:pt x="7300" y="122"/>
                </a:lnTo>
                <a:lnTo>
                  <a:pt x="7252" y="146"/>
                </a:lnTo>
                <a:lnTo>
                  <a:pt x="7203" y="195"/>
                </a:lnTo>
                <a:lnTo>
                  <a:pt x="7179" y="243"/>
                </a:lnTo>
                <a:lnTo>
                  <a:pt x="7179" y="292"/>
                </a:lnTo>
                <a:lnTo>
                  <a:pt x="7106" y="414"/>
                </a:lnTo>
                <a:lnTo>
                  <a:pt x="7033" y="535"/>
                </a:lnTo>
                <a:lnTo>
                  <a:pt x="6984" y="681"/>
                </a:lnTo>
                <a:lnTo>
                  <a:pt x="6960" y="827"/>
                </a:lnTo>
                <a:lnTo>
                  <a:pt x="6935" y="1168"/>
                </a:lnTo>
                <a:lnTo>
                  <a:pt x="6887" y="1436"/>
                </a:lnTo>
                <a:lnTo>
                  <a:pt x="6789" y="2020"/>
                </a:lnTo>
                <a:lnTo>
                  <a:pt x="6765" y="2312"/>
                </a:lnTo>
                <a:lnTo>
                  <a:pt x="6765" y="2604"/>
                </a:lnTo>
                <a:lnTo>
                  <a:pt x="6497" y="2701"/>
                </a:lnTo>
                <a:lnTo>
                  <a:pt x="6230" y="2798"/>
                </a:lnTo>
                <a:lnTo>
                  <a:pt x="5719" y="3042"/>
                </a:lnTo>
                <a:lnTo>
                  <a:pt x="4770" y="2385"/>
                </a:lnTo>
                <a:lnTo>
                  <a:pt x="4551" y="2214"/>
                </a:lnTo>
                <a:lnTo>
                  <a:pt x="4283" y="2020"/>
                </a:lnTo>
                <a:lnTo>
                  <a:pt x="4113" y="1922"/>
                </a:lnTo>
                <a:lnTo>
                  <a:pt x="3967" y="1874"/>
                </a:lnTo>
                <a:lnTo>
                  <a:pt x="3845" y="1825"/>
                </a:lnTo>
                <a:lnTo>
                  <a:pt x="3699" y="1825"/>
                </a:lnTo>
                <a:lnTo>
                  <a:pt x="3626" y="1776"/>
                </a:lnTo>
                <a:lnTo>
                  <a:pt x="3553" y="1776"/>
                </a:lnTo>
                <a:lnTo>
                  <a:pt x="3504" y="1801"/>
                </a:lnTo>
                <a:lnTo>
                  <a:pt x="3358" y="1849"/>
                </a:lnTo>
                <a:lnTo>
                  <a:pt x="3237" y="1898"/>
                </a:lnTo>
                <a:lnTo>
                  <a:pt x="2993" y="2068"/>
                </a:lnTo>
                <a:lnTo>
                  <a:pt x="2774" y="2287"/>
                </a:lnTo>
                <a:lnTo>
                  <a:pt x="2580" y="2506"/>
                </a:lnTo>
                <a:lnTo>
                  <a:pt x="2117" y="2969"/>
                </a:lnTo>
                <a:lnTo>
                  <a:pt x="1923" y="3212"/>
                </a:lnTo>
                <a:lnTo>
                  <a:pt x="1728" y="3455"/>
                </a:lnTo>
                <a:lnTo>
                  <a:pt x="1655" y="3504"/>
                </a:lnTo>
                <a:lnTo>
                  <a:pt x="1606" y="3553"/>
                </a:lnTo>
                <a:lnTo>
                  <a:pt x="1582" y="3601"/>
                </a:lnTo>
                <a:lnTo>
                  <a:pt x="1606" y="3699"/>
                </a:lnTo>
                <a:lnTo>
                  <a:pt x="1728" y="3942"/>
                </a:lnTo>
                <a:lnTo>
                  <a:pt x="1898" y="4161"/>
                </a:lnTo>
                <a:lnTo>
                  <a:pt x="2263" y="4599"/>
                </a:lnTo>
                <a:lnTo>
                  <a:pt x="2628" y="5110"/>
                </a:lnTo>
                <a:lnTo>
                  <a:pt x="2847" y="5329"/>
                </a:lnTo>
                <a:lnTo>
                  <a:pt x="3066" y="5548"/>
                </a:lnTo>
                <a:lnTo>
                  <a:pt x="2969" y="5670"/>
                </a:lnTo>
                <a:lnTo>
                  <a:pt x="2920" y="5791"/>
                </a:lnTo>
                <a:lnTo>
                  <a:pt x="2799" y="6035"/>
                </a:lnTo>
                <a:lnTo>
                  <a:pt x="2653" y="6400"/>
                </a:lnTo>
                <a:lnTo>
                  <a:pt x="2604" y="6594"/>
                </a:lnTo>
                <a:lnTo>
                  <a:pt x="2580" y="6813"/>
                </a:lnTo>
                <a:lnTo>
                  <a:pt x="2288" y="6813"/>
                </a:lnTo>
                <a:lnTo>
                  <a:pt x="1971" y="6838"/>
                </a:lnTo>
                <a:lnTo>
                  <a:pt x="1387" y="6935"/>
                </a:lnTo>
                <a:lnTo>
                  <a:pt x="1144" y="6984"/>
                </a:lnTo>
                <a:lnTo>
                  <a:pt x="828" y="7057"/>
                </a:lnTo>
                <a:lnTo>
                  <a:pt x="682" y="7105"/>
                </a:lnTo>
                <a:lnTo>
                  <a:pt x="536" y="7178"/>
                </a:lnTo>
                <a:lnTo>
                  <a:pt x="438" y="7251"/>
                </a:lnTo>
                <a:lnTo>
                  <a:pt x="365" y="7348"/>
                </a:lnTo>
                <a:lnTo>
                  <a:pt x="292" y="7373"/>
                </a:lnTo>
                <a:lnTo>
                  <a:pt x="244" y="7397"/>
                </a:lnTo>
                <a:lnTo>
                  <a:pt x="195" y="7446"/>
                </a:lnTo>
                <a:lnTo>
                  <a:pt x="171" y="7494"/>
                </a:lnTo>
                <a:lnTo>
                  <a:pt x="122" y="7640"/>
                </a:lnTo>
                <a:lnTo>
                  <a:pt x="98" y="7932"/>
                </a:lnTo>
                <a:lnTo>
                  <a:pt x="25" y="8857"/>
                </a:lnTo>
                <a:lnTo>
                  <a:pt x="0" y="9149"/>
                </a:lnTo>
                <a:lnTo>
                  <a:pt x="25" y="9514"/>
                </a:lnTo>
                <a:lnTo>
                  <a:pt x="49" y="9709"/>
                </a:lnTo>
                <a:lnTo>
                  <a:pt x="98" y="9879"/>
                </a:lnTo>
                <a:lnTo>
                  <a:pt x="171" y="10001"/>
                </a:lnTo>
                <a:lnTo>
                  <a:pt x="219" y="10049"/>
                </a:lnTo>
                <a:lnTo>
                  <a:pt x="268" y="10098"/>
                </a:lnTo>
                <a:lnTo>
                  <a:pt x="268" y="10171"/>
                </a:lnTo>
                <a:lnTo>
                  <a:pt x="292" y="10220"/>
                </a:lnTo>
                <a:lnTo>
                  <a:pt x="317" y="10268"/>
                </a:lnTo>
                <a:lnTo>
                  <a:pt x="390" y="10317"/>
                </a:lnTo>
                <a:lnTo>
                  <a:pt x="633" y="10414"/>
                </a:lnTo>
                <a:lnTo>
                  <a:pt x="925" y="10487"/>
                </a:lnTo>
                <a:lnTo>
                  <a:pt x="1193" y="10560"/>
                </a:lnTo>
                <a:lnTo>
                  <a:pt x="1485" y="10609"/>
                </a:lnTo>
                <a:lnTo>
                  <a:pt x="2069" y="10658"/>
                </a:lnTo>
                <a:lnTo>
                  <a:pt x="2653" y="10706"/>
                </a:lnTo>
                <a:lnTo>
                  <a:pt x="2750" y="10877"/>
                </a:lnTo>
                <a:lnTo>
                  <a:pt x="2823" y="11047"/>
                </a:lnTo>
                <a:lnTo>
                  <a:pt x="3018" y="11363"/>
                </a:lnTo>
                <a:lnTo>
                  <a:pt x="3261" y="11655"/>
                </a:lnTo>
                <a:lnTo>
                  <a:pt x="3066" y="11850"/>
                </a:lnTo>
                <a:lnTo>
                  <a:pt x="2872" y="12045"/>
                </a:lnTo>
                <a:lnTo>
                  <a:pt x="2507" y="12483"/>
                </a:lnTo>
                <a:lnTo>
                  <a:pt x="2117" y="12994"/>
                </a:lnTo>
                <a:lnTo>
                  <a:pt x="1947" y="13213"/>
                </a:lnTo>
                <a:lnTo>
                  <a:pt x="1874" y="13334"/>
                </a:lnTo>
                <a:lnTo>
                  <a:pt x="1825" y="13456"/>
                </a:lnTo>
                <a:lnTo>
                  <a:pt x="1825" y="13553"/>
                </a:lnTo>
                <a:lnTo>
                  <a:pt x="1850" y="13626"/>
                </a:lnTo>
                <a:lnTo>
                  <a:pt x="1850" y="13748"/>
                </a:lnTo>
                <a:lnTo>
                  <a:pt x="1874" y="13894"/>
                </a:lnTo>
                <a:lnTo>
                  <a:pt x="1947" y="14016"/>
                </a:lnTo>
                <a:lnTo>
                  <a:pt x="2020" y="14162"/>
                </a:lnTo>
                <a:lnTo>
                  <a:pt x="2215" y="14381"/>
                </a:lnTo>
                <a:lnTo>
                  <a:pt x="2385" y="14600"/>
                </a:lnTo>
                <a:lnTo>
                  <a:pt x="2653" y="14867"/>
                </a:lnTo>
                <a:lnTo>
                  <a:pt x="2920" y="15135"/>
                </a:lnTo>
                <a:lnTo>
                  <a:pt x="3188" y="15378"/>
                </a:lnTo>
                <a:lnTo>
                  <a:pt x="3504" y="15597"/>
                </a:lnTo>
                <a:lnTo>
                  <a:pt x="3553" y="15646"/>
                </a:lnTo>
                <a:lnTo>
                  <a:pt x="3675" y="15646"/>
                </a:lnTo>
                <a:lnTo>
                  <a:pt x="3723" y="15621"/>
                </a:lnTo>
                <a:lnTo>
                  <a:pt x="3845" y="15646"/>
                </a:lnTo>
                <a:lnTo>
                  <a:pt x="3967" y="15621"/>
                </a:lnTo>
                <a:lnTo>
                  <a:pt x="4113" y="15573"/>
                </a:lnTo>
                <a:lnTo>
                  <a:pt x="4234" y="15524"/>
                </a:lnTo>
                <a:lnTo>
                  <a:pt x="4478" y="15378"/>
                </a:lnTo>
                <a:lnTo>
                  <a:pt x="4697" y="15232"/>
                </a:lnTo>
                <a:lnTo>
                  <a:pt x="4964" y="14989"/>
                </a:lnTo>
                <a:lnTo>
                  <a:pt x="5232" y="14746"/>
                </a:lnTo>
                <a:lnTo>
                  <a:pt x="5743" y="14210"/>
                </a:lnTo>
                <a:lnTo>
                  <a:pt x="5865" y="14308"/>
                </a:lnTo>
                <a:lnTo>
                  <a:pt x="5986" y="14381"/>
                </a:lnTo>
                <a:lnTo>
                  <a:pt x="6254" y="14502"/>
                </a:lnTo>
                <a:lnTo>
                  <a:pt x="6595" y="14648"/>
                </a:lnTo>
                <a:lnTo>
                  <a:pt x="6789" y="14697"/>
                </a:lnTo>
                <a:lnTo>
                  <a:pt x="6887" y="14721"/>
                </a:lnTo>
                <a:lnTo>
                  <a:pt x="6984" y="14721"/>
                </a:lnTo>
                <a:lnTo>
                  <a:pt x="7033" y="14940"/>
                </a:lnTo>
                <a:lnTo>
                  <a:pt x="7081" y="15135"/>
                </a:lnTo>
                <a:lnTo>
                  <a:pt x="7154" y="15573"/>
                </a:lnTo>
                <a:lnTo>
                  <a:pt x="7203" y="16035"/>
                </a:lnTo>
                <a:lnTo>
                  <a:pt x="7203" y="16278"/>
                </a:lnTo>
                <a:lnTo>
                  <a:pt x="7203" y="16546"/>
                </a:lnTo>
                <a:lnTo>
                  <a:pt x="7227" y="16692"/>
                </a:lnTo>
                <a:lnTo>
                  <a:pt x="7252" y="16814"/>
                </a:lnTo>
                <a:lnTo>
                  <a:pt x="7325" y="16911"/>
                </a:lnTo>
                <a:lnTo>
                  <a:pt x="7398" y="16984"/>
                </a:lnTo>
                <a:lnTo>
                  <a:pt x="7422" y="17008"/>
                </a:lnTo>
                <a:lnTo>
                  <a:pt x="7471" y="17057"/>
                </a:lnTo>
                <a:lnTo>
                  <a:pt x="7568" y="17130"/>
                </a:lnTo>
                <a:lnTo>
                  <a:pt x="7690" y="17179"/>
                </a:lnTo>
                <a:lnTo>
                  <a:pt x="7811" y="17203"/>
                </a:lnTo>
                <a:lnTo>
                  <a:pt x="7957" y="17227"/>
                </a:lnTo>
                <a:lnTo>
                  <a:pt x="8249" y="17227"/>
                </a:lnTo>
                <a:lnTo>
                  <a:pt x="8492" y="17203"/>
                </a:lnTo>
                <a:lnTo>
                  <a:pt x="9198" y="17179"/>
                </a:lnTo>
                <a:lnTo>
                  <a:pt x="9904" y="17154"/>
                </a:lnTo>
                <a:lnTo>
                  <a:pt x="10001" y="17130"/>
                </a:lnTo>
                <a:lnTo>
                  <a:pt x="10098" y="17081"/>
                </a:lnTo>
                <a:lnTo>
                  <a:pt x="10147" y="16984"/>
                </a:lnTo>
                <a:lnTo>
                  <a:pt x="10147" y="16887"/>
                </a:lnTo>
                <a:lnTo>
                  <a:pt x="10171" y="16862"/>
                </a:lnTo>
                <a:lnTo>
                  <a:pt x="10269" y="16741"/>
                </a:lnTo>
                <a:lnTo>
                  <a:pt x="10317" y="16619"/>
                </a:lnTo>
                <a:lnTo>
                  <a:pt x="10366" y="16473"/>
                </a:lnTo>
                <a:lnTo>
                  <a:pt x="10390" y="16327"/>
                </a:lnTo>
                <a:lnTo>
                  <a:pt x="10463" y="15719"/>
                </a:lnTo>
                <a:lnTo>
                  <a:pt x="10561" y="15159"/>
                </a:lnTo>
                <a:lnTo>
                  <a:pt x="10561" y="14892"/>
                </a:lnTo>
                <a:lnTo>
                  <a:pt x="10561" y="14600"/>
                </a:lnTo>
                <a:lnTo>
                  <a:pt x="10707" y="14624"/>
                </a:lnTo>
                <a:lnTo>
                  <a:pt x="10877" y="14600"/>
                </a:lnTo>
                <a:lnTo>
                  <a:pt x="11169" y="14527"/>
                </a:lnTo>
                <a:lnTo>
                  <a:pt x="11291" y="14502"/>
                </a:lnTo>
                <a:lnTo>
                  <a:pt x="11437" y="14429"/>
                </a:lnTo>
                <a:lnTo>
                  <a:pt x="11583" y="14356"/>
                </a:lnTo>
                <a:lnTo>
                  <a:pt x="11680" y="14235"/>
                </a:lnTo>
                <a:lnTo>
                  <a:pt x="11826" y="14405"/>
                </a:lnTo>
                <a:lnTo>
                  <a:pt x="11996" y="14527"/>
                </a:lnTo>
                <a:lnTo>
                  <a:pt x="12313" y="14770"/>
                </a:lnTo>
                <a:lnTo>
                  <a:pt x="12897" y="15208"/>
                </a:lnTo>
                <a:lnTo>
                  <a:pt x="13505" y="15621"/>
                </a:lnTo>
                <a:lnTo>
                  <a:pt x="13578" y="15646"/>
                </a:lnTo>
                <a:lnTo>
                  <a:pt x="13651" y="15670"/>
                </a:lnTo>
                <a:lnTo>
                  <a:pt x="13724" y="15646"/>
                </a:lnTo>
                <a:lnTo>
                  <a:pt x="13797" y="15621"/>
                </a:lnTo>
                <a:lnTo>
                  <a:pt x="13846" y="15597"/>
                </a:lnTo>
                <a:lnTo>
                  <a:pt x="13870" y="15524"/>
                </a:lnTo>
                <a:lnTo>
                  <a:pt x="13919" y="15476"/>
                </a:lnTo>
                <a:lnTo>
                  <a:pt x="13919" y="15403"/>
                </a:lnTo>
                <a:lnTo>
                  <a:pt x="14138" y="15232"/>
                </a:lnTo>
                <a:lnTo>
                  <a:pt x="14332" y="15038"/>
                </a:lnTo>
                <a:lnTo>
                  <a:pt x="14722" y="14624"/>
                </a:lnTo>
                <a:lnTo>
                  <a:pt x="15208" y="14162"/>
                </a:lnTo>
                <a:lnTo>
                  <a:pt x="15427" y="13894"/>
                </a:lnTo>
                <a:lnTo>
                  <a:pt x="15622" y="13651"/>
                </a:lnTo>
                <a:lnTo>
                  <a:pt x="15671" y="13553"/>
                </a:lnTo>
                <a:lnTo>
                  <a:pt x="15671" y="13480"/>
                </a:lnTo>
                <a:lnTo>
                  <a:pt x="15695" y="13383"/>
                </a:lnTo>
                <a:lnTo>
                  <a:pt x="15671" y="13261"/>
                </a:lnTo>
                <a:lnTo>
                  <a:pt x="15500" y="12969"/>
                </a:lnTo>
                <a:lnTo>
                  <a:pt x="15330" y="12702"/>
                </a:lnTo>
                <a:lnTo>
                  <a:pt x="14941" y="12191"/>
                </a:lnTo>
                <a:lnTo>
                  <a:pt x="14795" y="11996"/>
                </a:lnTo>
                <a:lnTo>
                  <a:pt x="14649" y="11801"/>
                </a:lnTo>
                <a:lnTo>
                  <a:pt x="14454" y="11655"/>
                </a:lnTo>
                <a:lnTo>
                  <a:pt x="14259" y="11509"/>
                </a:lnTo>
                <a:lnTo>
                  <a:pt x="14430" y="11266"/>
                </a:lnTo>
                <a:lnTo>
                  <a:pt x="14576" y="10998"/>
                </a:lnTo>
                <a:lnTo>
                  <a:pt x="14673" y="10706"/>
                </a:lnTo>
                <a:lnTo>
                  <a:pt x="14722" y="10414"/>
                </a:lnTo>
                <a:lnTo>
                  <a:pt x="14843" y="10463"/>
                </a:lnTo>
                <a:lnTo>
                  <a:pt x="14965" y="10463"/>
                </a:lnTo>
                <a:lnTo>
                  <a:pt x="15257" y="10487"/>
                </a:lnTo>
                <a:lnTo>
                  <a:pt x="15768" y="10439"/>
                </a:lnTo>
                <a:lnTo>
                  <a:pt x="16352" y="10414"/>
                </a:lnTo>
                <a:lnTo>
                  <a:pt x="16619" y="10390"/>
                </a:lnTo>
                <a:lnTo>
                  <a:pt x="16911" y="10366"/>
                </a:lnTo>
                <a:lnTo>
                  <a:pt x="16984" y="10341"/>
                </a:lnTo>
                <a:lnTo>
                  <a:pt x="17057" y="10293"/>
                </a:lnTo>
                <a:lnTo>
                  <a:pt x="17082" y="10220"/>
                </a:lnTo>
                <a:lnTo>
                  <a:pt x="17106" y="10171"/>
                </a:lnTo>
                <a:lnTo>
                  <a:pt x="17179" y="10122"/>
                </a:lnTo>
                <a:lnTo>
                  <a:pt x="17252" y="10074"/>
                </a:lnTo>
                <a:lnTo>
                  <a:pt x="17301" y="10001"/>
                </a:lnTo>
                <a:lnTo>
                  <a:pt x="17301" y="9928"/>
                </a:lnTo>
                <a:lnTo>
                  <a:pt x="17301" y="8784"/>
                </a:lnTo>
                <a:lnTo>
                  <a:pt x="17301" y="8224"/>
                </a:lnTo>
                <a:lnTo>
                  <a:pt x="17252" y="7665"/>
                </a:lnTo>
                <a:lnTo>
                  <a:pt x="17228" y="7567"/>
                </a:lnTo>
                <a:lnTo>
                  <a:pt x="17155" y="7519"/>
                </a:lnTo>
                <a:lnTo>
                  <a:pt x="17082" y="7470"/>
                </a:lnTo>
                <a:lnTo>
                  <a:pt x="17009" y="7446"/>
                </a:lnTo>
                <a:lnTo>
                  <a:pt x="16960" y="7300"/>
                </a:lnTo>
                <a:lnTo>
                  <a:pt x="16863" y="7203"/>
                </a:lnTo>
                <a:lnTo>
                  <a:pt x="16741" y="7130"/>
                </a:lnTo>
                <a:lnTo>
                  <a:pt x="16619" y="7057"/>
                </a:lnTo>
                <a:lnTo>
                  <a:pt x="16473" y="7008"/>
                </a:lnTo>
                <a:lnTo>
                  <a:pt x="16303" y="6984"/>
                </a:lnTo>
                <a:lnTo>
                  <a:pt x="16035" y="6935"/>
                </a:lnTo>
                <a:lnTo>
                  <a:pt x="15427" y="6862"/>
                </a:lnTo>
                <a:lnTo>
                  <a:pt x="15087" y="6838"/>
                </a:lnTo>
                <a:lnTo>
                  <a:pt x="14795" y="6838"/>
                </a:lnTo>
                <a:lnTo>
                  <a:pt x="14770" y="6667"/>
                </a:lnTo>
                <a:lnTo>
                  <a:pt x="14770" y="6521"/>
                </a:lnTo>
                <a:lnTo>
                  <a:pt x="14697" y="6181"/>
                </a:lnTo>
                <a:lnTo>
                  <a:pt x="14673" y="6010"/>
                </a:lnTo>
                <a:lnTo>
                  <a:pt x="14600" y="5816"/>
                </a:lnTo>
                <a:lnTo>
                  <a:pt x="14527" y="5621"/>
                </a:lnTo>
                <a:lnTo>
                  <a:pt x="14430" y="5451"/>
                </a:lnTo>
                <a:lnTo>
                  <a:pt x="14576" y="5256"/>
                </a:lnTo>
                <a:lnTo>
                  <a:pt x="14697" y="5086"/>
                </a:lnTo>
                <a:lnTo>
                  <a:pt x="15111" y="4477"/>
                </a:lnTo>
                <a:lnTo>
                  <a:pt x="15354" y="4185"/>
                </a:lnTo>
                <a:lnTo>
                  <a:pt x="15598" y="3893"/>
                </a:lnTo>
                <a:lnTo>
                  <a:pt x="15646" y="3845"/>
                </a:lnTo>
                <a:lnTo>
                  <a:pt x="15671" y="3796"/>
                </a:lnTo>
                <a:lnTo>
                  <a:pt x="15671" y="3723"/>
                </a:lnTo>
                <a:lnTo>
                  <a:pt x="15671" y="3650"/>
                </a:lnTo>
                <a:lnTo>
                  <a:pt x="15646" y="3601"/>
                </a:lnTo>
                <a:lnTo>
                  <a:pt x="15646" y="3528"/>
                </a:lnTo>
                <a:lnTo>
                  <a:pt x="15646" y="3431"/>
                </a:lnTo>
                <a:lnTo>
                  <a:pt x="15622" y="3382"/>
                </a:lnTo>
                <a:lnTo>
                  <a:pt x="15549" y="3236"/>
                </a:lnTo>
                <a:lnTo>
                  <a:pt x="15354" y="2993"/>
                </a:lnTo>
                <a:lnTo>
                  <a:pt x="15062" y="2677"/>
                </a:lnTo>
                <a:lnTo>
                  <a:pt x="14746" y="2385"/>
                </a:lnTo>
                <a:lnTo>
                  <a:pt x="14503" y="2190"/>
                </a:lnTo>
                <a:lnTo>
                  <a:pt x="14235" y="1971"/>
                </a:lnTo>
                <a:lnTo>
                  <a:pt x="14065" y="1874"/>
                </a:lnTo>
                <a:lnTo>
                  <a:pt x="13919" y="1825"/>
                </a:lnTo>
                <a:lnTo>
                  <a:pt x="13748" y="1801"/>
                </a:lnTo>
                <a:lnTo>
                  <a:pt x="13554" y="1801"/>
                </a:lnTo>
                <a:lnTo>
                  <a:pt x="13481" y="1825"/>
                </a:lnTo>
                <a:lnTo>
                  <a:pt x="13189" y="1971"/>
                </a:lnTo>
                <a:lnTo>
                  <a:pt x="12921" y="2117"/>
                </a:lnTo>
                <a:lnTo>
                  <a:pt x="12653" y="2312"/>
                </a:lnTo>
                <a:lnTo>
                  <a:pt x="12410" y="2506"/>
                </a:lnTo>
                <a:lnTo>
                  <a:pt x="12094" y="2725"/>
                </a:lnTo>
                <a:lnTo>
                  <a:pt x="11923" y="2847"/>
                </a:lnTo>
                <a:lnTo>
                  <a:pt x="11777" y="2993"/>
                </a:lnTo>
                <a:lnTo>
                  <a:pt x="11558" y="2847"/>
                </a:lnTo>
                <a:lnTo>
                  <a:pt x="11291" y="2750"/>
                </a:lnTo>
                <a:lnTo>
                  <a:pt x="11023" y="2652"/>
                </a:lnTo>
                <a:lnTo>
                  <a:pt x="10755" y="2628"/>
                </a:lnTo>
                <a:lnTo>
                  <a:pt x="10755" y="2604"/>
                </a:lnTo>
                <a:lnTo>
                  <a:pt x="10682" y="2458"/>
                </a:lnTo>
                <a:lnTo>
                  <a:pt x="10634" y="2287"/>
                </a:lnTo>
                <a:lnTo>
                  <a:pt x="10561" y="1922"/>
                </a:lnTo>
                <a:lnTo>
                  <a:pt x="10585" y="1922"/>
                </a:lnTo>
                <a:lnTo>
                  <a:pt x="10609" y="1874"/>
                </a:lnTo>
                <a:lnTo>
                  <a:pt x="10609" y="1825"/>
                </a:lnTo>
                <a:lnTo>
                  <a:pt x="10585" y="1752"/>
                </a:lnTo>
                <a:lnTo>
                  <a:pt x="10536" y="1703"/>
                </a:lnTo>
                <a:lnTo>
                  <a:pt x="10463" y="1095"/>
                </a:lnTo>
                <a:lnTo>
                  <a:pt x="10439" y="779"/>
                </a:lnTo>
                <a:lnTo>
                  <a:pt x="10366" y="487"/>
                </a:lnTo>
                <a:lnTo>
                  <a:pt x="10390" y="438"/>
                </a:lnTo>
                <a:lnTo>
                  <a:pt x="10415" y="389"/>
                </a:lnTo>
                <a:lnTo>
                  <a:pt x="10439" y="316"/>
                </a:lnTo>
                <a:lnTo>
                  <a:pt x="10415" y="268"/>
                </a:lnTo>
                <a:lnTo>
                  <a:pt x="10390" y="195"/>
                </a:lnTo>
                <a:lnTo>
                  <a:pt x="10342" y="146"/>
                </a:lnTo>
                <a:lnTo>
                  <a:pt x="10293" y="122"/>
                </a:lnTo>
                <a:lnTo>
                  <a:pt x="10196" y="97"/>
                </a:lnTo>
                <a:lnTo>
                  <a:pt x="9855" y="73"/>
                </a:lnTo>
                <a:lnTo>
                  <a:pt x="9490" y="49"/>
                </a:lnTo>
                <a:lnTo>
                  <a:pt x="8760" y="49"/>
                </a:lnTo>
                <a:lnTo>
                  <a:pt x="8395" y="24"/>
                </a:lnTo>
                <a:lnTo>
                  <a:pt x="803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-6025" y="967975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Databases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4141750" y="281249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98" name="Google Shape;98;p15"/>
          <p:cNvSpPr/>
          <p:nvPr/>
        </p:nvSpPr>
        <p:spPr>
          <a:xfrm>
            <a:off x="4289082" y="519675"/>
            <a:ext cx="494054" cy="448312"/>
          </a:xfrm>
          <a:custGeom>
            <a:avLst/>
            <a:gdLst/>
            <a:ahLst/>
            <a:cxnLst/>
            <a:rect l="l" t="t" r="r" b="b"/>
            <a:pathLst>
              <a:path w="22606" h="20513" extrusionOk="0">
                <a:moveTo>
                  <a:pt x="3650" y="5086"/>
                </a:moveTo>
                <a:lnTo>
                  <a:pt x="3650" y="5280"/>
                </a:lnTo>
                <a:lnTo>
                  <a:pt x="3650" y="5451"/>
                </a:lnTo>
                <a:lnTo>
                  <a:pt x="3650" y="5621"/>
                </a:lnTo>
                <a:lnTo>
                  <a:pt x="3431" y="5475"/>
                </a:lnTo>
                <a:lnTo>
                  <a:pt x="3212" y="5329"/>
                </a:lnTo>
                <a:lnTo>
                  <a:pt x="3431" y="5207"/>
                </a:lnTo>
                <a:lnTo>
                  <a:pt x="3650" y="5086"/>
                </a:lnTo>
                <a:close/>
                <a:moveTo>
                  <a:pt x="18323" y="4915"/>
                </a:moveTo>
                <a:lnTo>
                  <a:pt x="18736" y="5134"/>
                </a:lnTo>
                <a:lnTo>
                  <a:pt x="19150" y="5353"/>
                </a:lnTo>
                <a:lnTo>
                  <a:pt x="18347" y="5889"/>
                </a:lnTo>
                <a:lnTo>
                  <a:pt x="18347" y="5451"/>
                </a:lnTo>
                <a:lnTo>
                  <a:pt x="18347" y="5183"/>
                </a:lnTo>
                <a:lnTo>
                  <a:pt x="18323" y="4915"/>
                </a:lnTo>
                <a:close/>
                <a:moveTo>
                  <a:pt x="4380" y="4599"/>
                </a:moveTo>
                <a:lnTo>
                  <a:pt x="4307" y="4964"/>
                </a:lnTo>
                <a:lnTo>
                  <a:pt x="4283" y="5329"/>
                </a:lnTo>
                <a:lnTo>
                  <a:pt x="4283" y="5718"/>
                </a:lnTo>
                <a:lnTo>
                  <a:pt x="4307" y="6083"/>
                </a:lnTo>
                <a:lnTo>
                  <a:pt x="4307" y="6083"/>
                </a:lnTo>
                <a:lnTo>
                  <a:pt x="3869" y="5767"/>
                </a:lnTo>
                <a:lnTo>
                  <a:pt x="3845" y="5451"/>
                </a:lnTo>
                <a:lnTo>
                  <a:pt x="3821" y="5232"/>
                </a:lnTo>
                <a:lnTo>
                  <a:pt x="3796" y="4988"/>
                </a:lnTo>
                <a:lnTo>
                  <a:pt x="4380" y="4599"/>
                </a:lnTo>
                <a:close/>
                <a:moveTo>
                  <a:pt x="17569" y="4453"/>
                </a:moveTo>
                <a:lnTo>
                  <a:pt x="18201" y="4842"/>
                </a:lnTo>
                <a:lnTo>
                  <a:pt x="18153" y="5086"/>
                </a:lnTo>
                <a:lnTo>
                  <a:pt x="18104" y="5329"/>
                </a:lnTo>
                <a:lnTo>
                  <a:pt x="18080" y="5694"/>
                </a:lnTo>
                <a:lnTo>
                  <a:pt x="18055" y="5864"/>
                </a:lnTo>
                <a:lnTo>
                  <a:pt x="18055" y="6059"/>
                </a:lnTo>
                <a:lnTo>
                  <a:pt x="17398" y="6473"/>
                </a:lnTo>
                <a:lnTo>
                  <a:pt x="17471" y="5913"/>
                </a:lnTo>
                <a:lnTo>
                  <a:pt x="17520" y="5353"/>
                </a:lnTo>
                <a:lnTo>
                  <a:pt x="17569" y="4915"/>
                </a:lnTo>
                <a:lnTo>
                  <a:pt x="17569" y="4672"/>
                </a:lnTo>
                <a:lnTo>
                  <a:pt x="17569" y="4453"/>
                </a:lnTo>
                <a:close/>
                <a:moveTo>
                  <a:pt x="5135" y="4161"/>
                </a:moveTo>
                <a:lnTo>
                  <a:pt x="5110" y="4380"/>
                </a:lnTo>
                <a:lnTo>
                  <a:pt x="5086" y="4648"/>
                </a:lnTo>
                <a:lnTo>
                  <a:pt x="5086" y="5134"/>
                </a:lnTo>
                <a:lnTo>
                  <a:pt x="5013" y="6546"/>
                </a:lnTo>
                <a:lnTo>
                  <a:pt x="4575" y="6278"/>
                </a:lnTo>
                <a:lnTo>
                  <a:pt x="4575" y="5378"/>
                </a:lnTo>
                <a:lnTo>
                  <a:pt x="4575" y="4940"/>
                </a:lnTo>
                <a:lnTo>
                  <a:pt x="4575" y="4721"/>
                </a:lnTo>
                <a:lnTo>
                  <a:pt x="4551" y="4502"/>
                </a:lnTo>
                <a:lnTo>
                  <a:pt x="4599" y="4477"/>
                </a:lnTo>
                <a:lnTo>
                  <a:pt x="5135" y="4161"/>
                </a:lnTo>
                <a:close/>
                <a:moveTo>
                  <a:pt x="5889" y="3699"/>
                </a:moveTo>
                <a:lnTo>
                  <a:pt x="5865" y="4088"/>
                </a:lnTo>
                <a:lnTo>
                  <a:pt x="5865" y="4453"/>
                </a:lnTo>
                <a:lnTo>
                  <a:pt x="5865" y="5232"/>
                </a:lnTo>
                <a:lnTo>
                  <a:pt x="5840" y="6132"/>
                </a:lnTo>
                <a:lnTo>
                  <a:pt x="5816" y="6594"/>
                </a:lnTo>
                <a:lnTo>
                  <a:pt x="5816" y="7032"/>
                </a:lnTo>
                <a:lnTo>
                  <a:pt x="5256" y="6692"/>
                </a:lnTo>
                <a:lnTo>
                  <a:pt x="5305" y="5305"/>
                </a:lnTo>
                <a:lnTo>
                  <a:pt x="5354" y="4672"/>
                </a:lnTo>
                <a:lnTo>
                  <a:pt x="5354" y="4356"/>
                </a:lnTo>
                <a:lnTo>
                  <a:pt x="5329" y="4039"/>
                </a:lnTo>
                <a:lnTo>
                  <a:pt x="5889" y="3699"/>
                </a:lnTo>
                <a:close/>
                <a:moveTo>
                  <a:pt x="15817" y="3407"/>
                </a:moveTo>
                <a:lnTo>
                  <a:pt x="17252" y="4258"/>
                </a:lnTo>
                <a:lnTo>
                  <a:pt x="17374" y="4331"/>
                </a:lnTo>
                <a:lnTo>
                  <a:pt x="17350" y="4526"/>
                </a:lnTo>
                <a:lnTo>
                  <a:pt x="17325" y="4745"/>
                </a:lnTo>
                <a:lnTo>
                  <a:pt x="17325" y="5159"/>
                </a:lnTo>
                <a:lnTo>
                  <a:pt x="17301" y="5840"/>
                </a:lnTo>
                <a:lnTo>
                  <a:pt x="17325" y="6497"/>
                </a:lnTo>
                <a:lnTo>
                  <a:pt x="16668" y="6911"/>
                </a:lnTo>
                <a:lnTo>
                  <a:pt x="16693" y="6594"/>
                </a:lnTo>
                <a:lnTo>
                  <a:pt x="16693" y="6254"/>
                </a:lnTo>
                <a:lnTo>
                  <a:pt x="16693" y="5597"/>
                </a:lnTo>
                <a:lnTo>
                  <a:pt x="16717" y="5183"/>
                </a:lnTo>
                <a:lnTo>
                  <a:pt x="16741" y="4745"/>
                </a:lnTo>
                <a:lnTo>
                  <a:pt x="16741" y="4526"/>
                </a:lnTo>
                <a:lnTo>
                  <a:pt x="16717" y="4307"/>
                </a:lnTo>
                <a:lnTo>
                  <a:pt x="16693" y="4112"/>
                </a:lnTo>
                <a:lnTo>
                  <a:pt x="16620" y="3918"/>
                </a:lnTo>
                <a:lnTo>
                  <a:pt x="16595" y="3893"/>
                </a:lnTo>
                <a:lnTo>
                  <a:pt x="16571" y="3893"/>
                </a:lnTo>
                <a:lnTo>
                  <a:pt x="16498" y="4088"/>
                </a:lnTo>
                <a:lnTo>
                  <a:pt x="16474" y="4258"/>
                </a:lnTo>
                <a:lnTo>
                  <a:pt x="16449" y="4453"/>
                </a:lnTo>
                <a:lnTo>
                  <a:pt x="16425" y="4648"/>
                </a:lnTo>
                <a:lnTo>
                  <a:pt x="16449" y="5426"/>
                </a:lnTo>
                <a:lnTo>
                  <a:pt x="16425" y="6229"/>
                </a:lnTo>
                <a:lnTo>
                  <a:pt x="16425" y="6643"/>
                </a:lnTo>
                <a:lnTo>
                  <a:pt x="16474" y="7032"/>
                </a:lnTo>
                <a:lnTo>
                  <a:pt x="15963" y="7324"/>
                </a:lnTo>
                <a:lnTo>
                  <a:pt x="15914" y="5280"/>
                </a:lnTo>
                <a:lnTo>
                  <a:pt x="15914" y="4331"/>
                </a:lnTo>
                <a:lnTo>
                  <a:pt x="15890" y="3869"/>
                </a:lnTo>
                <a:lnTo>
                  <a:pt x="15817" y="3407"/>
                </a:lnTo>
                <a:close/>
                <a:moveTo>
                  <a:pt x="6814" y="3139"/>
                </a:moveTo>
                <a:lnTo>
                  <a:pt x="6789" y="3382"/>
                </a:lnTo>
                <a:lnTo>
                  <a:pt x="6765" y="3650"/>
                </a:lnTo>
                <a:lnTo>
                  <a:pt x="6765" y="4137"/>
                </a:lnTo>
                <a:lnTo>
                  <a:pt x="6765" y="5134"/>
                </a:lnTo>
                <a:lnTo>
                  <a:pt x="6716" y="6351"/>
                </a:lnTo>
                <a:lnTo>
                  <a:pt x="6716" y="6959"/>
                </a:lnTo>
                <a:lnTo>
                  <a:pt x="6716" y="7543"/>
                </a:lnTo>
                <a:lnTo>
                  <a:pt x="6084" y="7203"/>
                </a:lnTo>
                <a:lnTo>
                  <a:pt x="6108" y="6740"/>
                </a:lnTo>
                <a:lnTo>
                  <a:pt x="6108" y="6302"/>
                </a:lnTo>
                <a:lnTo>
                  <a:pt x="6108" y="5402"/>
                </a:lnTo>
                <a:lnTo>
                  <a:pt x="6132" y="4502"/>
                </a:lnTo>
                <a:lnTo>
                  <a:pt x="6132" y="4039"/>
                </a:lnTo>
                <a:lnTo>
                  <a:pt x="6084" y="3577"/>
                </a:lnTo>
                <a:lnTo>
                  <a:pt x="6814" y="3139"/>
                </a:lnTo>
                <a:close/>
                <a:moveTo>
                  <a:pt x="15087" y="2969"/>
                </a:moveTo>
                <a:lnTo>
                  <a:pt x="15695" y="3334"/>
                </a:lnTo>
                <a:lnTo>
                  <a:pt x="15671" y="3820"/>
                </a:lnTo>
                <a:lnTo>
                  <a:pt x="15646" y="4307"/>
                </a:lnTo>
                <a:lnTo>
                  <a:pt x="15695" y="5280"/>
                </a:lnTo>
                <a:lnTo>
                  <a:pt x="15768" y="7446"/>
                </a:lnTo>
                <a:lnTo>
                  <a:pt x="15695" y="7495"/>
                </a:lnTo>
                <a:lnTo>
                  <a:pt x="15111" y="7811"/>
                </a:lnTo>
                <a:lnTo>
                  <a:pt x="15135" y="7178"/>
                </a:lnTo>
                <a:lnTo>
                  <a:pt x="15135" y="6546"/>
                </a:lnTo>
                <a:lnTo>
                  <a:pt x="15135" y="5280"/>
                </a:lnTo>
                <a:lnTo>
                  <a:pt x="15135" y="3942"/>
                </a:lnTo>
                <a:lnTo>
                  <a:pt x="15135" y="3455"/>
                </a:lnTo>
                <a:lnTo>
                  <a:pt x="15111" y="3212"/>
                </a:lnTo>
                <a:lnTo>
                  <a:pt x="15087" y="2969"/>
                </a:lnTo>
                <a:close/>
                <a:moveTo>
                  <a:pt x="7665" y="2628"/>
                </a:moveTo>
                <a:lnTo>
                  <a:pt x="7641" y="2871"/>
                </a:lnTo>
                <a:lnTo>
                  <a:pt x="7617" y="3115"/>
                </a:lnTo>
                <a:lnTo>
                  <a:pt x="7568" y="3577"/>
                </a:lnTo>
                <a:lnTo>
                  <a:pt x="7495" y="5110"/>
                </a:lnTo>
                <a:lnTo>
                  <a:pt x="7446" y="6497"/>
                </a:lnTo>
                <a:lnTo>
                  <a:pt x="7398" y="7908"/>
                </a:lnTo>
                <a:lnTo>
                  <a:pt x="6984" y="7689"/>
                </a:lnTo>
                <a:lnTo>
                  <a:pt x="7008" y="7105"/>
                </a:lnTo>
                <a:lnTo>
                  <a:pt x="7033" y="6497"/>
                </a:lnTo>
                <a:lnTo>
                  <a:pt x="7033" y="5329"/>
                </a:lnTo>
                <a:lnTo>
                  <a:pt x="7057" y="4769"/>
                </a:lnTo>
                <a:lnTo>
                  <a:pt x="7081" y="4185"/>
                </a:lnTo>
                <a:lnTo>
                  <a:pt x="7081" y="3601"/>
                </a:lnTo>
                <a:lnTo>
                  <a:pt x="7057" y="3309"/>
                </a:lnTo>
                <a:lnTo>
                  <a:pt x="7033" y="3017"/>
                </a:lnTo>
                <a:lnTo>
                  <a:pt x="7665" y="2628"/>
                </a:lnTo>
                <a:close/>
                <a:moveTo>
                  <a:pt x="8517" y="2117"/>
                </a:moveTo>
                <a:lnTo>
                  <a:pt x="8468" y="2458"/>
                </a:lnTo>
                <a:lnTo>
                  <a:pt x="8395" y="2798"/>
                </a:lnTo>
                <a:lnTo>
                  <a:pt x="8322" y="3504"/>
                </a:lnTo>
                <a:lnTo>
                  <a:pt x="8274" y="4185"/>
                </a:lnTo>
                <a:lnTo>
                  <a:pt x="8225" y="4867"/>
                </a:lnTo>
                <a:lnTo>
                  <a:pt x="8152" y="5743"/>
                </a:lnTo>
                <a:lnTo>
                  <a:pt x="8079" y="6619"/>
                </a:lnTo>
                <a:lnTo>
                  <a:pt x="8030" y="6984"/>
                </a:lnTo>
                <a:lnTo>
                  <a:pt x="7982" y="7373"/>
                </a:lnTo>
                <a:lnTo>
                  <a:pt x="7860" y="8127"/>
                </a:lnTo>
                <a:lnTo>
                  <a:pt x="7617" y="8006"/>
                </a:lnTo>
                <a:lnTo>
                  <a:pt x="7763" y="5280"/>
                </a:lnTo>
                <a:lnTo>
                  <a:pt x="7811" y="3772"/>
                </a:lnTo>
                <a:lnTo>
                  <a:pt x="7836" y="3163"/>
                </a:lnTo>
                <a:lnTo>
                  <a:pt x="7836" y="2871"/>
                </a:lnTo>
                <a:lnTo>
                  <a:pt x="7787" y="2555"/>
                </a:lnTo>
                <a:lnTo>
                  <a:pt x="8517" y="2117"/>
                </a:lnTo>
                <a:close/>
                <a:moveTo>
                  <a:pt x="14381" y="2531"/>
                </a:moveTo>
                <a:lnTo>
                  <a:pt x="14989" y="2896"/>
                </a:lnTo>
                <a:lnTo>
                  <a:pt x="14941" y="3163"/>
                </a:lnTo>
                <a:lnTo>
                  <a:pt x="14941" y="3431"/>
                </a:lnTo>
                <a:lnTo>
                  <a:pt x="14941" y="3942"/>
                </a:lnTo>
                <a:lnTo>
                  <a:pt x="14941" y="5280"/>
                </a:lnTo>
                <a:lnTo>
                  <a:pt x="14941" y="6594"/>
                </a:lnTo>
                <a:lnTo>
                  <a:pt x="14941" y="7251"/>
                </a:lnTo>
                <a:lnTo>
                  <a:pt x="14965" y="7908"/>
                </a:lnTo>
                <a:lnTo>
                  <a:pt x="14332" y="8249"/>
                </a:lnTo>
                <a:lnTo>
                  <a:pt x="14332" y="6838"/>
                </a:lnTo>
                <a:lnTo>
                  <a:pt x="14308" y="5426"/>
                </a:lnTo>
                <a:lnTo>
                  <a:pt x="14332" y="4721"/>
                </a:lnTo>
                <a:lnTo>
                  <a:pt x="14357" y="3991"/>
                </a:lnTo>
                <a:lnTo>
                  <a:pt x="14381" y="3261"/>
                </a:lnTo>
                <a:lnTo>
                  <a:pt x="14381" y="2531"/>
                </a:lnTo>
                <a:close/>
                <a:moveTo>
                  <a:pt x="9393" y="1606"/>
                </a:moveTo>
                <a:lnTo>
                  <a:pt x="9344" y="1971"/>
                </a:lnTo>
                <a:lnTo>
                  <a:pt x="9320" y="2336"/>
                </a:lnTo>
                <a:lnTo>
                  <a:pt x="9296" y="3042"/>
                </a:lnTo>
                <a:lnTo>
                  <a:pt x="9150" y="4940"/>
                </a:lnTo>
                <a:lnTo>
                  <a:pt x="9004" y="6740"/>
                </a:lnTo>
                <a:lnTo>
                  <a:pt x="8931" y="7641"/>
                </a:lnTo>
                <a:lnTo>
                  <a:pt x="8833" y="8565"/>
                </a:lnTo>
                <a:lnTo>
                  <a:pt x="8055" y="8225"/>
                </a:lnTo>
                <a:lnTo>
                  <a:pt x="8128" y="7519"/>
                </a:lnTo>
                <a:lnTo>
                  <a:pt x="8176" y="6789"/>
                </a:lnTo>
                <a:lnTo>
                  <a:pt x="8201" y="6351"/>
                </a:lnTo>
                <a:lnTo>
                  <a:pt x="8274" y="5937"/>
                </a:lnTo>
                <a:lnTo>
                  <a:pt x="8347" y="5499"/>
                </a:lnTo>
                <a:lnTo>
                  <a:pt x="8420" y="5061"/>
                </a:lnTo>
                <a:lnTo>
                  <a:pt x="8590" y="3504"/>
                </a:lnTo>
                <a:lnTo>
                  <a:pt x="8687" y="2750"/>
                </a:lnTo>
                <a:lnTo>
                  <a:pt x="8736" y="2385"/>
                </a:lnTo>
                <a:lnTo>
                  <a:pt x="8736" y="1995"/>
                </a:lnTo>
                <a:lnTo>
                  <a:pt x="9077" y="1776"/>
                </a:lnTo>
                <a:lnTo>
                  <a:pt x="9393" y="1606"/>
                </a:lnTo>
                <a:close/>
                <a:moveTo>
                  <a:pt x="10123" y="1192"/>
                </a:moveTo>
                <a:lnTo>
                  <a:pt x="10074" y="1387"/>
                </a:lnTo>
                <a:lnTo>
                  <a:pt x="10050" y="1557"/>
                </a:lnTo>
                <a:lnTo>
                  <a:pt x="10026" y="1947"/>
                </a:lnTo>
                <a:lnTo>
                  <a:pt x="9977" y="2701"/>
                </a:lnTo>
                <a:lnTo>
                  <a:pt x="9807" y="4794"/>
                </a:lnTo>
                <a:lnTo>
                  <a:pt x="9734" y="5840"/>
                </a:lnTo>
                <a:lnTo>
                  <a:pt x="9685" y="6886"/>
                </a:lnTo>
                <a:lnTo>
                  <a:pt x="9661" y="7373"/>
                </a:lnTo>
                <a:lnTo>
                  <a:pt x="9612" y="7860"/>
                </a:lnTo>
                <a:lnTo>
                  <a:pt x="9563" y="8371"/>
                </a:lnTo>
                <a:lnTo>
                  <a:pt x="9539" y="8857"/>
                </a:lnTo>
                <a:lnTo>
                  <a:pt x="9028" y="8638"/>
                </a:lnTo>
                <a:lnTo>
                  <a:pt x="9271" y="6886"/>
                </a:lnTo>
                <a:lnTo>
                  <a:pt x="9369" y="6010"/>
                </a:lnTo>
                <a:lnTo>
                  <a:pt x="9442" y="5110"/>
                </a:lnTo>
                <a:lnTo>
                  <a:pt x="9563" y="3236"/>
                </a:lnTo>
                <a:lnTo>
                  <a:pt x="9636" y="2360"/>
                </a:lnTo>
                <a:lnTo>
                  <a:pt x="9636" y="1922"/>
                </a:lnTo>
                <a:lnTo>
                  <a:pt x="9612" y="1484"/>
                </a:lnTo>
                <a:lnTo>
                  <a:pt x="10123" y="1192"/>
                </a:lnTo>
                <a:close/>
                <a:moveTo>
                  <a:pt x="12751" y="1557"/>
                </a:moveTo>
                <a:lnTo>
                  <a:pt x="12945" y="1655"/>
                </a:lnTo>
                <a:lnTo>
                  <a:pt x="13408" y="1947"/>
                </a:lnTo>
                <a:lnTo>
                  <a:pt x="13335" y="2093"/>
                </a:lnTo>
                <a:lnTo>
                  <a:pt x="13310" y="2239"/>
                </a:lnTo>
                <a:lnTo>
                  <a:pt x="13286" y="2555"/>
                </a:lnTo>
                <a:lnTo>
                  <a:pt x="13286" y="3212"/>
                </a:lnTo>
                <a:lnTo>
                  <a:pt x="13286" y="4940"/>
                </a:lnTo>
                <a:lnTo>
                  <a:pt x="13286" y="5791"/>
                </a:lnTo>
                <a:lnTo>
                  <a:pt x="13335" y="6667"/>
                </a:lnTo>
                <a:lnTo>
                  <a:pt x="13383" y="7519"/>
                </a:lnTo>
                <a:lnTo>
                  <a:pt x="13505" y="8371"/>
                </a:lnTo>
                <a:lnTo>
                  <a:pt x="13505" y="8395"/>
                </a:lnTo>
                <a:lnTo>
                  <a:pt x="13554" y="8395"/>
                </a:lnTo>
                <a:lnTo>
                  <a:pt x="13554" y="8371"/>
                </a:lnTo>
                <a:lnTo>
                  <a:pt x="13602" y="7519"/>
                </a:lnTo>
                <a:lnTo>
                  <a:pt x="13602" y="6643"/>
                </a:lnTo>
                <a:lnTo>
                  <a:pt x="13602" y="4940"/>
                </a:lnTo>
                <a:lnTo>
                  <a:pt x="13602" y="3212"/>
                </a:lnTo>
                <a:lnTo>
                  <a:pt x="13651" y="2628"/>
                </a:lnTo>
                <a:lnTo>
                  <a:pt x="13651" y="2336"/>
                </a:lnTo>
                <a:lnTo>
                  <a:pt x="13627" y="2190"/>
                </a:lnTo>
                <a:lnTo>
                  <a:pt x="13602" y="2068"/>
                </a:lnTo>
                <a:lnTo>
                  <a:pt x="14235" y="2458"/>
                </a:lnTo>
                <a:lnTo>
                  <a:pt x="14162" y="3139"/>
                </a:lnTo>
                <a:lnTo>
                  <a:pt x="14113" y="3845"/>
                </a:lnTo>
                <a:lnTo>
                  <a:pt x="14089" y="5232"/>
                </a:lnTo>
                <a:lnTo>
                  <a:pt x="14065" y="6789"/>
                </a:lnTo>
                <a:lnTo>
                  <a:pt x="14089" y="7568"/>
                </a:lnTo>
                <a:lnTo>
                  <a:pt x="14113" y="8346"/>
                </a:lnTo>
                <a:lnTo>
                  <a:pt x="14113" y="8371"/>
                </a:lnTo>
                <a:lnTo>
                  <a:pt x="13627" y="8638"/>
                </a:lnTo>
                <a:lnTo>
                  <a:pt x="12945" y="9003"/>
                </a:lnTo>
                <a:lnTo>
                  <a:pt x="12945" y="9003"/>
                </a:lnTo>
                <a:lnTo>
                  <a:pt x="12970" y="7203"/>
                </a:lnTo>
                <a:lnTo>
                  <a:pt x="12970" y="5426"/>
                </a:lnTo>
                <a:lnTo>
                  <a:pt x="12945" y="4356"/>
                </a:lnTo>
                <a:lnTo>
                  <a:pt x="12897" y="3309"/>
                </a:lnTo>
                <a:lnTo>
                  <a:pt x="12872" y="2433"/>
                </a:lnTo>
                <a:lnTo>
                  <a:pt x="12824" y="1995"/>
                </a:lnTo>
                <a:lnTo>
                  <a:pt x="12751" y="1557"/>
                </a:lnTo>
                <a:close/>
                <a:moveTo>
                  <a:pt x="10780" y="803"/>
                </a:moveTo>
                <a:lnTo>
                  <a:pt x="10731" y="1241"/>
                </a:lnTo>
                <a:lnTo>
                  <a:pt x="10731" y="1679"/>
                </a:lnTo>
                <a:lnTo>
                  <a:pt x="10731" y="2555"/>
                </a:lnTo>
                <a:lnTo>
                  <a:pt x="10682" y="5037"/>
                </a:lnTo>
                <a:lnTo>
                  <a:pt x="10585" y="9246"/>
                </a:lnTo>
                <a:lnTo>
                  <a:pt x="9782" y="8930"/>
                </a:lnTo>
                <a:lnTo>
                  <a:pt x="9831" y="8517"/>
                </a:lnTo>
                <a:lnTo>
                  <a:pt x="9855" y="8103"/>
                </a:lnTo>
                <a:lnTo>
                  <a:pt x="9904" y="7276"/>
                </a:lnTo>
                <a:lnTo>
                  <a:pt x="10001" y="6229"/>
                </a:lnTo>
                <a:lnTo>
                  <a:pt x="10074" y="5183"/>
                </a:lnTo>
                <a:lnTo>
                  <a:pt x="10196" y="3090"/>
                </a:lnTo>
                <a:lnTo>
                  <a:pt x="10269" y="1947"/>
                </a:lnTo>
                <a:lnTo>
                  <a:pt x="10293" y="1533"/>
                </a:lnTo>
                <a:lnTo>
                  <a:pt x="10293" y="1314"/>
                </a:lnTo>
                <a:lnTo>
                  <a:pt x="10269" y="1119"/>
                </a:lnTo>
                <a:lnTo>
                  <a:pt x="10780" y="803"/>
                </a:lnTo>
                <a:close/>
                <a:moveTo>
                  <a:pt x="11996" y="1095"/>
                </a:moveTo>
                <a:lnTo>
                  <a:pt x="12653" y="1484"/>
                </a:lnTo>
                <a:lnTo>
                  <a:pt x="12605" y="1922"/>
                </a:lnTo>
                <a:lnTo>
                  <a:pt x="12605" y="2385"/>
                </a:lnTo>
                <a:lnTo>
                  <a:pt x="12629" y="3309"/>
                </a:lnTo>
                <a:lnTo>
                  <a:pt x="12678" y="5426"/>
                </a:lnTo>
                <a:lnTo>
                  <a:pt x="12726" y="7276"/>
                </a:lnTo>
                <a:lnTo>
                  <a:pt x="12751" y="9125"/>
                </a:lnTo>
                <a:lnTo>
                  <a:pt x="11996" y="9514"/>
                </a:lnTo>
                <a:lnTo>
                  <a:pt x="12094" y="8444"/>
                </a:lnTo>
                <a:lnTo>
                  <a:pt x="12142" y="7349"/>
                </a:lnTo>
                <a:lnTo>
                  <a:pt x="12167" y="6278"/>
                </a:lnTo>
                <a:lnTo>
                  <a:pt x="12142" y="5183"/>
                </a:lnTo>
                <a:lnTo>
                  <a:pt x="12094" y="2920"/>
                </a:lnTo>
                <a:lnTo>
                  <a:pt x="12118" y="2458"/>
                </a:lnTo>
                <a:lnTo>
                  <a:pt x="12118" y="1995"/>
                </a:lnTo>
                <a:lnTo>
                  <a:pt x="12118" y="1752"/>
                </a:lnTo>
                <a:lnTo>
                  <a:pt x="12118" y="1533"/>
                </a:lnTo>
                <a:lnTo>
                  <a:pt x="12069" y="1314"/>
                </a:lnTo>
                <a:lnTo>
                  <a:pt x="11996" y="1095"/>
                </a:lnTo>
                <a:close/>
                <a:moveTo>
                  <a:pt x="11291" y="609"/>
                </a:moveTo>
                <a:lnTo>
                  <a:pt x="11583" y="828"/>
                </a:lnTo>
                <a:lnTo>
                  <a:pt x="11923" y="1046"/>
                </a:lnTo>
                <a:lnTo>
                  <a:pt x="11850" y="1241"/>
                </a:lnTo>
                <a:lnTo>
                  <a:pt x="11826" y="1484"/>
                </a:lnTo>
                <a:lnTo>
                  <a:pt x="11802" y="1728"/>
                </a:lnTo>
                <a:lnTo>
                  <a:pt x="11826" y="1971"/>
                </a:lnTo>
                <a:lnTo>
                  <a:pt x="11899" y="2920"/>
                </a:lnTo>
                <a:lnTo>
                  <a:pt x="11899" y="3480"/>
                </a:lnTo>
                <a:lnTo>
                  <a:pt x="11899" y="4064"/>
                </a:lnTo>
                <a:lnTo>
                  <a:pt x="11875" y="5183"/>
                </a:lnTo>
                <a:lnTo>
                  <a:pt x="11777" y="7373"/>
                </a:lnTo>
                <a:lnTo>
                  <a:pt x="11753" y="8468"/>
                </a:lnTo>
                <a:lnTo>
                  <a:pt x="11729" y="9563"/>
                </a:lnTo>
                <a:lnTo>
                  <a:pt x="11753" y="9611"/>
                </a:lnTo>
                <a:lnTo>
                  <a:pt x="11753" y="9636"/>
                </a:lnTo>
                <a:lnTo>
                  <a:pt x="11704" y="9611"/>
                </a:lnTo>
                <a:lnTo>
                  <a:pt x="11193" y="9441"/>
                </a:lnTo>
                <a:lnTo>
                  <a:pt x="11266" y="5232"/>
                </a:lnTo>
                <a:lnTo>
                  <a:pt x="11315" y="2750"/>
                </a:lnTo>
                <a:lnTo>
                  <a:pt x="11364" y="1679"/>
                </a:lnTo>
                <a:lnTo>
                  <a:pt x="11364" y="1144"/>
                </a:lnTo>
                <a:lnTo>
                  <a:pt x="11339" y="876"/>
                </a:lnTo>
                <a:lnTo>
                  <a:pt x="11291" y="609"/>
                </a:lnTo>
                <a:close/>
                <a:moveTo>
                  <a:pt x="2604" y="5475"/>
                </a:moveTo>
                <a:lnTo>
                  <a:pt x="2701" y="5621"/>
                </a:lnTo>
                <a:lnTo>
                  <a:pt x="2823" y="5743"/>
                </a:lnTo>
                <a:lnTo>
                  <a:pt x="3091" y="5937"/>
                </a:lnTo>
                <a:lnTo>
                  <a:pt x="3577" y="6327"/>
                </a:lnTo>
                <a:lnTo>
                  <a:pt x="4113" y="6692"/>
                </a:lnTo>
                <a:lnTo>
                  <a:pt x="4672" y="7057"/>
                </a:lnTo>
                <a:lnTo>
                  <a:pt x="5256" y="7422"/>
                </a:lnTo>
                <a:lnTo>
                  <a:pt x="5840" y="7762"/>
                </a:lnTo>
                <a:lnTo>
                  <a:pt x="6424" y="8103"/>
                </a:lnTo>
                <a:lnTo>
                  <a:pt x="7422" y="8614"/>
                </a:lnTo>
                <a:lnTo>
                  <a:pt x="8468" y="9100"/>
                </a:lnTo>
                <a:lnTo>
                  <a:pt x="9515" y="9538"/>
                </a:lnTo>
                <a:lnTo>
                  <a:pt x="10561" y="9928"/>
                </a:lnTo>
                <a:lnTo>
                  <a:pt x="10561" y="10001"/>
                </a:lnTo>
                <a:lnTo>
                  <a:pt x="10585" y="10074"/>
                </a:lnTo>
                <a:lnTo>
                  <a:pt x="10609" y="10147"/>
                </a:lnTo>
                <a:lnTo>
                  <a:pt x="10634" y="10195"/>
                </a:lnTo>
                <a:lnTo>
                  <a:pt x="10682" y="10244"/>
                </a:lnTo>
                <a:lnTo>
                  <a:pt x="10536" y="10414"/>
                </a:lnTo>
                <a:lnTo>
                  <a:pt x="10390" y="10609"/>
                </a:lnTo>
                <a:lnTo>
                  <a:pt x="10245" y="10804"/>
                </a:lnTo>
                <a:lnTo>
                  <a:pt x="10123" y="11047"/>
                </a:lnTo>
                <a:lnTo>
                  <a:pt x="9928" y="11485"/>
                </a:lnTo>
                <a:lnTo>
                  <a:pt x="9734" y="11899"/>
                </a:lnTo>
                <a:lnTo>
                  <a:pt x="9223" y="12921"/>
                </a:lnTo>
                <a:lnTo>
                  <a:pt x="8979" y="13456"/>
                </a:lnTo>
                <a:lnTo>
                  <a:pt x="8785" y="13991"/>
                </a:lnTo>
                <a:lnTo>
                  <a:pt x="8420" y="13821"/>
                </a:lnTo>
                <a:lnTo>
                  <a:pt x="8055" y="13626"/>
                </a:lnTo>
                <a:lnTo>
                  <a:pt x="7787" y="13456"/>
                </a:lnTo>
                <a:lnTo>
                  <a:pt x="7519" y="13286"/>
                </a:lnTo>
                <a:lnTo>
                  <a:pt x="7008" y="12921"/>
                </a:lnTo>
                <a:lnTo>
                  <a:pt x="5889" y="12191"/>
                </a:lnTo>
                <a:lnTo>
                  <a:pt x="4770" y="11412"/>
                </a:lnTo>
                <a:lnTo>
                  <a:pt x="4210" y="11047"/>
                </a:lnTo>
                <a:lnTo>
                  <a:pt x="3650" y="10706"/>
                </a:lnTo>
                <a:lnTo>
                  <a:pt x="3091" y="10366"/>
                </a:lnTo>
                <a:lnTo>
                  <a:pt x="2482" y="10049"/>
                </a:lnTo>
                <a:lnTo>
                  <a:pt x="2069" y="9830"/>
                </a:lnTo>
                <a:lnTo>
                  <a:pt x="1631" y="9636"/>
                </a:lnTo>
                <a:lnTo>
                  <a:pt x="1169" y="9441"/>
                </a:lnTo>
                <a:lnTo>
                  <a:pt x="706" y="9295"/>
                </a:lnTo>
                <a:lnTo>
                  <a:pt x="1217" y="8322"/>
                </a:lnTo>
                <a:lnTo>
                  <a:pt x="1704" y="7324"/>
                </a:lnTo>
                <a:lnTo>
                  <a:pt x="2312" y="6132"/>
                </a:lnTo>
                <a:lnTo>
                  <a:pt x="2482" y="5816"/>
                </a:lnTo>
                <a:lnTo>
                  <a:pt x="2555" y="5645"/>
                </a:lnTo>
                <a:lnTo>
                  <a:pt x="2604" y="5475"/>
                </a:lnTo>
                <a:close/>
                <a:moveTo>
                  <a:pt x="19734" y="5597"/>
                </a:moveTo>
                <a:lnTo>
                  <a:pt x="19831" y="5840"/>
                </a:lnTo>
                <a:lnTo>
                  <a:pt x="19929" y="6083"/>
                </a:lnTo>
                <a:lnTo>
                  <a:pt x="20172" y="6546"/>
                </a:lnTo>
                <a:lnTo>
                  <a:pt x="20707" y="7470"/>
                </a:lnTo>
                <a:lnTo>
                  <a:pt x="20975" y="7933"/>
                </a:lnTo>
                <a:lnTo>
                  <a:pt x="21267" y="8395"/>
                </a:lnTo>
                <a:lnTo>
                  <a:pt x="21875" y="9295"/>
                </a:lnTo>
                <a:lnTo>
                  <a:pt x="20756" y="9757"/>
                </a:lnTo>
                <a:lnTo>
                  <a:pt x="19661" y="10244"/>
                </a:lnTo>
                <a:lnTo>
                  <a:pt x="18566" y="10779"/>
                </a:lnTo>
                <a:lnTo>
                  <a:pt x="17496" y="11339"/>
                </a:lnTo>
                <a:lnTo>
                  <a:pt x="16328" y="11972"/>
                </a:lnTo>
                <a:lnTo>
                  <a:pt x="15208" y="12653"/>
                </a:lnTo>
                <a:lnTo>
                  <a:pt x="14722" y="12945"/>
                </a:lnTo>
                <a:lnTo>
                  <a:pt x="14211" y="13261"/>
                </a:lnTo>
                <a:lnTo>
                  <a:pt x="13967" y="13432"/>
                </a:lnTo>
                <a:lnTo>
                  <a:pt x="13724" y="13602"/>
                </a:lnTo>
                <a:lnTo>
                  <a:pt x="13505" y="13821"/>
                </a:lnTo>
                <a:lnTo>
                  <a:pt x="13310" y="14016"/>
                </a:lnTo>
                <a:lnTo>
                  <a:pt x="13140" y="13675"/>
                </a:lnTo>
                <a:lnTo>
                  <a:pt x="12970" y="13334"/>
                </a:lnTo>
                <a:lnTo>
                  <a:pt x="12702" y="12799"/>
                </a:lnTo>
                <a:lnTo>
                  <a:pt x="12434" y="12239"/>
                </a:lnTo>
                <a:lnTo>
                  <a:pt x="11948" y="10998"/>
                </a:lnTo>
                <a:lnTo>
                  <a:pt x="11777" y="10609"/>
                </a:lnTo>
                <a:lnTo>
                  <a:pt x="11704" y="10414"/>
                </a:lnTo>
                <a:lnTo>
                  <a:pt x="11607" y="10244"/>
                </a:lnTo>
                <a:lnTo>
                  <a:pt x="11704" y="10220"/>
                </a:lnTo>
                <a:lnTo>
                  <a:pt x="11802" y="10171"/>
                </a:lnTo>
                <a:lnTo>
                  <a:pt x="11850" y="10098"/>
                </a:lnTo>
                <a:lnTo>
                  <a:pt x="11899" y="10001"/>
                </a:lnTo>
                <a:lnTo>
                  <a:pt x="12337" y="9830"/>
                </a:lnTo>
                <a:lnTo>
                  <a:pt x="12751" y="9660"/>
                </a:lnTo>
                <a:lnTo>
                  <a:pt x="12775" y="9684"/>
                </a:lnTo>
                <a:lnTo>
                  <a:pt x="12799" y="9709"/>
                </a:lnTo>
                <a:lnTo>
                  <a:pt x="12848" y="9733"/>
                </a:lnTo>
                <a:lnTo>
                  <a:pt x="12921" y="9709"/>
                </a:lnTo>
                <a:lnTo>
                  <a:pt x="12945" y="9684"/>
                </a:lnTo>
                <a:lnTo>
                  <a:pt x="12945" y="9636"/>
                </a:lnTo>
                <a:lnTo>
                  <a:pt x="12945" y="9563"/>
                </a:lnTo>
                <a:lnTo>
                  <a:pt x="13675" y="9198"/>
                </a:lnTo>
                <a:lnTo>
                  <a:pt x="14405" y="8809"/>
                </a:lnTo>
                <a:lnTo>
                  <a:pt x="15792" y="8006"/>
                </a:lnTo>
                <a:lnTo>
                  <a:pt x="16790" y="7422"/>
                </a:lnTo>
                <a:lnTo>
                  <a:pt x="17788" y="6838"/>
                </a:lnTo>
                <a:lnTo>
                  <a:pt x="18761" y="6229"/>
                </a:lnTo>
                <a:lnTo>
                  <a:pt x="19734" y="5597"/>
                </a:lnTo>
                <a:close/>
                <a:moveTo>
                  <a:pt x="19637" y="10950"/>
                </a:moveTo>
                <a:lnTo>
                  <a:pt x="19637" y="10974"/>
                </a:lnTo>
                <a:lnTo>
                  <a:pt x="19612" y="11461"/>
                </a:lnTo>
                <a:lnTo>
                  <a:pt x="19612" y="11947"/>
                </a:lnTo>
                <a:lnTo>
                  <a:pt x="19637" y="12921"/>
                </a:lnTo>
                <a:lnTo>
                  <a:pt x="19734" y="14892"/>
                </a:lnTo>
                <a:lnTo>
                  <a:pt x="19272" y="15111"/>
                </a:lnTo>
                <a:lnTo>
                  <a:pt x="18834" y="15378"/>
                </a:lnTo>
                <a:lnTo>
                  <a:pt x="17958" y="15938"/>
                </a:lnTo>
                <a:lnTo>
                  <a:pt x="16814" y="16619"/>
                </a:lnTo>
                <a:lnTo>
                  <a:pt x="15646" y="17300"/>
                </a:lnTo>
                <a:lnTo>
                  <a:pt x="13335" y="18663"/>
                </a:lnTo>
                <a:lnTo>
                  <a:pt x="12167" y="19344"/>
                </a:lnTo>
                <a:lnTo>
                  <a:pt x="11923" y="19490"/>
                </a:lnTo>
                <a:lnTo>
                  <a:pt x="11680" y="19661"/>
                </a:lnTo>
                <a:lnTo>
                  <a:pt x="11558" y="15013"/>
                </a:lnTo>
                <a:lnTo>
                  <a:pt x="11485" y="12507"/>
                </a:lnTo>
                <a:lnTo>
                  <a:pt x="11461" y="11388"/>
                </a:lnTo>
                <a:lnTo>
                  <a:pt x="11704" y="11947"/>
                </a:lnTo>
                <a:lnTo>
                  <a:pt x="11923" y="12458"/>
                </a:lnTo>
                <a:lnTo>
                  <a:pt x="12142" y="12994"/>
                </a:lnTo>
                <a:lnTo>
                  <a:pt x="12386" y="13578"/>
                </a:lnTo>
                <a:lnTo>
                  <a:pt x="12507" y="13870"/>
                </a:lnTo>
                <a:lnTo>
                  <a:pt x="12678" y="14137"/>
                </a:lnTo>
                <a:lnTo>
                  <a:pt x="12848" y="14381"/>
                </a:lnTo>
                <a:lnTo>
                  <a:pt x="13018" y="14600"/>
                </a:lnTo>
                <a:lnTo>
                  <a:pt x="13091" y="14648"/>
                </a:lnTo>
                <a:lnTo>
                  <a:pt x="13164" y="14673"/>
                </a:lnTo>
                <a:lnTo>
                  <a:pt x="13262" y="14673"/>
                </a:lnTo>
                <a:lnTo>
                  <a:pt x="13335" y="14624"/>
                </a:lnTo>
                <a:lnTo>
                  <a:pt x="13383" y="14575"/>
                </a:lnTo>
                <a:lnTo>
                  <a:pt x="13432" y="14527"/>
                </a:lnTo>
                <a:lnTo>
                  <a:pt x="13456" y="14429"/>
                </a:lnTo>
                <a:lnTo>
                  <a:pt x="13456" y="14356"/>
                </a:lnTo>
                <a:lnTo>
                  <a:pt x="13432" y="14308"/>
                </a:lnTo>
                <a:lnTo>
                  <a:pt x="13675" y="14210"/>
                </a:lnTo>
                <a:lnTo>
                  <a:pt x="13943" y="14113"/>
                </a:lnTo>
                <a:lnTo>
                  <a:pt x="14186" y="13991"/>
                </a:lnTo>
                <a:lnTo>
                  <a:pt x="14430" y="13845"/>
                </a:lnTo>
                <a:lnTo>
                  <a:pt x="14892" y="13529"/>
                </a:lnTo>
                <a:lnTo>
                  <a:pt x="15330" y="13237"/>
                </a:lnTo>
                <a:lnTo>
                  <a:pt x="16498" y="12580"/>
                </a:lnTo>
                <a:lnTo>
                  <a:pt x="17642" y="11923"/>
                </a:lnTo>
                <a:lnTo>
                  <a:pt x="18639" y="11412"/>
                </a:lnTo>
                <a:lnTo>
                  <a:pt x="19637" y="10950"/>
                </a:lnTo>
                <a:close/>
                <a:moveTo>
                  <a:pt x="2653" y="10755"/>
                </a:moveTo>
                <a:lnTo>
                  <a:pt x="3139" y="11047"/>
                </a:lnTo>
                <a:lnTo>
                  <a:pt x="3650" y="11363"/>
                </a:lnTo>
                <a:lnTo>
                  <a:pt x="4624" y="11996"/>
                </a:lnTo>
                <a:lnTo>
                  <a:pt x="5670" y="12702"/>
                </a:lnTo>
                <a:lnTo>
                  <a:pt x="6741" y="13359"/>
                </a:lnTo>
                <a:lnTo>
                  <a:pt x="7033" y="13529"/>
                </a:lnTo>
                <a:lnTo>
                  <a:pt x="7300" y="13675"/>
                </a:lnTo>
                <a:lnTo>
                  <a:pt x="7860" y="13967"/>
                </a:lnTo>
                <a:lnTo>
                  <a:pt x="8274" y="14186"/>
                </a:lnTo>
                <a:lnTo>
                  <a:pt x="8712" y="14381"/>
                </a:lnTo>
                <a:lnTo>
                  <a:pt x="8736" y="14454"/>
                </a:lnTo>
                <a:lnTo>
                  <a:pt x="8785" y="14502"/>
                </a:lnTo>
                <a:lnTo>
                  <a:pt x="8833" y="14551"/>
                </a:lnTo>
                <a:lnTo>
                  <a:pt x="8906" y="14575"/>
                </a:lnTo>
                <a:lnTo>
                  <a:pt x="8979" y="14600"/>
                </a:lnTo>
                <a:lnTo>
                  <a:pt x="9052" y="14575"/>
                </a:lnTo>
                <a:lnTo>
                  <a:pt x="9101" y="14551"/>
                </a:lnTo>
                <a:lnTo>
                  <a:pt x="9174" y="14478"/>
                </a:lnTo>
                <a:lnTo>
                  <a:pt x="9223" y="14429"/>
                </a:lnTo>
                <a:lnTo>
                  <a:pt x="9223" y="14356"/>
                </a:lnTo>
                <a:lnTo>
                  <a:pt x="9490" y="13821"/>
                </a:lnTo>
                <a:lnTo>
                  <a:pt x="9734" y="13286"/>
                </a:lnTo>
                <a:lnTo>
                  <a:pt x="9977" y="12726"/>
                </a:lnTo>
                <a:lnTo>
                  <a:pt x="10220" y="12166"/>
                </a:lnTo>
                <a:lnTo>
                  <a:pt x="10780" y="11047"/>
                </a:lnTo>
                <a:lnTo>
                  <a:pt x="10877" y="10828"/>
                </a:lnTo>
                <a:lnTo>
                  <a:pt x="10901" y="11582"/>
                </a:lnTo>
                <a:lnTo>
                  <a:pt x="10926" y="12312"/>
                </a:lnTo>
                <a:lnTo>
                  <a:pt x="10999" y="15013"/>
                </a:lnTo>
                <a:lnTo>
                  <a:pt x="11120" y="19807"/>
                </a:lnTo>
                <a:lnTo>
                  <a:pt x="11120" y="19807"/>
                </a:lnTo>
                <a:lnTo>
                  <a:pt x="9004" y="18687"/>
                </a:lnTo>
                <a:lnTo>
                  <a:pt x="6887" y="17568"/>
                </a:lnTo>
                <a:lnTo>
                  <a:pt x="4672" y="16400"/>
                </a:lnTo>
                <a:lnTo>
                  <a:pt x="3456" y="15768"/>
                </a:lnTo>
                <a:lnTo>
                  <a:pt x="3115" y="15597"/>
                </a:lnTo>
                <a:lnTo>
                  <a:pt x="2945" y="15524"/>
                </a:lnTo>
                <a:lnTo>
                  <a:pt x="2750" y="15451"/>
                </a:lnTo>
                <a:lnTo>
                  <a:pt x="2774" y="15159"/>
                </a:lnTo>
                <a:lnTo>
                  <a:pt x="2774" y="14867"/>
                </a:lnTo>
                <a:lnTo>
                  <a:pt x="2750" y="14283"/>
                </a:lnTo>
                <a:lnTo>
                  <a:pt x="2701" y="13675"/>
                </a:lnTo>
                <a:lnTo>
                  <a:pt x="2653" y="13091"/>
                </a:lnTo>
                <a:lnTo>
                  <a:pt x="2677" y="12507"/>
                </a:lnTo>
                <a:lnTo>
                  <a:pt x="2677" y="11923"/>
                </a:lnTo>
                <a:lnTo>
                  <a:pt x="2677" y="11339"/>
                </a:lnTo>
                <a:lnTo>
                  <a:pt x="2677" y="11047"/>
                </a:lnTo>
                <a:lnTo>
                  <a:pt x="2653" y="10755"/>
                </a:lnTo>
                <a:close/>
                <a:moveTo>
                  <a:pt x="11145" y="0"/>
                </a:moveTo>
                <a:lnTo>
                  <a:pt x="11047" y="25"/>
                </a:lnTo>
                <a:lnTo>
                  <a:pt x="10780" y="122"/>
                </a:lnTo>
                <a:lnTo>
                  <a:pt x="10512" y="268"/>
                </a:lnTo>
                <a:lnTo>
                  <a:pt x="9977" y="560"/>
                </a:lnTo>
                <a:lnTo>
                  <a:pt x="8979" y="1192"/>
                </a:lnTo>
                <a:lnTo>
                  <a:pt x="6643" y="2604"/>
                </a:lnTo>
                <a:lnTo>
                  <a:pt x="4478" y="3893"/>
                </a:lnTo>
                <a:lnTo>
                  <a:pt x="3310" y="4599"/>
                </a:lnTo>
                <a:lnTo>
                  <a:pt x="2920" y="4818"/>
                </a:lnTo>
                <a:lnTo>
                  <a:pt x="2750" y="4940"/>
                </a:lnTo>
                <a:lnTo>
                  <a:pt x="2604" y="5110"/>
                </a:lnTo>
                <a:lnTo>
                  <a:pt x="2555" y="5086"/>
                </a:lnTo>
                <a:lnTo>
                  <a:pt x="2507" y="5086"/>
                </a:lnTo>
                <a:lnTo>
                  <a:pt x="2337" y="5207"/>
                </a:lnTo>
                <a:lnTo>
                  <a:pt x="2191" y="5353"/>
                </a:lnTo>
                <a:lnTo>
                  <a:pt x="2093" y="5548"/>
                </a:lnTo>
                <a:lnTo>
                  <a:pt x="1996" y="5718"/>
                </a:lnTo>
                <a:lnTo>
                  <a:pt x="1680" y="6327"/>
                </a:lnTo>
                <a:lnTo>
                  <a:pt x="1363" y="6911"/>
                </a:lnTo>
                <a:lnTo>
                  <a:pt x="779" y="8054"/>
                </a:lnTo>
                <a:lnTo>
                  <a:pt x="195" y="9222"/>
                </a:lnTo>
                <a:lnTo>
                  <a:pt x="122" y="9222"/>
                </a:lnTo>
                <a:lnTo>
                  <a:pt x="74" y="9271"/>
                </a:lnTo>
                <a:lnTo>
                  <a:pt x="25" y="9319"/>
                </a:lnTo>
                <a:lnTo>
                  <a:pt x="1" y="9368"/>
                </a:lnTo>
                <a:lnTo>
                  <a:pt x="1" y="9417"/>
                </a:lnTo>
                <a:lnTo>
                  <a:pt x="25" y="9490"/>
                </a:lnTo>
                <a:lnTo>
                  <a:pt x="49" y="9538"/>
                </a:lnTo>
                <a:lnTo>
                  <a:pt x="98" y="9587"/>
                </a:lnTo>
                <a:lnTo>
                  <a:pt x="633" y="9855"/>
                </a:lnTo>
                <a:lnTo>
                  <a:pt x="1193" y="10098"/>
                </a:lnTo>
                <a:lnTo>
                  <a:pt x="1753" y="10317"/>
                </a:lnTo>
                <a:lnTo>
                  <a:pt x="2312" y="10585"/>
                </a:lnTo>
                <a:lnTo>
                  <a:pt x="2288" y="10585"/>
                </a:lnTo>
                <a:lnTo>
                  <a:pt x="2215" y="10877"/>
                </a:lnTo>
                <a:lnTo>
                  <a:pt x="2166" y="11193"/>
                </a:lnTo>
                <a:lnTo>
                  <a:pt x="2142" y="11509"/>
                </a:lnTo>
                <a:lnTo>
                  <a:pt x="2118" y="11826"/>
                </a:lnTo>
                <a:lnTo>
                  <a:pt x="2118" y="12483"/>
                </a:lnTo>
                <a:lnTo>
                  <a:pt x="2142" y="13091"/>
                </a:lnTo>
                <a:lnTo>
                  <a:pt x="2118" y="13724"/>
                </a:lnTo>
                <a:lnTo>
                  <a:pt x="2142" y="14356"/>
                </a:lnTo>
                <a:lnTo>
                  <a:pt x="2142" y="14697"/>
                </a:lnTo>
                <a:lnTo>
                  <a:pt x="2166" y="15013"/>
                </a:lnTo>
                <a:lnTo>
                  <a:pt x="2215" y="15305"/>
                </a:lnTo>
                <a:lnTo>
                  <a:pt x="2288" y="15622"/>
                </a:lnTo>
                <a:lnTo>
                  <a:pt x="2337" y="15695"/>
                </a:lnTo>
                <a:lnTo>
                  <a:pt x="2410" y="15768"/>
                </a:lnTo>
                <a:lnTo>
                  <a:pt x="2580" y="15768"/>
                </a:lnTo>
                <a:lnTo>
                  <a:pt x="2774" y="15914"/>
                </a:lnTo>
                <a:lnTo>
                  <a:pt x="2969" y="16060"/>
                </a:lnTo>
                <a:lnTo>
                  <a:pt x="3383" y="16303"/>
                </a:lnTo>
                <a:lnTo>
                  <a:pt x="3845" y="16498"/>
                </a:lnTo>
                <a:lnTo>
                  <a:pt x="4259" y="16717"/>
                </a:lnTo>
                <a:lnTo>
                  <a:pt x="6473" y="17884"/>
                </a:lnTo>
                <a:lnTo>
                  <a:pt x="8760" y="19125"/>
                </a:lnTo>
                <a:lnTo>
                  <a:pt x="9928" y="19734"/>
                </a:lnTo>
                <a:lnTo>
                  <a:pt x="11072" y="20318"/>
                </a:lnTo>
                <a:lnTo>
                  <a:pt x="11145" y="20342"/>
                </a:lnTo>
                <a:lnTo>
                  <a:pt x="11218" y="20415"/>
                </a:lnTo>
                <a:lnTo>
                  <a:pt x="11291" y="20464"/>
                </a:lnTo>
                <a:lnTo>
                  <a:pt x="11388" y="20512"/>
                </a:lnTo>
                <a:lnTo>
                  <a:pt x="11485" y="20488"/>
                </a:lnTo>
                <a:lnTo>
                  <a:pt x="11558" y="20464"/>
                </a:lnTo>
                <a:lnTo>
                  <a:pt x="11631" y="20415"/>
                </a:lnTo>
                <a:lnTo>
                  <a:pt x="11680" y="20342"/>
                </a:lnTo>
                <a:lnTo>
                  <a:pt x="11704" y="20220"/>
                </a:lnTo>
                <a:lnTo>
                  <a:pt x="11704" y="20074"/>
                </a:lnTo>
                <a:lnTo>
                  <a:pt x="11826" y="20026"/>
                </a:lnTo>
                <a:lnTo>
                  <a:pt x="11972" y="19977"/>
                </a:lnTo>
                <a:lnTo>
                  <a:pt x="12240" y="19831"/>
                </a:lnTo>
                <a:lnTo>
                  <a:pt x="13408" y="19174"/>
                </a:lnTo>
                <a:lnTo>
                  <a:pt x="15744" y="17836"/>
                </a:lnTo>
                <a:lnTo>
                  <a:pt x="18055" y="16498"/>
                </a:lnTo>
                <a:lnTo>
                  <a:pt x="18517" y="16254"/>
                </a:lnTo>
                <a:lnTo>
                  <a:pt x="18980" y="16011"/>
                </a:lnTo>
                <a:lnTo>
                  <a:pt x="19442" y="15768"/>
                </a:lnTo>
                <a:lnTo>
                  <a:pt x="19880" y="15476"/>
                </a:lnTo>
                <a:lnTo>
                  <a:pt x="19953" y="15524"/>
                </a:lnTo>
                <a:lnTo>
                  <a:pt x="20099" y="15524"/>
                </a:lnTo>
                <a:lnTo>
                  <a:pt x="20172" y="15500"/>
                </a:lnTo>
                <a:lnTo>
                  <a:pt x="20221" y="15451"/>
                </a:lnTo>
                <a:lnTo>
                  <a:pt x="20269" y="15403"/>
                </a:lnTo>
                <a:lnTo>
                  <a:pt x="20294" y="15330"/>
                </a:lnTo>
                <a:lnTo>
                  <a:pt x="20318" y="15257"/>
                </a:lnTo>
                <a:lnTo>
                  <a:pt x="20318" y="15135"/>
                </a:lnTo>
                <a:lnTo>
                  <a:pt x="20318" y="15086"/>
                </a:lnTo>
                <a:lnTo>
                  <a:pt x="20342" y="15013"/>
                </a:lnTo>
                <a:lnTo>
                  <a:pt x="20294" y="14892"/>
                </a:lnTo>
                <a:lnTo>
                  <a:pt x="20221" y="12921"/>
                </a:lnTo>
                <a:lnTo>
                  <a:pt x="20172" y="11947"/>
                </a:lnTo>
                <a:lnTo>
                  <a:pt x="20148" y="11461"/>
                </a:lnTo>
                <a:lnTo>
                  <a:pt x="20099" y="10974"/>
                </a:lnTo>
                <a:lnTo>
                  <a:pt x="20050" y="10852"/>
                </a:lnTo>
                <a:lnTo>
                  <a:pt x="19977" y="10779"/>
                </a:lnTo>
                <a:lnTo>
                  <a:pt x="21218" y="10244"/>
                </a:lnTo>
                <a:lnTo>
                  <a:pt x="22459" y="9684"/>
                </a:lnTo>
                <a:lnTo>
                  <a:pt x="22532" y="9636"/>
                </a:lnTo>
                <a:lnTo>
                  <a:pt x="22581" y="9587"/>
                </a:lnTo>
                <a:lnTo>
                  <a:pt x="22605" y="9490"/>
                </a:lnTo>
                <a:lnTo>
                  <a:pt x="22605" y="9417"/>
                </a:lnTo>
                <a:lnTo>
                  <a:pt x="22581" y="9344"/>
                </a:lnTo>
                <a:lnTo>
                  <a:pt x="22532" y="9271"/>
                </a:lnTo>
                <a:lnTo>
                  <a:pt x="22484" y="9198"/>
                </a:lnTo>
                <a:lnTo>
                  <a:pt x="22411" y="9173"/>
                </a:lnTo>
                <a:lnTo>
                  <a:pt x="21778" y="8200"/>
                </a:lnTo>
                <a:lnTo>
                  <a:pt x="21170" y="7203"/>
                </a:lnTo>
                <a:lnTo>
                  <a:pt x="20902" y="6740"/>
                </a:lnTo>
                <a:lnTo>
                  <a:pt x="20634" y="6229"/>
                </a:lnTo>
                <a:lnTo>
                  <a:pt x="20367" y="5767"/>
                </a:lnTo>
                <a:lnTo>
                  <a:pt x="20221" y="5524"/>
                </a:lnTo>
                <a:lnTo>
                  <a:pt x="20075" y="5305"/>
                </a:lnTo>
                <a:lnTo>
                  <a:pt x="20099" y="5232"/>
                </a:lnTo>
                <a:lnTo>
                  <a:pt x="20075" y="5159"/>
                </a:lnTo>
                <a:lnTo>
                  <a:pt x="20050" y="5086"/>
                </a:lnTo>
                <a:lnTo>
                  <a:pt x="20002" y="5013"/>
                </a:lnTo>
                <a:lnTo>
                  <a:pt x="19953" y="4964"/>
                </a:lnTo>
                <a:lnTo>
                  <a:pt x="19880" y="4940"/>
                </a:lnTo>
                <a:lnTo>
                  <a:pt x="19783" y="4940"/>
                </a:lnTo>
                <a:lnTo>
                  <a:pt x="19710" y="4988"/>
                </a:lnTo>
                <a:lnTo>
                  <a:pt x="19612" y="5037"/>
                </a:lnTo>
                <a:lnTo>
                  <a:pt x="19588" y="5013"/>
                </a:lnTo>
                <a:lnTo>
                  <a:pt x="19369" y="4842"/>
                </a:lnTo>
                <a:lnTo>
                  <a:pt x="19150" y="4696"/>
                </a:lnTo>
                <a:lnTo>
                  <a:pt x="18663" y="4404"/>
                </a:lnTo>
                <a:lnTo>
                  <a:pt x="17715" y="3845"/>
                </a:lnTo>
                <a:lnTo>
                  <a:pt x="15549" y="2579"/>
                </a:lnTo>
                <a:lnTo>
                  <a:pt x="14478" y="1922"/>
                </a:lnTo>
                <a:lnTo>
                  <a:pt x="13383" y="1290"/>
                </a:lnTo>
                <a:lnTo>
                  <a:pt x="12872" y="1022"/>
                </a:lnTo>
                <a:lnTo>
                  <a:pt x="12386" y="730"/>
                </a:lnTo>
                <a:lnTo>
                  <a:pt x="11875" y="438"/>
                </a:lnTo>
                <a:lnTo>
                  <a:pt x="11339" y="195"/>
                </a:lnTo>
                <a:lnTo>
                  <a:pt x="11315" y="98"/>
                </a:lnTo>
                <a:lnTo>
                  <a:pt x="11242" y="25"/>
                </a:lnTo>
                <a:lnTo>
                  <a:pt x="1114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8150" y="2204550"/>
            <a:ext cx="1114325" cy="95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763" y="3457362"/>
            <a:ext cx="2713104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6350" y="1914150"/>
            <a:ext cx="1633000" cy="163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02500" y="3248839"/>
            <a:ext cx="2852901" cy="149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ctrTitle" idx="4294967295"/>
          </p:nvPr>
        </p:nvSpPr>
        <p:spPr>
          <a:xfrm>
            <a:off x="1305875" y="1044425"/>
            <a:ext cx="63174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Automatic Retries</a:t>
            </a:r>
            <a:endParaRPr sz="3000"/>
          </a:p>
        </p:txBody>
      </p:sp>
      <p:sp>
        <p:nvSpPr>
          <p:cNvPr id="108" name="Google Shape;108;p16"/>
          <p:cNvSpPr txBox="1">
            <a:spLocks noGrp="1"/>
          </p:cNvSpPr>
          <p:nvPr>
            <p:ph type="subTitle" idx="4294967295"/>
          </p:nvPr>
        </p:nvSpPr>
        <p:spPr>
          <a:xfrm>
            <a:off x="2524188" y="2439413"/>
            <a:ext cx="4192500" cy="15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Exceptios.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Application Crashes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/>
              <a:t>Unexpected Application Terminations.</a:t>
            </a:r>
            <a:endParaRPr/>
          </a:p>
        </p:txBody>
      </p:sp>
      <p:sp>
        <p:nvSpPr>
          <p:cNvPr id="109" name="Google Shape;109;p16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110" name="Google Shape;110;p16"/>
          <p:cNvGrpSpPr/>
          <p:nvPr/>
        </p:nvGrpSpPr>
        <p:grpSpPr>
          <a:xfrm rot="4809752" flipH="1">
            <a:off x="4256183" y="587924"/>
            <a:ext cx="416781" cy="288078"/>
            <a:chOff x="1113100" y="2199475"/>
            <a:chExt cx="801900" cy="709925"/>
          </a:xfrm>
        </p:grpSpPr>
        <p:sp>
          <p:nvSpPr>
            <p:cNvPr id="111" name="Google Shape;111;p1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16"/>
          <p:cNvGrpSpPr/>
          <p:nvPr/>
        </p:nvGrpSpPr>
        <p:grpSpPr>
          <a:xfrm rot="-6502120" flipH="1">
            <a:off x="4407617" y="513066"/>
            <a:ext cx="328771" cy="341579"/>
            <a:chOff x="1113100" y="2199475"/>
            <a:chExt cx="801900" cy="709925"/>
          </a:xfrm>
        </p:grpSpPr>
        <p:sp>
          <p:nvSpPr>
            <p:cNvPr id="114" name="Google Shape;114;p16"/>
            <p:cNvSpPr/>
            <p:nvPr/>
          </p:nvSpPr>
          <p:spPr>
            <a:xfrm>
              <a:off x="1113100" y="2291450"/>
              <a:ext cx="735850" cy="617950"/>
            </a:xfrm>
            <a:custGeom>
              <a:avLst/>
              <a:gdLst/>
              <a:ahLst/>
              <a:cxnLst/>
              <a:rect l="l" t="t" r="r" b="b"/>
              <a:pathLst>
                <a:path w="29434" h="24718" extrusionOk="0">
                  <a:moveTo>
                    <a:pt x="26604" y="13869"/>
                  </a:moveTo>
                  <a:lnTo>
                    <a:pt x="26509" y="13963"/>
                  </a:lnTo>
                  <a:lnTo>
                    <a:pt x="26509" y="14057"/>
                  </a:lnTo>
                  <a:lnTo>
                    <a:pt x="26604" y="14246"/>
                  </a:lnTo>
                  <a:lnTo>
                    <a:pt x="26604" y="13869"/>
                  </a:lnTo>
                  <a:close/>
                  <a:moveTo>
                    <a:pt x="7925" y="23397"/>
                  </a:moveTo>
                  <a:lnTo>
                    <a:pt x="8302" y="23491"/>
                  </a:lnTo>
                  <a:lnTo>
                    <a:pt x="8113" y="23491"/>
                  </a:lnTo>
                  <a:lnTo>
                    <a:pt x="7925" y="23397"/>
                  </a:lnTo>
                  <a:close/>
                  <a:moveTo>
                    <a:pt x="28962" y="1"/>
                  </a:moveTo>
                  <a:lnTo>
                    <a:pt x="28962" y="95"/>
                  </a:lnTo>
                  <a:lnTo>
                    <a:pt x="28774" y="284"/>
                  </a:lnTo>
                  <a:lnTo>
                    <a:pt x="28868" y="284"/>
                  </a:lnTo>
                  <a:lnTo>
                    <a:pt x="28868" y="567"/>
                  </a:lnTo>
                  <a:lnTo>
                    <a:pt x="28679" y="567"/>
                  </a:lnTo>
                  <a:lnTo>
                    <a:pt x="28868" y="661"/>
                  </a:lnTo>
                  <a:lnTo>
                    <a:pt x="28679" y="850"/>
                  </a:lnTo>
                  <a:lnTo>
                    <a:pt x="28679" y="1039"/>
                  </a:lnTo>
                  <a:lnTo>
                    <a:pt x="28585" y="1039"/>
                  </a:lnTo>
                  <a:lnTo>
                    <a:pt x="28491" y="1227"/>
                  </a:lnTo>
                  <a:lnTo>
                    <a:pt x="28679" y="1416"/>
                  </a:lnTo>
                  <a:lnTo>
                    <a:pt x="28962" y="1605"/>
                  </a:lnTo>
                  <a:lnTo>
                    <a:pt x="28585" y="1793"/>
                  </a:lnTo>
                  <a:lnTo>
                    <a:pt x="28868" y="1982"/>
                  </a:lnTo>
                  <a:lnTo>
                    <a:pt x="28962" y="2171"/>
                  </a:lnTo>
                  <a:lnTo>
                    <a:pt x="28868" y="2265"/>
                  </a:lnTo>
                  <a:lnTo>
                    <a:pt x="28774" y="2359"/>
                  </a:lnTo>
                  <a:lnTo>
                    <a:pt x="28868" y="2359"/>
                  </a:lnTo>
                  <a:lnTo>
                    <a:pt x="28774" y="2454"/>
                  </a:lnTo>
                  <a:lnTo>
                    <a:pt x="28868" y="2548"/>
                  </a:lnTo>
                  <a:lnTo>
                    <a:pt x="28868" y="2642"/>
                  </a:lnTo>
                  <a:lnTo>
                    <a:pt x="28585" y="2642"/>
                  </a:lnTo>
                  <a:lnTo>
                    <a:pt x="28679" y="2737"/>
                  </a:lnTo>
                  <a:lnTo>
                    <a:pt x="28774" y="2831"/>
                  </a:lnTo>
                  <a:lnTo>
                    <a:pt x="28774" y="3303"/>
                  </a:lnTo>
                  <a:lnTo>
                    <a:pt x="28679" y="3680"/>
                  </a:lnTo>
                  <a:lnTo>
                    <a:pt x="28585" y="3963"/>
                  </a:lnTo>
                  <a:lnTo>
                    <a:pt x="28774" y="4058"/>
                  </a:lnTo>
                  <a:lnTo>
                    <a:pt x="28774" y="4341"/>
                  </a:lnTo>
                  <a:lnTo>
                    <a:pt x="28585" y="4246"/>
                  </a:lnTo>
                  <a:lnTo>
                    <a:pt x="28585" y="4341"/>
                  </a:lnTo>
                  <a:lnTo>
                    <a:pt x="28679" y="4435"/>
                  </a:lnTo>
                  <a:lnTo>
                    <a:pt x="28491" y="4435"/>
                  </a:lnTo>
                  <a:lnTo>
                    <a:pt x="28585" y="4718"/>
                  </a:lnTo>
                  <a:lnTo>
                    <a:pt x="28491" y="5001"/>
                  </a:lnTo>
                  <a:lnTo>
                    <a:pt x="28774" y="4907"/>
                  </a:lnTo>
                  <a:lnTo>
                    <a:pt x="29057" y="5095"/>
                  </a:lnTo>
                  <a:lnTo>
                    <a:pt x="29057" y="5095"/>
                  </a:lnTo>
                  <a:lnTo>
                    <a:pt x="28774" y="5001"/>
                  </a:lnTo>
                  <a:lnTo>
                    <a:pt x="28679" y="5001"/>
                  </a:lnTo>
                  <a:lnTo>
                    <a:pt x="28774" y="5095"/>
                  </a:lnTo>
                  <a:lnTo>
                    <a:pt x="28585" y="5095"/>
                  </a:lnTo>
                  <a:lnTo>
                    <a:pt x="28396" y="5567"/>
                  </a:lnTo>
                  <a:lnTo>
                    <a:pt x="28396" y="5756"/>
                  </a:lnTo>
                  <a:lnTo>
                    <a:pt x="28585" y="6039"/>
                  </a:lnTo>
                  <a:lnTo>
                    <a:pt x="28396" y="6982"/>
                  </a:lnTo>
                  <a:lnTo>
                    <a:pt x="28302" y="7359"/>
                  </a:lnTo>
                  <a:lnTo>
                    <a:pt x="28113" y="7737"/>
                  </a:lnTo>
                  <a:lnTo>
                    <a:pt x="28113" y="7642"/>
                  </a:lnTo>
                  <a:lnTo>
                    <a:pt x="28113" y="7548"/>
                  </a:lnTo>
                  <a:lnTo>
                    <a:pt x="27830" y="8114"/>
                  </a:lnTo>
                  <a:lnTo>
                    <a:pt x="27830" y="8114"/>
                  </a:lnTo>
                  <a:lnTo>
                    <a:pt x="27924" y="8020"/>
                  </a:lnTo>
                  <a:lnTo>
                    <a:pt x="27453" y="8963"/>
                  </a:lnTo>
                  <a:lnTo>
                    <a:pt x="27736" y="8963"/>
                  </a:lnTo>
                  <a:lnTo>
                    <a:pt x="27547" y="9246"/>
                  </a:lnTo>
                  <a:lnTo>
                    <a:pt x="27547" y="9435"/>
                  </a:lnTo>
                  <a:lnTo>
                    <a:pt x="27641" y="9529"/>
                  </a:lnTo>
                  <a:lnTo>
                    <a:pt x="27641" y="9812"/>
                  </a:lnTo>
                  <a:lnTo>
                    <a:pt x="27547" y="9906"/>
                  </a:lnTo>
                  <a:lnTo>
                    <a:pt x="27453" y="9906"/>
                  </a:lnTo>
                  <a:lnTo>
                    <a:pt x="27358" y="9718"/>
                  </a:lnTo>
                  <a:lnTo>
                    <a:pt x="27264" y="9812"/>
                  </a:lnTo>
                  <a:lnTo>
                    <a:pt x="27075" y="9906"/>
                  </a:lnTo>
                  <a:lnTo>
                    <a:pt x="27170" y="10001"/>
                  </a:lnTo>
                  <a:lnTo>
                    <a:pt x="27075" y="10095"/>
                  </a:lnTo>
                  <a:lnTo>
                    <a:pt x="27075" y="10284"/>
                  </a:lnTo>
                  <a:lnTo>
                    <a:pt x="27170" y="10472"/>
                  </a:lnTo>
                  <a:lnTo>
                    <a:pt x="27170" y="10755"/>
                  </a:lnTo>
                  <a:lnTo>
                    <a:pt x="26792" y="10755"/>
                  </a:lnTo>
                  <a:lnTo>
                    <a:pt x="26698" y="10661"/>
                  </a:lnTo>
                  <a:lnTo>
                    <a:pt x="26698" y="10850"/>
                  </a:lnTo>
                  <a:lnTo>
                    <a:pt x="26604" y="10944"/>
                  </a:lnTo>
                  <a:lnTo>
                    <a:pt x="26415" y="10944"/>
                  </a:lnTo>
                  <a:lnTo>
                    <a:pt x="26415" y="11038"/>
                  </a:lnTo>
                  <a:lnTo>
                    <a:pt x="26509" y="11038"/>
                  </a:lnTo>
                  <a:lnTo>
                    <a:pt x="26604" y="11133"/>
                  </a:lnTo>
                  <a:lnTo>
                    <a:pt x="26604" y="11321"/>
                  </a:lnTo>
                  <a:lnTo>
                    <a:pt x="26604" y="11510"/>
                  </a:lnTo>
                  <a:lnTo>
                    <a:pt x="26509" y="11510"/>
                  </a:lnTo>
                  <a:lnTo>
                    <a:pt x="26509" y="11416"/>
                  </a:lnTo>
                  <a:lnTo>
                    <a:pt x="26415" y="11416"/>
                  </a:lnTo>
                  <a:lnTo>
                    <a:pt x="26415" y="11321"/>
                  </a:lnTo>
                  <a:lnTo>
                    <a:pt x="26321" y="11793"/>
                  </a:lnTo>
                  <a:lnTo>
                    <a:pt x="26226" y="11699"/>
                  </a:lnTo>
                  <a:lnTo>
                    <a:pt x="26132" y="11793"/>
                  </a:lnTo>
                  <a:lnTo>
                    <a:pt x="26226" y="11793"/>
                  </a:lnTo>
                  <a:lnTo>
                    <a:pt x="26321" y="12076"/>
                  </a:lnTo>
                  <a:lnTo>
                    <a:pt x="26415" y="12359"/>
                  </a:lnTo>
                  <a:lnTo>
                    <a:pt x="26038" y="12548"/>
                  </a:lnTo>
                  <a:lnTo>
                    <a:pt x="25755" y="12737"/>
                  </a:lnTo>
                  <a:lnTo>
                    <a:pt x="25660" y="12925"/>
                  </a:lnTo>
                  <a:lnTo>
                    <a:pt x="25755" y="12925"/>
                  </a:lnTo>
                  <a:lnTo>
                    <a:pt x="25755" y="13020"/>
                  </a:lnTo>
                  <a:lnTo>
                    <a:pt x="25849" y="12737"/>
                  </a:lnTo>
                  <a:lnTo>
                    <a:pt x="25943" y="13020"/>
                  </a:lnTo>
                  <a:lnTo>
                    <a:pt x="26038" y="12831"/>
                  </a:lnTo>
                  <a:lnTo>
                    <a:pt x="26132" y="12925"/>
                  </a:lnTo>
                  <a:lnTo>
                    <a:pt x="25943" y="13208"/>
                  </a:lnTo>
                  <a:lnTo>
                    <a:pt x="25660" y="13114"/>
                  </a:lnTo>
                  <a:lnTo>
                    <a:pt x="25472" y="13208"/>
                  </a:lnTo>
                  <a:lnTo>
                    <a:pt x="25377" y="13397"/>
                  </a:lnTo>
                  <a:lnTo>
                    <a:pt x="25283" y="13869"/>
                  </a:lnTo>
                  <a:lnTo>
                    <a:pt x="25189" y="14435"/>
                  </a:lnTo>
                  <a:lnTo>
                    <a:pt x="25094" y="14623"/>
                  </a:lnTo>
                  <a:lnTo>
                    <a:pt x="25000" y="14812"/>
                  </a:lnTo>
                  <a:lnTo>
                    <a:pt x="24906" y="14718"/>
                  </a:lnTo>
                  <a:lnTo>
                    <a:pt x="24811" y="14529"/>
                  </a:lnTo>
                  <a:lnTo>
                    <a:pt x="24717" y="14906"/>
                  </a:lnTo>
                  <a:lnTo>
                    <a:pt x="24717" y="15189"/>
                  </a:lnTo>
                  <a:lnTo>
                    <a:pt x="24717" y="15284"/>
                  </a:lnTo>
                  <a:lnTo>
                    <a:pt x="24811" y="15284"/>
                  </a:lnTo>
                  <a:lnTo>
                    <a:pt x="24528" y="15378"/>
                  </a:lnTo>
                  <a:lnTo>
                    <a:pt x="24340" y="15472"/>
                  </a:lnTo>
                  <a:lnTo>
                    <a:pt x="24057" y="15944"/>
                  </a:lnTo>
                  <a:lnTo>
                    <a:pt x="23962" y="16416"/>
                  </a:lnTo>
                  <a:lnTo>
                    <a:pt x="23774" y="16699"/>
                  </a:lnTo>
                  <a:lnTo>
                    <a:pt x="23396" y="16699"/>
                  </a:lnTo>
                  <a:lnTo>
                    <a:pt x="23208" y="16982"/>
                  </a:lnTo>
                  <a:lnTo>
                    <a:pt x="23019" y="17359"/>
                  </a:lnTo>
                  <a:lnTo>
                    <a:pt x="22830" y="17831"/>
                  </a:lnTo>
                  <a:lnTo>
                    <a:pt x="22830" y="17736"/>
                  </a:lnTo>
                  <a:lnTo>
                    <a:pt x="22736" y="17642"/>
                  </a:lnTo>
                  <a:lnTo>
                    <a:pt x="22736" y="17642"/>
                  </a:lnTo>
                  <a:lnTo>
                    <a:pt x="22830" y="17925"/>
                  </a:lnTo>
                  <a:lnTo>
                    <a:pt x="22453" y="17925"/>
                  </a:lnTo>
                  <a:lnTo>
                    <a:pt x="22547" y="17736"/>
                  </a:lnTo>
                  <a:lnTo>
                    <a:pt x="22453" y="17736"/>
                  </a:lnTo>
                  <a:lnTo>
                    <a:pt x="22359" y="17831"/>
                  </a:lnTo>
                  <a:lnTo>
                    <a:pt x="22264" y="18208"/>
                  </a:lnTo>
                  <a:lnTo>
                    <a:pt x="22170" y="18491"/>
                  </a:lnTo>
                  <a:lnTo>
                    <a:pt x="22076" y="18585"/>
                  </a:lnTo>
                  <a:lnTo>
                    <a:pt x="21887" y="18585"/>
                  </a:lnTo>
                  <a:lnTo>
                    <a:pt x="21698" y="19152"/>
                  </a:lnTo>
                  <a:lnTo>
                    <a:pt x="21604" y="18869"/>
                  </a:lnTo>
                  <a:lnTo>
                    <a:pt x="21604" y="19057"/>
                  </a:lnTo>
                  <a:lnTo>
                    <a:pt x="21415" y="19152"/>
                  </a:lnTo>
                  <a:lnTo>
                    <a:pt x="20943" y="19529"/>
                  </a:lnTo>
                  <a:lnTo>
                    <a:pt x="20377" y="19812"/>
                  </a:lnTo>
                  <a:lnTo>
                    <a:pt x="19906" y="20095"/>
                  </a:lnTo>
                  <a:lnTo>
                    <a:pt x="20094" y="20189"/>
                  </a:lnTo>
                  <a:lnTo>
                    <a:pt x="20189" y="20284"/>
                  </a:lnTo>
                  <a:lnTo>
                    <a:pt x="19906" y="20378"/>
                  </a:lnTo>
                  <a:lnTo>
                    <a:pt x="19906" y="20284"/>
                  </a:lnTo>
                  <a:lnTo>
                    <a:pt x="19811" y="20189"/>
                  </a:lnTo>
                  <a:lnTo>
                    <a:pt x="19811" y="20284"/>
                  </a:lnTo>
                  <a:lnTo>
                    <a:pt x="19811" y="20378"/>
                  </a:lnTo>
                  <a:lnTo>
                    <a:pt x="19245" y="20284"/>
                  </a:lnTo>
                  <a:lnTo>
                    <a:pt x="19340" y="20378"/>
                  </a:lnTo>
                  <a:lnTo>
                    <a:pt x="19245" y="20472"/>
                  </a:lnTo>
                  <a:lnTo>
                    <a:pt x="19434" y="20567"/>
                  </a:lnTo>
                  <a:lnTo>
                    <a:pt x="19340" y="20661"/>
                  </a:lnTo>
                  <a:lnTo>
                    <a:pt x="18962" y="20661"/>
                  </a:lnTo>
                  <a:lnTo>
                    <a:pt x="18585" y="21038"/>
                  </a:lnTo>
                  <a:lnTo>
                    <a:pt x="18113" y="21416"/>
                  </a:lnTo>
                  <a:lnTo>
                    <a:pt x="17736" y="21699"/>
                  </a:lnTo>
                  <a:lnTo>
                    <a:pt x="17359" y="21793"/>
                  </a:lnTo>
                  <a:lnTo>
                    <a:pt x="17076" y="22076"/>
                  </a:lnTo>
                  <a:lnTo>
                    <a:pt x="16793" y="22359"/>
                  </a:lnTo>
                  <a:lnTo>
                    <a:pt x="16698" y="22265"/>
                  </a:lnTo>
                  <a:lnTo>
                    <a:pt x="16604" y="22170"/>
                  </a:lnTo>
                  <a:lnTo>
                    <a:pt x="16321" y="22170"/>
                  </a:lnTo>
                  <a:lnTo>
                    <a:pt x="15849" y="22453"/>
                  </a:lnTo>
                  <a:lnTo>
                    <a:pt x="14340" y="22831"/>
                  </a:lnTo>
                  <a:lnTo>
                    <a:pt x="14340" y="22925"/>
                  </a:lnTo>
                  <a:lnTo>
                    <a:pt x="14340" y="23019"/>
                  </a:lnTo>
                  <a:lnTo>
                    <a:pt x="14245" y="23114"/>
                  </a:lnTo>
                  <a:lnTo>
                    <a:pt x="14057" y="23019"/>
                  </a:lnTo>
                  <a:lnTo>
                    <a:pt x="13962" y="22925"/>
                  </a:lnTo>
                  <a:lnTo>
                    <a:pt x="13774" y="22925"/>
                  </a:lnTo>
                  <a:lnTo>
                    <a:pt x="13774" y="23208"/>
                  </a:lnTo>
                  <a:lnTo>
                    <a:pt x="13491" y="23114"/>
                  </a:lnTo>
                  <a:lnTo>
                    <a:pt x="13113" y="23114"/>
                  </a:lnTo>
                  <a:lnTo>
                    <a:pt x="12642" y="23208"/>
                  </a:lnTo>
                  <a:lnTo>
                    <a:pt x="12453" y="23302"/>
                  </a:lnTo>
                  <a:lnTo>
                    <a:pt x="12076" y="23208"/>
                  </a:lnTo>
                  <a:lnTo>
                    <a:pt x="11793" y="23114"/>
                  </a:lnTo>
                  <a:lnTo>
                    <a:pt x="11510" y="23585"/>
                  </a:lnTo>
                  <a:lnTo>
                    <a:pt x="11321" y="23397"/>
                  </a:lnTo>
                  <a:lnTo>
                    <a:pt x="11132" y="23302"/>
                  </a:lnTo>
                  <a:lnTo>
                    <a:pt x="10849" y="23302"/>
                  </a:lnTo>
                  <a:lnTo>
                    <a:pt x="10566" y="23397"/>
                  </a:lnTo>
                  <a:lnTo>
                    <a:pt x="10566" y="23302"/>
                  </a:lnTo>
                  <a:lnTo>
                    <a:pt x="10189" y="23302"/>
                  </a:lnTo>
                  <a:lnTo>
                    <a:pt x="9717" y="23491"/>
                  </a:lnTo>
                  <a:lnTo>
                    <a:pt x="9717" y="23302"/>
                  </a:lnTo>
                  <a:lnTo>
                    <a:pt x="9623" y="23491"/>
                  </a:lnTo>
                  <a:lnTo>
                    <a:pt x="9434" y="23680"/>
                  </a:lnTo>
                  <a:lnTo>
                    <a:pt x="9340" y="23585"/>
                  </a:lnTo>
                  <a:lnTo>
                    <a:pt x="9434" y="23585"/>
                  </a:lnTo>
                  <a:lnTo>
                    <a:pt x="9340" y="23491"/>
                  </a:lnTo>
                  <a:lnTo>
                    <a:pt x="9246" y="23491"/>
                  </a:lnTo>
                  <a:lnTo>
                    <a:pt x="9246" y="23585"/>
                  </a:lnTo>
                  <a:lnTo>
                    <a:pt x="9151" y="23491"/>
                  </a:lnTo>
                  <a:lnTo>
                    <a:pt x="8868" y="23680"/>
                  </a:lnTo>
                  <a:lnTo>
                    <a:pt x="8774" y="23680"/>
                  </a:lnTo>
                  <a:lnTo>
                    <a:pt x="8680" y="23491"/>
                  </a:lnTo>
                  <a:lnTo>
                    <a:pt x="8585" y="23585"/>
                  </a:lnTo>
                  <a:lnTo>
                    <a:pt x="8491" y="23585"/>
                  </a:lnTo>
                  <a:lnTo>
                    <a:pt x="8397" y="23491"/>
                  </a:lnTo>
                  <a:lnTo>
                    <a:pt x="8302" y="23491"/>
                  </a:lnTo>
                  <a:lnTo>
                    <a:pt x="8208" y="23302"/>
                  </a:lnTo>
                  <a:lnTo>
                    <a:pt x="8302" y="23114"/>
                  </a:lnTo>
                  <a:lnTo>
                    <a:pt x="8302" y="23114"/>
                  </a:lnTo>
                  <a:lnTo>
                    <a:pt x="8019" y="23208"/>
                  </a:lnTo>
                  <a:lnTo>
                    <a:pt x="7642" y="23208"/>
                  </a:lnTo>
                  <a:lnTo>
                    <a:pt x="7359" y="23302"/>
                  </a:lnTo>
                  <a:lnTo>
                    <a:pt x="7264" y="23302"/>
                  </a:lnTo>
                  <a:lnTo>
                    <a:pt x="7264" y="23397"/>
                  </a:lnTo>
                  <a:lnTo>
                    <a:pt x="7547" y="23397"/>
                  </a:lnTo>
                  <a:lnTo>
                    <a:pt x="7453" y="23491"/>
                  </a:lnTo>
                  <a:lnTo>
                    <a:pt x="7359" y="23491"/>
                  </a:lnTo>
                  <a:lnTo>
                    <a:pt x="7170" y="23680"/>
                  </a:lnTo>
                  <a:lnTo>
                    <a:pt x="6981" y="23397"/>
                  </a:lnTo>
                  <a:lnTo>
                    <a:pt x="6698" y="23208"/>
                  </a:lnTo>
                  <a:lnTo>
                    <a:pt x="6604" y="23114"/>
                  </a:lnTo>
                  <a:lnTo>
                    <a:pt x="6415" y="23208"/>
                  </a:lnTo>
                  <a:lnTo>
                    <a:pt x="6227" y="23302"/>
                  </a:lnTo>
                  <a:lnTo>
                    <a:pt x="6132" y="23491"/>
                  </a:lnTo>
                  <a:lnTo>
                    <a:pt x="6038" y="23491"/>
                  </a:lnTo>
                  <a:lnTo>
                    <a:pt x="6038" y="23397"/>
                  </a:lnTo>
                  <a:lnTo>
                    <a:pt x="6132" y="23208"/>
                  </a:lnTo>
                  <a:lnTo>
                    <a:pt x="5849" y="23302"/>
                  </a:lnTo>
                  <a:lnTo>
                    <a:pt x="5661" y="23397"/>
                  </a:lnTo>
                  <a:lnTo>
                    <a:pt x="5095" y="23208"/>
                  </a:lnTo>
                  <a:lnTo>
                    <a:pt x="4057" y="23019"/>
                  </a:lnTo>
                  <a:lnTo>
                    <a:pt x="2925" y="22831"/>
                  </a:lnTo>
                  <a:lnTo>
                    <a:pt x="2265" y="22831"/>
                  </a:lnTo>
                  <a:lnTo>
                    <a:pt x="2265" y="22642"/>
                  </a:lnTo>
                  <a:lnTo>
                    <a:pt x="1887" y="22642"/>
                  </a:lnTo>
                  <a:lnTo>
                    <a:pt x="1510" y="22548"/>
                  </a:lnTo>
                  <a:lnTo>
                    <a:pt x="944" y="22076"/>
                  </a:lnTo>
                  <a:lnTo>
                    <a:pt x="944" y="21887"/>
                  </a:lnTo>
                  <a:lnTo>
                    <a:pt x="1038" y="21699"/>
                  </a:lnTo>
                  <a:lnTo>
                    <a:pt x="755" y="21699"/>
                  </a:lnTo>
                  <a:lnTo>
                    <a:pt x="472" y="21793"/>
                  </a:lnTo>
                  <a:lnTo>
                    <a:pt x="95" y="22076"/>
                  </a:lnTo>
                  <a:lnTo>
                    <a:pt x="0" y="22265"/>
                  </a:lnTo>
                  <a:lnTo>
                    <a:pt x="0" y="22359"/>
                  </a:lnTo>
                  <a:lnTo>
                    <a:pt x="283" y="22453"/>
                  </a:lnTo>
                  <a:lnTo>
                    <a:pt x="189" y="22548"/>
                  </a:lnTo>
                  <a:lnTo>
                    <a:pt x="95" y="22453"/>
                  </a:lnTo>
                  <a:lnTo>
                    <a:pt x="95" y="22642"/>
                  </a:lnTo>
                  <a:lnTo>
                    <a:pt x="283" y="22642"/>
                  </a:lnTo>
                  <a:lnTo>
                    <a:pt x="566" y="22736"/>
                  </a:lnTo>
                  <a:lnTo>
                    <a:pt x="472" y="22831"/>
                  </a:lnTo>
                  <a:lnTo>
                    <a:pt x="472" y="22925"/>
                  </a:lnTo>
                  <a:lnTo>
                    <a:pt x="661" y="22736"/>
                  </a:lnTo>
                  <a:lnTo>
                    <a:pt x="755" y="22925"/>
                  </a:lnTo>
                  <a:lnTo>
                    <a:pt x="755" y="23019"/>
                  </a:lnTo>
                  <a:lnTo>
                    <a:pt x="661" y="23019"/>
                  </a:lnTo>
                  <a:lnTo>
                    <a:pt x="944" y="23114"/>
                  </a:lnTo>
                  <a:lnTo>
                    <a:pt x="1132" y="23208"/>
                  </a:lnTo>
                  <a:lnTo>
                    <a:pt x="1604" y="23397"/>
                  </a:lnTo>
                  <a:lnTo>
                    <a:pt x="1510" y="23491"/>
                  </a:lnTo>
                  <a:lnTo>
                    <a:pt x="1510" y="23585"/>
                  </a:lnTo>
                  <a:lnTo>
                    <a:pt x="1793" y="23680"/>
                  </a:lnTo>
                  <a:lnTo>
                    <a:pt x="2170" y="23774"/>
                  </a:lnTo>
                  <a:lnTo>
                    <a:pt x="2453" y="23774"/>
                  </a:lnTo>
                  <a:lnTo>
                    <a:pt x="2359" y="23868"/>
                  </a:lnTo>
                  <a:lnTo>
                    <a:pt x="2642" y="24057"/>
                  </a:lnTo>
                  <a:lnTo>
                    <a:pt x="2736" y="23868"/>
                  </a:lnTo>
                  <a:lnTo>
                    <a:pt x="3019" y="23680"/>
                  </a:lnTo>
                  <a:lnTo>
                    <a:pt x="2925" y="23963"/>
                  </a:lnTo>
                  <a:lnTo>
                    <a:pt x="2831" y="24151"/>
                  </a:lnTo>
                  <a:lnTo>
                    <a:pt x="3114" y="23868"/>
                  </a:lnTo>
                  <a:lnTo>
                    <a:pt x="3208" y="24151"/>
                  </a:lnTo>
                  <a:lnTo>
                    <a:pt x="3302" y="23963"/>
                  </a:lnTo>
                  <a:lnTo>
                    <a:pt x="3491" y="24057"/>
                  </a:lnTo>
                  <a:lnTo>
                    <a:pt x="3585" y="24340"/>
                  </a:lnTo>
                  <a:lnTo>
                    <a:pt x="3680" y="24246"/>
                  </a:lnTo>
                  <a:lnTo>
                    <a:pt x="3774" y="24057"/>
                  </a:lnTo>
                  <a:lnTo>
                    <a:pt x="3868" y="24151"/>
                  </a:lnTo>
                  <a:lnTo>
                    <a:pt x="3868" y="24340"/>
                  </a:lnTo>
                  <a:lnTo>
                    <a:pt x="4434" y="24151"/>
                  </a:lnTo>
                  <a:lnTo>
                    <a:pt x="4717" y="24057"/>
                  </a:lnTo>
                  <a:lnTo>
                    <a:pt x="4812" y="24151"/>
                  </a:lnTo>
                  <a:lnTo>
                    <a:pt x="4812" y="23868"/>
                  </a:lnTo>
                  <a:lnTo>
                    <a:pt x="5000" y="23774"/>
                  </a:lnTo>
                  <a:lnTo>
                    <a:pt x="5000" y="23868"/>
                  </a:lnTo>
                  <a:lnTo>
                    <a:pt x="4906" y="24057"/>
                  </a:lnTo>
                  <a:lnTo>
                    <a:pt x="5095" y="23963"/>
                  </a:lnTo>
                  <a:lnTo>
                    <a:pt x="5378" y="23963"/>
                  </a:lnTo>
                  <a:lnTo>
                    <a:pt x="5378" y="24151"/>
                  </a:lnTo>
                  <a:lnTo>
                    <a:pt x="5000" y="24151"/>
                  </a:lnTo>
                  <a:lnTo>
                    <a:pt x="5095" y="24246"/>
                  </a:lnTo>
                  <a:lnTo>
                    <a:pt x="5000" y="24246"/>
                  </a:lnTo>
                  <a:lnTo>
                    <a:pt x="5000" y="24434"/>
                  </a:lnTo>
                  <a:lnTo>
                    <a:pt x="5378" y="24434"/>
                  </a:lnTo>
                  <a:lnTo>
                    <a:pt x="5566" y="24246"/>
                  </a:lnTo>
                  <a:lnTo>
                    <a:pt x="5944" y="24340"/>
                  </a:lnTo>
                  <a:lnTo>
                    <a:pt x="6415" y="24340"/>
                  </a:lnTo>
                  <a:lnTo>
                    <a:pt x="6321" y="24434"/>
                  </a:lnTo>
                  <a:lnTo>
                    <a:pt x="6510" y="24434"/>
                  </a:lnTo>
                  <a:lnTo>
                    <a:pt x="6604" y="24340"/>
                  </a:lnTo>
                  <a:lnTo>
                    <a:pt x="6604" y="24246"/>
                  </a:lnTo>
                  <a:lnTo>
                    <a:pt x="6793" y="24340"/>
                  </a:lnTo>
                  <a:lnTo>
                    <a:pt x="6604" y="24434"/>
                  </a:lnTo>
                  <a:lnTo>
                    <a:pt x="6793" y="24434"/>
                  </a:lnTo>
                  <a:lnTo>
                    <a:pt x="6887" y="24340"/>
                  </a:lnTo>
                  <a:lnTo>
                    <a:pt x="6981" y="24434"/>
                  </a:lnTo>
                  <a:lnTo>
                    <a:pt x="7264" y="24434"/>
                  </a:lnTo>
                  <a:lnTo>
                    <a:pt x="7925" y="24623"/>
                  </a:lnTo>
                  <a:lnTo>
                    <a:pt x="8680" y="24623"/>
                  </a:lnTo>
                  <a:lnTo>
                    <a:pt x="9057" y="24529"/>
                  </a:lnTo>
                  <a:lnTo>
                    <a:pt x="9529" y="24529"/>
                  </a:lnTo>
                  <a:lnTo>
                    <a:pt x="10000" y="24623"/>
                  </a:lnTo>
                  <a:lnTo>
                    <a:pt x="10566" y="24717"/>
                  </a:lnTo>
                  <a:lnTo>
                    <a:pt x="11415" y="24623"/>
                  </a:lnTo>
                  <a:lnTo>
                    <a:pt x="12359" y="24529"/>
                  </a:lnTo>
                  <a:lnTo>
                    <a:pt x="12830" y="24340"/>
                  </a:lnTo>
                  <a:lnTo>
                    <a:pt x="12925" y="24529"/>
                  </a:lnTo>
                  <a:lnTo>
                    <a:pt x="13019" y="24340"/>
                  </a:lnTo>
                  <a:lnTo>
                    <a:pt x="13113" y="24529"/>
                  </a:lnTo>
                  <a:lnTo>
                    <a:pt x="13208" y="24434"/>
                  </a:lnTo>
                  <a:lnTo>
                    <a:pt x="13113" y="24340"/>
                  </a:lnTo>
                  <a:lnTo>
                    <a:pt x="13962" y="24340"/>
                  </a:lnTo>
                  <a:lnTo>
                    <a:pt x="13962" y="24434"/>
                  </a:lnTo>
                  <a:lnTo>
                    <a:pt x="13962" y="24529"/>
                  </a:lnTo>
                  <a:lnTo>
                    <a:pt x="14717" y="24246"/>
                  </a:lnTo>
                  <a:lnTo>
                    <a:pt x="15566" y="24057"/>
                  </a:lnTo>
                  <a:lnTo>
                    <a:pt x="15378" y="23963"/>
                  </a:lnTo>
                  <a:lnTo>
                    <a:pt x="15472" y="23868"/>
                  </a:lnTo>
                  <a:lnTo>
                    <a:pt x="15566" y="23963"/>
                  </a:lnTo>
                  <a:lnTo>
                    <a:pt x="15472" y="23774"/>
                  </a:lnTo>
                  <a:lnTo>
                    <a:pt x="15661" y="23868"/>
                  </a:lnTo>
                  <a:lnTo>
                    <a:pt x="15566" y="24057"/>
                  </a:lnTo>
                  <a:lnTo>
                    <a:pt x="16038" y="23963"/>
                  </a:lnTo>
                  <a:lnTo>
                    <a:pt x="16698" y="23680"/>
                  </a:lnTo>
                  <a:lnTo>
                    <a:pt x="17264" y="23397"/>
                  </a:lnTo>
                  <a:lnTo>
                    <a:pt x="17453" y="23208"/>
                  </a:lnTo>
                  <a:lnTo>
                    <a:pt x="17547" y="23019"/>
                  </a:lnTo>
                  <a:lnTo>
                    <a:pt x="17736" y="23114"/>
                  </a:lnTo>
                  <a:lnTo>
                    <a:pt x="17830" y="23114"/>
                  </a:lnTo>
                  <a:lnTo>
                    <a:pt x="18019" y="23019"/>
                  </a:lnTo>
                  <a:lnTo>
                    <a:pt x="18208" y="22736"/>
                  </a:lnTo>
                  <a:lnTo>
                    <a:pt x="18302" y="22548"/>
                  </a:lnTo>
                  <a:lnTo>
                    <a:pt x="18868" y="22359"/>
                  </a:lnTo>
                  <a:lnTo>
                    <a:pt x="19623" y="22076"/>
                  </a:lnTo>
                  <a:lnTo>
                    <a:pt x="20189" y="21699"/>
                  </a:lnTo>
                  <a:lnTo>
                    <a:pt x="20849" y="21227"/>
                  </a:lnTo>
                  <a:lnTo>
                    <a:pt x="21321" y="20755"/>
                  </a:lnTo>
                  <a:lnTo>
                    <a:pt x="21510" y="20472"/>
                  </a:lnTo>
                  <a:lnTo>
                    <a:pt x="22170" y="19906"/>
                  </a:lnTo>
                  <a:lnTo>
                    <a:pt x="22736" y="19435"/>
                  </a:lnTo>
                  <a:lnTo>
                    <a:pt x="23113" y="18963"/>
                  </a:lnTo>
                  <a:lnTo>
                    <a:pt x="23302" y="18585"/>
                  </a:lnTo>
                  <a:lnTo>
                    <a:pt x="23396" y="18774"/>
                  </a:lnTo>
                  <a:lnTo>
                    <a:pt x="23585" y="18397"/>
                  </a:lnTo>
                  <a:lnTo>
                    <a:pt x="23774" y="18114"/>
                  </a:lnTo>
                  <a:lnTo>
                    <a:pt x="24057" y="17736"/>
                  </a:lnTo>
                  <a:lnTo>
                    <a:pt x="24245" y="17453"/>
                  </a:lnTo>
                  <a:lnTo>
                    <a:pt x="24340" y="17453"/>
                  </a:lnTo>
                  <a:lnTo>
                    <a:pt x="24434" y="17359"/>
                  </a:lnTo>
                  <a:lnTo>
                    <a:pt x="24623" y="16982"/>
                  </a:lnTo>
                  <a:lnTo>
                    <a:pt x="25189" y="16227"/>
                  </a:lnTo>
                  <a:lnTo>
                    <a:pt x="25566" y="15661"/>
                  </a:lnTo>
                  <a:lnTo>
                    <a:pt x="25943" y="15189"/>
                  </a:lnTo>
                  <a:lnTo>
                    <a:pt x="26226" y="14529"/>
                  </a:lnTo>
                  <a:lnTo>
                    <a:pt x="26509" y="13680"/>
                  </a:lnTo>
                  <a:lnTo>
                    <a:pt x="26604" y="13869"/>
                  </a:lnTo>
                  <a:lnTo>
                    <a:pt x="26604" y="13586"/>
                  </a:lnTo>
                  <a:lnTo>
                    <a:pt x="26698" y="13303"/>
                  </a:lnTo>
                  <a:lnTo>
                    <a:pt x="26792" y="13303"/>
                  </a:lnTo>
                  <a:lnTo>
                    <a:pt x="26887" y="13397"/>
                  </a:lnTo>
                  <a:lnTo>
                    <a:pt x="27170" y="12831"/>
                  </a:lnTo>
                  <a:lnTo>
                    <a:pt x="27264" y="12548"/>
                  </a:lnTo>
                  <a:lnTo>
                    <a:pt x="27264" y="12454"/>
                  </a:lnTo>
                  <a:lnTo>
                    <a:pt x="26981" y="12076"/>
                  </a:lnTo>
                  <a:lnTo>
                    <a:pt x="27075" y="12171"/>
                  </a:lnTo>
                  <a:lnTo>
                    <a:pt x="27170" y="12076"/>
                  </a:lnTo>
                  <a:lnTo>
                    <a:pt x="27358" y="12076"/>
                  </a:lnTo>
                  <a:lnTo>
                    <a:pt x="27453" y="12171"/>
                  </a:lnTo>
                  <a:lnTo>
                    <a:pt x="27453" y="11982"/>
                  </a:lnTo>
                  <a:lnTo>
                    <a:pt x="27547" y="11793"/>
                  </a:lnTo>
                  <a:lnTo>
                    <a:pt x="27641" y="11793"/>
                  </a:lnTo>
                  <a:lnTo>
                    <a:pt x="27547" y="11510"/>
                  </a:lnTo>
                  <a:lnTo>
                    <a:pt x="27641" y="11133"/>
                  </a:lnTo>
                  <a:lnTo>
                    <a:pt x="27830" y="10755"/>
                  </a:lnTo>
                  <a:lnTo>
                    <a:pt x="27924" y="10661"/>
                  </a:lnTo>
                  <a:lnTo>
                    <a:pt x="28113" y="10661"/>
                  </a:lnTo>
                  <a:lnTo>
                    <a:pt x="28019" y="10378"/>
                  </a:lnTo>
                  <a:lnTo>
                    <a:pt x="28019" y="10284"/>
                  </a:lnTo>
                  <a:lnTo>
                    <a:pt x="28019" y="10095"/>
                  </a:lnTo>
                  <a:lnTo>
                    <a:pt x="28113" y="10284"/>
                  </a:lnTo>
                  <a:lnTo>
                    <a:pt x="28208" y="10001"/>
                  </a:lnTo>
                  <a:lnTo>
                    <a:pt x="28019" y="10001"/>
                  </a:lnTo>
                  <a:lnTo>
                    <a:pt x="27924" y="9906"/>
                  </a:lnTo>
                  <a:lnTo>
                    <a:pt x="28113" y="9718"/>
                  </a:lnTo>
                  <a:lnTo>
                    <a:pt x="28208" y="9718"/>
                  </a:lnTo>
                  <a:lnTo>
                    <a:pt x="28113" y="9529"/>
                  </a:lnTo>
                  <a:lnTo>
                    <a:pt x="28396" y="9529"/>
                  </a:lnTo>
                  <a:lnTo>
                    <a:pt x="28302" y="9057"/>
                  </a:lnTo>
                  <a:lnTo>
                    <a:pt x="28396" y="9057"/>
                  </a:lnTo>
                  <a:lnTo>
                    <a:pt x="28396" y="8963"/>
                  </a:lnTo>
                  <a:lnTo>
                    <a:pt x="28396" y="8774"/>
                  </a:lnTo>
                  <a:lnTo>
                    <a:pt x="28491" y="8491"/>
                  </a:lnTo>
                  <a:lnTo>
                    <a:pt x="28585" y="8114"/>
                  </a:lnTo>
                  <a:lnTo>
                    <a:pt x="28774" y="8303"/>
                  </a:lnTo>
                  <a:lnTo>
                    <a:pt x="28962" y="7454"/>
                  </a:lnTo>
                  <a:lnTo>
                    <a:pt x="29057" y="6699"/>
                  </a:lnTo>
                  <a:lnTo>
                    <a:pt x="29245" y="5661"/>
                  </a:lnTo>
                  <a:lnTo>
                    <a:pt x="29340" y="4718"/>
                  </a:lnTo>
                  <a:lnTo>
                    <a:pt x="29340" y="4341"/>
                  </a:lnTo>
                  <a:lnTo>
                    <a:pt x="29057" y="4435"/>
                  </a:lnTo>
                  <a:lnTo>
                    <a:pt x="28962" y="4435"/>
                  </a:lnTo>
                  <a:lnTo>
                    <a:pt x="28962" y="4246"/>
                  </a:lnTo>
                  <a:lnTo>
                    <a:pt x="29151" y="4341"/>
                  </a:lnTo>
                  <a:lnTo>
                    <a:pt x="29245" y="4152"/>
                  </a:lnTo>
                  <a:lnTo>
                    <a:pt x="29151" y="4152"/>
                  </a:lnTo>
                  <a:lnTo>
                    <a:pt x="29057" y="3963"/>
                  </a:lnTo>
                  <a:lnTo>
                    <a:pt x="28962" y="3680"/>
                  </a:lnTo>
                  <a:lnTo>
                    <a:pt x="28962" y="3680"/>
                  </a:lnTo>
                  <a:lnTo>
                    <a:pt x="29245" y="3774"/>
                  </a:lnTo>
                  <a:lnTo>
                    <a:pt x="29057" y="3586"/>
                  </a:lnTo>
                  <a:lnTo>
                    <a:pt x="29057" y="3397"/>
                  </a:lnTo>
                  <a:lnTo>
                    <a:pt x="29245" y="3586"/>
                  </a:lnTo>
                  <a:lnTo>
                    <a:pt x="29245" y="3491"/>
                  </a:lnTo>
                  <a:lnTo>
                    <a:pt x="29434" y="3114"/>
                  </a:lnTo>
                  <a:lnTo>
                    <a:pt x="29245" y="2925"/>
                  </a:lnTo>
                  <a:lnTo>
                    <a:pt x="28962" y="2642"/>
                  </a:lnTo>
                  <a:lnTo>
                    <a:pt x="28962" y="2642"/>
                  </a:lnTo>
                  <a:lnTo>
                    <a:pt x="29245" y="2831"/>
                  </a:lnTo>
                  <a:lnTo>
                    <a:pt x="29340" y="2737"/>
                  </a:lnTo>
                  <a:lnTo>
                    <a:pt x="29434" y="2359"/>
                  </a:lnTo>
                  <a:lnTo>
                    <a:pt x="29434" y="2265"/>
                  </a:lnTo>
                  <a:lnTo>
                    <a:pt x="29434" y="2171"/>
                  </a:lnTo>
                  <a:lnTo>
                    <a:pt x="29340" y="2171"/>
                  </a:lnTo>
                  <a:lnTo>
                    <a:pt x="28774" y="944"/>
                  </a:lnTo>
                  <a:lnTo>
                    <a:pt x="28962" y="661"/>
                  </a:lnTo>
                  <a:lnTo>
                    <a:pt x="29057" y="473"/>
                  </a:lnTo>
                  <a:lnTo>
                    <a:pt x="29151" y="473"/>
                  </a:lnTo>
                  <a:lnTo>
                    <a:pt x="28868" y="190"/>
                  </a:lnTo>
                  <a:lnTo>
                    <a:pt x="29057" y="190"/>
                  </a:lnTo>
                  <a:lnTo>
                    <a:pt x="289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1745175" y="2199475"/>
              <a:ext cx="169825" cy="162775"/>
            </a:xfrm>
            <a:custGeom>
              <a:avLst/>
              <a:gdLst/>
              <a:ahLst/>
              <a:cxnLst/>
              <a:rect l="l" t="t" r="r" b="b"/>
              <a:pathLst>
                <a:path w="6793" h="6511" extrusionOk="0">
                  <a:moveTo>
                    <a:pt x="1038" y="6416"/>
                  </a:moveTo>
                  <a:lnTo>
                    <a:pt x="1038" y="6463"/>
                  </a:lnTo>
                  <a:lnTo>
                    <a:pt x="1038" y="6463"/>
                  </a:lnTo>
                  <a:lnTo>
                    <a:pt x="943" y="6416"/>
                  </a:lnTo>
                  <a:close/>
                  <a:moveTo>
                    <a:pt x="2641" y="1"/>
                  </a:moveTo>
                  <a:lnTo>
                    <a:pt x="2641" y="190"/>
                  </a:lnTo>
                  <a:lnTo>
                    <a:pt x="2641" y="473"/>
                  </a:lnTo>
                  <a:lnTo>
                    <a:pt x="2641" y="567"/>
                  </a:lnTo>
                  <a:lnTo>
                    <a:pt x="2547" y="284"/>
                  </a:lnTo>
                  <a:lnTo>
                    <a:pt x="2547" y="756"/>
                  </a:lnTo>
                  <a:lnTo>
                    <a:pt x="2453" y="284"/>
                  </a:lnTo>
                  <a:lnTo>
                    <a:pt x="2453" y="473"/>
                  </a:lnTo>
                  <a:lnTo>
                    <a:pt x="2453" y="661"/>
                  </a:lnTo>
                  <a:lnTo>
                    <a:pt x="2075" y="1227"/>
                  </a:lnTo>
                  <a:lnTo>
                    <a:pt x="1509" y="2171"/>
                  </a:lnTo>
                  <a:lnTo>
                    <a:pt x="849" y="3114"/>
                  </a:lnTo>
                  <a:lnTo>
                    <a:pt x="377" y="3774"/>
                  </a:lnTo>
                  <a:lnTo>
                    <a:pt x="283" y="4152"/>
                  </a:lnTo>
                  <a:lnTo>
                    <a:pt x="472" y="4246"/>
                  </a:lnTo>
                  <a:lnTo>
                    <a:pt x="472" y="4340"/>
                  </a:lnTo>
                  <a:lnTo>
                    <a:pt x="377" y="4435"/>
                  </a:lnTo>
                  <a:lnTo>
                    <a:pt x="283" y="4435"/>
                  </a:lnTo>
                  <a:lnTo>
                    <a:pt x="566" y="4529"/>
                  </a:lnTo>
                  <a:lnTo>
                    <a:pt x="472" y="4435"/>
                  </a:lnTo>
                  <a:lnTo>
                    <a:pt x="566" y="4435"/>
                  </a:lnTo>
                  <a:lnTo>
                    <a:pt x="849" y="4623"/>
                  </a:lnTo>
                  <a:lnTo>
                    <a:pt x="566" y="4623"/>
                  </a:lnTo>
                  <a:lnTo>
                    <a:pt x="472" y="4812"/>
                  </a:lnTo>
                  <a:lnTo>
                    <a:pt x="377" y="5284"/>
                  </a:lnTo>
                  <a:lnTo>
                    <a:pt x="283" y="5944"/>
                  </a:lnTo>
                  <a:lnTo>
                    <a:pt x="189" y="6133"/>
                  </a:lnTo>
                  <a:lnTo>
                    <a:pt x="0" y="6227"/>
                  </a:lnTo>
                  <a:lnTo>
                    <a:pt x="566" y="6416"/>
                  </a:lnTo>
                  <a:lnTo>
                    <a:pt x="1038" y="6494"/>
                  </a:lnTo>
                  <a:lnTo>
                    <a:pt x="1038" y="6494"/>
                  </a:lnTo>
                  <a:lnTo>
                    <a:pt x="1038" y="6510"/>
                  </a:lnTo>
                  <a:lnTo>
                    <a:pt x="1051" y="6497"/>
                  </a:lnTo>
                  <a:lnTo>
                    <a:pt x="1051" y="6497"/>
                  </a:lnTo>
                  <a:lnTo>
                    <a:pt x="1132" y="6510"/>
                  </a:lnTo>
                  <a:lnTo>
                    <a:pt x="1069" y="6479"/>
                  </a:lnTo>
                  <a:lnTo>
                    <a:pt x="1069" y="6479"/>
                  </a:lnTo>
                  <a:lnTo>
                    <a:pt x="1132" y="6416"/>
                  </a:lnTo>
                  <a:lnTo>
                    <a:pt x="1226" y="6133"/>
                  </a:lnTo>
                  <a:lnTo>
                    <a:pt x="1226" y="5944"/>
                  </a:lnTo>
                  <a:lnTo>
                    <a:pt x="1038" y="5755"/>
                  </a:lnTo>
                  <a:lnTo>
                    <a:pt x="1415" y="5755"/>
                  </a:lnTo>
                  <a:lnTo>
                    <a:pt x="1321" y="5661"/>
                  </a:lnTo>
                  <a:lnTo>
                    <a:pt x="1415" y="5661"/>
                  </a:lnTo>
                  <a:lnTo>
                    <a:pt x="1604" y="5755"/>
                  </a:lnTo>
                  <a:lnTo>
                    <a:pt x="1415" y="5567"/>
                  </a:lnTo>
                  <a:lnTo>
                    <a:pt x="1038" y="5189"/>
                  </a:lnTo>
                  <a:lnTo>
                    <a:pt x="1226" y="5284"/>
                  </a:lnTo>
                  <a:lnTo>
                    <a:pt x="1604" y="5378"/>
                  </a:lnTo>
                  <a:lnTo>
                    <a:pt x="2264" y="3491"/>
                  </a:lnTo>
                  <a:lnTo>
                    <a:pt x="3019" y="1605"/>
                  </a:lnTo>
                  <a:lnTo>
                    <a:pt x="3019" y="1888"/>
                  </a:lnTo>
                  <a:lnTo>
                    <a:pt x="3113" y="1699"/>
                  </a:lnTo>
                  <a:lnTo>
                    <a:pt x="3113" y="1888"/>
                  </a:lnTo>
                  <a:lnTo>
                    <a:pt x="3302" y="1699"/>
                  </a:lnTo>
                  <a:lnTo>
                    <a:pt x="3208" y="1888"/>
                  </a:lnTo>
                  <a:lnTo>
                    <a:pt x="3302" y="1982"/>
                  </a:lnTo>
                  <a:lnTo>
                    <a:pt x="3585" y="2076"/>
                  </a:lnTo>
                  <a:lnTo>
                    <a:pt x="3962" y="2171"/>
                  </a:lnTo>
                  <a:lnTo>
                    <a:pt x="4340" y="1982"/>
                  </a:lnTo>
                  <a:lnTo>
                    <a:pt x="4151" y="2171"/>
                  </a:lnTo>
                  <a:lnTo>
                    <a:pt x="4151" y="2359"/>
                  </a:lnTo>
                  <a:lnTo>
                    <a:pt x="4151" y="2454"/>
                  </a:lnTo>
                  <a:lnTo>
                    <a:pt x="4245" y="2548"/>
                  </a:lnTo>
                  <a:lnTo>
                    <a:pt x="4623" y="2548"/>
                  </a:lnTo>
                  <a:lnTo>
                    <a:pt x="4811" y="2359"/>
                  </a:lnTo>
                  <a:lnTo>
                    <a:pt x="5000" y="2642"/>
                  </a:lnTo>
                  <a:lnTo>
                    <a:pt x="5283" y="3020"/>
                  </a:lnTo>
                  <a:lnTo>
                    <a:pt x="5755" y="3208"/>
                  </a:lnTo>
                  <a:lnTo>
                    <a:pt x="6132" y="3208"/>
                  </a:lnTo>
                  <a:lnTo>
                    <a:pt x="6038" y="3397"/>
                  </a:lnTo>
                  <a:lnTo>
                    <a:pt x="6038" y="3586"/>
                  </a:lnTo>
                  <a:lnTo>
                    <a:pt x="6132" y="3680"/>
                  </a:lnTo>
                  <a:lnTo>
                    <a:pt x="6321" y="3680"/>
                  </a:lnTo>
                  <a:lnTo>
                    <a:pt x="6698" y="3586"/>
                  </a:lnTo>
                  <a:lnTo>
                    <a:pt x="6698" y="3869"/>
                  </a:lnTo>
                  <a:lnTo>
                    <a:pt x="6509" y="3963"/>
                  </a:lnTo>
                  <a:lnTo>
                    <a:pt x="6509" y="3963"/>
                  </a:lnTo>
                  <a:lnTo>
                    <a:pt x="6792" y="3869"/>
                  </a:lnTo>
                  <a:lnTo>
                    <a:pt x="6792" y="3491"/>
                  </a:lnTo>
                  <a:lnTo>
                    <a:pt x="6698" y="3397"/>
                  </a:lnTo>
                  <a:lnTo>
                    <a:pt x="6509" y="3586"/>
                  </a:lnTo>
                  <a:lnTo>
                    <a:pt x="6509" y="3586"/>
                  </a:lnTo>
                  <a:lnTo>
                    <a:pt x="6604" y="3303"/>
                  </a:lnTo>
                  <a:lnTo>
                    <a:pt x="6604" y="3114"/>
                  </a:lnTo>
                  <a:lnTo>
                    <a:pt x="6509" y="3020"/>
                  </a:lnTo>
                  <a:lnTo>
                    <a:pt x="6226" y="3020"/>
                  </a:lnTo>
                  <a:lnTo>
                    <a:pt x="5849" y="3114"/>
                  </a:lnTo>
                  <a:lnTo>
                    <a:pt x="5849" y="3114"/>
                  </a:lnTo>
                  <a:lnTo>
                    <a:pt x="5943" y="2831"/>
                  </a:lnTo>
                  <a:lnTo>
                    <a:pt x="5943" y="2925"/>
                  </a:lnTo>
                  <a:lnTo>
                    <a:pt x="6132" y="2548"/>
                  </a:lnTo>
                  <a:lnTo>
                    <a:pt x="5660" y="2359"/>
                  </a:lnTo>
                  <a:lnTo>
                    <a:pt x="5283" y="2171"/>
                  </a:lnTo>
                  <a:lnTo>
                    <a:pt x="4906" y="2171"/>
                  </a:lnTo>
                  <a:lnTo>
                    <a:pt x="4906" y="1699"/>
                  </a:lnTo>
                  <a:lnTo>
                    <a:pt x="5094" y="1322"/>
                  </a:lnTo>
                  <a:lnTo>
                    <a:pt x="4717" y="1605"/>
                  </a:lnTo>
                  <a:lnTo>
                    <a:pt x="4811" y="1322"/>
                  </a:lnTo>
                  <a:lnTo>
                    <a:pt x="4811" y="1322"/>
                  </a:lnTo>
                  <a:lnTo>
                    <a:pt x="4717" y="1416"/>
                  </a:lnTo>
                  <a:lnTo>
                    <a:pt x="4434" y="1605"/>
                  </a:lnTo>
                  <a:lnTo>
                    <a:pt x="4623" y="1322"/>
                  </a:lnTo>
                  <a:lnTo>
                    <a:pt x="4623" y="1227"/>
                  </a:lnTo>
                  <a:lnTo>
                    <a:pt x="4528" y="1133"/>
                  </a:lnTo>
                  <a:lnTo>
                    <a:pt x="4340" y="1322"/>
                  </a:lnTo>
                  <a:lnTo>
                    <a:pt x="4340" y="1510"/>
                  </a:lnTo>
                  <a:lnTo>
                    <a:pt x="4245" y="1322"/>
                  </a:lnTo>
                  <a:lnTo>
                    <a:pt x="4151" y="1227"/>
                  </a:lnTo>
                  <a:lnTo>
                    <a:pt x="3868" y="944"/>
                  </a:lnTo>
                  <a:lnTo>
                    <a:pt x="3208" y="567"/>
                  </a:lnTo>
                  <a:lnTo>
                    <a:pt x="2925" y="378"/>
                  </a:lnTo>
                  <a:lnTo>
                    <a:pt x="273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6" name="Google Shape;116;p16"/>
          <p:cNvSpPr/>
          <p:nvPr/>
        </p:nvSpPr>
        <p:spPr>
          <a:xfrm>
            <a:off x="4177650" y="329362"/>
            <a:ext cx="788694" cy="80519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3297819" y="1699497"/>
            <a:ext cx="362159" cy="314821"/>
          </a:xfrm>
          <a:custGeom>
            <a:avLst/>
            <a:gdLst/>
            <a:ahLst/>
            <a:cxnLst/>
            <a:rect l="l" t="t" r="r" b="b"/>
            <a:pathLst>
              <a:path w="16571" h="14405" extrusionOk="0">
                <a:moveTo>
                  <a:pt x="8103" y="4623"/>
                </a:moveTo>
                <a:lnTo>
                  <a:pt x="7811" y="4818"/>
                </a:lnTo>
                <a:lnTo>
                  <a:pt x="7665" y="4915"/>
                </a:lnTo>
                <a:lnTo>
                  <a:pt x="7519" y="5013"/>
                </a:lnTo>
                <a:lnTo>
                  <a:pt x="7470" y="4623"/>
                </a:lnTo>
                <a:close/>
                <a:moveTo>
                  <a:pt x="8516" y="4599"/>
                </a:moveTo>
                <a:lnTo>
                  <a:pt x="8760" y="4623"/>
                </a:lnTo>
                <a:lnTo>
                  <a:pt x="9003" y="4648"/>
                </a:lnTo>
                <a:lnTo>
                  <a:pt x="9027" y="4648"/>
                </a:lnTo>
                <a:lnTo>
                  <a:pt x="8979" y="4672"/>
                </a:lnTo>
                <a:lnTo>
                  <a:pt x="8930" y="4721"/>
                </a:lnTo>
                <a:lnTo>
                  <a:pt x="8930" y="4696"/>
                </a:lnTo>
                <a:lnTo>
                  <a:pt x="8857" y="4769"/>
                </a:lnTo>
                <a:lnTo>
                  <a:pt x="8735" y="4818"/>
                </a:lnTo>
                <a:lnTo>
                  <a:pt x="8541" y="4940"/>
                </a:lnTo>
                <a:lnTo>
                  <a:pt x="8273" y="5134"/>
                </a:lnTo>
                <a:lnTo>
                  <a:pt x="8030" y="5329"/>
                </a:lnTo>
                <a:lnTo>
                  <a:pt x="7811" y="5475"/>
                </a:lnTo>
                <a:lnTo>
                  <a:pt x="7567" y="5621"/>
                </a:lnTo>
                <a:lnTo>
                  <a:pt x="7543" y="5256"/>
                </a:lnTo>
                <a:lnTo>
                  <a:pt x="7665" y="5232"/>
                </a:lnTo>
                <a:lnTo>
                  <a:pt x="7786" y="5159"/>
                </a:lnTo>
                <a:lnTo>
                  <a:pt x="8005" y="5037"/>
                </a:lnTo>
                <a:lnTo>
                  <a:pt x="8297" y="4842"/>
                </a:lnTo>
                <a:lnTo>
                  <a:pt x="8443" y="4745"/>
                </a:lnTo>
                <a:lnTo>
                  <a:pt x="8516" y="4599"/>
                </a:lnTo>
                <a:close/>
                <a:moveTo>
                  <a:pt x="9003" y="5086"/>
                </a:moveTo>
                <a:lnTo>
                  <a:pt x="8930" y="5572"/>
                </a:lnTo>
                <a:lnTo>
                  <a:pt x="8881" y="5572"/>
                </a:lnTo>
                <a:lnTo>
                  <a:pt x="8833" y="5597"/>
                </a:lnTo>
                <a:lnTo>
                  <a:pt x="8419" y="5864"/>
                </a:lnTo>
                <a:lnTo>
                  <a:pt x="8005" y="6108"/>
                </a:lnTo>
                <a:lnTo>
                  <a:pt x="7835" y="6181"/>
                </a:lnTo>
                <a:lnTo>
                  <a:pt x="7640" y="6278"/>
                </a:lnTo>
                <a:lnTo>
                  <a:pt x="7616" y="5889"/>
                </a:lnTo>
                <a:lnTo>
                  <a:pt x="7738" y="5840"/>
                </a:lnTo>
                <a:lnTo>
                  <a:pt x="7859" y="5791"/>
                </a:lnTo>
                <a:lnTo>
                  <a:pt x="8103" y="5645"/>
                </a:lnTo>
                <a:lnTo>
                  <a:pt x="9003" y="5086"/>
                </a:lnTo>
                <a:close/>
                <a:moveTo>
                  <a:pt x="8881" y="6010"/>
                </a:moveTo>
                <a:lnTo>
                  <a:pt x="8857" y="6181"/>
                </a:lnTo>
                <a:lnTo>
                  <a:pt x="8857" y="6254"/>
                </a:lnTo>
                <a:lnTo>
                  <a:pt x="8784" y="6254"/>
                </a:lnTo>
                <a:lnTo>
                  <a:pt x="8735" y="6278"/>
                </a:lnTo>
                <a:lnTo>
                  <a:pt x="8200" y="6570"/>
                </a:lnTo>
                <a:lnTo>
                  <a:pt x="7689" y="6862"/>
                </a:lnTo>
                <a:lnTo>
                  <a:pt x="7665" y="6594"/>
                </a:lnTo>
                <a:lnTo>
                  <a:pt x="7811" y="6570"/>
                </a:lnTo>
                <a:lnTo>
                  <a:pt x="7932" y="6521"/>
                </a:lnTo>
                <a:lnTo>
                  <a:pt x="8176" y="6400"/>
                </a:lnTo>
                <a:lnTo>
                  <a:pt x="8541" y="6229"/>
                </a:lnTo>
                <a:lnTo>
                  <a:pt x="8711" y="6132"/>
                </a:lnTo>
                <a:lnTo>
                  <a:pt x="8881" y="6010"/>
                </a:lnTo>
                <a:close/>
                <a:moveTo>
                  <a:pt x="8833" y="6594"/>
                </a:moveTo>
                <a:lnTo>
                  <a:pt x="8808" y="6765"/>
                </a:lnTo>
                <a:lnTo>
                  <a:pt x="8760" y="6789"/>
                </a:lnTo>
                <a:lnTo>
                  <a:pt x="8565" y="6862"/>
                </a:lnTo>
                <a:lnTo>
                  <a:pt x="8395" y="6959"/>
                </a:lnTo>
                <a:lnTo>
                  <a:pt x="8054" y="7178"/>
                </a:lnTo>
                <a:lnTo>
                  <a:pt x="7859" y="7300"/>
                </a:lnTo>
                <a:lnTo>
                  <a:pt x="7689" y="7446"/>
                </a:lnTo>
                <a:lnTo>
                  <a:pt x="7689" y="7105"/>
                </a:lnTo>
                <a:lnTo>
                  <a:pt x="8273" y="6862"/>
                </a:lnTo>
                <a:lnTo>
                  <a:pt x="8833" y="6594"/>
                </a:lnTo>
                <a:close/>
                <a:moveTo>
                  <a:pt x="8784" y="7154"/>
                </a:moveTo>
                <a:lnTo>
                  <a:pt x="8760" y="7470"/>
                </a:lnTo>
                <a:lnTo>
                  <a:pt x="8687" y="7495"/>
                </a:lnTo>
                <a:lnTo>
                  <a:pt x="8516" y="7568"/>
                </a:lnTo>
                <a:lnTo>
                  <a:pt x="8370" y="7665"/>
                </a:lnTo>
                <a:lnTo>
                  <a:pt x="8103" y="7884"/>
                </a:lnTo>
                <a:lnTo>
                  <a:pt x="7908" y="8030"/>
                </a:lnTo>
                <a:lnTo>
                  <a:pt x="7713" y="8200"/>
                </a:lnTo>
                <a:lnTo>
                  <a:pt x="7689" y="7787"/>
                </a:lnTo>
                <a:lnTo>
                  <a:pt x="7835" y="7714"/>
                </a:lnTo>
                <a:lnTo>
                  <a:pt x="7981" y="7641"/>
                </a:lnTo>
                <a:lnTo>
                  <a:pt x="8249" y="7470"/>
                </a:lnTo>
                <a:lnTo>
                  <a:pt x="8516" y="7300"/>
                </a:lnTo>
                <a:lnTo>
                  <a:pt x="8784" y="7154"/>
                </a:lnTo>
                <a:close/>
                <a:moveTo>
                  <a:pt x="8735" y="7835"/>
                </a:moveTo>
                <a:lnTo>
                  <a:pt x="8711" y="8103"/>
                </a:lnTo>
                <a:lnTo>
                  <a:pt x="8638" y="8127"/>
                </a:lnTo>
                <a:lnTo>
                  <a:pt x="8468" y="8249"/>
                </a:lnTo>
                <a:lnTo>
                  <a:pt x="8322" y="8371"/>
                </a:lnTo>
                <a:lnTo>
                  <a:pt x="8030" y="8662"/>
                </a:lnTo>
                <a:lnTo>
                  <a:pt x="7811" y="8857"/>
                </a:lnTo>
                <a:lnTo>
                  <a:pt x="7738" y="8444"/>
                </a:lnTo>
                <a:lnTo>
                  <a:pt x="7859" y="8395"/>
                </a:lnTo>
                <a:lnTo>
                  <a:pt x="8005" y="8322"/>
                </a:lnTo>
                <a:lnTo>
                  <a:pt x="8249" y="8176"/>
                </a:lnTo>
                <a:lnTo>
                  <a:pt x="8492" y="8006"/>
                </a:lnTo>
                <a:lnTo>
                  <a:pt x="8735" y="7835"/>
                </a:lnTo>
                <a:close/>
                <a:moveTo>
                  <a:pt x="8662" y="8687"/>
                </a:moveTo>
                <a:lnTo>
                  <a:pt x="8589" y="9198"/>
                </a:lnTo>
                <a:lnTo>
                  <a:pt x="8346" y="9125"/>
                </a:lnTo>
                <a:lnTo>
                  <a:pt x="8103" y="9100"/>
                </a:lnTo>
                <a:lnTo>
                  <a:pt x="8273" y="8979"/>
                </a:lnTo>
                <a:lnTo>
                  <a:pt x="8468" y="8833"/>
                </a:lnTo>
                <a:lnTo>
                  <a:pt x="8662" y="8687"/>
                </a:lnTo>
                <a:close/>
                <a:moveTo>
                  <a:pt x="7981" y="4088"/>
                </a:moveTo>
                <a:lnTo>
                  <a:pt x="7713" y="4112"/>
                </a:lnTo>
                <a:lnTo>
                  <a:pt x="7421" y="4137"/>
                </a:lnTo>
                <a:lnTo>
                  <a:pt x="7324" y="4137"/>
                </a:lnTo>
                <a:lnTo>
                  <a:pt x="7300" y="4161"/>
                </a:lnTo>
                <a:lnTo>
                  <a:pt x="7348" y="4210"/>
                </a:lnTo>
                <a:lnTo>
                  <a:pt x="7348" y="4210"/>
                </a:lnTo>
                <a:lnTo>
                  <a:pt x="7275" y="4185"/>
                </a:lnTo>
                <a:lnTo>
                  <a:pt x="7178" y="4185"/>
                </a:lnTo>
                <a:lnTo>
                  <a:pt x="7081" y="4234"/>
                </a:lnTo>
                <a:lnTo>
                  <a:pt x="7056" y="4283"/>
                </a:lnTo>
                <a:lnTo>
                  <a:pt x="7032" y="4331"/>
                </a:lnTo>
                <a:lnTo>
                  <a:pt x="7008" y="4502"/>
                </a:lnTo>
                <a:lnTo>
                  <a:pt x="6983" y="4672"/>
                </a:lnTo>
                <a:lnTo>
                  <a:pt x="6983" y="5037"/>
                </a:lnTo>
                <a:lnTo>
                  <a:pt x="7056" y="5743"/>
                </a:lnTo>
                <a:lnTo>
                  <a:pt x="7105" y="6448"/>
                </a:lnTo>
                <a:lnTo>
                  <a:pt x="7105" y="7154"/>
                </a:lnTo>
                <a:lnTo>
                  <a:pt x="7105" y="7738"/>
                </a:lnTo>
                <a:lnTo>
                  <a:pt x="7129" y="8322"/>
                </a:lnTo>
                <a:lnTo>
                  <a:pt x="7154" y="8638"/>
                </a:lnTo>
                <a:lnTo>
                  <a:pt x="7202" y="8930"/>
                </a:lnTo>
                <a:lnTo>
                  <a:pt x="7275" y="9198"/>
                </a:lnTo>
                <a:lnTo>
                  <a:pt x="7397" y="9465"/>
                </a:lnTo>
                <a:lnTo>
                  <a:pt x="7446" y="9538"/>
                </a:lnTo>
                <a:lnTo>
                  <a:pt x="7519" y="9587"/>
                </a:lnTo>
                <a:lnTo>
                  <a:pt x="7567" y="9636"/>
                </a:lnTo>
                <a:lnTo>
                  <a:pt x="7592" y="9660"/>
                </a:lnTo>
                <a:lnTo>
                  <a:pt x="7713" y="9660"/>
                </a:lnTo>
                <a:lnTo>
                  <a:pt x="7932" y="9563"/>
                </a:lnTo>
                <a:lnTo>
                  <a:pt x="8054" y="9538"/>
                </a:lnTo>
                <a:lnTo>
                  <a:pt x="8176" y="9538"/>
                </a:lnTo>
                <a:lnTo>
                  <a:pt x="8297" y="9587"/>
                </a:lnTo>
                <a:lnTo>
                  <a:pt x="8419" y="9636"/>
                </a:lnTo>
                <a:lnTo>
                  <a:pt x="8541" y="9684"/>
                </a:lnTo>
                <a:lnTo>
                  <a:pt x="8687" y="9709"/>
                </a:lnTo>
                <a:lnTo>
                  <a:pt x="8760" y="9709"/>
                </a:lnTo>
                <a:lnTo>
                  <a:pt x="8833" y="9684"/>
                </a:lnTo>
                <a:lnTo>
                  <a:pt x="8906" y="9636"/>
                </a:lnTo>
                <a:lnTo>
                  <a:pt x="8930" y="9563"/>
                </a:lnTo>
                <a:lnTo>
                  <a:pt x="9027" y="9490"/>
                </a:lnTo>
                <a:lnTo>
                  <a:pt x="9052" y="9441"/>
                </a:lnTo>
                <a:lnTo>
                  <a:pt x="9076" y="9392"/>
                </a:lnTo>
                <a:lnTo>
                  <a:pt x="9198" y="8760"/>
                </a:lnTo>
                <a:lnTo>
                  <a:pt x="9246" y="8127"/>
                </a:lnTo>
                <a:lnTo>
                  <a:pt x="9295" y="7495"/>
                </a:lnTo>
                <a:lnTo>
                  <a:pt x="9319" y="6886"/>
                </a:lnTo>
                <a:lnTo>
                  <a:pt x="9368" y="6278"/>
                </a:lnTo>
                <a:lnTo>
                  <a:pt x="9417" y="5694"/>
                </a:lnTo>
                <a:lnTo>
                  <a:pt x="9490" y="5110"/>
                </a:lnTo>
                <a:lnTo>
                  <a:pt x="9514" y="4526"/>
                </a:lnTo>
                <a:lnTo>
                  <a:pt x="9514" y="4453"/>
                </a:lnTo>
                <a:lnTo>
                  <a:pt x="9490" y="4404"/>
                </a:lnTo>
                <a:lnTo>
                  <a:pt x="9465" y="4356"/>
                </a:lnTo>
                <a:lnTo>
                  <a:pt x="9417" y="4331"/>
                </a:lnTo>
                <a:lnTo>
                  <a:pt x="9319" y="4307"/>
                </a:lnTo>
                <a:lnTo>
                  <a:pt x="9246" y="4210"/>
                </a:lnTo>
                <a:lnTo>
                  <a:pt x="9198" y="4185"/>
                </a:lnTo>
                <a:lnTo>
                  <a:pt x="9149" y="4161"/>
                </a:lnTo>
                <a:lnTo>
                  <a:pt x="8857" y="4112"/>
                </a:lnTo>
                <a:lnTo>
                  <a:pt x="8565" y="4088"/>
                </a:lnTo>
                <a:close/>
                <a:moveTo>
                  <a:pt x="8176" y="10585"/>
                </a:moveTo>
                <a:lnTo>
                  <a:pt x="7932" y="10804"/>
                </a:lnTo>
                <a:lnTo>
                  <a:pt x="7689" y="10974"/>
                </a:lnTo>
                <a:lnTo>
                  <a:pt x="7738" y="10877"/>
                </a:lnTo>
                <a:lnTo>
                  <a:pt x="7786" y="10755"/>
                </a:lnTo>
                <a:lnTo>
                  <a:pt x="7859" y="10658"/>
                </a:lnTo>
                <a:lnTo>
                  <a:pt x="7957" y="10585"/>
                </a:lnTo>
                <a:lnTo>
                  <a:pt x="8030" y="10609"/>
                </a:lnTo>
                <a:lnTo>
                  <a:pt x="8103" y="10585"/>
                </a:lnTo>
                <a:close/>
                <a:moveTo>
                  <a:pt x="8614" y="10682"/>
                </a:moveTo>
                <a:lnTo>
                  <a:pt x="8687" y="10779"/>
                </a:lnTo>
                <a:lnTo>
                  <a:pt x="8760" y="10877"/>
                </a:lnTo>
                <a:lnTo>
                  <a:pt x="8565" y="10998"/>
                </a:lnTo>
                <a:lnTo>
                  <a:pt x="8395" y="11144"/>
                </a:lnTo>
                <a:lnTo>
                  <a:pt x="8078" y="11436"/>
                </a:lnTo>
                <a:lnTo>
                  <a:pt x="7957" y="11582"/>
                </a:lnTo>
                <a:lnTo>
                  <a:pt x="7859" y="11704"/>
                </a:lnTo>
                <a:lnTo>
                  <a:pt x="7786" y="11826"/>
                </a:lnTo>
                <a:lnTo>
                  <a:pt x="7713" y="11728"/>
                </a:lnTo>
                <a:lnTo>
                  <a:pt x="7665" y="11607"/>
                </a:lnTo>
                <a:lnTo>
                  <a:pt x="7640" y="11485"/>
                </a:lnTo>
                <a:lnTo>
                  <a:pt x="7640" y="11363"/>
                </a:lnTo>
                <a:lnTo>
                  <a:pt x="7786" y="11315"/>
                </a:lnTo>
                <a:lnTo>
                  <a:pt x="7908" y="11242"/>
                </a:lnTo>
                <a:lnTo>
                  <a:pt x="8176" y="11071"/>
                </a:lnTo>
                <a:lnTo>
                  <a:pt x="8395" y="10901"/>
                </a:lnTo>
                <a:lnTo>
                  <a:pt x="8614" y="10682"/>
                </a:lnTo>
                <a:close/>
                <a:moveTo>
                  <a:pt x="8857" y="11266"/>
                </a:moveTo>
                <a:lnTo>
                  <a:pt x="8833" y="11412"/>
                </a:lnTo>
                <a:lnTo>
                  <a:pt x="8784" y="11558"/>
                </a:lnTo>
                <a:lnTo>
                  <a:pt x="8711" y="11655"/>
                </a:lnTo>
                <a:lnTo>
                  <a:pt x="8614" y="11753"/>
                </a:lnTo>
                <a:lnTo>
                  <a:pt x="8492" y="11826"/>
                </a:lnTo>
                <a:lnTo>
                  <a:pt x="8370" y="11899"/>
                </a:lnTo>
                <a:lnTo>
                  <a:pt x="8200" y="11923"/>
                </a:lnTo>
                <a:lnTo>
                  <a:pt x="8030" y="11923"/>
                </a:lnTo>
                <a:lnTo>
                  <a:pt x="8176" y="11801"/>
                </a:lnTo>
                <a:lnTo>
                  <a:pt x="8273" y="11728"/>
                </a:lnTo>
                <a:lnTo>
                  <a:pt x="8565" y="11485"/>
                </a:lnTo>
                <a:lnTo>
                  <a:pt x="8857" y="11266"/>
                </a:lnTo>
                <a:close/>
                <a:moveTo>
                  <a:pt x="8176" y="10049"/>
                </a:moveTo>
                <a:lnTo>
                  <a:pt x="8054" y="10074"/>
                </a:lnTo>
                <a:lnTo>
                  <a:pt x="7957" y="10122"/>
                </a:lnTo>
                <a:lnTo>
                  <a:pt x="7811" y="10171"/>
                </a:lnTo>
                <a:lnTo>
                  <a:pt x="7689" y="10220"/>
                </a:lnTo>
                <a:lnTo>
                  <a:pt x="7592" y="10268"/>
                </a:lnTo>
                <a:lnTo>
                  <a:pt x="7519" y="10366"/>
                </a:lnTo>
                <a:lnTo>
                  <a:pt x="7373" y="10536"/>
                </a:lnTo>
                <a:lnTo>
                  <a:pt x="7275" y="10755"/>
                </a:lnTo>
                <a:lnTo>
                  <a:pt x="7202" y="10974"/>
                </a:lnTo>
                <a:lnTo>
                  <a:pt x="7154" y="11242"/>
                </a:lnTo>
                <a:lnTo>
                  <a:pt x="7154" y="11509"/>
                </a:lnTo>
                <a:lnTo>
                  <a:pt x="7202" y="11753"/>
                </a:lnTo>
                <a:lnTo>
                  <a:pt x="7324" y="11972"/>
                </a:lnTo>
                <a:lnTo>
                  <a:pt x="7397" y="12069"/>
                </a:lnTo>
                <a:lnTo>
                  <a:pt x="7470" y="12142"/>
                </a:lnTo>
                <a:lnTo>
                  <a:pt x="7567" y="12215"/>
                </a:lnTo>
                <a:lnTo>
                  <a:pt x="7689" y="12288"/>
                </a:lnTo>
                <a:lnTo>
                  <a:pt x="7786" y="12337"/>
                </a:lnTo>
                <a:lnTo>
                  <a:pt x="7932" y="12385"/>
                </a:lnTo>
                <a:lnTo>
                  <a:pt x="8054" y="12410"/>
                </a:lnTo>
                <a:lnTo>
                  <a:pt x="8346" y="12410"/>
                </a:lnTo>
                <a:lnTo>
                  <a:pt x="8492" y="12385"/>
                </a:lnTo>
                <a:lnTo>
                  <a:pt x="8614" y="12337"/>
                </a:lnTo>
                <a:lnTo>
                  <a:pt x="8711" y="12288"/>
                </a:lnTo>
                <a:lnTo>
                  <a:pt x="8833" y="12215"/>
                </a:lnTo>
                <a:lnTo>
                  <a:pt x="8930" y="12142"/>
                </a:lnTo>
                <a:lnTo>
                  <a:pt x="9076" y="11972"/>
                </a:lnTo>
                <a:lnTo>
                  <a:pt x="9198" y="11753"/>
                </a:lnTo>
                <a:lnTo>
                  <a:pt x="9295" y="11534"/>
                </a:lnTo>
                <a:lnTo>
                  <a:pt x="9319" y="11266"/>
                </a:lnTo>
                <a:lnTo>
                  <a:pt x="9319" y="10998"/>
                </a:lnTo>
                <a:lnTo>
                  <a:pt x="9246" y="10779"/>
                </a:lnTo>
                <a:lnTo>
                  <a:pt x="9149" y="10560"/>
                </a:lnTo>
                <a:lnTo>
                  <a:pt x="9003" y="10366"/>
                </a:lnTo>
                <a:lnTo>
                  <a:pt x="8833" y="10220"/>
                </a:lnTo>
                <a:lnTo>
                  <a:pt x="8735" y="10171"/>
                </a:lnTo>
                <a:lnTo>
                  <a:pt x="8638" y="10122"/>
                </a:lnTo>
                <a:lnTo>
                  <a:pt x="8395" y="10049"/>
                </a:lnTo>
                <a:close/>
                <a:moveTo>
                  <a:pt x="8322" y="535"/>
                </a:moveTo>
                <a:lnTo>
                  <a:pt x="8443" y="560"/>
                </a:lnTo>
                <a:lnTo>
                  <a:pt x="8638" y="657"/>
                </a:lnTo>
                <a:lnTo>
                  <a:pt x="8833" y="803"/>
                </a:lnTo>
                <a:lnTo>
                  <a:pt x="9003" y="973"/>
                </a:lnTo>
                <a:lnTo>
                  <a:pt x="9344" y="1338"/>
                </a:lnTo>
                <a:lnTo>
                  <a:pt x="9757" y="1971"/>
                </a:lnTo>
                <a:lnTo>
                  <a:pt x="10147" y="2652"/>
                </a:lnTo>
                <a:lnTo>
                  <a:pt x="10901" y="4015"/>
                </a:lnTo>
                <a:lnTo>
                  <a:pt x="11655" y="5402"/>
                </a:lnTo>
                <a:lnTo>
                  <a:pt x="12045" y="6083"/>
                </a:lnTo>
                <a:lnTo>
                  <a:pt x="12434" y="6740"/>
                </a:lnTo>
                <a:lnTo>
                  <a:pt x="13164" y="7957"/>
                </a:lnTo>
                <a:lnTo>
                  <a:pt x="13918" y="9173"/>
                </a:lnTo>
                <a:lnTo>
                  <a:pt x="14672" y="10366"/>
                </a:lnTo>
                <a:lnTo>
                  <a:pt x="15427" y="11582"/>
                </a:lnTo>
                <a:lnTo>
                  <a:pt x="15402" y="11655"/>
                </a:lnTo>
                <a:lnTo>
                  <a:pt x="15402" y="11704"/>
                </a:lnTo>
                <a:lnTo>
                  <a:pt x="15427" y="11777"/>
                </a:lnTo>
                <a:lnTo>
                  <a:pt x="15475" y="11826"/>
                </a:lnTo>
                <a:lnTo>
                  <a:pt x="15646" y="11972"/>
                </a:lnTo>
                <a:lnTo>
                  <a:pt x="15792" y="12191"/>
                </a:lnTo>
                <a:lnTo>
                  <a:pt x="15913" y="12434"/>
                </a:lnTo>
                <a:lnTo>
                  <a:pt x="16011" y="12677"/>
                </a:lnTo>
                <a:lnTo>
                  <a:pt x="16059" y="12945"/>
                </a:lnTo>
                <a:lnTo>
                  <a:pt x="16035" y="13067"/>
                </a:lnTo>
                <a:lnTo>
                  <a:pt x="16035" y="13188"/>
                </a:lnTo>
                <a:lnTo>
                  <a:pt x="15986" y="13286"/>
                </a:lnTo>
                <a:lnTo>
                  <a:pt x="15938" y="13407"/>
                </a:lnTo>
                <a:lnTo>
                  <a:pt x="15865" y="13505"/>
                </a:lnTo>
                <a:lnTo>
                  <a:pt x="15792" y="13578"/>
                </a:lnTo>
                <a:lnTo>
                  <a:pt x="15597" y="13699"/>
                </a:lnTo>
                <a:lnTo>
                  <a:pt x="15402" y="13772"/>
                </a:lnTo>
                <a:lnTo>
                  <a:pt x="15159" y="13821"/>
                </a:lnTo>
                <a:lnTo>
                  <a:pt x="14940" y="13845"/>
                </a:lnTo>
                <a:lnTo>
                  <a:pt x="14040" y="13845"/>
                </a:lnTo>
                <a:lnTo>
                  <a:pt x="11023" y="13821"/>
                </a:lnTo>
                <a:lnTo>
                  <a:pt x="9514" y="13797"/>
                </a:lnTo>
                <a:lnTo>
                  <a:pt x="8005" y="13797"/>
                </a:lnTo>
                <a:lnTo>
                  <a:pt x="5159" y="13821"/>
                </a:lnTo>
                <a:lnTo>
                  <a:pt x="3723" y="13870"/>
                </a:lnTo>
                <a:lnTo>
                  <a:pt x="2312" y="13918"/>
                </a:lnTo>
                <a:lnTo>
                  <a:pt x="1630" y="13918"/>
                </a:lnTo>
                <a:lnTo>
                  <a:pt x="1411" y="13894"/>
                </a:lnTo>
                <a:lnTo>
                  <a:pt x="1192" y="13845"/>
                </a:lnTo>
                <a:lnTo>
                  <a:pt x="998" y="13772"/>
                </a:lnTo>
                <a:lnTo>
                  <a:pt x="803" y="13675"/>
                </a:lnTo>
                <a:lnTo>
                  <a:pt x="633" y="13529"/>
                </a:lnTo>
                <a:lnTo>
                  <a:pt x="535" y="13432"/>
                </a:lnTo>
                <a:lnTo>
                  <a:pt x="487" y="13334"/>
                </a:lnTo>
                <a:lnTo>
                  <a:pt x="462" y="13261"/>
                </a:lnTo>
                <a:lnTo>
                  <a:pt x="438" y="13164"/>
                </a:lnTo>
                <a:lnTo>
                  <a:pt x="438" y="12969"/>
                </a:lnTo>
                <a:lnTo>
                  <a:pt x="511" y="12799"/>
                </a:lnTo>
                <a:lnTo>
                  <a:pt x="657" y="12434"/>
                </a:lnTo>
                <a:lnTo>
                  <a:pt x="730" y="12239"/>
                </a:lnTo>
                <a:lnTo>
                  <a:pt x="779" y="12045"/>
                </a:lnTo>
                <a:lnTo>
                  <a:pt x="998" y="11680"/>
                </a:lnTo>
                <a:lnTo>
                  <a:pt x="1217" y="11290"/>
                </a:lnTo>
                <a:lnTo>
                  <a:pt x="1630" y="10512"/>
                </a:lnTo>
                <a:lnTo>
                  <a:pt x="2141" y="9684"/>
                </a:lnTo>
                <a:lnTo>
                  <a:pt x="2652" y="8833"/>
                </a:lnTo>
                <a:lnTo>
                  <a:pt x="3674" y="7081"/>
                </a:lnTo>
                <a:lnTo>
                  <a:pt x="4696" y="5329"/>
                </a:lnTo>
                <a:lnTo>
                  <a:pt x="5207" y="4477"/>
                </a:lnTo>
                <a:lnTo>
                  <a:pt x="5742" y="3650"/>
                </a:lnTo>
                <a:lnTo>
                  <a:pt x="6813" y="2020"/>
                </a:lnTo>
                <a:lnTo>
                  <a:pt x="7251" y="1338"/>
                </a:lnTo>
                <a:lnTo>
                  <a:pt x="7494" y="1022"/>
                </a:lnTo>
                <a:lnTo>
                  <a:pt x="7640" y="876"/>
                </a:lnTo>
                <a:lnTo>
                  <a:pt x="7786" y="730"/>
                </a:lnTo>
                <a:lnTo>
                  <a:pt x="7884" y="633"/>
                </a:lnTo>
                <a:lnTo>
                  <a:pt x="8005" y="584"/>
                </a:lnTo>
                <a:lnTo>
                  <a:pt x="8103" y="535"/>
                </a:lnTo>
                <a:close/>
                <a:moveTo>
                  <a:pt x="8346" y="0"/>
                </a:moveTo>
                <a:lnTo>
                  <a:pt x="8176" y="25"/>
                </a:lnTo>
                <a:lnTo>
                  <a:pt x="8005" y="73"/>
                </a:lnTo>
                <a:lnTo>
                  <a:pt x="7835" y="146"/>
                </a:lnTo>
                <a:lnTo>
                  <a:pt x="7665" y="219"/>
                </a:lnTo>
                <a:lnTo>
                  <a:pt x="7519" y="341"/>
                </a:lnTo>
                <a:lnTo>
                  <a:pt x="7251" y="584"/>
                </a:lnTo>
                <a:lnTo>
                  <a:pt x="7105" y="730"/>
                </a:lnTo>
                <a:lnTo>
                  <a:pt x="6983" y="900"/>
                </a:lnTo>
                <a:lnTo>
                  <a:pt x="6740" y="1265"/>
                </a:lnTo>
                <a:lnTo>
                  <a:pt x="6497" y="1630"/>
                </a:lnTo>
                <a:lnTo>
                  <a:pt x="6278" y="1995"/>
                </a:lnTo>
                <a:lnTo>
                  <a:pt x="5596" y="2969"/>
                </a:lnTo>
                <a:lnTo>
                  <a:pt x="4964" y="3966"/>
                </a:lnTo>
                <a:lnTo>
                  <a:pt x="4331" y="4988"/>
                </a:lnTo>
                <a:lnTo>
                  <a:pt x="3723" y="6035"/>
                </a:lnTo>
                <a:lnTo>
                  <a:pt x="2506" y="8127"/>
                </a:lnTo>
                <a:lnTo>
                  <a:pt x="1363" y="10147"/>
                </a:lnTo>
                <a:lnTo>
                  <a:pt x="900" y="10925"/>
                </a:lnTo>
                <a:lnTo>
                  <a:pt x="706" y="11339"/>
                </a:lnTo>
                <a:lnTo>
                  <a:pt x="535" y="11753"/>
                </a:lnTo>
                <a:lnTo>
                  <a:pt x="487" y="11801"/>
                </a:lnTo>
                <a:lnTo>
                  <a:pt x="462" y="11850"/>
                </a:lnTo>
                <a:lnTo>
                  <a:pt x="389" y="12069"/>
                </a:lnTo>
                <a:lnTo>
                  <a:pt x="268" y="12288"/>
                </a:lnTo>
                <a:lnTo>
                  <a:pt x="170" y="12507"/>
                </a:lnTo>
                <a:lnTo>
                  <a:pt x="49" y="12726"/>
                </a:lnTo>
                <a:lnTo>
                  <a:pt x="24" y="12823"/>
                </a:lnTo>
                <a:lnTo>
                  <a:pt x="0" y="12945"/>
                </a:lnTo>
                <a:lnTo>
                  <a:pt x="0" y="13067"/>
                </a:lnTo>
                <a:lnTo>
                  <a:pt x="0" y="13188"/>
                </a:lnTo>
                <a:lnTo>
                  <a:pt x="73" y="13407"/>
                </a:lnTo>
                <a:lnTo>
                  <a:pt x="146" y="13651"/>
                </a:lnTo>
                <a:lnTo>
                  <a:pt x="292" y="13845"/>
                </a:lnTo>
                <a:lnTo>
                  <a:pt x="438" y="13991"/>
                </a:lnTo>
                <a:lnTo>
                  <a:pt x="633" y="14113"/>
                </a:lnTo>
                <a:lnTo>
                  <a:pt x="852" y="14210"/>
                </a:lnTo>
                <a:lnTo>
                  <a:pt x="1095" y="14283"/>
                </a:lnTo>
                <a:lnTo>
                  <a:pt x="1314" y="14332"/>
                </a:lnTo>
                <a:lnTo>
                  <a:pt x="1776" y="14381"/>
                </a:lnTo>
                <a:lnTo>
                  <a:pt x="2141" y="14405"/>
                </a:lnTo>
                <a:lnTo>
                  <a:pt x="3309" y="14405"/>
                </a:lnTo>
                <a:lnTo>
                  <a:pt x="4064" y="14356"/>
                </a:lnTo>
                <a:lnTo>
                  <a:pt x="4842" y="14332"/>
                </a:lnTo>
                <a:lnTo>
                  <a:pt x="6691" y="14308"/>
                </a:lnTo>
                <a:lnTo>
                  <a:pt x="8565" y="14283"/>
                </a:lnTo>
                <a:lnTo>
                  <a:pt x="10439" y="14283"/>
                </a:lnTo>
                <a:lnTo>
                  <a:pt x="12337" y="14308"/>
                </a:lnTo>
                <a:lnTo>
                  <a:pt x="13748" y="14356"/>
                </a:lnTo>
                <a:lnTo>
                  <a:pt x="14478" y="14356"/>
                </a:lnTo>
                <a:lnTo>
                  <a:pt x="14818" y="14332"/>
                </a:lnTo>
                <a:lnTo>
                  <a:pt x="15159" y="14308"/>
                </a:lnTo>
                <a:lnTo>
                  <a:pt x="15402" y="14259"/>
                </a:lnTo>
                <a:lnTo>
                  <a:pt x="15621" y="14210"/>
                </a:lnTo>
                <a:lnTo>
                  <a:pt x="15840" y="14113"/>
                </a:lnTo>
                <a:lnTo>
                  <a:pt x="16059" y="13991"/>
                </a:lnTo>
                <a:lnTo>
                  <a:pt x="16230" y="13845"/>
                </a:lnTo>
                <a:lnTo>
                  <a:pt x="16400" y="13675"/>
                </a:lnTo>
                <a:lnTo>
                  <a:pt x="16497" y="13480"/>
                </a:lnTo>
                <a:lnTo>
                  <a:pt x="16522" y="13359"/>
                </a:lnTo>
                <a:lnTo>
                  <a:pt x="16546" y="13237"/>
                </a:lnTo>
                <a:lnTo>
                  <a:pt x="16570" y="13042"/>
                </a:lnTo>
                <a:lnTo>
                  <a:pt x="16546" y="12848"/>
                </a:lnTo>
                <a:lnTo>
                  <a:pt x="16522" y="12653"/>
                </a:lnTo>
                <a:lnTo>
                  <a:pt x="16473" y="12458"/>
                </a:lnTo>
                <a:lnTo>
                  <a:pt x="16400" y="12264"/>
                </a:lnTo>
                <a:lnTo>
                  <a:pt x="16303" y="12069"/>
                </a:lnTo>
                <a:lnTo>
                  <a:pt x="16205" y="11899"/>
                </a:lnTo>
                <a:lnTo>
                  <a:pt x="16084" y="11728"/>
                </a:lnTo>
                <a:lnTo>
                  <a:pt x="15281" y="10414"/>
                </a:lnTo>
                <a:lnTo>
                  <a:pt x="14478" y="9100"/>
                </a:lnTo>
                <a:lnTo>
                  <a:pt x="12848" y="6497"/>
                </a:lnTo>
                <a:lnTo>
                  <a:pt x="12458" y="5840"/>
                </a:lnTo>
                <a:lnTo>
                  <a:pt x="12069" y="5159"/>
                </a:lnTo>
                <a:lnTo>
                  <a:pt x="11315" y="3747"/>
                </a:lnTo>
                <a:lnTo>
                  <a:pt x="10536" y="2336"/>
                </a:lnTo>
                <a:lnTo>
                  <a:pt x="10147" y="1655"/>
                </a:lnTo>
                <a:lnTo>
                  <a:pt x="9757" y="998"/>
                </a:lnTo>
                <a:lnTo>
                  <a:pt x="9709" y="925"/>
                </a:lnTo>
                <a:lnTo>
                  <a:pt x="9636" y="876"/>
                </a:lnTo>
                <a:lnTo>
                  <a:pt x="9417" y="608"/>
                </a:lnTo>
                <a:lnTo>
                  <a:pt x="9149" y="341"/>
                </a:lnTo>
                <a:lnTo>
                  <a:pt x="9003" y="219"/>
                </a:lnTo>
                <a:lnTo>
                  <a:pt x="8857" y="98"/>
                </a:lnTo>
                <a:lnTo>
                  <a:pt x="8687" y="25"/>
                </a:lnTo>
                <a:lnTo>
                  <a:pt x="854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/>
          <p:nvPr/>
        </p:nvSpPr>
        <p:spPr>
          <a:xfrm>
            <a:off x="5549951" y="1675042"/>
            <a:ext cx="363230" cy="363755"/>
          </a:xfrm>
          <a:custGeom>
            <a:avLst/>
            <a:gdLst/>
            <a:ahLst/>
            <a:cxnLst/>
            <a:rect l="l" t="t" r="r" b="b"/>
            <a:pathLst>
              <a:path w="16620" h="16644" extrusionOk="0">
                <a:moveTo>
                  <a:pt x="11437" y="5767"/>
                </a:moveTo>
                <a:lnTo>
                  <a:pt x="11753" y="6132"/>
                </a:lnTo>
                <a:lnTo>
                  <a:pt x="12094" y="6522"/>
                </a:lnTo>
                <a:lnTo>
                  <a:pt x="11510" y="7179"/>
                </a:lnTo>
                <a:lnTo>
                  <a:pt x="11291" y="7008"/>
                </a:lnTo>
                <a:lnTo>
                  <a:pt x="11096" y="6862"/>
                </a:lnTo>
                <a:lnTo>
                  <a:pt x="10877" y="6668"/>
                </a:lnTo>
                <a:lnTo>
                  <a:pt x="10756" y="6570"/>
                </a:lnTo>
                <a:lnTo>
                  <a:pt x="10610" y="6497"/>
                </a:lnTo>
                <a:lnTo>
                  <a:pt x="10926" y="6230"/>
                </a:lnTo>
                <a:lnTo>
                  <a:pt x="10975" y="6303"/>
                </a:lnTo>
                <a:lnTo>
                  <a:pt x="11048" y="6400"/>
                </a:lnTo>
                <a:lnTo>
                  <a:pt x="11194" y="6546"/>
                </a:lnTo>
                <a:lnTo>
                  <a:pt x="11388" y="6789"/>
                </a:lnTo>
                <a:lnTo>
                  <a:pt x="11486" y="6887"/>
                </a:lnTo>
                <a:lnTo>
                  <a:pt x="11632" y="6960"/>
                </a:lnTo>
                <a:lnTo>
                  <a:pt x="11680" y="6960"/>
                </a:lnTo>
                <a:lnTo>
                  <a:pt x="11705" y="6911"/>
                </a:lnTo>
                <a:lnTo>
                  <a:pt x="11680" y="6765"/>
                </a:lnTo>
                <a:lnTo>
                  <a:pt x="11632" y="6619"/>
                </a:lnTo>
                <a:lnTo>
                  <a:pt x="11534" y="6522"/>
                </a:lnTo>
                <a:lnTo>
                  <a:pt x="11437" y="6400"/>
                </a:lnTo>
                <a:lnTo>
                  <a:pt x="11291" y="6205"/>
                </a:lnTo>
                <a:lnTo>
                  <a:pt x="11218" y="6108"/>
                </a:lnTo>
                <a:lnTo>
                  <a:pt x="11121" y="6059"/>
                </a:lnTo>
                <a:lnTo>
                  <a:pt x="11437" y="5767"/>
                </a:lnTo>
                <a:close/>
                <a:moveTo>
                  <a:pt x="10464" y="6643"/>
                </a:moveTo>
                <a:lnTo>
                  <a:pt x="10537" y="6765"/>
                </a:lnTo>
                <a:lnTo>
                  <a:pt x="10634" y="6887"/>
                </a:lnTo>
                <a:lnTo>
                  <a:pt x="10853" y="7106"/>
                </a:lnTo>
                <a:lnTo>
                  <a:pt x="11048" y="7300"/>
                </a:lnTo>
                <a:lnTo>
                  <a:pt x="11242" y="7495"/>
                </a:lnTo>
                <a:lnTo>
                  <a:pt x="11121" y="7641"/>
                </a:lnTo>
                <a:lnTo>
                  <a:pt x="10902" y="7446"/>
                </a:lnTo>
                <a:lnTo>
                  <a:pt x="10658" y="7276"/>
                </a:lnTo>
                <a:lnTo>
                  <a:pt x="10440" y="7057"/>
                </a:lnTo>
                <a:lnTo>
                  <a:pt x="10318" y="6960"/>
                </a:lnTo>
                <a:lnTo>
                  <a:pt x="10172" y="6887"/>
                </a:lnTo>
                <a:lnTo>
                  <a:pt x="10464" y="6643"/>
                </a:lnTo>
                <a:close/>
                <a:moveTo>
                  <a:pt x="10075" y="6984"/>
                </a:moveTo>
                <a:lnTo>
                  <a:pt x="10075" y="7057"/>
                </a:lnTo>
                <a:lnTo>
                  <a:pt x="10123" y="7130"/>
                </a:lnTo>
                <a:lnTo>
                  <a:pt x="10196" y="7276"/>
                </a:lnTo>
                <a:lnTo>
                  <a:pt x="10318" y="7398"/>
                </a:lnTo>
                <a:lnTo>
                  <a:pt x="10415" y="7519"/>
                </a:lnTo>
                <a:lnTo>
                  <a:pt x="10658" y="7714"/>
                </a:lnTo>
                <a:lnTo>
                  <a:pt x="10780" y="7811"/>
                </a:lnTo>
                <a:lnTo>
                  <a:pt x="10926" y="7909"/>
                </a:lnTo>
                <a:lnTo>
                  <a:pt x="10683" y="8176"/>
                </a:lnTo>
                <a:lnTo>
                  <a:pt x="10585" y="8055"/>
                </a:lnTo>
                <a:lnTo>
                  <a:pt x="10488" y="7957"/>
                </a:lnTo>
                <a:lnTo>
                  <a:pt x="10269" y="7787"/>
                </a:lnTo>
                <a:lnTo>
                  <a:pt x="10002" y="7519"/>
                </a:lnTo>
                <a:lnTo>
                  <a:pt x="9734" y="7276"/>
                </a:lnTo>
                <a:lnTo>
                  <a:pt x="10075" y="6984"/>
                </a:lnTo>
                <a:close/>
                <a:moveTo>
                  <a:pt x="9515" y="7495"/>
                </a:moveTo>
                <a:lnTo>
                  <a:pt x="9612" y="7617"/>
                </a:lnTo>
                <a:lnTo>
                  <a:pt x="9710" y="7738"/>
                </a:lnTo>
                <a:lnTo>
                  <a:pt x="9953" y="7957"/>
                </a:lnTo>
                <a:lnTo>
                  <a:pt x="10172" y="8201"/>
                </a:lnTo>
                <a:lnTo>
                  <a:pt x="10318" y="8347"/>
                </a:lnTo>
                <a:lnTo>
                  <a:pt x="10464" y="8444"/>
                </a:lnTo>
                <a:lnTo>
                  <a:pt x="10172" y="8809"/>
                </a:lnTo>
                <a:lnTo>
                  <a:pt x="9904" y="8468"/>
                </a:lnTo>
                <a:lnTo>
                  <a:pt x="9661" y="8176"/>
                </a:lnTo>
                <a:lnTo>
                  <a:pt x="9466" y="7933"/>
                </a:lnTo>
                <a:lnTo>
                  <a:pt x="9369" y="7811"/>
                </a:lnTo>
                <a:lnTo>
                  <a:pt x="9272" y="7714"/>
                </a:lnTo>
                <a:lnTo>
                  <a:pt x="9515" y="7495"/>
                </a:lnTo>
                <a:close/>
                <a:moveTo>
                  <a:pt x="9004" y="7933"/>
                </a:moveTo>
                <a:lnTo>
                  <a:pt x="9126" y="8128"/>
                </a:lnTo>
                <a:lnTo>
                  <a:pt x="9272" y="8298"/>
                </a:lnTo>
                <a:lnTo>
                  <a:pt x="9564" y="8663"/>
                </a:lnTo>
                <a:lnTo>
                  <a:pt x="9880" y="9028"/>
                </a:lnTo>
                <a:lnTo>
                  <a:pt x="9904" y="9077"/>
                </a:lnTo>
                <a:lnTo>
                  <a:pt x="9856" y="9125"/>
                </a:lnTo>
                <a:lnTo>
                  <a:pt x="9734" y="9271"/>
                </a:lnTo>
                <a:lnTo>
                  <a:pt x="9710" y="9198"/>
                </a:lnTo>
                <a:lnTo>
                  <a:pt x="9442" y="8858"/>
                </a:lnTo>
                <a:lnTo>
                  <a:pt x="9126" y="8517"/>
                </a:lnTo>
                <a:lnTo>
                  <a:pt x="8955" y="8322"/>
                </a:lnTo>
                <a:lnTo>
                  <a:pt x="8785" y="8152"/>
                </a:lnTo>
                <a:lnTo>
                  <a:pt x="9004" y="7933"/>
                </a:lnTo>
                <a:close/>
                <a:moveTo>
                  <a:pt x="8517" y="8371"/>
                </a:moveTo>
                <a:lnTo>
                  <a:pt x="8663" y="8590"/>
                </a:lnTo>
                <a:lnTo>
                  <a:pt x="8809" y="8785"/>
                </a:lnTo>
                <a:lnTo>
                  <a:pt x="9101" y="9150"/>
                </a:lnTo>
                <a:lnTo>
                  <a:pt x="9272" y="9320"/>
                </a:lnTo>
                <a:lnTo>
                  <a:pt x="9442" y="9466"/>
                </a:lnTo>
                <a:lnTo>
                  <a:pt x="9515" y="9490"/>
                </a:lnTo>
                <a:lnTo>
                  <a:pt x="9199" y="9806"/>
                </a:lnTo>
                <a:lnTo>
                  <a:pt x="9174" y="9709"/>
                </a:lnTo>
                <a:lnTo>
                  <a:pt x="9150" y="9612"/>
                </a:lnTo>
                <a:lnTo>
                  <a:pt x="9053" y="9442"/>
                </a:lnTo>
                <a:lnTo>
                  <a:pt x="8931" y="9271"/>
                </a:lnTo>
                <a:lnTo>
                  <a:pt x="8785" y="9125"/>
                </a:lnTo>
                <a:lnTo>
                  <a:pt x="8590" y="8833"/>
                </a:lnTo>
                <a:lnTo>
                  <a:pt x="8444" y="8663"/>
                </a:lnTo>
                <a:lnTo>
                  <a:pt x="8323" y="8541"/>
                </a:lnTo>
                <a:lnTo>
                  <a:pt x="8517" y="8371"/>
                </a:lnTo>
                <a:close/>
                <a:moveTo>
                  <a:pt x="5476" y="7787"/>
                </a:moveTo>
                <a:lnTo>
                  <a:pt x="5622" y="7982"/>
                </a:lnTo>
                <a:lnTo>
                  <a:pt x="5816" y="8176"/>
                </a:lnTo>
                <a:lnTo>
                  <a:pt x="6133" y="8444"/>
                </a:lnTo>
                <a:lnTo>
                  <a:pt x="6449" y="8736"/>
                </a:lnTo>
                <a:lnTo>
                  <a:pt x="6790" y="8979"/>
                </a:lnTo>
                <a:lnTo>
                  <a:pt x="6984" y="9125"/>
                </a:lnTo>
                <a:lnTo>
                  <a:pt x="7057" y="9174"/>
                </a:lnTo>
                <a:lnTo>
                  <a:pt x="7155" y="9198"/>
                </a:lnTo>
                <a:lnTo>
                  <a:pt x="7155" y="9247"/>
                </a:lnTo>
                <a:lnTo>
                  <a:pt x="7179" y="9296"/>
                </a:lnTo>
                <a:lnTo>
                  <a:pt x="7301" y="9296"/>
                </a:lnTo>
                <a:lnTo>
                  <a:pt x="7398" y="9271"/>
                </a:lnTo>
                <a:lnTo>
                  <a:pt x="7568" y="9198"/>
                </a:lnTo>
                <a:lnTo>
                  <a:pt x="7617" y="9344"/>
                </a:lnTo>
                <a:lnTo>
                  <a:pt x="7690" y="9490"/>
                </a:lnTo>
                <a:lnTo>
                  <a:pt x="7885" y="9758"/>
                </a:lnTo>
                <a:lnTo>
                  <a:pt x="8006" y="9952"/>
                </a:lnTo>
                <a:lnTo>
                  <a:pt x="8177" y="10098"/>
                </a:lnTo>
                <a:lnTo>
                  <a:pt x="8250" y="10171"/>
                </a:lnTo>
                <a:lnTo>
                  <a:pt x="8347" y="10220"/>
                </a:lnTo>
                <a:lnTo>
                  <a:pt x="8469" y="10269"/>
                </a:lnTo>
                <a:lnTo>
                  <a:pt x="8566" y="10293"/>
                </a:lnTo>
                <a:lnTo>
                  <a:pt x="8615" y="10269"/>
                </a:lnTo>
                <a:lnTo>
                  <a:pt x="8615" y="10244"/>
                </a:lnTo>
                <a:lnTo>
                  <a:pt x="8542" y="10074"/>
                </a:lnTo>
                <a:lnTo>
                  <a:pt x="8420" y="9904"/>
                </a:lnTo>
                <a:lnTo>
                  <a:pt x="8177" y="9636"/>
                </a:lnTo>
                <a:lnTo>
                  <a:pt x="8055" y="9490"/>
                </a:lnTo>
                <a:lnTo>
                  <a:pt x="7982" y="9344"/>
                </a:lnTo>
                <a:lnTo>
                  <a:pt x="7885" y="9174"/>
                </a:lnTo>
                <a:lnTo>
                  <a:pt x="7763" y="9052"/>
                </a:lnTo>
                <a:lnTo>
                  <a:pt x="8079" y="8760"/>
                </a:lnTo>
                <a:lnTo>
                  <a:pt x="8128" y="8906"/>
                </a:lnTo>
                <a:lnTo>
                  <a:pt x="8225" y="9028"/>
                </a:lnTo>
                <a:lnTo>
                  <a:pt x="8420" y="9271"/>
                </a:lnTo>
                <a:lnTo>
                  <a:pt x="8542" y="9466"/>
                </a:lnTo>
                <a:lnTo>
                  <a:pt x="8688" y="9661"/>
                </a:lnTo>
                <a:lnTo>
                  <a:pt x="8785" y="9758"/>
                </a:lnTo>
                <a:lnTo>
                  <a:pt x="8882" y="9831"/>
                </a:lnTo>
                <a:lnTo>
                  <a:pt x="8980" y="9879"/>
                </a:lnTo>
                <a:lnTo>
                  <a:pt x="9077" y="9928"/>
                </a:lnTo>
                <a:lnTo>
                  <a:pt x="8615" y="10366"/>
                </a:lnTo>
                <a:lnTo>
                  <a:pt x="8250" y="10682"/>
                </a:lnTo>
                <a:lnTo>
                  <a:pt x="8225" y="10634"/>
                </a:lnTo>
                <a:lnTo>
                  <a:pt x="8201" y="10585"/>
                </a:lnTo>
                <a:lnTo>
                  <a:pt x="8031" y="10366"/>
                </a:lnTo>
                <a:lnTo>
                  <a:pt x="7812" y="10171"/>
                </a:lnTo>
                <a:lnTo>
                  <a:pt x="7374" y="9782"/>
                </a:lnTo>
                <a:lnTo>
                  <a:pt x="6960" y="9393"/>
                </a:lnTo>
                <a:lnTo>
                  <a:pt x="6546" y="9004"/>
                </a:lnTo>
                <a:lnTo>
                  <a:pt x="5670" y="8225"/>
                </a:lnTo>
                <a:lnTo>
                  <a:pt x="5500" y="8079"/>
                </a:lnTo>
                <a:lnTo>
                  <a:pt x="5330" y="7933"/>
                </a:lnTo>
                <a:lnTo>
                  <a:pt x="5476" y="7787"/>
                </a:lnTo>
                <a:close/>
                <a:moveTo>
                  <a:pt x="5062" y="8152"/>
                </a:moveTo>
                <a:lnTo>
                  <a:pt x="5232" y="8322"/>
                </a:lnTo>
                <a:lnTo>
                  <a:pt x="5403" y="8493"/>
                </a:lnTo>
                <a:lnTo>
                  <a:pt x="6279" y="9271"/>
                </a:lnTo>
                <a:lnTo>
                  <a:pt x="6692" y="9636"/>
                </a:lnTo>
                <a:lnTo>
                  <a:pt x="7155" y="10025"/>
                </a:lnTo>
                <a:lnTo>
                  <a:pt x="7374" y="10220"/>
                </a:lnTo>
                <a:lnTo>
                  <a:pt x="7593" y="10415"/>
                </a:lnTo>
                <a:lnTo>
                  <a:pt x="7812" y="10609"/>
                </a:lnTo>
                <a:lnTo>
                  <a:pt x="8055" y="10780"/>
                </a:lnTo>
                <a:lnTo>
                  <a:pt x="8104" y="10804"/>
                </a:lnTo>
                <a:lnTo>
                  <a:pt x="7982" y="10901"/>
                </a:lnTo>
                <a:lnTo>
                  <a:pt x="6254" y="9466"/>
                </a:lnTo>
                <a:lnTo>
                  <a:pt x="5597" y="8882"/>
                </a:lnTo>
                <a:lnTo>
                  <a:pt x="5232" y="8590"/>
                </a:lnTo>
                <a:lnTo>
                  <a:pt x="5062" y="8468"/>
                </a:lnTo>
                <a:lnTo>
                  <a:pt x="4867" y="8347"/>
                </a:lnTo>
                <a:lnTo>
                  <a:pt x="5038" y="8176"/>
                </a:lnTo>
                <a:lnTo>
                  <a:pt x="5062" y="8152"/>
                </a:lnTo>
                <a:close/>
                <a:moveTo>
                  <a:pt x="4746" y="8493"/>
                </a:moveTo>
                <a:lnTo>
                  <a:pt x="4867" y="8663"/>
                </a:lnTo>
                <a:lnTo>
                  <a:pt x="5038" y="8809"/>
                </a:lnTo>
                <a:lnTo>
                  <a:pt x="5378" y="9101"/>
                </a:lnTo>
                <a:lnTo>
                  <a:pt x="6060" y="9636"/>
                </a:lnTo>
                <a:lnTo>
                  <a:pt x="7787" y="11072"/>
                </a:lnTo>
                <a:lnTo>
                  <a:pt x="7617" y="11218"/>
                </a:lnTo>
                <a:lnTo>
                  <a:pt x="7398" y="11047"/>
                </a:lnTo>
                <a:lnTo>
                  <a:pt x="7155" y="10877"/>
                </a:lnTo>
                <a:lnTo>
                  <a:pt x="6911" y="10707"/>
                </a:lnTo>
                <a:lnTo>
                  <a:pt x="6668" y="10536"/>
                </a:lnTo>
                <a:lnTo>
                  <a:pt x="6181" y="10123"/>
                </a:lnTo>
                <a:lnTo>
                  <a:pt x="5719" y="9709"/>
                </a:lnTo>
                <a:lnTo>
                  <a:pt x="5281" y="9247"/>
                </a:lnTo>
                <a:lnTo>
                  <a:pt x="4867" y="8760"/>
                </a:lnTo>
                <a:lnTo>
                  <a:pt x="4770" y="8663"/>
                </a:lnTo>
                <a:lnTo>
                  <a:pt x="4673" y="8566"/>
                </a:lnTo>
                <a:lnTo>
                  <a:pt x="4746" y="8493"/>
                </a:lnTo>
                <a:close/>
                <a:moveTo>
                  <a:pt x="11437" y="5256"/>
                </a:moveTo>
                <a:lnTo>
                  <a:pt x="11364" y="5281"/>
                </a:lnTo>
                <a:lnTo>
                  <a:pt x="11315" y="5305"/>
                </a:lnTo>
                <a:lnTo>
                  <a:pt x="11218" y="5354"/>
                </a:lnTo>
                <a:lnTo>
                  <a:pt x="10075" y="6376"/>
                </a:lnTo>
                <a:lnTo>
                  <a:pt x="8931" y="7422"/>
                </a:lnTo>
                <a:lnTo>
                  <a:pt x="8347" y="7933"/>
                </a:lnTo>
                <a:lnTo>
                  <a:pt x="7787" y="8468"/>
                </a:lnTo>
                <a:lnTo>
                  <a:pt x="7544" y="8663"/>
                </a:lnTo>
                <a:lnTo>
                  <a:pt x="7325" y="8882"/>
                </a:lnTo>
                <a:lnTo>
                  <a:pt x="7228" y="8785"/>
                </a:lnTo>
                <a:lnTo>
                  <a:pt x="7106" y="8712"/>
                </a:lnTo>
                <a:lnTo>
                  <a:pt x="6717" y="8395"/>
                </a:lnTo>
                <a:lnTo>
                  <a:pt x="6327" y="8079"/>
                </a:lnTo>
                <a:lnTo>
                  <a:pt x="6011" y="7763"/>
                </a:lnTo>
                <a:lnTo>
                  <a:pt x="5768" y="7568"/>
                </a:lnTo>
                <a:lnTo>
                  <a:pt x="5670" y="7495"/>
                </a:lnTo>
                <a:lnTo>
                  <a:pt x="5573" y="7446"/>
                </a:lnTo>
                <a:lnTo>
                  <a:pt x="5524" y="7422"/>
                </a:lnTo>
                <a:lnTo>
                  <a:pt x="5427" y="7373"/>
                </a:lnTo>
                <a:lnTo>
                  <a:pt x="5330" y="7373"/>
                </a:lnTo>
                <a:lnTo>
                  <a:pt x="5232" y="7398"/>
                </a:lnTo>
                <a:lnTo>
                  <a:pt x="5135" y="7446"/>
                </a:lnTo>
                <a:lnTo>
                  <a:pt x="4940" y="7568"/>
                </a:lnTo>
                <a:lnTo>
                  <a:pt x="4794" y="7690"/>
                </a:lnTo>
                <a:lnTo>
                  <a:pt x="4575" y="7860"/>
                </a:lnTo>
                <a:lnTo>
                  <a:pt x="4381" y="8030"/>
                </a:lnTo>
                <a:lnTo>
                  <a:pt x="4283" y="8152"/>
                </a:lnTo>
                <a:lnTo>
                  <a:pt x="4210" y="8249"/>
                </a:lnTo>
                <a:lnTo>
                  <a:pt x="4162" y="8371"/>
                </a:lnTo>
                <a:lnTo>
                  <a:pt x="4137" y="8493"/>
                </a:lnTo>
                <a:lnTo>
                  <a:pt x="4162" y="8566"/>
                </a:lnTo>
                <a:lnTo>
                  <a:pt x="4210" y="8639"/>
                </a:lnTo>
                <a:lnTo>
                  <a:pt x="4259" y="8687"/>
                </a:lnTo>
                <a:lnTo>
                  <a:pt x="4332" y="8712"/>
                </a:lnTo>
                <a:lnTo>
                  <a:pt x="4356" y="8809"/>
                </a:lnTo>
                <a:lnTo>
                  <a:pt x="4405" y="8906"/>
                </a:lnTo>
                <a:lnTo>
                  <a:pt x="4478" y="9028"/>
                </a:lnTo>
                <a:lnTo>
                  <a:pt x="4551" y="9150"/>
                </a:lnTo>
                <a:lnTo>
                  <a:pt x="4721" y="9344"/>
                </a:lnTo>
                <a:lnTo>
                  <a:pt x="4940" y="9588"/>
                </a:lnTo>
                <a:lnTo>
                  <a:pt x="5135" y="9831"/>
                </a:lnTo>
                <a:lnTo>
                  <a:pt x="5597" y="10269"/>
                </a:lnTo>
                <a:lnTo>
                  <a:pt x="5987" y="10634"/>
                </a:lnTo>
                <a:lnTo>
                  <a:pt x="6425" y="10999"/>
                </a:lnTo>
                <a:lnTo>
                  <a:pt x="6668" y="11169"/>
                </a:lnTo>
                <a:lnTo>
                  <a:pt x="6887" y="11315"/>
                </a:lnTo>
                <a:lnTo>
                  <a:pt x="7130" y="11461"/>
                </a:lnTo>
                <a:lnTo>
                  <a:pt x="7374" y="11583"/>
                </a:lnTo>
                <a:lnTo>
                  <a:pt x="7349" y="11607"/>
                </a:lnTo>
                <a:lnTo>
                  <a:pt x="7349" y="11680"/>
                </a:lnTo>
                <a:lnTo>
                  <a:pt x="7374" y="11753"/>
                </a:lnTo>
                <a:lnTo>
                  <a:pt x="7422" y="11777"/>
                </a:lnTo>
                <a:lnTo>
                  <a:pt x="7495" y="11777"/>
                </a:lnTo>
                <a:lnTo>
                  <a:pt x="7666" y="11729"/>
                </a:lnTo>
                <a:lnTo>
                  <a:pt x="7836" y="11631"/>
                </a:lnTo>
                <a:lnTo>
                  <a:pt x="7982" y="11534"/>
                </a:lnTo>
                <a:lnTo>
                  <a:pt x="8128" y="11412"/>
                </a:lnTo>
                <a:lnTo>
                  <a:pt x="8420" y="11145"/>
                </a:lnTo>
                <a:lnTo>
                  <a:pt x="8663" y="10901"/>
                </a:lnTo>
                <a:lnTo>
                  <a:pt x="9369" y="10244"/>
                </a:lnTo>
                <a:lnTo>
                  <a:pt x="10050" y="9563"/>
                </a:lnTo>
                <a:lnTo>
                  <a:pt x="10658" y="8955"/>
                </a:lnTo>
                <a:lnTo>
                  <a:pt x="11291" y="8298"/>
                </a:lnTo>
                <a:lnTo>
                  <a:pt x="11875" y="7617"/>
                </a:lnTo>
                <a:lnTo>
                  <a:pt x="12143" y="7276"/>
                </a:lnTo>
                <a:lnTo>
                  <a:pt x="12410" y="6911"/>
                </a:lnTo>
                <a:lnTo>
                  <a:pt x="12483" y="6960"/>
                </a:lnTo>
                <a:lnTo>
                  <a:pt x="12556" y="6984"/>
                </a:lnTo>
                <a:lnTo>
                  <a:pt x="12654" y="6984"/>
                </a:lnTo>
                <a:lnTo>
                  <a:pt x="12727" y="6935"/>
                </a:lnTo>
                <a:lnTo>
                  <a:pt x="12775" y="6887"/>
                </a:lnTo>
                <a:lnTo>
                  <a:pt x="12824" y="6814"/>
                </a:lnTo>
                <a:lnTo>
                  <a:pt x="12824" y="6741"/>
                </a:lnTo>
                <a:lnTo>
                  <a:pt x="12775" y="6643"/>
                </a:lnTo>
                <a:lnTo>
                  <a:pt x="12532" y="6327"/>
                </a:lnTo>
                <a:lnTo>
                  <a:pt x="12240" y="6011"/>
                </a:lnTo>
                <a:lnTo>
                  <a:pt x="11924" y="5646"/>
                </a:lnTo>
                <a:lnTo>
                  <a:pt x="11778" y="5475"/>
                </a:lnTo>
                <a:lnTo>
                  <a:pt x="11583" y="5305"/>
                </a:lnTo>
                <a:lnTo>
                  <a:pt x="11510" y="5256"/>
                </a:lnTo>
                <a:close/>
                <a:moveTo>
                  <a:pt x="8104" y="439"/>
                </a:moveTo>
                <a:lnTo>
                  <a:pt x="8371" y="487"/>
                </a:lnTo>
                <a:lnTo>
                  <a:pt x="8663" y="536"/>
                </a:lnTo>
                <a:lnTo>
                  <a:pt x="9247" y="585"/>
                </a:lnTo>
                <a:lnTo>
                  <a:pt x="9588" y="633"/>
                </a:lnTo>
                <a:lnTo>
                  <a:pt x="9904" y="706"/>
                </a:lnTo>
                <a:lnTo>
                  <a:pt x="10537" y="877"/>
                </a:lnTo>
                <a:lnTo>
                  <a:pt x="10877" y="998"/>
                </a:lnTo>
                <a:lnTo>
                  <a:pt x="11218" y="1120"/>
                </a:lnTo>
                <a:lnTo>
                  <a:pt x="11559" y="1266"/>
                </a:lnTo>
                <a:lnTo>
                  <a:pt x="11875" y="1412"/>
                </a:lnTo>
                <a:lnTo>
                  <a:pt x="12191" y="1582"/>
                </a:lnTo>
                <a:lnTo>
                  <a:pt x="12508" y="1752"/>
                </a:lnTo>
                <a:lnTo>
                  <a:pt x="13116" y="2166"/>
                </a:lnTo>
                <a:lnTo>
                  <a:pt x="13408" y="2385"/>
                </a:lnTo>
                <a:lnTo>
                  <a:pt x="13700" y="2628"/>
                </a:lnTo>
                <a:lnTo>
                  <a:pt x="13968" y="2896"/>
                </a:lnTo>
                <a:lnTo>
                  <a:pt x="14235" y="3188"/>
                </a:lnTo>
                <a:lnTo>
                  <a:pt x="14479" y="3456"/>
                </a:lnTo>
                <a:lnTo>
                  <a:pt x="14698" y="3772"/>
                </a:lnTo>
                <a:lnTo>
                  <a:pt x="14917" y="4088"/>
                </a:lnTo>
                <a:lnTo>
                  <a:pt x="15111" y="4405"/>
                </a:lnTo>
                <a:lnTo>
                  <a:pt x="15282" y="4745"/>
                </a:lnTo>
                <a:lnTo>
                  <a:pt x="15452" y="5086"/>
                </a:lnTo>
                <a:lnTo>
                  <a:pt x="15574" y="5427"/>
                </a:lnTo>
                <a:lnTo>
                  <a:pt x="15720" y="5792"/>
                </a:lnTo>
                <a:lnTo>
                  <a:pt x="15817" y="6157"/>
                </a:lnTo>
                <a:lnTo>
                  <a:pt x="15914" y="6522"/>
                </a:lnTo>
                <a:lnTo>
                  <a:pt x="15987" y="6887"/>
                </a:lnTo>
                <a:lnTo>
                  <a:pt x="16036" y="7276"/>
                </a:lnTo>
                <a:lnTo>
                  <a:pt x="16109" y="8079"/>
                </a:lnTo>
                <a:lnTo>
                  <a:pt x="16109" y="8468"/>
                </a:lnTo>
                <a:lnTo>
                  <a:pt x="16109" y="8858"/>
                </a:lnTo>
                <a:lnTo>
                  <a:pt x="16085" y="9271"/>
                </a:lnTo>
                <a:lnTo>
                  <a:pt x="16060" y="9661"/>
                </a:lnTo>
                <a:lnTo>
                  <a:pt x="15987" y="10050"/>
                </a:lnTo>
                <a:lnTo>
                  <a:pt x="15914" y="10439"/>
                </a:lnTo>
                <a:lnTo>
                  <a:pt x="15817" y="10828"/>
                </a:lnTo>
                <a:lnTo>
                  <a:pt x="15695" y="11193"/>
                </a:lnTo>
                <a:lnTo>
                  <a:pt x="15549" y="11558"/>
                </a:lnTo>
                <a:lnTo>
                  <a:pt x="15379" y="11899"/>
                </a:lnTo>
                <a:lnTo>
                  <a:pt x="15184" y="12240"/>
                </a:lnTo>
                <a:lnTo>
                  <a:pt x="14965" y="12580"/>
                </a:lnTo>
                <a:lnTo>
                  <a:pt x="14722" y="12872"/>
                </a:lnTo>
                <a:lnTo>
                  <a:pt x="14430" y="13189"/>
                </a:lnTo>
                <a:lnTo>
                  <a:pt x="14138" y="13456"/>
                </a:lnTo>
                <a:lnTo>
                  <a:pt x="13846" y="13700"/>
                </a:lnTo>
                <a:lnTo>
                  <a:pt x="13530" y="13943"/>
                </a:lnTo>
                <a:lnTo>
                  <a:pt x="13213" y="14186"/>
                </a:lnTo>
                <a:lnTo>
                  <a:pt x="12532" y="14624"/>
                </a:lnTo>
                <a:lnTo>
                  <a:pt x="11851" y="15014"/>
                </a:lnTo>
                <a:lnTo>
                  <a:pt x="11510" y="15184"/>
                </a:lnTo>
                <a:lnTo>
                  <a:pt x="11145" y="15330"/>
                </a:lnTo>
                <a:lnTo>
                  <a:pt x="10415" y="15622"/>
                </a:lnTo>
                <a:lnTo>
                  <a:pt x="10050" y="15744"/>
                </a:lnTo>
                <a:lnTo>
                  <a:pt x="9685" y="15841"/>
                </a:lnTo>
                <a:lnTo>
                  <a:pt x="9320" y="15963"/>
                </a:lnTo>
                <a:lnTo>
                  <a:pt x="8980" y="16109"/>
                </a:lnTo>
                <a:lnTo>
                  <a:pt x="8907" y="16157"/>
                </a:lnTo>
                <a:lnTo>
                  <a:pt x="8882" y="16230"/>
                </a:lnTo>
                <a:lnTo>
                  <a:pt x="8104" y="16230"/>
                </a:lnTo>
                <a:lnTo>
                  <a:pt x="7739" y="16206"/>
                </a:lnTo>
                <a:lnTo>
                  <a:pt x="7349" y="16157"/>
                </a:lnTo>
                <a:lnTo>
                  <a:pt x="6984" y="16109"/>
                </a:lnTo>
                <a:lnTo>
                  <a:pt x="6619" y="16011"/>
                </a:lnTo>
                <a:lnTo>
                  <a:pt x="6254" y="15914"/>
                </a:lnTo>
                <a:lnTo>
                  <a:pt x="5889" y="15817"/>
                </a:lnTo>
                <a:lnTo>
                  <a:pt x="5524" y="15695"/>
                </a:lnTo>
                <a:lnTo>
                  <a:pt x="5184" y="15549"/>
                </a:lnTo>
                <a:lnTo>
                  <a:pt x="4843" y="15379"/>
                </a:lnTo>
                <a:lnTo>
                  <a:pt x="4502" y="15208"/>
                </a:lnTo>
                <a:lnTo>
                  <a:pt x="4162" y="15014"/>
                </a:lnTo>
                <a:lnTo>
                  <a:pt x="3845" y="14795"/>
                </a:lnTo>
                <a:lnTo>
                  <a:pt x="3553" y="14576"/>
                </a:lnTo>
                <a:lnTo>
                  <a:pt x="3237" y="14357"/>
                </a:lnTo>
                <a:lnTo>
                  <a:pt x="2921" y="14065"/>
                </a:lnTo>
                <a:lnTo>
                  <a:pt x="2629" y="13797"/>
                </a:lnTo>
                <a:lnTo>
                  <a:pt x="2361" y="13481"/>
                </a:lnTo>
                <a:lnTo>
                  <a:pt x="2094" y="13164"/>
                </a:lnTo>
                <a:lnTo>
                  <a:pt x="1850" y="12824"/>
                </a:lnTo>
                <a:lnTo>
                  <a:pt x="1631" y="12483"/>
                </a:lnTo>
                <a:lnTo>
                  <a:pt x="1437" y="12142"/>
                </a:lnTo>
                <a:lnTo>
                  <a:pt x="1242" y="11777"/>
                </a:lnTo>
                <a:lnTo>
                  <a:pt x="1096" y="11412"/>
                </a:lnTo>
                <a:lnTo>
                  <a:pt x="950" y="11023"/>
                </a:lnTo>
                <a:lnTo>
                  <a:pt x="804" y="10634"/>
                </a:lnTo>
                <a:lnTo>
                  <a:pt x="707" y="10244"/>
                </a:lnTo>
                <a:lnTo>
                  <a:pt x="609" y="9831"/>
                </a:lnTo>
                <a:lnTo>
                  <a:pt x="561" y="9442"/>
                </a:lnTo>
                <a:lnTo>
                  <a:pt x="512" y="9028"/>
                </a:lnTo>
                <a:lnTo>
                  <a:pt x="463" y="8614"/>
                </a:lnTo>
                <a:lnTo>
                  <a:pt x="463" y="8201"/>
                </a:lnTo>
                <a:lnTo>
                  <a:pt x="488" y="7787"/>
                </a:lnTo>
                <a:lnTo>
                  <a:pt x="512" y="7373"/>
                </a:lnTo>
                <a:lnTo>
                  <a:pt x="585" y="6960"/>
                </a:lnTo>
                <a:lnTo>
                  <a:pt x="658" y="6570"/>
                </a:lnTo>
                <a:lnTo>
                  <a:pt x="755" y="6181"/>
                </a:lnTo>
                <a:lnTo>
                  <a:pt x="877" y="5792"/>
                </a:lnTo>
                <a:lnTo>
                  <a:pt x="1023" y="5402"/>
                </a:lnTo>
                <a:lnTo>
                  <a:pt x="1169" y="5037"/>
                </a:lnTo>
                <a:lnTo>
                  <a:pt x="1364" y="4672"/>
                </a:lnTo>
                <a:lnTo>
                  <a:pt x="1558" y="4307"/>
                </a:lnTo>
                <a:lnTo>
                  <a:pt x="1777" y="3967"/>
                </a:lnTo>
                <a:lnTo>
                  <a:pt x="1996" y="3626"/>
                </a:lnTo>
                <a:lnTo>
                  <a:pt x="2264" y="3310"/>
                </a:lnTo>
                <a:lnTo>
                  <a:pt x="2532" y="2993"/>
                </a:lnTo>
                <a:lnTo>
                  <a:pt x="2823" y="2701"/>
                </a:lnTo>
                <a:lnTo>
                  <a:pt x="3115" y="2434"/>
                </a:lnTo>
                <a:lnTo>
                  <a:pt x="3432" y="2190"/>
                </a:lnTo>
                <a:lnTo>
                  <a:pt x="3748" y="1947"/>
                </a:lnTo>
                <a:lnTo>
                  <a:pt x="4089" y="1728"/>
                </a:lnTo>
                <a:lnTo>
                  <a:pt x="4429" y="1509"/>
                </a:lnTo>
                <a:lnTo>
                  <a:pt x="4794" y="1339"/>
                </a:lnTo>
                <a:lnTo>
                  <a:pt x="5159" y="1169"/>
                </a:lnTo>
                <a:lnTo>
                  <a:pt x="5524" y="998"/>
                </a:lnTo>
                <a:lnTo>
                  <a:pt x="5865" y="877"/>
                </a:lnTo>
                <a:lnTo>
                  <a:pt x="6206" y="779"/>
                </a:lnTo>
                <a:lnTo>
                  <a:pt x="6911" y="609"/>
                </a:lnTo>
                <a:lnTo>
                  <a:pt x="7203" y="560"/>
                </a:lnTo>
                <a:lnTo>
                  <a:pt x="7520" y="536"/>
                </a:lnTo>
                <a:lnTo>
                  <a:pt x="7812" y="487"/>
                </a:lnTo>
                <a:lnTo>
                  <a:pt x="8104" y="439"/>
                </a:lnTo>
                <a:close/>
                <a:moveTo>
                  <a:pt x="7690" y="1"/>
                </a:moveTo>
                <a:lnTo>
                  <a:pt x="7374" y="25"/>
                </a:lnTo>
                <a:lnTo>
                  <a:pt x="7057" y="74"/>
                </a:lnTo>
                <a:lnTo>
                  <a:pt x="6644" y="147"/>
                </a:lnTo>
                <a:lnTo>
                  <a:pt x="6206" y="244"/>
                </a:lnTo>
                <a:lnTo>
                  <a:pt x="5792" y="366"/>
                </a:lnTo>
                <a:lnTo>
                  <a:pt x="5403" y="512"/>
                </a:lnTo>
                <a:lnTo>
                  <a:pt x="5013" y="682"/>
                </a:lnTo>
                <a:lnTo>
                  <a:pt x="4624" y="852"/>
                </a:lnTo>
                <a:lnTo>
                  <a:pt x="4259" y="1047"/>
                </a:lnTo>
                <a:lnTo>
                  <a:pt x="3918" y="1266"/>
                </a:lnTo>
                <a:lnTo>
                  <a:pt x="3578" y="1485"/>
                </a:lnTo>
                <a:lnTo>
                  <a:pt x="3237" y="1752"/>
                </a:lnTo>
                <a:lnTo>
                  <a:pt x="2921" y="1996"/>
                </a:lnTo>
                <a:lnTo>
                  <a:pt x="2604" y="2288"/>
                </a:lnTo>
                <a:lnTo>
                  <a:pt x="2288" y="2580"/>
                </a:lnTo>
                <a:lnTo>
                  <a:pt x="1996" y="2896"/>
                </a:lnTo>
                <a:lnTo>
                  <a:pt x="1704" y="3237"/>
                </a:lnTo>
                <a:lnTo>
                  <a:pt x="1461" y="3577"/>
                </a:lnTo>
                <a:lnTo>
                  <a:pt x="1218" y="3942"/>
                </a:lnTo>
                <a:lnTo>
                  <a:pt x="999" y="4307"/>
                </a:lnTo>
                <a:lnTo>
                  <a:pt x="804" y="4697"/>
                </a:lnTo>
                <a:lnTo>
                  <a:pt x="634" y="5086"/>
                </a:lnTo>
                <a:lnTo>
                  <a:pt x="488" y="5500"/>
                </a:lnTo>
                <a:lnTo>
                  <a:pt x="342" y="5889"/>
                </a:lnTo>
                <a:lnTo>
                  <a:pt x="244" y="6303"/>
                </a:lnTo>
                <a:lnTo>
                  <a:pt x="147" y="6741"/>
                </a:lnTo>
                <a:lnTo>
                  <a:pt x="74" y="7154"/>
                </a:lnTo>
                <a:lnTo>
                  <a:pt x="25" y="7592"/>
                </a:lnTo>
                <a:lnTo>
                  <a:pt x="1" y="8030"/>
                </a:lnTo>
                <a:lnTo>
                  <a:pt x="1" y="8468"/>
                </a:lnTo>
                <a:lnTo>
                  <a:pt x="1" y="8906"/>
                </a:lnTo>
                <a:lnTo>
                  <a:pt x="50" y="9344"/>
                </a:lnTo>
                <a:lnTo>
                  <a:pt x="98" y="9782"/>
                </a:lnTo>
                <a:lnTo>
                  <a:pt x="196" y="10196"/>
                </a:lnTo>
                <a:lnTo>
                  <a:pt x="293" y="10609"/>
                </a:lnTo>
                <a:lnTo>
                  <a:pt x="439" y="11023"/>
                </a:lnTo>
                <a:lnTo>
                  <a:pt x="585" y="11412"/>
                </a:lnTo>
                <a:lnTo>
                  <a:pt x="755" y="11802"/>
                </a:lnTo>
                <a:lnTo>
                  <a:pt x="926" y="12167"/>
                </a:lnTo>
                <a:lnTo>
                  <a:pt x="1145" y="12532"/>
                </a:lnTo>
                <a:lnTo>
                  <a:pt x="1364" y="12897"/>
                </a:lnTo>
                <a:lnTo>
                  <a:pt x="1607" y="13237"/>
                </a:lnTo>
                <a:lnTo>
                  <a:pt x="1875" y="13578"/>
                </a:lnTo>
                <a:lnTo>
                  <a:pt x="2142" y="13870"/>
                </a:lnTo>
                <a:lnTo>
                  <a:pt x="2434" y="14186"/>
                </a:lnTo>
                <a:lnTo>
                  <a:pt x="2726" y="14478"/>
                </a:lnTo>
                <a:lnTo>
                  <a:pt x="3067" y="14746"/>
                </a:lnTo>
                <a:lnTo>
                  <a:pt x="3383" y="14989"/>
                </a:lnTo>
                <a:lnTo>
                  <a:pt x="3724" y="15233"/>
                </a:lnTo>
                <a:lnTo>
                  <a:pt x="4089" y="15452"/>
                </a:lnTo>
                <a:lnTo>
                  <a:pt x="4454" y="15671"/>
                </a:lnTo>
                <a:lnTo>
                  <a:pt x="4819" y="15841"/>
                </a:lnTo>
                <a:lnTo>
                  <a:pt x="5208" y="16011"/>
                </a:lnTo>
                <a:lnTo>
                  <a:pt x="5597" y="16182"/>
                </a:lnTo>
                <a:lnTo>
                  <a:pt x="6011" y="16303"/>
                </a:lnTo>
                <a:lnTo>
                  <a:pt x="6425" y="16401"/>
                </a:lnTo>
                <a:lnTo>
                  <a:pt x="6838" y="16498"/>
                </a:lnTo>
                <a:lnTo>
                  <a:pt x="7252" y="16571"/>
                </a:lnTo>
                <a:lnTo>
                  <a:pt x="7690" y="16620"/>
                </a:lnTo>
                <a:lnTo>
                  <a:pt x="8128" y="16644"/>
                </a:lnTo>
                <a:lnTo>
                  <a:pt x="8566" y="16644"/>
                </a:lnTo>
                <a:lnTo>
                  <a:pt x="9004" y="16620"/>
                </a:lnTo>
                <a:lnTo>
                  <a:pt x="9101" y="16571"/>
                </a:lnTo>
                <a:lnTo>
                  <a:pt x="9174" y="16522"/>
                </a:lnTo>
                <a:lnTo>
                  <a:pt x="9539" y="16498"/>
                </a:lnTo>
                <a:lnTo>
                  <a:pt x="9929" y="16425"/>
                </a:lnTo>
                <a:lnTo>
                  <a:pt x="10318" y="16303"/>
                </a:lnTo>
                <a:lnTo>
                  <a:pt x="10707" y="16182"/>
                </a:lnTo>
                <a:lnTo>
                  <a:pt x="11072" y="16011"/>
                </a:lnTo>
                <a:lnTo>
                  <a:pt x="11437" y="15841"/>
                </a:lnTo>
                <a:lnTo>
                  <a:pt x="12143" y="15500"/>
                </a:lnTo>
                <a:lnTo>
                  <a:pt x="12508" y="15306"/>
                </a:lnTo>
                <a:lnTo>
                  <a:pt x="12848" y="15087"/>
                </a:lnTo>
                <a:lnTo>
                  <a:pt x="13213" y="14868"/>
                </a:lnTo>
                <a:lnTo>
                  <a:pt x="13554" y="14624"/>
                </a:lnTo>
                <a:lnTo>
                  <a:pt x="13895" y="14381"/>
                </a:lnTo>
                <a:lnTo>
                  <a:pt x="14211" y="14138"/>
                </a:lnTo>
                <a:lnTo>
                  <a:pt x="14527" y="13846"/>
                </a:lnTo>
                <a:lnTo>
                  <a:pt x="14819" y="13578"/>
                </a:lnTo>
                <a:lnTo>
                  <a:pt x="15111" y="13262"/>
                </a:lnTo>
                <a:lnTo>
                  <a:pt x="15379" y="12945"/>
                </a:lnTo>
                <a:lnTo>
                  <a:pt x="15598" y="12605"/>
                </a:lnTo>
                <a:lnTo>
                  <a:pt x="15817" y="12240"/>
                </a:lnTo>
                <a:lnTo>
                  <a:pt x="15987" y="11875"/>
                </a:lnTo>
                <a:lnTo>
                  <a:pt x="16158" y="11485"/>
                </a:lnTo>
                <a:lnTo>
                  <a:pt x="16279" y="11096"/>
                </a:lnTo>
                <a:lnTo>
                  <a:pt x="16401" y="10682"/>
                </a:lnTo>
                <a:lnTo>
                  <a:pt x="16474" y="10269"/>
                </a:lnTo>
                <a:lnTo>
                  <a:pt x="16547" y="9855"/>
                </a:lnTo>
                <a:lnTo>
                  <a:pt x="16596" y="9442"/>
                </a:lnTo>
                <a:lnTo>
                  <a:pt x="16620" y="9028"/>
                </a:lnTo>
                <a:lnTo>
                  <a:pt x="16620" y="8614"/>
                </a:lnTo>
                <a:lnTo>
                  <a:pt x="16596" y="8176"/>
                </a:lnTo>
                <a:lnTo>
                  <a:pt x="16571" y="7787"/>
                </a:lnTo>
                <a:lnTo>
                  <a:pt x="16523" y="7373"/>
                </a:lnTo>
                <a:lnTo>
                  <a:pt x="16450" y="6960"/>
                </a:lnTo>
                <a:lnTo>
                  <a:pt x="16377" y="6570"/>
                </a:lnTo>
                <a:lnTo>
                  <a:pt x="16279" y="6181"/>
                </a:lnTo>
                <a:lnTo>
                  <a:pt x="16158" y="5792"/>
                </a:lnTo>
                <a:lnTo>
                  <a:pt x="16036" y="5402"/>
                </a:lnTo>
                <a:lnTo>
                  <a:pt x="15890" y="5037"/>
                </a:lnTo>
                <a:lnTo>
                  <a:pt x="15720" y="4672"/>
                </a:lnTo>
                <a:lnTo>
                  <a:pt x="15549" y="4332"/>
                </a:lnTo>
                <a:lnTo>
                  <a:pt x="15355" y="3991"/>
                </a:lnTo>
                <a:lnTo>
                  <a:pt x="15136" y="3650"/>
                </a:lnTo>
                <a:lnTo>
                  <a:pt x="14917" y="3334"/>
                </a:lnTo>
                <a:lnTo>
                  <a:pt x="14649" y="3018"/>
                </a:lnTo>
                <a:lnTo>
                  <a:pt x="14406" y="2701"/>
                </a:lnTo>
                <a:lnTo>
                  <a:pt x="14114" y="2434"/>
                </a:lnTo>
                <a:lnTo>
                  <a:pt x="13822" y="2142"/>
                </a:lnTo>
                <a:lnTo>
                  <a:pt x="13505" y="1874"/>
                </a:lnTo>
                <a:lnTo>
                  <a:pt x="13213" y="1680"/>
                </a:lnTo>
                <a:lnTo>
                  <a:pt x="12897" y="1461"/>
                </a:lnTo>
                <a:lnTo>
                  <a:pt x="12605" y="1266"/>
                </a:lnTo>
                <a:lnTo>
                  <a:pt x="12289" y="1096"/>
                </a:lnTo>
                <a:lnTo>
                  <a:pt x="11632" y="779"/>
                </a:lnTo>
                <a:lnTo>
                  <a:pt x="10950" y="536"/>
                </a:lnTo>
                <a:lnTo>
                  <a:pt x="10561" y="414"/>
                </a:lnTo>
                <a:lnTo>
                  <a:pt x="10172" y="293"/>
                </a:lnTo>
                <a:lnTo>
                  <a:pt x="9783" y="220"/>
                </a:lnTo>
                <a:lnTo>
                  <a:pt x="9369" y="147"/>
                </a:lnTo>
                <a:lnTo>
                  <a:pt x="8834" y="74"/>
                </a:lnTo>
                <a:lnTo>
                  <a:pt x="8542" y="49"/>
                </a:lnTo>
                <a:lnTo>
                  <a:pt x="8274" y="74"/>
                </a:lnTo>
                <a:lnTo>
                  <a:pt x="8128" y="25"/>
                </a:lnTo>
                <a:lnTo>
                  <a:pt x="7982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6"/>
          <p:cNvSpPr/>
          <p:nvPr/>
        </p:nvSpPr>
        <p:spPr>
          <a:xfrm>
            <a:off x="4537877" y="1669706"/>
            <a:ext cx="365875" cy="374398"/>
          </a:xfrm>
          <a:custGeom>
            <a:avLst/>
            <a:gdLst/>
            <a:ahLst/>
            <a:cxnLst/>
            <a:rect l="l" t="t" r="r" b="b"/>
            <a:pathLst>
              <a:path w="16741" h="17131" extrusionOk="0">
                <a:moveTo>
                  <a:pt x="6570" y="5719"/>
                </a:moveTo>
                <a:lnTo>
                  <a:pt x="6692" y="5913"/>
                </a:lnTo>
                <a:lnTo>
                  <a:pt x="6619" y="5986"/>
                </a:lnTo>
                <a:lnTo>
                  <a:pt x="6351" y="6181"/>
                </a:lnTo>
                <a:lnTo>
                  <a:pt x="6059" y="6400"/>
                </a:lnTo>
                <a:lnTo>
                  <a:pt x="5816" y="6668"/>
                </a:lnTo>
                <a:lnTo>
                  <a:pt x="5718" y="6789"/>
                </a:lnTo>
                <a:lnTo>
                  <a:pt x="5621" y="6935"/>
                </a:lnTo>
                <a:lnTo>
                  <a:pt x="5499" y="6838"/>
                </a:lnTo>
                <a:lnTo>
                  <a:pt x="5353" y="6741"/>
                </a:lnTo>
                <a:lnTo>
                  <a:pt x="5499" y="6643"/>
                </a:lnTo>
                <a:lnTo>
                  <a:pt x="5645" y="6522"/>
                </a:lnTo>
                <a:lnTo>
                  <a:pt x="5913" y="6303"/>
                </a:lnTo>
                <a:lnTo>
                  <a:pt x="6570" y="5719"/>
                </a:lnTo>
                <a:close/>
                <a:moveTo>
                  <a:pt x="6959" y="6205"/>
                </a:moveTo>
                <a:lnTo>
                  <a:pt x="7057" y="6303"/>
                </a:lnTo>
                <a:lnTo>
                  <a:pt x="6789" y="6522"/>
                </a:lnTo>
                <a:lnTo>
                  <a:pt x="6473" y="6789"/>
                </a:lnTo>
                <a:lnTo>
                  <a:pt x="6205" y="7057"/>
                </a:lnTo>
                <a:lnTo>
                  <a:pt x="6083" y="7179"/>
                </a:lnTo>
                <a:lnTo>
                  <a:pt x="5986" y="7300"/>
                </a:lnTo>
                <a:lnTo>
                  <a:pt x="5864" y="7154"/>
                </a:lnTo>
                <a:lnTo>
                  <a:pt x="5986" y="7057"/>
                </a:lnTo>
                <a:lnTo>
                  <a:pt x="6108" y="6935"/>
                </a:lnTo>
                <a:lnTo>
                  <a:pt x="6351" y="6692"/>
                </a:lnTo>
                <a:lnTo>
                  <a:pt x="6619" y="6449"/>
                </a:lnTo>
                <a:lnTo>
                  <a:pt x="6911" y="6254"/>
                </a:lnTo>
                <a:lnTo>
                  <a:pt x="6959" y="6205"/>
                </a:lnTo>
                <a:close/>
                <a:moveTo>
                  <a:pt x="7397" y="6619"/>
                </a:moveTo>
                <a:lnTo>
                  <a:pt x="7665" y="6814"/>
                </a:lnTo>
                <a:lnTo>
                  <a:pt x="7324" y="7033"/>
                </a:lnTo>
                <a:lnTo>
                  <a:pt x="7008" y="7276"/>
                </a:lnTo>
                <a:lnTo>
                  <a:pt x="6862" y="7422"/>
                </a:lnTo>
                <a:lnTo>
                  <a:pt x="6716" y="7568"/>
                </a:lnTo>
                <a:lnTo>
                  <a:pt x="6594" y="7714"/>
                </a:lnTo>
                <a:lnTo>
                  <a:pt x="6497" y="7884"/>
                </a:lnTo>
                <a:lnTo>
                  <a:pt x="6229" y="7568"/>
                </a:lnTo>
                <a:lnTo>
                  <a:pt x="6327" y="7495"/>
                </a:lnTo>
                <a:lnTo>
                  <a:pt x="6424" y="7422"/>
                </a:lnTo>
                <a:lnTo>
                  <a:pt x="6619" y="7252"/>
                </a:lnTo>
                <a:lnTo>
                  <a:pt x="7008" y="6935"/>
                </a:lnTo>
                <a:lnTo>
                  <a:pt x="7397" y="6619"/>
                </a:lnTo>
                <a:close/>
                <a:moveTo>
                  <a:pt x="8030" y="7081"/>
                </a:moveTo>
                <a:lnTo>
                  <a:pt x="8127" y="7154"/>
                </a:lnTo>
                <a:lnTo>
                  <a:pt x="7762" y="7373"/>
                </a:lnTo>
                <a:lnTo>
                  <a:pt x="7397" y="7641"/>
                </a:lnTo>
                <a:lnTo>
                  <a:pt x="7057" y="7933"/>
                </a:lnTo>
                <a:lnTo>
                  <a:pt x="6911" y="8079"/>
                </a:lnTo>
                <a:lnTo>
                  <a:pt x="6765" y="8249"/>
                </a:lnTo>
                <a:lnTo>
                  <a:pt x="6619" y="8030"/>
                </a:lnTo>
                <a:lnTo>
                  <a:pt x="6643" y="8030"/>
                </a:lnTo>
                <a:lnTo>
                  <a:pt x="6838" y="7909"/>
                </a:lnTo>
                <a:lnTo>
                  <a:pt x="7008" y="7787"/>
                </a:lnTo>
                <a:lnTo>
                  <a:pt x="7324" y="7544"/>
                </a:lnTo>
                <a:lnTo>
                  <a:pt x="7689" y="7300"/>
                </a:lnTo>
                <a:lnTo>
                  <a:pt x="8030" y="7081"/>
                </a:lnTo>
                <a:close/>
                <a:moveTo>
                  <a:pt x="9879" y="8931"/>
                </a:moveTo>
                <a:lnTo>
                  <a:pt x="9952" y="9052"/>
                </a:lnTo>
                <a:lnTo>
                  <a:pt x="9757" y="9223"/>
                </a:lnTo>
                <a:lnTo>
                  <a:pt x="9563" y="9417"/>
                </a:lnTo>
                <a:lnTo>
                  <a:pt x="9198" y="9782"/>
                </a:lnTo>
                <a:lnTo>
                  <a:pt x="9027" y="9953"/>
                </a:lnTo>
                <a:lnTo>
                  <a:pt x="8930" y="10074"/>
                </a:lnTo>
                <a:lnTo>
                  <a:pt x="8833" y="10196"/>
                </a:lnTo>
                <a:lnTo>
                  <a:pt x="8589" y="10050"/>
                </a:lnTo>
                <a:lnTo>
                  <a:pt x="8711" y="9977"/>
                </a:lnTo>
                <a:lnTo>
                  <a:pt x="8833" y="9880"/>
                </a:lnTo>
                <a:lnTo>
                  <a:pt x="9027" y="9685"/>
                </a:lnTo>
                <a:lnTo>
                  <a:pt x="9879" y="8931"/>
                </a:lnTo>
                <a:close/>
                <a:moveTo>
                  <a:pt x="10317" y="5670"/>
                </a:moveTo>
                <a:lnTo>
                  <a:pt x="10585" y="5962"/>
                </a:lnTo>
                <a:lnTo>
                  <a:pt x="10220" y="6230"/>
                </a:lnTo>
                <a:lnTo>
                  <a:pt x="9879" y="6497"/>
                </a:lnTo>
                <a:lnTo>
                  <a:pt x="9198" y="7081"/>
                </a:lnTo>
                <a:lnTo>
                  <a:pt x="8541" y="7690"/>
                </a:lnTo>
                <a:lnTo>
                  <a:pt x="7908" y="8274"/>
                </a:lnTo>
                <a:lnTo>
                  <a:pt x="7276" y="8906"/>
                </a:lnTo>
                <a:lnTo>
                  <a:pt x="6643" y="9515"/>
                </a:lnTo>
                <a:lnTo>
                  <a:pt x="6108" y="10050"/>
                </a:lnTo>
                <a:lnTo>
                  <a:pt x="5962" y="10196"/>
                </a:lnTo>
                <a:lnTo>
                  <a:pt x="5864" y="10366"/>
                </a:lnTo>
                <a:lnTo>
                  <a:pt x="5767" y="10512"/>
                </a:lnTo>
                <a:lnTo>
                  <a:pt x="5694" y="10682"/>
                </a:lnTo>
                <a:lnTo>
                  <a:pt x="5378" y="10415"/>
                </a:lnTo>
                <a:lnTo>
                  <a:pt x="5524" y="10293"/>
                </a:lnTo>
                <a:lnTo>
                  <a:pt x="5670" y="10147"/>
                </a:lnTo>
                <a:lnTo>
                  <a:pt x="5913" y="9880"/>
                </a:lnTo>
                <a:lnTo>
                  <a:pt x="6424" y="9320"/>
                </a:lnTo>
                <a:lnTo>
                  <a:pt x="6935" y="8760"/>
                </a:lnTo>
                <a:lnTo>
                  <a:pt x="6984" y="8712"/>
                </a:lnTo>
                <a:lnTo>
                  <a:pt x="7008" y="8663"/>
                </a:lnTo>
                <a:lnTo>
                  <a:pt x="7008" y="8566"/>
                </a:lnTo>
                <a:lnTo>
                  <a:pt x="7519" y="8103"/>
                </a:lnTo>
                <a:lnTo>
                  <a:pt x="7762" y="7884"/>
                </a:lnTo>
                <a:lnTo>
                  <a:pt x="8054" y="7690"/>
                </a:lnTo>
                <a:lnTo>
                  <a:pt x="8370" y="7495"/>
                </a:lnTo>
                <a:lnTo>
                  <a:pt x="8516" y="7373"/>
                </a:lnTo>
                <a:lnTo>
                  <a:pt x="8541" y="7300"/>
                </a:lnTo>
                <a:lnTo>
                  <a:pt x="8565" y="7227"/>
                </a:lnTo>
                <a:lnTo>
                  <a:pt x="8735" y="7130"/>
                </a:lnTo>
                <a:lnTo>
                  <a:pt x="8906" y="6984"/>
                </a:lnTo>
                <a:lnTo>
                  <a:pt x="9246" y="6716"/>
                </a:lnTo>
                <a:lnTo>
                  <a:pt x="9782" y="6205"/>
                </a:lnTo>
                <a:lnTo>
                  <a:pt x="10317" y="5670"/>
                </a:lnTo>
                <a:close/>
                <a:moveTo>
                  <a:pt x="10195" y="9369"/>
                </a:moveTo>
                <a:lnTo>
                  <a:pt x="10439" y="9661"/>
                </a:lnTo>
                <a:lnTo>
                  <a:pt x="9928" y="10147"/>
                </a:lnTo>
                <a:lnTo>
                  <a:pt x="9660" y="10415"/>
                </a:lnTo>
                <a:lnTo>
                  <a:pt x="9514" y="10536"/>
                </a:lnTo>
                <a:lnTo>
                  <a:pt x="9417" y="10682"/>
                </a:lnTo>
                <a:lnTo>
                  <a:pt x="9222" y="10512"/>
                </a:lnTo>
                <a:lnTo>
                  <a:pt x="9052" y="10366"/>
                </a:lnTo>
                <a:lnTo>
                  <a:pt x="9198" y="10293"/>
                </a:lnTo>
                <a:lnTo>
                  <a:pt x="9319" y="10171"/>
                </a:lnTo>
                <a:lnTo>
                  <a:pt x="9538" y="9977"/>
                </a:lnTo>
                <a:lnTo>
                  <a:pt x="9879" y="9685"/>
                </a:lnTo>
                <a:lnTo>
                  <a:pt x="10195" y="9369"/>
                </a:lnTo>
                <a:close/>
                <a:moveTo>
                  <a:pt x="10852" y="6278"/>
                </a:moveTo>
                <a:lnTo>
                  <a:pt x="10901" y="6303"/>
                </a:lnTo>
                <a:lnTo>
                  <a:pt x="10609" y="6546"/>
                </a:lnTo>
                <a:lnTo>
                  <a:pt x="10341" y="6789"/>
                </a:lnTo>
                <a:lnTo>
                  <a:pt x="9806" y="7325"/>
                </a:lnTo>
                <a:lnTo>
                  <a:pt x="8565" y="8541"/>
                </a:lnTo>
                <a:lnTo>
                  <a:pt x="7300" y="9734"/>
                </a:lnTo>
                <a:lnTo>
                  <a:pt x="6643" y="10342"/>
                </a:lnTo>
                <a:lnTo>
                  <a:pt x="6473" y="10512"/>
                </a:lnTo>
                <a:lnTo>
                  <a:pt x="6327" y="10658"/>
                </a:lnTo>
                <a:lnTo>
                  <a:pt x="6181" y="10853"/>
                </a:lnTo>
                <a:lnTo>
                  <a:pt x="6083" y="11023"/>
                </a:lnTo>
                <a:lnTo>
                  <a:pt x="6083" y="11047"/>
                </a:lnTo>
                <a:lnTo>
                  <a:pt x="5791" y="10780"/>
                </a:lnTo>
                <a:lnTo>
                  <a:pt x="5937" y="10707"/>
                </a:lnTo>
                <a:lnTo>
                  <a:pt x="6083" y="10609"/>
                </a:lnTo>
                <a:lnTo>
                  <a:pt x="6327" y="10390"/>
                </a:lnTo>
                <a:lnTo>
                  <a:pt x="6765" y="9904"/>
                </a:lnTo>
                <a:lnTo>
                  <a:pt x="7397" y="9271"/>
                </a:lnTo>
                <a:lnTo>
                  <a:pt x="8054" y="8663"/>
                </a:lnTo>
                <a:lnTo>
                  <a:pt x="8735" y="8055"/>
                </a:lnTo>
                <a:lnTo>
                  <a:pt x="9441" y="7471"/>
                </a:lnTo>
                <a:lnTo>
                  <a:pt x="10171" y="6887"/>
                </a:lnTo>
                <a:lnTo>
                  <a:pt x="10852" y="6278"/>
                </a:lnTo>
                <a:close/>
                <a:moveTo>
                  <a:pt x="10731" y="9953"/>
                </a:moveTo>
                <a:lnTo>
                  <a:pt x="10901" y="10123"/>
                </a:lnTo>
                <a:lnTo>
                  <a:pt x="10658" y="10317"/>
                </a:lnTo>
                <a:lnTo>
                  <a:pt x="10463" y="10512"/>
                </a:lnTo>
                <a:lnTo>
                  <a:pt x="10147" y="10755"/>
                </a:lnTo>
                <a:lnTo>
                  <a:pt x="10001" y="10901"/>
                </a:lnTo>
                <a:lnTo>
                  <a:pt x="9879" y="11047"/>
                </a:lnTo>
                <a:lnTo>
                  <a:pt x="9709" y="10926"/>
                </a:lnTo>
                <a:lnTo>
                  <a:pt x="9611" y="10877"/>
                </a:lnTo>
                <a:lnTo>
                  <a:pt x="9879" y="10682"/>
                </a:lnTo>
                <a:lnTo>
                  <a:pt x="10122" y="10488"/>
                </a:lnTo>
                <a:lnTo>
                  <a:pt x="10731" y="9953"/>
                </a:lnTo>
                <a:close/>
                <a:moveTo>
                  <a:pt x="11193" y="6619"/>
                </a:moveTo>
                <a:lnTo>
                  <a:pt x="11315" y="6741"/>
                </a:lnTo>
                <a:lnTo>
                  <a:pt x="10852" y="7179"/>
                </a:lnTo>
                <a:lnTo>
                  <a:pt x="10439" y="7641"/>
                </a:lnTo>
                <a:lnTo>
                  <a:pt x="10001" y="8055"/>
                </a:lnTo>
                <a:lnTo>
                  <a:pt x="9806" y="8274"/>
                </a:lnTo>
                <a:lnTo>
                  <a:pt x="9733" y="8395"/>
                </a:lnTo>
                <a:lnTo>
                  <a:pt x="9684" y="8541"/>
                </a:lnTo>
                <a:lnTo>
                  <a:pt x="9684" y="8566"/>
                </a:lnTo>
                <a:lnTo>
                  <a:pt x="8857" y="9320"/>
                </a:lnTo>
                <a:lnTo>
                  <a:pt x="8565" y="9588"/>
                </a:lnTo>
                <a:lnTo>
                  <a:pt x="8419" y="9734"/>
                </a:lnTo>
                <a:lnTo>
                  <a:pt x="8346" y="9831"/>
                </a:lnTo>
                <a:lnTo>
                  <a:pt x="8297" y="9904"/>
                </a:lnTo>
                <a:lnTo>
                  <a:pt x="8224" y="9953"/>
                </a:lnTo>
                <a:lnTo>
                  <a:pt x="7713" y="10439"/>
                </a:lnTo>
                <a:lnTo>
                  <a:pt x="7203" y="10901"/>
                </a:lnTo>
                <a:lnTo>
                  <a:pt x="6886" y="11145"/>
                </a:lnTo>
                <a:lnTo>
                  <a:pt x="6716" y="11291"/>
                </a:lnTo>
                <a:lnTo>
                  <a:pt x="6570" y="11412"/>
                </a:lnTo>
                <a:lnTo>
                  <a:pt x="6254" y="11169"/>
                </a:lnTo>
                <a:lnTo>
                  <a:pt x="6424" y="11096"/>
                </a:lnTo>
                <a:lnTo>
                  <a:pt x="6570" y="10974"/>
                </a:lnTo>
                <a:lnTo>
                  <a:pt x="6886" y="10707"/>
                </a:lnTo>
                <a:lnTo>
                  <a:pt x="7446" y="10147"/>
                </a:lnTo>
                <a:lnTo>
                  <a:pt x="8711" y="8955"/>
                </a:lnTo>
                <a:lnTo>
                  <a:pt x="10001" y="7763"/>
                </a:lnTo>
                <a:lnTo>
                  <a:pt x="10609" y="7203"/>
                </a:lnTo>
                <a:lnTo>
                  <a:pt x="10901" y="6911"/>
                </a:lnTo>
                <a:lnTo>
                  <a:pt x="11193" y="6619"/>
                </a:lnTo>
                <a:close/>
                <a:moveTo>
                  <a:pt x="11120" y="10366"/>
                </a:moveTo>
                <a:lnTo>
                  <a:pt x="11290" y="10536"/>
                </a:lnTo>
                <a:lnTo>
                  <a:pt x="10998" y="10828"/>
                </a:lnTo>
                <a:lnTo>
                  <a:pt x="10706" y="11096"/>
                </a:lnTo>
                <a:lnTo>
                  <a:pt x="10487" y="11266"/>
                </a:lnTo>
                <a:lnTo>
                  <a:pt x="10244" y="11437"/>
                </a:lnTo>
                <a:lnTo>
                  <a:pt x="10171" y="11315"/>
                </a:lnTo>
                <a:lnTo>
                  <a:pt x="10074" y="11218"/>
                </a:lnTo>
                <a:lnTo>
                  <a:pt x="10220" y="11120"/>
                </a:lnTo>
                <a:lnTo>
                  <a:pt x="10366" y="11023"/>
                </a:lnTo>
                <a:lnTo>
                  <a:pt x="10633" y="10780"/>
                </a:lnTo>
                <a:lnTo>
                  <a:pt x="10877" y="10585"/>
                </a:lnTo>
                <a:lnTo>
                  <a:pt x="11120" y="10366"/>
                </a:lnTo>
                <a:close/>
                <a:moveTo>
                  <a:pt x="10220" y="5208"/>
                </a:moveTo>
                <a:lnTo>
                  <a:pt x="10122" y="5232"/>
                </a:lnTo>
                <a:lnTo>
                  <a:pt x="10049" y="5305"/>
                </a:lnTo>
                <a:lnTo>
                  <a:pt x="9952" y="5378"/>
                </a:lnTo>
                <a:lnTo>
                  <a:pt x="9344" y="6011"/>
                </a:lnTo>
                <a:lnTo>
                  <a:pt x="9027" y="6303"/>
                </a:lnTo>
                <a:lnTo>
                  <a:pt x="8687" y="6570"/>
                </a:lnTo>
                <a:lnTo>
                  <a:pt x="8419" y="6789"/>
                </a:lnTo>
                <a:lnTo>
                  <a:pt x="8005" y="6497"/>
                </a:lnTo>
                <a:lnTo>
                  <a:pt x="7592" y="6157"/>
                </a:lnTo>
                <a:lnTo>
                  <a:pt x="7373" y="5962"/>
                </a:lnTo>
                <a:lnTo>
                  <a:pt x="7178" y="5767"/>
                </a:lnTo>
                <a:lnTo>
                  <a:pt x="6984" y="5573"/>
                </a:lnTo>
                <a:lnTo>
                  <a:pt x="6740" y="5402"/>
                </a:lnTo>
                <a:lnTo>
                  <a:pt x="6716" y="5329"/>
                </a:lnTo>
                <a:lnTo>
                  <a:pt x="6643" y="5281"/>
                </a:lnTo>
                <a:lnTo>
                  <a:pt x="6594" y="5256"/>
                </a:lnTo>
                <a:lnTo>
                  <a:pt x="6448" y="5256"/>
                </a:lnTo>
                <a:lnTo>
                  <a:pt x="6400" y="5305"/>
                </a:lnTo>
                <a:lnTo>
                  <a:pt x="5621" y="6011"/>
                </a:lnTo>
                <a:lnTo>
                  <a:pt x="5280" y="6303"/>
                </a:lnTo>
                <a:lnTo>
                  <a:pt x="5134" y="6473"/>
                </a:lnTo>
                <a:lnTo>
                  <a:pt x="5086" y="6570"/>
                </a:lnTo>
                <a:lnTo>
                  <a:pt x="5037" y="6668"/>
                </a:lnTo>
                <a:lnTo>
                  <a:pt x="5037" y="6716"/>
                </a:lnTo>
                <a:lnTo>
                  <a:pt x="5037" y="6741"/>
                </a:lnTo>
                <a:lnTo>
                  <a:pt x="5086" y="6789"/>
                </a:lnTo>
                <a:lnTo>
                  <a:pt x="5110" y="6814"/>
                </a:lnTo>
                <a:lnTo>
                  <a:pt x="5183" y="6911"/>
                </a:lnTo>
                <a:lnTo>
                  <a:pt x="5256" y="7033"/>
                </a:lnTo>
                <a:lnTo>
                  <a:pt x="5426" y="7227"/>
                </a:lnTo>
                <a:lnTo>
                  <a:pt x="5791" y="7617"/>
                </a:lnTo>
                <a:lnTo>
                  <a:pt x="6156" y="8079"/>
                </a:lnTo>
                <a:lnTo>
                  <a:pt x="6521" y="8541"/>
                </a:lnTo>
                <a:lnTo>
                  <a:pt x="5694" y="9466"/>
                </a:lnTo>
                <a:lnTo>
                  <a:pt x="5256" y="9904"/>
                </a:lnTo>
                <a:lnTo>
                  <a:pt x="5159" y="10025"/>
                </a:lnTo>
                <a:lnTo>
                  <a:pt x="5061" y="10147"/>
                </a:lnTo>
                <a:lnTo>
                  <a:pt x="5013" y="10269"/>
                </a:lnTo>
                <a:lnTo>
                  <a:pt x="4988" y="10415"/>
                </a:lnTo>
                <a:lnTo>
                  <a:pt x="4988" y="10439"/>
                </a:lnTo>
                <a:lnTo>
                  <a:pt x="4988" y="10512"/>
                </a:lnTo>
                <a:lnTo>
                  <a:pt x="5013" y="10585"/>
                </a:lnTo>
                <a:lnTo>
                  <a:pt x="5159" y="10780"/>
                </a:lnTo>
                <a:lnTo>
                  <a:pt x="5305" y="10950"/>
                </a:lnTo>
                <a:lnTo>
                  <a:pt x="5670" y="11291"/>
                </a:lnTo>
                <a:lnTo>
                  <a:pt x="6035" y="11607"/>
                </a:lnTo>
                <a:lnTo>
                  <a:pt x="6424" y="11875"/>
                </a:lnTo>
                <a:lnTo>
                  <a:pt x="6473" y="11899"/>
                </a:lnTo>
                <a:lnTo>
                  <a:pt x="6521" y="11923"/>
                </a:lnTo>
                <a:lnTo>
                  <a:pt x="6594" y="11899"/>
                </a:lnTo>
                <a:lnTo>
                  <a:pt x="6619" y="11899"/>
                </a:lnTo>
                <a:lnTo>
                  <a:pt x="6692" y="11826"/>
                </a:lnTo>
                <a:lnTo>
                  <a:pt x="6740" y="11729"/>
                </a:lnTo>
                <a:lnTo>
                  <a:pt x="6911" y="11631"/>
                </a:lnTo>
                <a:lnTo>
                  <a:pt x="7057" y="11510"/>
                </a:lnTo>
                <a:lnTo>
                  <a:pt x="7349" y="11266"/>
                </a:lnTo>
                <a:lnTo>
                  <a:pt x="7859" y="10828"/>
                </a:lnTo>
                <a:lnTo>
                  <a:pt x="8370" y="10342"/>
                </a:lnTo>
                <a:lnTo>
                  <a:pt x="8468" y="10439"/>
                </a:lnTo>
                <a:lnTo>
                  <a:pt x="8784" y="10707"/>
                </a:lnTo>
                <a:lnTo>
                  <a:pt x="9076" y="10999"/>
                </a:lnTo>
                <a:lnTo>
                  <a:pt x="9198" y="11120"/>
                </a:lnTo>
                <a:lnTo>
                  <a:pt x="9319" y="11218"/>
                </a:lnTo>
                <a:lnTo>
                  <a:pt x="9587" y="11364"/>
                </a:lnTo>
                <a:lnTo>
                  <a:pt x="9709" y="11485"/>
                </a:lnTo>
                <a:lnTo>
                  <a:pt x="9830" y="11583"/>
                </a:lnTo>
                <a:lnTo>
                  <a:pt x="9928" y="11704"/>
                </a:lnTo>
                <a:lnTo>
                  <a:pt x="10001" y="11753"/>
                </a:lnTo>
                <a:lnTo>
                  <a:pt x="10074" y="11777"/>
                </a:lnTo>
                <a:lnTo>
                  <a:pt x="10098" y="11802"/>
                </a:lnTo>
                <a:lnTo>
                  <a:pt x="10220" y="11802"/>
                </a:lnTo>
                <a:lnTo>
                  <a:pt x="10317" y="11777"/>
                </a:lnTo>
                <a:lnTo>
                  <a:pt x="10414" y="11729"/>
                </a:lnTo>
                <a:lnTo>
                  <a:pt x="10512" y="11680"/>
                </a:lnTo>
                <a:lnTo>
                  <a:pt x="10706" y="11534"/>
                </a:lnTo>
                <a:lnTo>
                  <a:pt x="10877" y="11388"/>
                </a:lnTo>
                <a:lnTo>
                  <a:pt x="11096" y="11218"/>
                </a:lnTo>
                <a:lnTo>
                  <a:pt x="11315" y="10999"/>
                </a:lnTo>
                <a:lnTo>
                  <a:pt x="11704" y="10585"/>
                </a:lnTo>
                <a:lnTo>
                  <a:pt x="11753" y="10512"/>
                </a:lnTo>
                <a:lnTo>
                  <a:pt x="11753" y="10439"/>
                </a:lnTo>
                <a:lnTo>
                  <a:pt x="11728" y="10366"/>
                </a:lnTo>
                <a:lnTo>
                  <a:pt x="11680" y="10317"/>
                </a:lnTo>
                <a:lnTo>
                  <a:pt x="11631" y="10244"/>
                </a:lnTo>
                <a:lnTo>
                  <a:pt x="11339" y="9904"/>
                </a:lnTo>
                <a:lnTo>
                  <a:pt x="11047" y="9588"/>
                </a:lnTo>
                <a:lnTo>
                  <a:pt x="10731" y="9271"/>
                </a:lnTo>
                <a:lnTo>
                  <a:pt x="10439" y="8955"/>
                </a:lnTo>
                <a:lnTo>
                  <a:pt x="10414" y="8906"/>
                </a:lnTo>
                <a:lnTo>
                  <a:pt x="10366" y="8882"/>
                </a:lnTo>
                <a:lnTo>
                  <a:pt x="10195" y="8639"/>
                </a:lnTo>
                <a:lnTo>
                  <a:pt x="10220" y="8590"/>
                </a:lnTo>
                <a:lnTo>
                  <a:pt x="10220" y="8517"/>
                </a:lnTo>
                <a:lnTo>
                  <a:pt x="10220" y="8468"/>
                </a:lnTo>
                <a:lnTo>
                  <a:pt x="10195" y="8420"/>
                </a:lnTo>
                <a:lnTo>
                  <a:pt x="10463" y="8152"/>
                </a:lnTo>
                <a:lnTo>
                  <a:pt x="10706" y="7909"/>
                </a:lnTo>
                <a:lnTo>
                  <a:pt x="11193" y="7422"/>
                </a:lnTo>
                <a:lnTo>
                  <a:pt x="11461" y="7179"/>
                </a:lnTo>
                <a:lnTo>
                  <a:pt x="11680" y="6911"/>
                </a:lnTo>
                <a:lnTo>
                  <a:pt x="11728" y="6838"/>
                </a:lnTo>
                <a:lnTo>
                  <a:pt x="11728" y="6741"/>
                </a:lnTo>
                <a:lnTo>
                  <a:pt x="11753" y="6692"/>
                </a:lnTo>
                <a:lnTo>
                  <a:pt x="11753" y="6643"/>
                </a:lnTo>
                <a:lnTo>
                  <a:pt x="11753" y="6570"/>
                </a:lnTo>
                <a:lnTo>
                  <a:pt x="11728" y="6522"/>
                </a:lnTo>
                <a:lnTo>
                  <a:pt x="11607" y="6351"/>
                </a:lnTo>
                <a:lnTo>
                  <a:pt x="11461" y="6205"/>
                </a:lnTo>
                <a:lnTo>
                  <a:pt x="11169" y="5913"/>
                </a:lnTo>
                <a:lnTo>
                  <a:pt x="10852" y="5597"/>
                </a:lnTo>
                <a:lnTo>
                  <a:pt x="10536" y="5305"/>
                </a:lnTo>
                <a:lnTo>
                  <a:pt x="10463" y="5256"/>
                </a:lnTo>
                <a:lnTo>
                  <a:pt x="10366" y="5256"/>
                </a:lnTo>
                <a:lnTo>
                  <a:pt x="10341" y="5232"/>
                </a:lnTo>
                <a:lnTo>
                  <a:pt x="10220" y="5208"/>
                </a:lnTo>
                <a:close/>
                <a:moveTo>
                  <a:pt x="11631" y="536"/>
                </a:moveTo>
                <a:lnTo>
                  <a:pt x="11728" y="658"/>
                </a:lnTo>
                <a:lnTo>
                  <a:pt x="11801" y="779"/>
                </a:lnTo>
                <a:lnTo>
                  <a:pt x="12020" y="998"/>
                </a:lnTo>
                <a:lnTo>
                  <a:pt x="12483" y="1412"/>
                </a:lnTo>
                <a:lnTo>
                  <a:pt x="13164" y="2044"/>
                </a:lnTo>
                <a:lnTo>
                  <a:pt x="13797" y="2677"/>
                </a:lnTo>
                <a:lnTo>
                  <a:pt x="14429" y="3334"/>
                </a:lnTo>
                <a:lnTo>
                  <a:pt x="15062" y="3991"/>
                </a:lnTo>
                <a:lnTo>
                  <a:pt x="16278" y="5354"/>
                </a:lnTo>
                <a:lnTo>
                  <a:pt x="16303" y="5354"/>
                </a:lnTo>
                <a:lnTo>
                  <a:pt x="16254" y="5548"/>
                </a:lnTo>
                <a:lnTo>
                  <a:pt x="16230" y="5719"/>
                </a:lnTo>
                <a:lnTo>
                  <a:pt x="16181" y="6084"/>
                </a:lnTo>
                <a:lnTo>
                  <a:pt x="16181" y="6838"/>
                </a:lnTo>
                <a:lnTo>
                  <a:pt x="16157" y="7690"/>
                </a:lnTo>
                <a:lnTo>
                  <a:pt x="16157" y="8541"/>
                </a:lnTo>
                <a:lnTo>
                  <a:pt x="16181" y="10244"/>
                </a:lnTo>
                <a:lnTo>
                  <a:pt x="16230" y="11948"/>
                </a:lnTo>
                <a:lnTo>
                  <a:pt x="16230" y="11972"/>
                </a:lnTo>
                <a:lnTo>
                  <a:pt x="15938" y="12167"/>
                </a:lnTo>
                <a:lnTo>
                  <a:pt x="15646" y="12410"/>
                </a:lnTo>
                <a:lnTo>
                  <a:pt x="15354" y="12653"/>
                </a:lnTo>
                <a:lnTo>
                  <a:pt x="15086" y="12921"/>
                </a:lnTo>
                <a:lnTo>
                  <a:pt x="14551" y="13456"/>
                </a:lnTo>
                <a:lnTo>
                  <a:pt x="14016" y="13992"/>
                </a:lnTo>
                <a:lnTo>
                  <a:pt x="11509" y="16401"/>
                </a:lnTo>
                <a:lnTo>
                  <a:pt x="11461" y="16474"/>
                </a:lnTo>
                <a:lnTo>
                  <a:pt x="9830" y="16571"/>
                </a:lnTo>
                <a:lnTo>
                  <a:pt x="9027" y="16595"/>
                </a:lnTo>
                <a:lnTo>
                  <a:pt x="8200" y="16620"/>
                </a:lnTo>
                <a:lnTo>
                  <a:pt x="7349" y="16595"/>
                </a:lnTo>
                <a:lnTo>
                  <a:pt x="6521" y="16571"/>
                </a:lnTo>
                <a:lnTo>
                  <a:pt x="5840" y="16498"/>
                </a:lnTo>
                <a:lnTo>
                  <a:pt x="5329" y="16498"/>
                </a:lnTo>
                <a:lnTo>
                  <a:pt x="5159" y="16522"/>
                </a:lnTo>
                <a:lnTo>
                  <a:pt x="5110" y="16401"/>
                </a:lnTo>
                <a:lnTo>
                  <a:pt x="5037" y="16255"/>
                </a:lnTo>
                <a:lnTo>
                  <a:pt x="4940" y="16133"/>
                </a:lnTo>
                <a:lnTo>
                  <a:pt x="4842" y="16011"/>
                </a:lnTo>
                <a:lnTo>
                  <a:pt x="4429" y="15549"/>
                </a:lnTo>
                <a:lnTo>
                  <a:pt x="3772" y="14868"/>
                </a:lnTo>
                <a:lnTo>
                  <a:pt x="3431" y="14527"/>
                </a:lnTo>
                <a:lnTo>
                  <a:pt x="3090" y="14211"/>
                </a:lnTo>
                <a:lnTo>
                  <a:pt x="2750" y="13919"/>
                </a:lnTo>
                <a:lnTo>
                  <a:pt x="2385" y="13651"/>
                </a:lnTo>
                <a:lnTo>
                  <a:pt x="1679" y="13116"/>
                </a:lnTo>
                <a:lnTo>
                  <a:pt x="1338" y="12824"/>
                </a:lnTo>
                <a:lnTo>
                  <a:pt x="1022" y="12532"/>
                </a:lnTo>
                <a:lnTo>
                  <a:pt x="730" y="12191"/>
                </a:lnTo>
                <a:lnTo>
                  <a:pt x="487" y="11850"/>
                </a:lnTo>
                <a:lnTo>
                  <a:pt x="535" y="11704"/>
                </a:lnTo>
                <a:lnTo>
                  <a:pt x="560" y="11534"/>
                </a:lnTo>
                <a:lnTo>
                  <a:pt x="584" y="11218"/>
                </a:lnTo>
                <a:lnTo>
                  <a:pt x="584" y="10561"/>
                </a:lnTo>
                <a:lnTo>
                  <a:pt x="584" y="9612"/>
                </a:lnTo>
                <a:lnTo>
                  <a:pt x="584" y="8663"/>
                </a:lnTo>
                <a:lnTo>
                  <a:pt x="584" y="7714"/>
                </a:lnTo>
                <a:lnTo>
                  <a:pt x="535" y="6765"/>
                </a:lnTo>
                <a:lnTo>
                  <a:pt x="535" y="6132"/>
                </a:lnTo>
                <a:lnTo>
                  <a:pt x="511" y="5792"/>
                </a:lnTo>
                <a:lnTo>
                  <a:pt x="438" y="5475"/>
                </a:lnTo>
                <a:lnTo>
                  <a:pt x="511" y="5402"/>
                </a:lnTo>
                <a:lnTo>
                  <a:pt x="1046" y="4721"/>
                </a:lnTo>
                <a:lnTo>
                  <a:pt x="1582" y="4040"/>
                </a:lnTo>
                <a:lnTo>
                  <a:pt x="2141" y="3358"/>
                </a:lnTo>
                <a:lnTo>
                  <a:pt x="2725" y="2726"/>
                </a:lnTo>
                <a:lnTo>
                  <a:pt x="2993" y="2458"/>
                </a:lnTo>
                <a:lnTo>
                  <a:pt x="3285" y="2190"/>
                </a:lnTo>
                <a:lnTo>
                  <a:pt x="3869" y="1655"/>
                </a:lnTo>
                <a:lnTo>
                  <a:pt x="4429" y="1120"/>
                </a:lnTo>
                <a:lnTo>
                  <a:pt x="4696" y="852"/>
                </a:lnTo>
                <a:lnTo>
                  <a:pt x="4964" y="560"/>
                </a:lnTo>
                <a:lnTo>
                  <a:pt x="5305" y="609"/>
                </a:lnTo>
                <a:lnTo>
                  <a:pt x="5670" y="633"/>
                </a:lnTo>
                <a:lnTo>
                  <a:pt x="6400" y="633"/>
                </a:lnTo>
                <a:lnTo>
                  <a:pt x="8127" y="609"/>
                </a:lnTo>
                <a:lnTo>
                  <a:pt x="9003" y="609"/>
                </a:lnTo>
                <a:lnTo>
                  <a:pt x="9879" y="633"/>
                </a:lnTo>
                <a:lnTo>
                  <a:pt x="10779" y="609"/>
                </a:lnTo>
                <a:lnTo>
                  <a:pt x="11217" y="585"/>
                </a:lnTo>
                <a:lnTo>
                  <a:pt x="11631" y="536"/>
                </a:lnTo>
                <a:close/>
                <a:moveTo>
                  <a:pt x="10731" y="1"/>
                </a:moveTo>
                <a:lnTo>
                  <a:pt x="9855" y="25"/>
                </a:lnTo>
                <a:lnTo>
                  <a:pt x="8127" y="49"/>
                </a:lnTo>
                <a:lnTo>
                  <a:pt x="6400" y="74"/>
                </a:lnTo>
                <a:lnTo>
                  <a:pt x="5597" y="74"/>
                </a:lnTo>
                <a:lnTo>
                  <a:pt x="5207" y="98"/>
                </a:lnTo>
                <a:lnTo>
                  <a:pt x="4818" y="171"/>
                </a:lnTo>
                <a:lnTo>
                  <a:pt x="4769" y="195"/>
                </a:lnTo>
                <a:lnTo>
                  <a:pt x="4721" y="244"/>
                </a:lnTo>
                <a:lnTo>
                  <a:pt x="4696" y="293"/>
                </a:lnTo>
                <a:lnTo>
                  <a:pt x="4696" y="341"/>
                </a:lnTo>
                <a:lnTo>
                  <a:pt x="4331" y="536"/>
                </a:lnTo>
                <a:lnTo>
                  <a:pt x="4015" y="779"/>
                </a:lnTo>
                <a:lnTo>
                  <a:pt x="3674" y="1023"/>
                </a:lnTo>
                <a:lnTo>
                  <a:pt x="3382" y="1315"/>
                </a:lnTo>
                <a:lnTo>
                  <a:pt x="2774" y="1899"/>
                </a:lnTo>
                <a:lnTo>
                  <a:pt x="2239" y="2458"/>
                </a:lnTo>
                <a:lnTo>
                  <a:pt x="1655" y="3091"/>
                </a:lnTo>
                <a:lnTo>
                  <a:pt x="1071" y="3748"/>
                </a:lnTo>
                <a:lnTo>
                  <a:pt x="535" y="4429"/>
                </a:lnTo>
                <a:lnTo>
                  <a:pt x="49" y="5135"/>
                </a:lnTo>
                <a:lnTo>
                  <a:pt x="24" y="5208"/>
                </a:lnTo>
                <a:lnTo>
                  <a:pt x="0" y="5281"/>
                </a:lnTo>
                <a:lnTo>
                  <a:pt x="24" y="5354"/>
                </a:lnTo>
                <a:lnTo>
                  <a:pt x="49" y="5402"/>
                </a:lnTo>
                <a:lnTo>
                  <a:pt x="0" y="5694"/>
                </a:lnTo>
                <a:lnTo>
                  <a:pt x="0" y="5986"/>
                </a:lnTo>
                <a:lnTo>
                  <a:pt x="24" y="6570"/>
                </a:lnTo>
                <a:lnTo>
                  <a:pt x="73" y="8468"/>
                </a:lnTo>
                <a:lnTo>
                  <a:pt x="73" y="9417"/>
                </a:lnTo>
                <a:lnTo>
                  <a:pt x="73" y="10366"/>
                </a:lnTo>
                <a:lnTo>
                  <a:pt x="49" y="10755"/>
                </a:lnTo>
                <a:lnTo>
                  <a:pt x="0" y="11145"/>
                </a:lnTo>
                <a:lnTo>
                  <a:pt x="0" y="11339"/>
                </a:lnTo>
                <a:lnTo>
                  <a:pt x="0" y="11534"/>
                </a:lnTo>
                <a:lnTo>
                  <a:pt x="24" y="11729"/>
                </a:lnTo>
                <a:lnTo>
                  <a:pt x="97" y="11899"/>
                </a:lnTo>
                <a:lnTo>
                  <a:pt x="73" y="11948"/>
                </a:lnTo>
                <a:lnTo>
                  <a:pt x="73" y="11996"/>
                </a:lnTo>
                <a:lnTo>
                  <a:pt x="146" y="12191"/>
                </a:lnTo>
                <a:lnTo>
                  <a:pt x="219" y="12361"/>
                </a:lnTo>
                <a:lnTo>
                  <a:pt x="292" y="12532"/>
                </a:lnTo>
                <a:lnTo>
                  <a:pt x="414" y="12702"/>
                </a:lnTo>
                <a:lnTo>
                  <a:pt x="535" y="12848"/>
                </a:lnTo>
                <a:lnTo>
                  <a:pt x="681" y="12994"/>
                </a:lnTo>
                <a:lnTo>
                  <a:pt x="998" y="13286"/>
                </a:lnTo>
                <a:lnTo>
                  <a:pt x="1338" y="13554"/>
                </a:lnTo>
                <a:lnTo>
                  <a:pt x="1679" y="13797"/>
                </a:lnTo>
                <a:lnTo>
                  <a:pt x="1995" y="14040"/>
                </a:lnTo>
                <a:lnTo>
                  <a:pt x="2287" y="14259"/>
                </a:lnTo>
                <a:lnTo>
                  <a:pt x="2652" y="14576"/>
                </a:lnTo>
                <a:lnTo>
                  <a:pt x="2993" y="14916"/>
                </a:lnTo>
                <a:lnTo>
                  <a:pt x="3650" y="15598"/>
                </a:lnTo>
                <a:lnTo>
                  <a:pt x="3991" y="15987"/>
                </a:lnTo>
                <a:lnTo>
                  <a:pt x="4331" y="16376"/>
                </a:lnTo>
                <a:lnTo>
                  <a:pt x="4453" y="16547"/>
                </a:lnTo>
                <a:lnTo>
                  <a:pt x="4599" y="16693"/>
                </a:lnTo>
                <a:lnTo>
                  <a:pt x="4745" y="16814"/>
                </a:lnTo>
                <a:lnTo>
                  <a:pt x="4818" y="16863"/>
                </a:lnTo>
                <a:lnTo>
                  <a:pt x="4940" y="16887"/>
                </a:lnTo>
                <a:lnTo>
                  <a:pt x="5013" y="16887"/>
                </a:lnTo>
                <a:lnTo>
                  <a:pt x="5086" y="16863"/>
                </a:lnTo>
                <a:lnTo>
                  <a:pt x="5232" y="16912"/>
                </a:lnTo>
                <a:lnTo>
                  <a:pt x="5378" y="16960"/>
                </a:lnTo>
                <a:lnTo>
                  <a:pt x="5694" y="17009"/>
                </a:lnTo>
                <a:lnTo>
                  <a:pt x="6327" y="17058"/>
                </a:lnTo>
                <a:lnTo>
                  <a:pt x="7178" y="17106"/>
                </a:lnTo>
                <a:lnTo>
                  <a:pt x="8005" y="17106"/>
                </a:lnTo>
                <a:lnTo>
                  <a:pt x="8906" y="17131"/>
                </a:lnTo>
                <a:lnTo>
                  <a:pt x="9806" y="17106"/>
                </a:lnTo>
                <a:lnTo>
                  <a:pt x="10706" y="17033"/>
                </a:lnTo>
                <a:lnTo>
                  <a:pt x="11582" y="16936"/>
                </a:lnTo>
                <a:lnTo>
                  <a:pt x="11655" y="16912"/>
                </a:lnTo>
                <a:lnTo>
                  <a:pt x="11704" y="16887"/>
                </a:lnTo>
                <a:lnTo>
                  <a:pt x="11753" y="16839"/>
                </a:lnTo>
                <a:lnTo>
                  <a:pt x="11801" y="16790"/>
                </a:lnTo>
                <a:lnTo>
                  <a:pt x="11850" y="16741"/>
                </a:lnTo>
                <a:lnTo>
                  <a:pt x="14210" y="14454"/>
                </a:lnTo>
                <a:lnTo>
                  <a:pt x="14794" y="13919"/>
                </a:lnTo>
                <a:lnTo>
                  <a:pt x="15403" y="13383"/>
                </a:lnTo>
                <a:lnTo>
                  <a:pt x="15694" y="13091"/>
                </a:lnTo>
                <a:lnTo>
                  <a:pt x="15986" y="12799"/>
                </a:lnTo>
                <a:lnTo>
                  <a:pt x="16230" y="12507"/>
                </a:lnTo>
                <a:lnTo>
                  <a:pt x="16473" y="12191"/>
                </a:lnTo>
                <a:lnTo>
                  <a:pt x="16570" y="12191"/>
                </a:lnTo>
                <a:lnTo>
                  <a:pt x="16668" y="12142"/>
                </a:lnTo>
                <a:lnTo>
                  <a:pt x="16716" y="12069"/>
                </a:lnTo>
                <a:lnTo>
                  <a:pt x="16741" y="11948"/>
                </a:lnTo>
                <a:lnTo>
                  <a:pt x="16692" y="10244"/>
                </a:lnTo>
                <a:lnTo>
                  <a:pt x="16668" y="8541"/>
                </a:lnTo>
                <a:lnTo>
                  <a:pt x="16692" y="6838"/>
                </a:lnTo>
                <a:lnTo>
                  <a:pt x="16716" y="6084"/>
                </a:lnTo>
                <a:lnTo>
                  <a:pt x="16716" y="5694"/>
                </a:lnTo>
                <a:lnTo>
                  <a:pt x="16692" y="5500"/>
                </a:lnTo>
                <a:lnTo>
                  <a:pt x="16643" y="5329"/>
                </a:lnTo>
                <a:lnTo>
                  <a:pt x="16692" y="5232"/>
                </a:lnTo>
                <a:lnTo>
                  <a:pt x="16716" y="5159"/>
                </a:lnTo>
                <a:lnTo>
                  <a:pt x="16692" y="5062"/>
                </a:lnTo>
                <a:lnTo>
                  <a:pt x="16643" y="4989"/>
                </a:lnTo>
                <a:lnTo>
                  <a:pt x="16084" y="4332"/>
                </a:lnTo>
                <a:lnTo>
                  <a:pt x="15500" y="3675"/>
                </a:lnTo>
                <a:lnTo>
                  <a:pt x="14916" y="3042"/>
                </a:lnTo>
                <a:lnTo>
                  <a:pt x="14308" y="2434"/>
                </a:lnTo>
                <a:lnTo>
                  <a:pt x="13651" y="1801"/>
                </a:lnTo>
                <a:lnTo>
                  <a:pt x="12994" y="1169"/>
                </a:lnTo>
                <a:lnTo>
                  <a:pt x="12726" y="901"/>
                </a:lnTo>
                <a:lnTo>
                  <a:pt x="12434" y="633"/>
                </a:lnTo>
                <a:lnTo>
                  <a:pt x="12288" y="512"/>
                </a:lnTo>
                <a:lnTo>
                  <a:pt x="12142" y="390"/>
                </a:lnTo>
                <a:lnTo>
                  <a:pt x="11972" y="293"/>
                </a:lnTo>
                <a:lnTo>
                  <a:pt x="11801" y="244"/>
                </a:lnTo>
                <a:lnTo>
                  <a:pt x="11777" y="171"/>
                </a:lnTo>
                <a:lnTo>
                  <a:pt x="11728" y="98"/>
                </a:lnTo>
                <a:lnTo>
                  <a:pt x="11655" y="74"/>
                </a:lnTo>
                <a:lnTo>
                  <a:pt x="11582" y="49"/>
                </a:lnTo>
                <a:lnTo>
                  <a:pt x="11144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>
            <a:spLocks noGrp="1"/>
          </p:cNvSpPr>
          <p:nvPr>
            <p:ph type="title"/>
          </p:nvPr>
        </p:nvSpPr>
        <p:spPr>
          <a:xfrm>
            <a:off x="-6000" y="822750"/>
            <a:ext cx="91560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Integrated monitoring </a:t>
            </a:r>
            <a:r>
              <a:rPr lang="en">
                <a:solidFill>
                  <a:schemeClr val="lt1"/>
                </a:solidFill>
              </a:rPr>
              <a:t>UI</a:t>
            </a:r>
            <a:endParaRPr/>
          </a:p>
        </p:txBody>
      </p:sp>
      <p:sp>
        <p:nvSpPr>
          <p:cNvPr id="125" name="Google Shape;125;p17"/>
          <p:cNvSpPr/>
          <p:nvPr/>
        </p:nvSpPr>
        <p:spPr>
          <a:xfrm>
            <a:off x="4141750" y="281250"/>
            <a:ext cx="704650" cy="686762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1800" y="1495578"/>
            <a:ext cx="6148588" cy="33374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7"/>
          <p:cNvSpPr/>
          <p:nvPr/>
        </p:nvSpPr>
        <p:spPr>
          <a:xfrm>
            <a:off x="1074812" y="1282313"/>
            <a:ext cx="6922583" cy="3763929"/>
          </a:xfrm>
          <a:custGeom>
            <a:avLst/>
            <a:gdLst/>
            <a:ahLst/>
            <a:cxnLst/>
            <a:rect l="l" t="t" r="r" b="b"/>
            <a:pathLst>
              <a:path w="65189" h="62358" extrusionOk="0">
                <a:moveTo>
                  <a:pt x="40283" y="1525"/>
                </a:moveTo>
                <a:lnTo>
                  <a:pt x="40000" y="1541"/>
                </a:lnTo>
                <a:lnTo>
                  <a:pt x="40000" y="1541"/>
                </a:lnTo>
                <a:lnTo>
                  <a:pt x="39811" y="1604"/>
                </a:lnTo>
                <a:lnTo>
                  <a:pt x="40283" y="1525"/>
                </a:lnTo>
                <a:close/>
                <a:moveTo>
                  <a:pt x="22547" y="1793"/>
                </a:moveTo>
                <a:lnTo>
                  <a:pt x="22359" y="1887"/>
                </a:lnTo>
                <a:lnTo>
                  <a:pt x="21981" y="2359"/>
                </a:lnTo>
                <a:lnTo>
                  <a:pt x="24057" y="1981"/>
                </a:lnTo>
                <a:lnTo>
                  <a:pt x="23208" y="2076"/>
                </a:lnTo>
                <a:lnTo>
                  <a:pt x="22925" y="1981"/>
                </a:lnTo>
                <a:lnTo>
                  <a:pt x="22642" y="1887"/>
                </a:lnTo>
                <a:lnTo>
                  <a:pt x="22642" y="1793"/>
                </a:lnTo>
                <a:close/>
                <a:moveTo>
                  <a:pt x="64528" y="13585"/>
                </a:moveTo>
                <a:lnTo>
                  <a:pt x="64528" y="13679"/>
                </a:lnTo>
                <a:lnTo>
                  <a:pt x="64551" y="13679"/>
                </a:lnTo>
                <a:lnTo>
                  <a:pt x="64528" y="13585"/>
                </a:lnTo>
                <a:close/>
                <a:moveTo>
                  <a:pt x="33868" y="58678"/>
                </a:moveTo>
                <a:lnTo>
                  <a:pt x="34057" y="58772"/>
                </a:lnTo>
                <a:lnTo>
                  <a:pt x="34057" y="58772"/>
                </a:lnTo>
                <a:lnTo>
                  <a:pt x="33962" y="58678"/>
                </a:lnTo>
                <a:close/>
                <a:moveTo>
                  <a:pt x="30849" y="58678"/>
                </a:moveTo>
                <a:lnTo>
                  <a:pt x="30943" y="58772"/>
                </a:lnTo>
                <a:lnTo>
                  <a:pt x="30283" y="58867"/>
                </a:lnTo>
                <a:lnTo>
                  <a:pt x="30472" y="58772"/>
                </a:lnTo>
                <a:lnTo>
                  <a:pt x="30849" y="58678"/>
                </a:lnTo>
                <a:close/>
                <a:moveTo>
                  <a:pt x="32264" y="59056"/>
                </a:moveTo>
                <a:lnTo>
                  <a:pt x="33113" y="59244"/>
                </a:lnTo>
                <a:lnTo>
                  <a:pt x="31698" y="59339"/>
                </a:lnTo>
                <a:lnTo>
                  <a:pt x="31415" y="59339"/>
                </a:lnTo>
                <a:lnTo>
                  <a:pt x="32264" y="59056"/>
                </a:lnTo>
                <a:close/>
                <a:moveTo>
                  <a:pt x="60849" y="0"/>
                </a:moveTo>
                <a:lnTo>
                  <a:pt x="58679" y="95"/>
                </a:lnTo>
                <a:lnTo>
                  <a:pt x="56792" y="189"/>
                </a:lnTo>
                <a:lnTo>
                  <a:pt x="58584" y="378"/>
                </a:lnTo>
                <a:lnTo>
                  <a:pt x="58301" y="189"/>
                </a:lnTo>
                <a:lnTo>
                  <a:pt x="59151" y="378"/>
                </a:lnTo>
                <a:lnTo>
                  <a:pt x="58679" y="472"/>
                </a:lnTo>
                <a:lnTo>
                  <a:pt x="58018" y="472"/>
                </a:lnTo>
                <a:lnTo>
                  <a:pt x="56792" y="283"/>
                </a:lnTo>
                <a:lnTo>
                  <a:pt x="55943" y="283"/>
                </a:lnTo>
                <a:lnTo>
                  <a:pt x="54528" y="378"/>
                </a:lnTo>
                <a:lnTo>
                  <a:pt x="50660" y="378"/>
                </a:lnTo>
                <a:lnTo>
                  <a:pt x="48585" y="472"/>
                </a:lnTo>
                <a:lnTo>
                  <a:pt x="46226" y="472"/>
                </a:lnTo>
                <a:lnTo>
                  <a:pt x="43868" y="283"/>
                </a:lnTo>
                <a:lnTo>
                  <a:pt x="44056" y="472"/>
                </a:lnTo>
                <a:lnTo>
                  <a:pt x="44339" y="472"/>
                </a:lnTo>
                <a:lnTo>
                  <a:pt x="43396" y="661"/>
                </a:lnTo>
                <a:lnTo>
                  <a:pt x="42170" y="849"/>
                </a:lnTo>
                <a:lnTo>
                  <a:pt x="40849" y="755"/>
                </a:lnTo>
                <a:lnTo>
                  <a:pt x="40377" y="661"/>
                </a:lnTo>
                <a:lnTo>
                  <a:pt x="39906" y="566"/>
                </a:lnTo>
                <a:lnTo>
                  <a:pt x="39717" y="566"/>
                </a:lnTo>
                <a:lnTo>
                  <a:pt x="38207" y="661"/>
                </a:lnTo>
                <a:lnTo>
                  <a:pt x="36509" y="944"/>
                </a:lnTo>
                <a:lnTo>
                  <a:pt x="34906" y="1132"/>
                </a:lnTo>
                <a:lnTo>
                  <a:pt x="33585" y="1132"/>
                </a:lnTo>
                <a:lnTo>
                  <a:pt x="33962" y="1038"/>
                </a:lnTo>
                <a:lnTo>
                  <a:pt x="33774" y="944"/>
                </a:lnTo>
                <a:lnTo>
                  <a:pt x="33396" y="944"/>
                </a:lnTo>
                <a:lnTo>
                  <a:pt x="32453" y="1038"/>
                </a:lnTo>
                <a:lnTo>
                  <a:pt x="30283" y="1321"/>
                </a:lnTo>
                <a:lnTo>
                  <a:pt x="30472" y="1415"/>
                </a:lnTo>
                <a:lnTo>
                  <a:pt x="30566" y="1510"/>
                </a:lnTo>
                <a:lnTo>
                  <a:pt x="29151" y="1604"/>
                </a:lnTo>
                <a:lnTo>
                  <a:pt x="29057" y="1698"/>
                </a:lnTo>
                <a:lnTo>
                  <a:pt x="29717" y="1698"/>
                </a:lnTo>
                <a:lnTo>
                  <a:pt x="28208" y="1793"/>
                </a:lnTo>
                <a:lnTo>
                  <a:pt x="27547" y="1793"/>
                </a:lnTo>
                <a:lnTo>
                  <a:pt x="27642" y="1698"/>
                </a:lnTo>
                <a:lnTo>
                  <a:pt x="28585" y="1510"/>
                </a:lnTo>
                <a:lnTo>
                  <a:pt x="27736" y="1604"/>
                </a:lnTo>
                <a:lnTo>
                  <a:pt x="26887" y="1698"/>
                </a:lnTo>
                <a:lnTo>
                  <a:pt x="26038" y="1698"/>
                </a:lnTo>
                <a:lnTo>
                  <a:pt x="25189" y="1793"/>
                </a:lnTo>
                <a:lnTo>
                  <a:pt x="25189" y="1793"/>
                </a:lnTo>
                <a:lnTo>
                  <a:pt x="25755" y="1698"/>
                </a:lnTo>
                <a:lnTo>
                  <a:pt x="24906" y="1793"/>
                </a:lnTo>
                <a:lnTo>
                  <a:pt x="24057" y="1981"/>
                </a:lnTo>
                <a:lnTo>
                  <a:pt x="25094" y="1887"/>
                </a:lnTo>
                <a:lnTo>
                  <a:pt x="26132" y="1981"/>
                </a:lnTo>
                <a:lnTo>
                  <a:pt x="24906" y="2264"/>
                </a:lnTo>
                <a:lnTo>
                  <a:pt x="23585" y="2359"/>
                </a:lnTo>
                <a:lnTo>
                  <a:pt x="23585" y="2453"/>
                </a:lnTo>
                <a:lnTo>
                  <a:pt x="23585" y="2547"/>
                </a:lnTo>
                <a:lnTo>
                  <a:pt x="25566" y="2359"/>
                </a:lnTo>
                <a:lnTo>
                  <a:pt x="27547" y="2264"/>
                </a:lnTo>
                <a:lnTo>
                  <a:pt x="29434" y="1981"/>
                </a:lnTo>
                <a:lnTo>
                  <a:pt x="30377" y="1793"/>
                </a:lnTo>
                <a:lnTo>
                  <a:pt x="31321" y="1604"/>
                </a:lnTo>
                <a:lnTo>
                  <a:pt x="30472" y="1887"/>
                </a:lnTo>
                <a:lnTo>
                  <a:pt x="30660" y="1981"/>
                </a:lnTo>
                <a:lnTo>
                  <a:pt x="31038" y="2076"/>
                </a:lnTo>
                <a:lnTo>
                  <a:pt x="31981" y="2170"/>
                </a:lnTo>
                <a:lnTo>
                  <a:pt x="33302" y="2170"/>
                </a:lnTo>
                <a:lnTo>
                  <a:pt x="34717" y="2076"/>
                </a:lnTo>
                <a:lnTo>
                  <a:pt x="37075" y="1887"/>
                </a:lnTo>
                <a:lnTo>
                  <a:pt x="37830" y="1793"/>
                </a:lnTo>
                <a:lnTo>
                  <a:pt x="37924" y="1698"/>
                </a:lnTo>
                <a:lnTo>
                  <a:pt x="38868" y="1604"/>
                </a:lnTo>
                <a:lnTo>
                  <a:pt x="38962" y="1510"/>
                </a:lnTo>
                <a:lnTo>
                  <a:pt x="38868" y="1510"/>
                </a:lnTo>
                <a:lnTo>
                  <a:pt x="38113" y="1415"/>
                </a:lnTo>
                <a:lnTo>
                  <a:pt x="40000" y="1510"/>
                </a:lnTo>
                <a:lnTo>
                  <a:pt x="38868" y="1604"/>
                </a:lnTo>
                <a:lnTo>
                  <a:pt x="40000" y="1541"/>
                </a:lnTo>
                <a:lnTo>
                  <a:pt x="40000" y="1541"/>
                </a:lnTo>
                <a:lnTo>
                  <a:pt x="40094" y="1510"/>
                </a:lnTo>
                <a:lnTo>
                  <a:pt x="40377" y="1510"/>
                </a:lnTo>
                <a:lnTo>
                  <a:pt x="40283" y="1525"/>
                </a:lnTo>
                <a:lnTo>
                  <a:pt x="40283" y="1525"/>
                </a:lnTo>
                <a:lnTo>
                  <a:pt x="40566" y="1510"/>
                </a:lnTo>
                <a:lnTo>
                  <a:pt x="41509" y="1604"/>
                </a:lnTo>
                <a:lnTo>
                  <a:pt x="44151" y="1415"/>
                </a:lnTo>
                <a:lnTo>
                  <a:pt x="45000" y="1321"/>
                </a:lnTo>
                <a:lnTo>
                  <a:pt x="44434" y="1321"/>
                </a:lnTo>
                <a:lnTo>
                  <a:pt x="45188" y="1132"/>
                </a:lnTo>
                <a:lnTo>
                  <a:pt x="45660" y="1227"/>
                </a:lnTo>
                <a:lnTo>
                  <a:pt x="45755" y="1227"/>
                </a:lnTo>
                <a:lnTo>
                  <a:pt x="45755" y="1321"/>
                </a:lnTo>
                <a:lnTo>
                  <a:pt x="45377" y="1321"/>
                </a:lnTo>
                <a:lnTo>
                  <a:pt x="46038" y="1415"/>
                </a:lnTo>
                <a:lnTo>
                  <a:pt x="46792" y="1321"/>
                </a:lnTo>
                <a:lnTo>
                  <a:pt x="46792" y="1227"/>
                </a:lnTo>
                <a:lnTo>
                  <a:pt x="46981" y="1321"/>
                </a:lnTo>
                <a:lnTo>
                  <a:pt x="47547" y="1321"/>
                </a:lnTo>
                <a:lnTo>
                  <a:pt x="47358" y="1510"/>
                </a:lnTo>
                <a:lnTo>
                  <a:pt x="46981" y="1510"/>
                </a:lnTo>
                <a:lnTo>
                  <a:pt x="46792" y="1415"/>
                </a:lnTo>
                <a:lnTo>
                  <a:pt x="43868" y="1698"/>
                </a:lnTo>
                <a:lnTo>
                  <a:pt x="45566" y="1698"/>
                </a:lnTo>
                <a:lnTo>
                  <a:pt x="47264" y="1604"/>
                </a:lnTo>
                <a:lnTo>
                  <a:pt x="50566" y="1321"/>
                </a:lnTo>
                <a:lnTo>
                  <a:pt x="52169" y="1227"/>
                </a:lnTo>
                <a:lnTo>
                  <a:pt x="55471" y="1227"/>
                </a:lnTo>
                <a:lnTo>
                  <a:pt x="57075" y="1415"/>
                </a:lnTo>
                <a:lnTo>
                  <a:pt x="56603" y="1321"/>
                </a:lnTo>
                <a:lnTo>
                  <a:pt x="56509" y="1227"/>
                </a:lnTo>
                <a:lnTo>
                  <a:pt x="57264" y="1132"/>
                </a:lnTo>
                <a:lnTo>
                  <a:pt x="58396" y="1227"/>
                </a:lnTo>
                <a:lnTo>
                  <a:pt x="58773" y="1227"/>
                </a:lnTo>
                <a:lnTo>
                  <a:pt x="58962" y="1321"/>
                </a:lnTo>
                <a:lnTo>
                  <a:pt x="59905" y="1321"/>
                </a:lnTo>
                <a:lnTo>
                  <a:pt x="61037" y="1510"/>
                </a:lnTo>
                <a:lnTo>
                  <a:pt x="61603" y="1698"/>
                </a:lnTo>
                <a:lnTo>
                  <a:pt x="62075" y="1887"/>
                </a:lnTo>
                <a:lnTo>
                  <a:pt x="62452" y="2076"/>
                </a:lnTo>
                <a:lnTo>
                  <a:pt x="62547" y="2359"/>
                </a:lnTo>
                <a:lnTo>
                  <a:pt x="62641" y="4528"/>
                </a:lnTo>
                <a:lnTo>
                  <a:pt x="62641" y="8113"/>
                </a:lnTo>
                <a:lnTo>
                  <a:pt x="62547" y="17547"/>
                </a:lnTo>
                <a:lnTo>
                  <a:pt x="62547" y="22547"/>
                </a:lnTo>
                <a:lnTo>
                  <a:pt x="62641" y="27075"/>
                </a:lnTo>
                <a:lnTo>
                  <a:pt x="62830" y="30849"/>
                </a:lnTo>
                <a:lnTo>
                  <a:pt x="62924" y="32169"/>
                </a:lnTo>
                <a:lnTo>
                  <a:pt x="63113" y="33207"/>
                </a:lnTo>
                <a:lnTo>
                  <a:pt x="63113" y="34528"/>
                </a:lnTo>
                <a:lnTo>
                  <a:pt x="63207" y="35943"/>
                </a:lnTo>
                <a:lnTo>
                  <a:pt x="63207" y="36886"/>
                </a:lnTo>
                <a:lnTo>
                  <a:pt x="63113" y="38396"/>
                </a:lnTo>
                <a:lnTo>
                  <a:pt x="62830" y="42358"/>
                </a:lnTo>
                <a:lnTo>
                  <a:pt x="62547" y="46509"/>
                </a:lnTo>
                <a:lnTo>
                  <a:pt x="62452" y="48207"/>
                </a:lnTo>
                <a:lnTo>
                  <a:pt x="62547" y="49527"/>
                </a:lnTo>
                <a:lnTo>
                  <a:pt x="62547" y="51131"/>
                </a:lnTo>
                <a:lnTo>
                  <a:pt x="62547" y="52735"/>
                </a:lnTo>
                <a:lnTo>
                  <a:pt x="62358" y="53584"/>
                </a:lnTo>
                <a:lnTo>
                  <a:pt x="62264" y="54339"/>
                </a:lnTo>
                <a:lnTo>
                  <a:pt x="61981" y="55093"/>
                </a:lnTo>
                <a:lnTo>
                  <a:pt x="61603" y="55754"/>
                </a:lnTo>
                <a:lnTo>
                  <a:pt x="61792" y="55754"/>
                </a:lnTo>
                <a:lnTo>
                  <a:pt x="61886" y="55565"/>
                </a:lnTo>
                <a:lnTo>
                  <a:pt x="62169" y="55376"/>
                </a:lnTo>
                <a:lnTo>
                  <a:pt x="62264" y="55565"/>
                </a:lnTo>
                <a:lnTo>
                  <a:pt x="62169" y="55754"/>
                </a:lnTo>
                <a:lnTo>
                  <a:pt x="61981" y="56225"/>
                </a:lnTo>
                <a:lnTo>
                  <a:pt x="61792" y="56037"/>
                </a:lnTo>
                <a:lnTo>
                  <a:pt x="61509" y="55754"/>
                </a:lnTo>
                <a:lnTo>
                  <a:pt x="61603" y="55942"/>
                </a:lnTo>
                <a:lnTo>
                  <a:pt x="61509" y="55942"/>
                </a:lnTo>
                <a:lnTo>
                  <a:pt x="61603" y="56037"/>
                </a:lnTo>
                <a:lnTo>
                  <a:pt x="60094" y="56320"/>
                </a:lnTo>
                <a:lnTo>
                  <a:pt x="58773" y="56414"/>
                </a:lnTo>
                <a:lnTo>
                  <a:pt x="57547" y="56508"/>
                </a:lnTo>
                <a:lnTo>
                  <a:pt x="56415" y="56508"/>
                </a:lnTo>
                <a:lnTo>
                  <a:pt x="56698" y="56320"/>
                </a:lnTo>
                <a:lnTo>
                  <a:pt x="56698" y="56320"/>
                </a:lnTo>
                <a:lnTo>
                  <a:pt x="56037" y="56508"/>
                </a:lnTo>
                <a:lnTo>
                  <a:pt x="54811" y="56886"/>
                </a:lnTo>
                <a:lnTo>
                  <a:pt x="53679" y="57074"/>
                </a:lnTo>
                <a:lnTo>
                  <a:pt x="53868" y="56791"/>
                </a:lnTo>
                <a:lnTo>
                  <a:pt x="54245" y="56697"/>
                </a:lnTo>
                <a:lnTo>
                  <a:pt x="53019" y="56886"/>
                </a:lnTo>
                <a:lnTo>
                  <a:pt x="51698" y="56980"/>
                </a:lnTo>
                <a:lnTo>
                  <a:pt x="50943" y="57074"/>
                </a:lnTo>
                <a:lnTo>
                  <a:pt x="51132" y="57169"/>
                </a:lnTo>
                <a:lnTo>
                  <a:pt x="48962" y="57452"/>
                </a:lnTo>
                <a:lnTo>
                  <a:pt x="48962" y="57357"/>
                </a:lnTo>
                <a:lnTo>
                  <a:pt x="48019" y="57452"/>
                </a:lnTo>
                <a:lnTo>
                  <a:pt x="47641" y="57452"/>
                </a:lnTo>
                <a:lnTo>
                  <a:pt x="46604" y="57546"/>
                </a:lnTo>
                <a:lnTo>
                  <a:pt x="44717" y="57546"/>
                </a:lnTo>
                <a:lnTo>
                  <a:pt x="44339" y="57452"/>
                </a:lnTo>
                <a:lnTo>
                  <a:pt x="45000" y="57263"/>
                </a:lnTo>
                <a:lnTo>
                  <a:pt x="40000" y="57829"/>
                </a:lnTo>
                <a:lnTo>
                  <a:pt x="38019" y="58206"/>
                </a:lnTo>
                <a:lnTo>
                  <a:pt x="37547" y="58018"/>
                </a:lnTo>
                <a:lnTo>
                  <a:pt x="37075" y="58018"/>
                </a:lnTo>
                <a:lnTo>
                  <a:pt x="36698" y="58112"/>
                </a:lnTo>
                <a:lnTo>
                  <a:pt x="36415" y="58301"/>
                </a:lnTo>
                <a:lnTo>
                  <a:pt x="36038" y="58301"/>
                </a:lnTo>
                <a:lnTo>
                  <a:pt x="36038" y="58395"/>
                </a:lnTo>
                <a:lnTo>
                  <a:pt x="36321" y="58395"/>
                </a:lnTo>
                <a:lnTo>
                  <a:pt x="36132" y="58678"/>
                </a:lnTo>
                <a:lnTo>
                  <a:pt x="37075" y="58678"/>
                </a:lnTo>
                <a:lnTo>
                  <a:pt x="37830" y="58584"/>
                </a:lnTo>
                <a:lnTo>
                  <a:pt x="38585" y="58489"/>
                </a:lnTo>
                <a:lnTo>
                  <a:pt x="39434" y="58489"/>
                </a:lnTo>
                <a:lnTo>
                  <a:pt x="38585" y="58867"/>
                </a:lnTo>
                <a:lnTo>
                  <a:pt x="37358" y="59244"/>
                </a:lnTo>
                <a:lnTo>
                  <a:pt x="36792" y="59339"/>
                </a:lnTo>
                <a:lnTo>
                  <a:pt x="36226" y="59339"/>
                </a:lnTo>
                <a:lnTo>
                  <a:pt x="35755" y="59244"/>
                </a:lnTo>
                <a:lnTo>
                  <a:pt x="35566" y="59056"/>
                </a:lnTo>
                <a:lnTo>
                  <a:pt x="35472" y="58867"/>
                </a:lnTo>
                <a:lnTo>
                  <a:pt x="36509" y="58772"/>
                </a:lnTo>
                <a:lnTo>
                  <a:pt x="35377" y="58678"/>
                </a:lnTo>
                <a:lnTo>
                  <a:pt x="34151" y="58772"/>
                </a:lnTo>
                <a:lnTo>
                  <a:pt x="34057" y="58772"/>
                </a:lnTo>
                <a:lnTo>
                  <a:pt x="33208" y="58961"/>
                </a:lnTo>
                <a:lnTo>
                  <a:pt x="32264" y="59056"/>
                </a:lnTo>
                <a:lnTo>
                  <a:pt x="32264" y="59056"/>
                </a:lnTo>
                <a:lnTo>
                  <a:pt x="33113" y="58867"/>
                </a:lnTo>
                <a:lnTo>
                  <a:pt x="31887" y="58489"/>
                </a:lnTo>
                <a:lnTo>
                  <a:pt x="31132" y="58395"/>
                </a:lnTo>
                <a:lnTo>
                  <a:pt x="31038" y="58301"/>
                </a:lnTo>
                <a:lnTo>
                  <a:pt x="31132" y="58301"/>
                </a:lnTo>
                <a:lnTo>
                  <a:pt x="31509" y="58206"/>
                </a:lnTo>
                <a:lnTo>
                  <a:pt x="30660" y="58206"/>
                </a:lnTo>
                <a:lnTo>
                  <a:pt x="30283" y="58301"/>
                </a:lnTo>
                <a:lnTo>
                  <a:pt x="29906" y="58489"/>
                </a:lnTo>
                <a:lnTo>
                  <a:pt x="29151" y="58678"/>
                </a:lnTo>
                <a:lnTo>
                  <a:pt x="29340" y="58584"/>
                </a:lnTo>
                <a:lnTo>
                  <a:pt x="29434" y="58395"/>
                </a:lnTo>
                <a:lnTo>
                  <a:pt x="29434" y="58395"/>
                </a:lnTo>
                <a:lnTo>
                  <a:pt x="28585" y="58489"/>
                </a:lnTo>
                <a:lnTo>
                  <a:pt x="28491" y="58584"/>
                </a:lnTo>
                <a:lnTo>
                  <a:pt x="28396" y="58678"/>
                </a:lnTo>
                <a:lnTo>
                  <a:pt x="27736" y="58867"/>
                </a:lnTo>
                <a:lnTo>
                  <a:pt x="25660" y="59150"/>
                </a:lnTo>
                <a:lnTo>
                  <a:pt x="22170" y="59622"/>
                </a:lnTo>
                <a:lnTo>
                  <a:pt x="22359" y="59527"/>
                </a:lnTo>
                <a:lnTo>
                  <a:pt x="22359" y="59433"/>
                </a:lnTo>
                <a:lnTo>
                  <a:pt x="22264" y="59433"/>
                </a:lnTo>
                <a:lnTo>
                  <a:pt x="22453" y="59244"/>
                </a:lnTo>
                <a:lnTo>
                  <a:pt x="22453" y="59056"/>
                </a:lnTo>
                <a:lnTo>
                  <a:pt x="21132" y="59339"/>
                </a:lnTo>
                <a:lnTo>
                  <a:pt x="19246" y="59716"/>
                </a:lnTo>
                <a:lnTo>
                  <a:pt x="18208" y="59810"/>
                </a:lnTo>
                <a:lnTo>
                  <a:pt x="17264" y="59905"/>
                </a:lnTo>
                <a:lnTo>
                  <a:pt x="16415" y="59905"/>
                </a:lnTo>
                <a:lnTo>
                  <a:pt x="15849" y="59810"/>
                </a:lnTo>
                <a:lnTo>
                  <a:pt x="14246" y="59810"/>
                </a:lnTo>
                <a:lnTo>
                  <a:pt x="11981" y="59999"/>
                </a:lnTo>
                <a:lnTo>
                  <a:pt x="11981" y="59999"/>
                </a:lnTo>
                <a:lnTo>
                  <a:pt x="12359" y="59905"/>
                </a:lnTo>
                <a:lnTo>
                  <a:pt x="12736" y="59716"/>
                </a:lnTo>
                <a:lnTo>
                  <a:pt x="11415" y="59905"/>
                </a:lnTo>
                <a:lnTo>
                  <a:pt x="10000" y="60093"/>
                </a:lnTo>
                <a:lnTo>
                  <a:pt x="7076" y="60188"/>
                </a:lnTo>
                <a:lnTo>
                  <a:pt x="4151" y="60376"/>
                </a:lnTo>
                <a:lnTo>
                  <a:pt x="2831" y="60471"/>
                </a:lnTo>
                <a:lnTo>
                  <a:pt x="1604" y="60659"/>
                </a:lnTo>
                <a:lnTo>
                  <a:pt x="1227" y="59244"/>
                </a:lnTo>
                <a:lnTo>
                  <a:pt x="1038" y="57735"/>
                </a:lnTo>
                <a:lnTo>
                  <a:pt x="850" y="56131"/>
                </a:lnTo>
                <a:lnTo>
                  <a:pt x="755" y="54433"/>
                </a:lnTo>
                <a:lnTo>
                  <a:pt x="755" y="52735"/>
                </a:lnTo>
                <a:lnTo>
                  <a:pt x="755" y="50942"/>
                </a:lnTo>
                <a:lnTo>
                  <a:pt x="1038" y="47263"/>
                </a:lnTo>
                <a:lnTo>
                  <a:pt x="1321" y="43678"/>
                </a:lnTo>
                <a:lnTo>
                  <a:pt x="1699" y="39999"/>
                </a:lnTo>
                <a:lnTo>
                  <a:pt x="2453" y="33301"/>
                </a:lnTo>
                <a:lnTo>
                  <a:pt x="2548" y="33962"/>
                </a:lnTo>
                <a:lnTo>
                  <a:pt x="2642" y="34622"/>
                </a:lnTo>
                <a:lnTo>
                  <a:pt x="2642" y="33018"/>
                </a:lnTo>
                <a:lnTo>
                  <a:pt x="2551" y="32287"/>
                </a:lnTo>
                <a:lnTo>
                  <a:pt x="2642" y="30000"/>
                </a:lnTo>
                <a:lnTo>
                  <a:pt x="2453" y="30377"/>
                </a:lnTo>
                <a:lnTo>
                  <a:pt x="2453" y="29245"/>
                </a:lnTo>
                <a:lnTo>
                  <a:pt x="2453" y="27830"/>
                </a:lnTo>
                <a:lnTo>
                  <a:pt x="2642" y="28301"/>
                </a:lnTo>
                <a:lnTo>
                  <a:pt x="2736" y="28018"/>
                </a:lnTo>
                <a:lnTo>
                  <a:pt x="2831" y="28018"/>
                </a:lnTo>
                <a:lnTo>
                  <a:pt x="2925" y="28207"/>
                </a:lnTo>
                <a:lnTo>
                  <a:pt x="3019" y="26415"/>
                </a:lnTo>
                <a:lnTo>
                  <a:pt x="3019" y="24811"/>
                </a:lnTo>
                <a:lnTo>
                  <a:pt x="3019" y="23113"/>
                </a:lnTo>
                <a:lnTo>
                  <a:pt x="3019" y="22170"/>
                </a:lnTo>
                <a:lnTo>
                  <a:pt x="3208" y="21320"/>
                </a:lnTo>
                <a:lnTo>
                  <a:pt x="3302" y="19528"/>
                </a:lnTo>
                <a:lnTo>
                  <a:pt x="3302" y="17641"/>
                </a:lnTo>
                <a:lnTo>
                  <a:pt x="3302" y="16887"/>
                </a:lnTo>
                <a:lnTo>
                  <a:pt x="3208" y="16321"/>
                </a:lnTo>
                <a:lnTo>
                  <a:pt x="3397" y="16415"/>
                </a:lnTo>
                <a:lnTo>
                  <a:pt x="3585" y="11981"/>
                </a:lnTo>
                <a:lnTo>
                  <a:pt x="3680" y="11415"/>
                </a:lnTo>
                <a:lnTo>
                  <a:pt x="3680" y="11698"/>
                </a:lnTo>
                <a:lnTo>
                  <a:pt x="3774" y="11132"/>
                </a:lnTo>
                <a:lnTo>
                  <a:pt x="3868" y="10660"/>
                </a:lnTo>
                <a:lnTo>
                  <a:pt x="3774" y="10094"/>
                </a:lnTo>
                <a:lnTo>
                  <a:pt x="3680" y="9623"/>
                </a:lnTo>
                <a:lnTo>
                  <a:pt x="3774" y="9434"/>
                </a:lnTo>
                <a:lnTo>
                  <a:pt x="3868" y="9245"/>
                </a:lnTo>
                <a:lnTo>
                  <a:pt x="4057" y="8491"/>
                </a:lnTo>
                <a:lnTo>
                  <a:pt x="4340" y="6321"/>
                </a:lnTo>
                <a:lnTo>
                  <a:pt x="4623" y="2264"/>
                </a:lnTo>
                <a:lnTo>
                  <a:pt x="3491" y="7170"/>
                </a:lnTo>
                <a:lnTo>
                  <a:pt x="2925" y="9906"/>
                </a:lnTo>
                <a:lnTo>
                  <a:pt x="2359" y="12736"/>
                </a:lnTo>
                <a:lnTo>
                  <a:pt x="1982" y="15377"/>
                </a:lnTo>
                <a:lnTo>
                  <a:pt x="1699" y="17830"/>
                </a:lnTo>
                <a:lnTo>
                  <a:pt x="1510" y="19905"/>
                </a:lnTo>
                <a:lnTo>
                  <a:pt x="1604" y="20754"/>
                </a:lnTo>
                <a:lnTo>
                  <a:pt x="1699" y="21509"/>
                </a:lnTo>
                <a:lnTo>
                  <a:pt x="1321" y="22453"/>
                </a:lnTo>
                <a:lnTo>
                  <a:pt x="1133" y="23585"/>
                </a:lnTo>
                <a:lnTo>
                  <a:pt x="1038" y="24905"/>
                </a:lnTo>
                <a:lnTo>
                  <a:pt x="1038" y="26226"/>
                </a:lnTo>
                <a:lnTo>
                  <a:pt x="1038" y="28962"/>
                </a:lnTo>
                <a:lnTo>
                  <a:pt x="1038" y="31415"/>
                </a:lnTo>
                <a:lnTo>
                  <a:pt x="661" y="40188"/>
                </a:lnTo>
                <a:lnTo>
                  <a:pt x="472" y="44999"/>
                </a:lnTo>
                <a:lnTo>
                  <a:pt x="378" y="49622"/>
                </a:lnTo>
                <a:lnTo>
                  <a:pt x="472" y="51603"/>
                </a:lnTo>
                <a:lnTo>
                  <a:pt x="378" y="53961"/>
                </a:lnTo>
                <a:lnTo>
                  <a:pt x="189" y="53301"/>
                </a:lnTo>
                <a:lnTo>
                  <a:pt x="95" y="52641"/>
                </a:lnTo>
                <a:lnTo>
                  <a:pt x="189" y="53867"/>
                </a:lnTo>
                <a:lnTo>
                  <a:pt x="189" y="55093"/>
                </a:lnTo>
                <a:lnTo>
                  <a:pt x="378" y="55188"/>
                </a:lnTo>
                <a:lnTo>
                  <a:pt x="284" y="56508"/>
                </a:lnTo>
                <a:lnTo>
                  <a:pt x="95" y="54905"/>
                </a:lnTo>
                <a:lnTo>
                  <a:pt x="1" y="58489"/>
                </a:lnTo>
                <a:lnTo>
                  <a:pt x="1" y="62357"/>
                </a:lnTo>
                <a:lnTo>
                  <a:pt x="6038" y="61886"/>
                </a:lnTo>
                <a:lnTo>
                  <a:pt x="8963" y="61697"/>
                </a:lnTo>
                <a:lnTo>
                  <a:pt x="11698" y="61603"/>
                </a:lnTo>
                <a:lnTo>
                  <a:pt x="11698" y="61414"/>
                </a:lnTo>
                <a:lnTo>
                  <a:pt x="11887" y="61225"/>
                </a:lnTo>
                <a:lnTo>
                  <a:pt x="12264" y="61225"/>
                </a:lnTo>
                <a:lnTo>
                  <a:pt x="12548" y="61320"/>
                </a:lnTo>
                <a:lnTo>
                  <a:pt x="12736" y="61414"/>
                </a:lnTo>
                <a:lnTo>
                  <a:pt x="12642" y="61320"/>
                </a:lnTo>
                <a:lnTo>
                  <a:pt x="13302" y="61508"/>
                </a:lnTo>
                <a:lnTo>
                  <a:pt x="13302" y="61508"/>
                </a:lnTo>
                <a:lnTo>
                  <a:pt x="12736" y="61414"/>
                </a:lnTo>
                <a:lnTo>
                  <a:pt x="13019" y="61508"/>
                </a:lnTo>
                <a:lnTo>
                  <a:pt x="12736" y="61603"/>
                </a:lnTo>
                <a:lnTo>
                  <a:pt x="12831" y="61697"/>
                </a:lnTo>
                <a:lnTo>
                  <a:pt x="14246" y="61508"/>
                </a:lnTo>
                <a:lnTo>
                  <a:pt x="13491" y="61508"/>
                </a:lnTo>
                <a:lnTo>
                  <a:pt x="14717" y="61225"/>
                </a:lnTo>
                <a:lnTo>
                  <a:pt x="16038" y="61131"/>
                </a:lnTo>
                <a:lnTo>
                  <a:pt x="18962" y="61131"/>
                </a:lnTo>
                <a:lnTo>
                  <a:pt x="19151" y="61225"/>
                </a:lnTo>
                <a:lnTo>
                  <a:pt x="19623" y="61320"/>
                </a:lnTo>
                <a:lnTo>
                  <a:pt x="21227" y="61320"/>
                </a:lnTo>
                <a:lnTo>
                  <a:pt x="23302" y="61225"/>
                </a:lnTo>
                <a:lnTo>
                  <a:pt x="24245" y="61131"/>
                </a:lnTo>
                <a:lnTo>
                  <a:pt x="25094" y="60942"/>
                </a:lnTo>
                <a:lnTo>
                  <a:pt x="28868" y="60848"/>
                </a:lnTo>
                <a:lnTo>
                  <a:pt x="32642" y="60659"/>
                </a:lnTo>
                <a:lnTo>
                  <a:pt x="36415" y="60376"/>
                </a:lnTo>
                <a:lnTo>
                  <a:pt x="40283" y="60093"/>
                </a:lnTo>
                <a:lnTo>
                  <a:pt x="47830" y="59339"/>
                </a:lnTo>
                <a:lnTo>
                  <a:pt x="55377" y="58678"/>
                </a:lnTo>
                <a:lnTo>
                  <a:pt x="61037" y="58678"/>
                </a:lnTo>
                <a:lnTo>
                  <a:pt x="62264" y="58584"/>
                </a:lnTo>
                <a:lnTo>
                  <a:pt x="63207" y="58395"/>
                </a:lnTo>
                <a:lnTo>
                  <a:pt x="63490" y="58206"/>
                </a:lnTo>
                <a:lnTo>
                  <a:pt x="63773" y="58018"/>
                </a:lnTo>
                <a:lnTo>
                  <a:pt x="63962" y="57735"/>
                </a:lnTo>
                <a:lnTo>
                  <a:pt x="64150" y="57357"/>
                </a:lnTo>
                <a:lnTo>
                  <a:pt x="64339" y="56225"/>
                </a:lnTo>
                <a:lnTo>
                  <a:pt x="64528" y="54716"/>
                </a:lnTo>
                <a:lnTo>
                  <a:pt x="64528" y="53018"/>
                </a:lnTo>
                <a:lnTo>
                  <a:pt x="64622" y="49810"/>
                </a:lnTo>
                <a:lnTo>
                  <a:pt x="64622" y="47546"/>
                </a:lnTo>
                <a:lnTo>
                  <a:pt x="64905" y="40848"/>
                </a:lnTo>
                <a:lnTo>
                  <a:pt x="64999" y="36320"/>
                </a:lnTo>
                <a:lnTo>
                  <a:pt x="65094" y="33301"/>
                </a:lnTo>
                <a:lnTo>
                  <a:pt x="65188" y="33396"/>
                </a:lnTo>
                <a:lnTo>
                  <a:pt x="65188" y="31603"/>
                </a:lnTo>
                <a:lnTo>
                  <a:pt x="65188" y="29811"/>
                </a:lnTo>
                <a:lnTo>
                  <a:pt x="65094" y="30660"/>
                </a:lnTo>
                <a:lnTo>
                  <a:pt x="64905" y="28301"/>
                </a:lnTo>
                <a:lnTo>
                  <a:pt x="64811" y="25849"/>
                </a:lnTo>
                <a:lnTo>
                  <a:pt x="64716" y="23302"/>
                </a:lnTo>
                <a:lnTo>
                  <a:pt x="64622" y="20849"/>
                </a:lnTo>
                <a:lnTo>
                  <a:pt x="64811" y="22075"/>
                </a:lnTo>
                <a:lnTo>
                  <a:pt x="64811" y="20754"/>
                </a:lnTo>
                <a:lnTo>
                  <a:pt x="64811" y="18962"/>
                </a:lnTo>
                <a:lnTo>
                  <a:pt x="64811" y="18868"/>
                </a:lnTo>
                <a:lnTo>
                  <a:pt x="64716" y="17358"/>
                </a:lnTo>
                <a:lnTo>
                  <a:pt x="64811" y="18113"/>
                </a:lnTo>
                <a:lnTo>
                  <a:pt x="64999" y="16981"/>
                </a:lnTo>
                <a:lnTo>
                  <a:pt x="64905" y="15755"/>
                </a:lnTo>
                <a:lnTo>
                  <a:pt x="64811" y="14528"/>
                </a:lnTo>
                <a:lnTo>
                  <a:pt x="64716" y="13396"/>
                </a:lnTo>
                <a:lnTo>
                  <a:pt x="64622" y="13679"/>
                </a:lnTo>
                <a:lnTo>
                  <a:pt x="64551" y="13679"/>
                </a:lnTo>
                <a:lnTo>
                  <a:pt x="64622" y="13962"/>
                </a:lnTo>
                <a:lnTo>
                  <a:pt x="64716" y="15000"/>
                </a:lnTo>
                <a:lnTo>
                  <a:pt x="64528" y="14623"/>
                </a:lnTo>
                <a:lnTo>
                  <a:pt x="64528" y="15094"/>
                </a:lnTo>
                <a:lnTo>
                  <a:pt x="64339" y="12736"/>
                </a:lnTo>
                <a:lnTo>
                  <a:pt x="64150" y="11698"/>
                </a:lnTo>
                <a:lnTo>
                  <a:pt x="64056" y="11604"/>
                </a:lnTo>
                <a:lnTo>
                  <a:pt x="64056" y="11226"/>
                </a:lnTo>
                <a:lnTo>
                  <a:pt x="64245" y="10566"/>
                </a:lnTo>
                <a:lnTo>
                  <a:pt x="64245" y="9811"/>
                </a:lnTo>
                <a:lnTo>
                  <a:pt x="64245" y="9560"/>
                </a:lnTo>
                <a:lnTo>
                  <a:pt x="64433" y="10189"/>
                </a:lnTo>
                <a:lnTo>
                  <a:pt x="64622" y="11604"/>
                </a:lnTo>
                <a:lnTo>
                  <a:pt x="64811" y="13019"/>
                </a:lnTo>
                <a:lnTo>
                  <a:pt x="64905" y="14151"/>
                </a:lnTo>
                <a:lnTo>
                  <a:pt x="64905" y="12830"/>
                </a:lnTo>
                <a:lnTo>
                  <a:pt x="64811" y="11698"/>
                </a:lnTo>
                <a:lnTo>
                  <a:pt x="64528" y="9340"/>
                </a:lnTo>
                <a:lnTo>
                  <a:pt x="64433" y="9528"/>
                </a:lnTo>
                <a:lnTo>
                  <a:pt x="64433" y="9340"/>
                </a:lnTo>
                <a:lnTo>
                  <a:pt x="64245" y="8585"/>
                </a:lnTo>
                <a:lnTo>
                  <a:pt x="64150" y="7264"/>
                </a:lnTo>
                <a:lnTo>
                  <a:pt x="64056" y="9434"/>
                </a:lnTo>
                <a:lnTo>
                  <a:pt x="63773" y="8868"/>
                </a:lnTo>
                <a:lnTo>
                  <a:pt x="63679" y="7925"/>
                </a:lnTo>
                <a:lnTo>
                  <a:pt x="63584" y="6792"/>
                </a:lnTo>
                <a:lnTo>
                  <a:pt x="63490" y="5566"/>
                </a:lnTo>
                <a:lnTo>
                  <a:pt x="63490" y="1227"/>
                </a:lnTo>
                <a:lnTo>
                  <a:pt x="63490" y="661"/>
                </a:lnTo>
                <a:lnTo>
                  <a:pt x="63396" y="566"/>
                </a:lnTo>
                <a:lnTo>
                  <a:pt x="63207" y="378"/>
                </a:lnTo>
                <a:lnTo>
                  <a:pt x="62641" y="189"/>
                </a:lnTo>
                <a:lnTo>
                  <a:pt x="61792" y="95"/>
                </a:lnTo>
                <a:lnTo>
                  <a:pt x="6084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4337475" y="478368"/>
            <a:ext cx="397258" cy="292507"/>
          </a:xfrm>
          <a:custGeom>
            <a:avLst/>
            <a:gdLst/>
            <a:ahLst/>
            <a:cxnLst/>
            <a:rect l="l" t="t" r="r" b="b"/>
            <a:pathLst>
              <a:path w="18177" h="13384" extrusionOk="0">
                <a:moveTo>
                  <a:pt x="10877" y="4039"/>
                </a:moveTo>
                <a:lnTo>
                  <a:pt x="10755" y="4064"/>
                </a:lnTo>
                <a:lnTo>
                  <a:pt x="10707" y="4088"/>
                </a:lnTo>
                <a:lnTo>
                  <a:pt x="10634" y="4112"/>
                </a:lnTo>
                <a:lnTo>
                  <a:pt x="10609" y="4185"/>
                </a:lnTo>
                <a:lnTo>
                  <a:pt x="10561" y="4258"/>
                </a:lnTo>
                <a:lnTo>
                  <a:pt x="10536" y="4331"/>
                </a:lnTo>
                <a:lnTo>
                  <a:pt x="10536" y="4429"/>
                </a:lnTo>
                <a:lnTo>
                  <a:pt x="10561" y="4575"/>
                </a:lnTo>
                <a:lnTo>
                  <a:pt x="10585" y="4623"/>
                </a:lnTo>
                <a:lnTo>
                  <a:pt x="10634" y="4696"/>
                </a:lnTo>
                <a:lnTo>
                  <a:pt x="10707" y="4745"/>
                </a:lnTo>
                <a:lnTo>
                  <a:pt x="10780" y="4769"/>
                </a:lnTo>
                <a:lnTo>
                  <a:pt x="10828" y="4794"/>
                </a:lnTo>
                <a:lnTo>
                  <a:pt x="10999" y="4794"/>
                </a:lnTo>
                <a:lnTo>
                  <a:pt x="11047" y="4769"/>
                </a:lnTo>
                <a:lnTo>
                  <a:pt x="11169" y="4696"/>
                </a:lnTo>
                <a:lnTo>
                  <a:pt x="11266" y="4575"/>
                </a:lnTo>
                <a:lnTo>
                  <a:pt x="11291" y="4502"/>
                </a:lnTo>
                <a:lnTo>
                  <a:pt x="11291" y="4429"/>
                </a:lnTo>
                <a:lnTo>
                  <a:pt x="11291" y="4356"/>
                </a:lnTo>
                <a:lnTo>
                  <a:pt x="11266" y="4283"/>
                </a:lnTo>
                <a:lnTo>
                  <a:pt x="11169" y="4161"/>
                </a:lnTo>
                <a:lnTo>
                  <a:pt x="11120" y="4088"/>
                </a:lnTo>
                <a:lnTo>
                  <a:pt x="11047" y="4064"/>
                </a:lnTo>
                <a:lnTo>
                  <a:pt x="10950" y="4039"/>
                </a:lnTo>
                <a:close/>
                <a:moveTo>
                  <a:pt x="12361" y="3942"/>
                </a:moveTo>
                <a:lnTo>
                  <a:pt x="12288" y="3966"/>
                </a:lnTo>
                <a:lnTo>
                  <a:pt x="12215" y="4015"/>
                </a:lnTo>
                <a:lnTo>
                  <a:pt x="12142" y="4064"/>
                </a:lnTo>
                <a:lnTo>
                  <a:pt x="12093" y="4137"/>
                </a:lnTo>
                <a:lnTo>
                  <a:pt x="12045" y="4210"/>
                </a:lnTo>
                <a:lnTo>
                  <a:pt x="12020" y="4307"/>
                </a:lnTo>
                <a:lnTo>
                  <a:pt x="11996" y="4380"/>
                </a:lnTo>
                <a:lnTo>
                  <a:pt x="12020" y="4477"/>
                </a:lnTo>
                <a:lnTo>
                  <a:pt x="12045" y="4550"/>
                </a:lnTo>
                <a:lnTo>
                  <a:pt x="12093" y="4623"/>
                </a:lnTo>
                <a:lnTo>
                  <a:pt x="12142" y="4696"/>
                </a:lnTo>
                <a:lnTo>
                  <a:pt x="12215" y="4745"/>
                </a:lnTo>
                <a:lnTo>
                  <a:pt x="12288" y="4794"/>
                </a:lnTo>
                <a:lnTo>
                  <a:pt x="12361" y="4818"/>
                </a:lnTo>
                <a:lnTo>
                  <a:pt x="12531" y="4818"/>
                </a:lnTo>
                <a:lnTo>
                  <a:pt x="12629" y="4794"/>
                </a:lnTo>
                <a:lnTo>
                  <a:pt x="12702" y="4745"/>
                </a:lnTo>
                <a:lnTo>
                  <a:pt x="12750" y="4696"/>
                </a:lnTo>
                <a:lnTo>
                  <a:pt x="12823" y="4623"/>
                </a:lnTo>
                <a:lnTo>
                  <a:pt x="12848" y="4550"/>
                </a:lnTo>
                <a:lnTo>
                  <a:pt x="12872" y="4477"/>
                </a:lnTo>
                <a:lnTo>
                  <a:pt x="12896" y="4380"/>
                </a:lnTo>
                <a:lnTo>
                  <a:pt x="12872" y="4307"/>
                </a:lnTo>
                <a:lnTo>
                  <a:pt x="12848" y="4210"/>
                </a:lnTo>
                <a:lnTo>
                  <a:pt x="12823" y="4137"/>
                </a:lnTo>
                <a:lnTo>
                  <a:pt x="12750" y="4064"/>
                </a:lnTo>
                <a:lnTo>
                  <a:pt x="12702" y="4015"/>
                </a:lnTo>
                <a:lnTo>
                  <a:pt x="12629" y="3966"/>
                </a:lnTo>
                <a:lnTo>
                  <a:pt x="12531" y="3942"/>
                </a:lnTo>
                <a:close/>
                <a:moveTo>
                  <a:pt x="11534" y="5013"/>
                </a:moveTo>
                <a:lnTo>
                  <a:pt x="11412" y="5061"/>
                </a:lnTo>
                <a:lnTo>
                  <a:pt x="11315" y="5110"/>
                </a:lnTo>
                <a:lnTo>
                  <a:pt x="11242" y="5232"/>
                </a:lnTo>
                <a:lnTo>
                  <a:pt x="11218" y="5353"/>
                </a:lnTo>
                <a:lnTo>
                  <a:pt x="11242" y="5475"/>
                </a:lnTo>
                <a:lnTo>
                  <a:pt x="11315" y="5572"/>
                </a:lnTo>
                <a:lnTo>
                  <a:pt x="11412" y="5645"/>
                </a:lnTo>
                <a:lnTo>
                  <a:pt x="11534" y="5670"/>
                </a:lnTo>
                <a:lnTo>
                  <a:pt x="11655" y="5645"/>
                </a:lnTo>
                <a:lnTo>
                  <a:pt x="11753" y="5572"/>
                </a:lnTo>
                <a:lnTo>
                  <a:pt x="11826" y="5475"/>
                </a:lnTo>
                <a:lnTo>
                  <a:pt x="11850" y="5353"/>
                </a:lnTo>
                <a:lnTo>
                  <a:pt x="11826" y="5232"/>
                </a:lnTo>
                <a:lnTo>
                  <a:pt x="11753" y="5110"/>
                </a:lnTo>
                <a:lnTo>
                  <a:pt x="11655" y="5061"/>
                </a:lnTo>
                <a:lnTo>
                  <a:pt x="11534" y="5013"/>
                </a:lnTo>
                <a:close/>
                <a:moveTo>
                  <a:pt x="12312" y="5889"/>
                </a:moveTo>
                <a:lnTo>
                  <a:pt x="12239" y="5913"/>
                </a:lnTo>
                <a:lnTo>
                  <a:pt x="12166" y="5937"/>
                </a:lnTo>
                <a:lnTo>
                  <a:pt x="12093" y="5986"/>
                </a:lnTo>
                <a:lnTo>
                  <a:pt x="12045" y="6059"/>
                </a:lnTo>
                <a:lnTo>
                  <a:pt x="12020" y="6132"/>
                </a:lnTo>
                <a:lnTo>
                  <a:pt x="11996" y="6205"/>
                </a:lnTo>
                <a:lnTo>
                  <a:pt x="11996" y="6278"/>
                </a:lnTo>
                <a:lnTo>
                  <a:pt x="11996" y="6351"/>
                </a:lnTo>
                <a:lnTo>
                  <a:pt x="12020" y="6424"/>
                </a:lnTo>
                <a:lnTo>
                  <a:pt x="12045" y="6497"/>
                </a:lnTo>
                <a:lnTo>
                  <a:pt x="12093" y="6570"/>
                </a:lnTo>
                <a:lnTo>
                  <a:pt x="12166" y="6619"/>
                </a:lnTo>
                <a:lnTo>
                  <a:pt x="12239" y="6643"/>
                </a:lnTo>
                <a:lnTo>
                  <a:pt x="12312" y="6667"/>
                </a:lnTo>
                <a:lnTo>
                  <a:pt x="12458" y="6667"/>
                </a:lnTo>
                <a:lnTo>
                  <a:pt x="12531" y="6643"/>
                </a:lnTo>
                <a:lnTo>
                  <a:pt x="12604" y="6619"/>
                </a:lnTo>
                <a:lnTo>
                  <a:pt x="12677" y="6570"/>
                </a:lnTo>
                <a:lnTo>
                  <a:pt x="12726" y="6497"/>
                </a:lnTo>
                <a:lnTo>
                  <a:pt x="12750" y="6424"/>
                </a:lnTo>
                <a:lnTo>
                  <a:pt x="12775" y="6351"/>
                </a:lnTo>
                <a:lnTo>
                  <a:pt x="12799" y="6278"/>
                </a:lnTo>
                <a:lnTo>
                  <a:pt x="12775" y="6205"/>
                </a:lnTo>
                <a:lnTo>
                  <a:pt x="12750" y="6132"/>
                </a:lnTo>
                <a:lnTo>
                  <a:pt x="12726" y="6059"/>
                </a:lnTo>
                <a:lnTo>
                  <a:pt x="12677" y="5986"/>
                </a:lnTo>
                <a:lnTo>
                  <a:pt x="12604" y="5937"/>
                </a:lnTo>
                <a:lnTo>
                  <a:pt x="12531" y="5913"/>
                </a:lnTo>
                <a:lnTo>
                  <a:pt x="12458" y="5889"/>
                </a:lnTo>
                <a:close/>
                <a:moveTo>
                  <a:pt x="10950" y="5889"/>
                </a:moveTo>
                <a:lnTo>
                  <a:pt x="10853" y="5913"/>
                </a:lnTo>
                <a:lnTo>
                  <a:pt x="10780" y="5937"/>
                </a:lnTo>
                <a:lnTo>
                  <a:pt x="10707" y="5986"/>
                </a:lnTo>
                <a:lnTo>
                  <a:pt x="10634" y="6035"/>
                </a:lnTo>
                <a:lnTo>
                  <a:pt x="10585" y="6108"/>
                </a:lnTo>
                <a:lnTo>
                  <a:pt x="10536" y="6181"/>
                </a:lnTo>
                <a:lnTo>
                  <a:pt x="10512" y="6254"/>
                </a:lnTo>
                <a:lnTo>
                  <a:pt x="10488" y="6351"/>
                </a:lnTo>
                <a:lnTo>
                  <a:pt x="10512" y="6424"/>
                </a:lnTo>
                <a:lnTo>
                  <a:pt x="10536" y="6521"/>
                </a:lnTo>
                <a:lnTo>
                  <a:pt x="10585" y="6594"/>
                </a:lnTo>
                <a:lnTo>
                  <a:pt x="10634" y="6643"/>
                </a:lnTo>
                <a:lnTo>
                  <a:pt x="10707" y="6716"/>
                </a:lnTo>
                <a:lnTo>
                  <a:pt x="10780" y="6740"/>
                </a:lnTo>
                <a:lnTo>
                  <a:pt x="10853" y="6765"/>
                </a:lnTo>
                <a:lnTo>
                  <a:pt x="10950" y="6789"/>
                </a:lnTo>
                <a:lnTo>
                  <a:pt x="11023" y="6765"/>
                </a:lnTo>
                <a:lnTo>
                  <a:pt x="11120" y="6740"/>
                </a:lnTo>
                <a:lnTo>
                  <a:pt x="11193" y="6716"/>
                </a:lnTo>
                <a:lnTo>
                  <a:pt x="11242" y="6643"/>
                </a:lnTo>
                <a:lnTo>
                  <a:pt x="11315" y="6594"/>
                </a:lnTo>
                <a:lnTo>
                  <a:pt x="11339" y="6521"/>
                </a:lnTo>
                <a:lnTo>
                  <a:pt x="11364" y="6424"/>
                </a:lnTo>
                <a:lnTo>
                  <a:pt x="11388" y="6351"/>
                </a:lnTo>
                <a:lnTo>
                  <a:pt x="11364" y="6254"/>
                </a:lnTo>
                <a:lnTo>
                  <a:pt x="11339" y="6181"/>
                </a:lnTo>
                <a:lnTo>
                  <a:pt x="11315" y="6108"/>
                </a:lnTo>
                <a:lnTo>
                  <a:pt x="11242" y="6035"/>
                </a:lnTo>
                <a:lnTo>
                  <a:pt x="11193" y="5986"/>
                </a:lnTo>
                <a:lnTo>
                  <a:pt x="11120" y="5937"/>
                </a:lnTo>
                <a:lnTo>
                  <a:pt x="11023" y="5913"/>
                </a:lnTo>
                <a:lnTo>
                  <a:pt x="10950" y="5889"/>
                </a:lnTo>
                <a:close/>
                <a:moveTo>
                  <a:pt x="2799" y="6351"/>
                </a:moveTo>
                <a:lnTo>
                  <a:pt x="2628" y="6546"/>
                </a:lnTo>
                <a:lnTo>
                  <a:pt x="2507" y="6692"/>
                </a:lnTo>
                <a:lnTo>
                  <a:pt x="2166" y="7057"/>
                </a:lnTo>
                <a:lnTo>
                  <a:pt x="2117" y="6740"/>
                </a:lnTo>
                <a:lnTo>
                  <a:pt x="2093" y="6570"/>
                </a:lnTo>
                <a:lnTo>
                  <a:pt x="2044" y="6424"/>
                </a:lnTo>
                <a:lnTo>
                  <a:pt x="2799" y="6351"/>
                </a:lnTo>
                <a:close/>
                <a:moveTo>
                  <a:pt x="11558" y="6813"/>
                </a:moveTo>
                <a:lnTo>
                  <a:pt x="11461" y="6838"/>
                </a:lnTo>
                <a:lnTo>
                  <a:pt x="11388" y="6862"/>
                </a:lnTo>
                <a:lnTo>
                  <a:pt x="11315" y="6911"/>
                </a:lnTo>
                <a:lnTo>
                  <a:pt x="11242" y="6959"/>
                </a:lnTo>
                <a:lnTo>
                  <a:pt x="11169" y="7032"/>
                </a:lnTo>
                <a:lnTo>
                  <a:pt x="11145" y="7105"/>
                </a:lnTo>
                <a:lnTo>
                  <a:pt x="11120" y="7203"/>
                </a:lnTo>
                <a:lnTo>
                  <a:pt x="11096" y="7276"/>
                </a:lnTo>
                <a:lnTo>
                  <a:pt x="11120" y="7373"/>
                </a:lnTo>
                <a:lnTo>
                  <a:pt x="11145" y="7470"/>
                </a:lnTo>
                <a:lnTo>
                  <a:pt x="11169" y="7543"/>
                </a:lnTo>
                <a:lnTo>
                  <a:pt x="11242" y="7616"/>
                </a:lnTo>
                <a:lnTo>
                  <a:pt x="11315" y="7665"/>
                </a:lnTo>
                <a:lnTo>
                  <a:pt x="11388" y="7714"/>
                </a:lnTo>
                <a:lnTo>
                  <a:pt x="11461" y="7738"/>
                </a:lnTo>
                <a:lnTo>
                  <a:pt x="11655" y="7738"/>
                </a:lnTo>
                <a:lnTo>
                  <a:pt x="11728" y="7714"/>
                </a:lnTo>
                <a:lnTo>
                  <a:pt x="11801" y="7665"/>
                </a:lnTo>
                <a:lnTo>
                  <a:pt x="11874" y="7616"/>
                </a:lnTo>
                <a:lnTo>
                  <a:pt x="11947" y="7543"/>
                </a:lnTo>
                <a:lnTo>
                  <a:pt x="11972" y="7470"/>
                </a:lnTo>
                <a:lnTo>
                  <a:pt x="11996" y="7373"/>
                </a:lnTo>
                <a:lnTo>
                  <a:pt x="12020" y="7276"/>
                </a:lnTo>
                <a:lnTo>
                  <a:pt x="11996" y="7203"/>
                </a:lnTo>
                <a:lnTo>
                  <a:pt x="11972" y="7105"/>
                </a:lnTo>
                <a:lnTo>
                  <a:pt x="11947" y="7032"/>
                </a:lnTo>
                <a:lnTo>
                  <a:pt x="11874" y="6959"/>
                </a:lnTo>
                <a:lnTo>
                  <a:pt x="11801" y="6911"/>
                </a:lnTo>
                <a:lnTo>
                  <a:pt x="11728" y="6862"/>
                </a:lnTo>
                <a:lnTo>
                  <a:pt x="11655" y="6838"/>
                </a:lnTo>
                <a:lnTo>
                  <a:pt x="11558" y="6813"/>
                </a:lnTo>
                <a:close/>
                <a:moveTo>
                  <a:pt x="3918" y="6327"/>
                </a:moveTo>
                <a:lnTo>
                  <a:pt x="3845" y="6375"/>
                </a:lnTo>
                <a:lnTo>
                  <a:pt x="3553" y="6667"/>
                </a:lnTo>
                <a:lnTo>
                  <a:pt x="3285" y="6959"/>
                </a:lnTo>
                <a:lnTo>
                  <a:pt x="2726" y="7592"/>
                </a:lnTo>
                <a:lnTo>
                  <a:pt x="2434" y="7908"/>
                </a:lnTo>
                <a:lnTo>
                  <a:pt x="2263" y="8103"/>
                </a:lnTo>
                <a:lnTo>
                  <a:pt x="2117" y="8298"/>
                </a:lnTo>
                <a:lnTo>
                  <a:pt x="2166" y="7543"/>
                </a:lnTo>
                <a:lnTo>
                  <a:pt x="2239" y="7519"/>
                </a:lnTo>
                <a:lnTo>
                  <a:pt x="2312" y="7470"/>
                </a:lnTo>
                <a:lnTo>
                  <a:pt x="2482" y="7349"/>
                </a:lnTo>
                <a:lnTo>
                  <a:pt x="2726" y="7081"/>
                </a:lnTo>
                <a:lnTo>
                  <a:pt x="3066" y="6716"/>
                </a:lnTo>
                <a:lnTo>
                  <a:pt x="3212" y="6594"/>
                </a:lnTo>
                <a:lnTo>
                  <a:pt x="3310" y="6448"/>
                </a:lnTo>
                <a:lnTo>
                  <a:pt x="3358" y="6400"/>
                </a:lnTo>
                <a:lnTo>
                  <a:pt x="3358" y="6327"/>
                </a:lnTo>
                <a:close/>
                <a:moveTo>
                  <a:pt x="12312" y="7860"/>
                </a:moveTo>
                <a:lnTo>
                  <a:pt x="12239" y="7884"/>
                </a:lnTo>
                <a:lnTo>
                  <a:pt x="12166" y="7908"/>
                </a:lnTo>
                <a:lnTo>
                  <a:pt x="12093" y="7957"/>
                </a:lnTo>
                <a:lnTo>
                  <a:pt x="12045" y="8006"/>
                </a:lnTo>
                <a:lnTo>
                  <a:pt x="11996" y="8079"/>
                </a:lnTo>
                <a:lnTo>
                  <a:pt x="11972" y="8152"/>
                </a:lnTo>
                <a:lnTo>
                  <a:pt x="11947" y="8273"/>
                </a:lnTo>
                <a:lnTo>
                  <a:pt x="11972" y="8395"/>
                </a:lnTo>
                <a:lnTo>
                  <a:pt x="12045" y="8517"/>
                </a:lnTo>
                <a:lnTo>
                  <a:pt x="12142" y="8590"/>
                </a:lnTo>
                <a:lnTo>
                  <a:pt x="12215" y="8638"/>
                </a:lnTo>
                <a:lnTo>
                  <a:pt x="12458" y="8638"/>
                </a:lnTo>
                <a:lnTo>
                  <a:pt x="12556" y="8590"/>
                </a:lnTo>
                <a:lnTo>
                  <a:pt x="12629" y="8541"/>
                </a:lnTo>
                <a:lnTo>
                  <a:pt x="12653" y="8517"/>
                </a:lnTo>
                <a:lnTo>
                  <a:pt x="12726" y="8444"/>
                </a:lnTo>
                <a:lnTo>
                  <a:pt x="12750" y="8346"/>
                </a:lnTo>
                <a:lnTo>
                  <a:pt x="12775" y="8225"/>
                </a:lnTo>
                <a:lnTo>
                  <a:pt x="12726" y="8103"/>
                </a:lnTo>
                <a:lnTo>
                  <a:pt x="12653" y="7981"/>
                </a:lnTo>
                <a:lnTo>
                  <a:pt x="12556" y="7908"/>
                </a:lnTo>
                <a:lnTo>
                  <a:pt x="12483" y="7860"/>
                </a:lnTo>
                <a:close/>
                <a:moveTo>
                  <a:pt x="10974" y="7981"/>
                </a:moveTo>
                <a:lnTo>
                  <a:pt x="10877" y="8006"/>
                </a:lnTo>
                <a:lnTo>
                  <a:pt x="10804" y="8030"/>
                </a:lnTo>
                <a:lnTo>
                  <a:pt x="10682" y="8127"/>
                </a:lnTo>
                <a:lnTo>
                  <a:pt x="10609" y="8225"/>
                </a:lnTo>
                <a:lnTo>
                  <a:pt x="10561" y="8346"/>
                </a:lnTo>
                <a:lnTo>
                  <a:pt x="10585" y="8492"/>
                </a:lnTo>
                <a:lnTo>
                  <a:pt x="10609" y="8590"/>
                </a:lnTo>
                <a:lnTo>
                  <a:pt x="10682" y="8663"/>
                </a:lnTo>
                <a:lnTo>
                  <a:pt x="10755" y="8711"/>
                </a:lnTo>
                <a:lnTo>
                  <a:pt x="10853" y="8736"/>
                </a:lnTo>
                <a:lnTo>
                  <a:pt x="10853" y="8760"/>
                </a:lnTo>
                <a:lnTo>
                  <a:pt x="10999" y="8760"/>
                </a:lnTo>
                <a:lnTo>
                  <a:pt x="11145" y="8736"/>
                </a:lnTo>
                <a:lnTo>
                  <a:pt x="11218" y="8711"/>
                </a:lnTo>
                <a:lnTo>
                  <a:pt x="11266" y="8638"/>
                </a:lnTo>
                <a:lnTo>
                  <a:pt x="11339" y="8565"/>
                </a:lnTo>
                <a:lnTo>
                  <a:pt x="11364" y="8468"/>
                </a:lnTo>
                <a:lnTo>
                  <a:pt x="11388" y="8371"/>
                </a:lnTo>
                <a:lnTo>
                  <a:pt x="11364" y="8273"/>
                </a:lnTo>
                <a:lnTo>
                  <a:pt x="11339" y="8176"/>
                </a:lnTo>
                <a:lnTo>
                  <a:pt x="11291" y="8127"/>
                </a:lnTo>
                <a:lnTo>
                  <a:pt x="11218" y="8054"/>
                </a:lnTo>
                <a:lnTo>
                  <a:pt x="11145" y="8006"/>
                </a:lnTo>
                <a:lnTo>
                  <a:pt x="11047" y="7981"/>
                </a:lnTo>
                <a:close/>
                <a:moveTo>
                  <a:pt x="11704" y="8882"/>
                </a:moveTo>
                <a:lnTo>
                  <a:pt x="11631" y="8906"/>
                </a:lnTo>
                <a:lnTo>
                  <a:pt x="11558" y="8930"/>
                </a:lnTo>
                <a:lnTo>
                  <a:pt x="11485" y="8955"/>
                </a:lnTo>
                <a:lnTo>
                  <a:pt x="11437" y="9003"/>
                </a:lnTo>
                <a:lnTo>
                  <a:pt x="11364" y="9101"/>
                </a:lnTo>
                <a:lnTo>
                  <a:pt x="11339" y="9198"/>
                </a:lnTo>
                <a:lnTo>
                  <a:pt x="11315" y="9295"/>
                </a:lnTo>
                <a:lnTo>
                  <a:pt x="11315" y="9393"/>
                </a:lnTo>
                <a:lnTo>
                  <a:pt x="11364" y="9490"/>
                </a:lnTo>
                <a:lnTo>
                  <a:pt x="11437" y="9587"/>
                </a:lnTo>
                <a:lnTo>
                  <a:pt x="11510" y="9636"/>
                </a:lnTo>
                <a:lnTo>
                  <a:pt x="11607" y="9685"/>
                </a:lnTo>
                <a:lnTo>
                  <a:pt x="11850" y="9685"/>
                </a:lnTo>
                <a:lnTo>
                  <a:pt x="11899" y="9636"/>
                </a:lnTo>
                <a:lnTo>
                  <a:pt x="11996" y="9587"/>
                </a:lnTo>
                <a:lnTo>
                  <a:pt x="12045" y="9514"/>
                </a:lnTo>
                <a:lnTo>
                  <a:pt x="12093" y="9393"/>
                </a:lnTo>
                <a:lnTo>
                  <a:pt x="12093" y="9295"/>
                </a:lnTo>
                <a:lnTo>
                  <a:pt x="12093" y="9222"/>
                </a:lnTo>
                <a:lnTo>
                  <a:pt x="12069" y="9125"/>
                </a:lnTo>
                <a:lnTo>
                  <a:pt x="11996" y="9003"/>
                </a:lnTo>
                <a:lnTo>
                  <a:pt x="11923" y="8955"/>
                </a:lnTo>
                <a:lnTo>
                  <a:pt x="11850" y="8930"/>
                </a:lnTo>
                <a:lnTo>
                  <a:pt x="11777" y="8906"/>
                </a:lnTo>
                <a:lnTo>
                  <a:pt x="11704" y="8882"/>
                </a:lnTo>
                <a:close/>
                <a:moveTo>
                  <a:pt x="4112" y="6327"/>
                </a:moveTo>
                <a:lnTo>
                  <a:pt x="4745" y="6375"/>
                </a:lnTo>
                <a:lnTo>
                  <a:pt x="4721" y="6619"/>
                </a:lnTo>
                <a:lnTo>
                  <a:pt x="4721" y="6886"/>
                </a:lnTo>
                <a:lnTo>
                  <a:pt x="4648" y="6886"/>
                </a:lnTo>
                <a:lnTo>
                  <a:pt x="4477" y="6959"/>
                </a:lnTo>
                <a:lnTo>
                  <a:pt x="4380" y="7081"/>
                </a:lnTo>
                <a:lnTo>
                  <a:pt x="4161" y="7349"/>
                </a:lnTo>
                <a:lnTo>
                  <a:pt x="3431" y="8249"/>
                </a:lnTo>
                <a:lnTo>
                  <a:pt x="3091" y="8590"/>
                </a:lnTo>
                <a:lnTo>
                  <a:pt x="2750" y="8955"/>
                </a:lnTo>
                <a:lnTo>
                  <a:pt x="2409" y="9344"/>
                </a:lnTo>
                <a:lnTo>
                  <a:pt x="2239" y="9539"/>
                </a:lnTo>
                <a:lnTo>
                  <a:pt x="2117" y="9733"/>
                </a:lnTo>
                <a:lnTo>
                  <a:pt x="2117" y="8736"/>
                </a:lnTo>
                <a:lnTo>
                  <a:pt x="2239" y="8687"/>
                </a:lnTo>
                <a:lnTo>
                  <a:pt x="2385" y="8614"/>
                </a:lnTo>
                <a:lnTo>
                  <a:pt x="2507" y="8517"/>
                </a:lnTo>
                <a:lnTo>
                  <a:pt x="2628" y="8371"/>
                </a:lnTo>
                <a:lnTo>
                  <a:pt x="2823" y="8127"/>
                </a:lnTo>
                <a:lnTo>
                  <a:pt x="3018" y="7884"/>
                </a:lnTo>
                <a:lnTo>
                  <a:pt x="3577" y="7276"/>
                </a:lnTo>
                <a:lnTo>
                  <a:pt x="3869" y="6959"/>
                </a:lnTo>
                <a:lnTo>
                  <a:pt x="4161" y="6667"/>
                </a:lnTo>
                <a:lnTo>
                  <a:pt x="4210" y="6619"/>
                </a:lnTo>
                <a:lnTo>
                  <a:pt x="4234" y="6570"/>
                </a:lnTo>
                <a:lnTo>
                  <a:pt x="4234" y="6521"/>
                </a:lnTo>
                <a:lnTo>
                  <a:pt x="4210" y="6448"/>
                </a:lnTo>
                <a:lnTo>
                  <a:pt x="4185" y="6375"/>
                </a:lnTo>
                <a:lnTo>
                  <a:pt x="4112" y="6327"/>
                </a:lnTo>
                <a:close/>
                <a:moveTo>
                  <a:pt x="12239" y="9709"/>
                </a:moveTo>
                <a:lnTo>
                  <a:pt x="12166" y="9733"/>
                </a:lnTo>
                <a:lnTo>
                  <a:pt x="12093" y="9782"/>
                </a:lnTo>
                <a:lnTo>
                  <a:pt x="12020" y="9831"/>
                </a:lnTo>
                <a:lnTo>
                  <a:pt x="11972" y="9879"/>
                </a:lnTo>
                <a:lnTo>
                  <a:pt x="11947" y="9952"/>
                </a:lnTo>
                <a:lnTo>
                  <a:pt x="11923" y="10025"/>
                </a:lnTo>
                <a:lnTo>
                  <a:pt x="11923" y="10098"/>
                </a:lnTo>
                <a:lnTo>
                  <a:pt x="11923" y="10196"/>
                </a:lnTo>
                <a:lnTo>
                  <a:pt x="11947" y="10269"/>
                </a:lnTo>
                <a:lnTo>
                  <a:pt x="11972" y="10342"/>
                </a:lnTo>
                <a:lnTo>
                  <a:pt x="12020" y="10390"/>
                </a:lnTo>
                <a:lnTo>
                  <a:pt x="12093" y="10439"/>
                </a:lnTo>
                <a:lnTo>
                  <a:pt x="12166" y="10488"/>
                </a:lnTo>
                <a:lnTo>
                  <a:pt x="12239" y="10512"/>
                </a:lnTo>
                <a:lnTo>
                  <a:pt x="12385" y="10512"/>
                </a:lnTo>
                <a:lnTo>
                  <a:pt x="12483" y="10488"/>
                </a:lnTo>
                <a:lnTo>
                  <a:pt x="12531" y="10439"/>
                </a:lnTo>
                <a:lnTo>
                  <a:pt x="12604" y="10390"/>
                </a:lnTo>
                <a:lnTo>
                  <a:pt x="12653" y="10342"/>
                </a:lnTo>
                <a:lnTo>
                  <a:pt x="12677" y="10269"/>
                </a:lnTo>
                <a:lnTo>
                  <a:pt x="12702" y="10196"/>
                </a:lnTo>
                <a:lnTo>
                  <a:pt x="12726" y="10098"/>
                </a:lnTo>
                <a:lnTo>
                  <a:pt x="12702" y="10025"/>
                </a:lnTo>
                <a:lnTo>
                  <a:pt x="12677" y="9952"/>
                </a:lnTo>
                <a:lnTo>
                  <a:pt x="12653" y="9879"/>
                </a:lnTo>
                <a:lnTo>
                  <a:pt x="12604" y="9831"/>
                </a:lnTo>
                <a:lnTo>
                  <a:pt x="12531" y="9782"/>
                </a:lnTo>
                <a:lnTo>
                  <a:pt x="12483" y="9733"/>
                </a:lnTo>
                <a:lnTo>
                  <a:pt x="12385" y="9709"/>
                </a:lnTo>
                <a:close/>
                <a:moveTo>
                  <a:pt x="10950" y="9831"/>
                </a:moveTo>
                <a:lnTo>
                  <a:pt x="10853" y="9855"/>
                </a:lnTo>
                <a:lnTo>
                  <a:pt x="10755" y="9879"/>
                </a:lnTo>
                <a:lnTo>
                  <a:pt x="10658" y="9952"/>
                </a:lnTo>
                <a:lnTo>
                  <a:pt x="10609" y="10025"/>
                </a:lnTo>
                <a:lnTo>
                  <a:pt x="10561" y="10123"/>
                </a:lnTo>
                <a:lnTo>
                  <a:pt x="10561" y="10220"/>
                </a:lnTo>
                <a:lnTo>
                  <a:pt x="10561" y="10342"/>
                </a:lnTo>
                <a:lnTo>
                  <a:pt x="10585" y="10415"/>
                </a:lnTo>
                <a:lnTo>
                  <a:pt x="10634" y="10463"/>
                </a:lnTo>
                <a:lnTo>
                  <a:pt x="10755" y="10560"/>
                </a:lnTo>
                <a:lnTo>
                  <a:pt x="10828" y="10609"/>
                </a:lnTo>
                <a:lnTo>
                  <a:pt x="10950" y="10633"/>
                </a:lnTo>
                <a:lnTo>
                  <a:pt x="11047" y="10609"/>
                </a:lnTo>
                <a:lnTo>
                  <a:pt x="11145" y="10560"/>
                </a:lnTo>
                <a:lnTo>
                  <a:pt x="11266" y="10463"/>
                </a:lnTo>
                <a:lnTo>
                  <a:pt x="11291" y="10415"/>
                </a:lnTo>
                <a:lnTo>
                  <a:pt x="11315" y="10342"/>
                </a:lnTo>
                <a:lnTo>
                  <a:pt x="11339" y="10220"/>
                </a:lnTo>
                <a:lnTo>
                  <a:pt x="11315" y="10123"/>
                </a:lnTo>
                <a:lnTo>
                  <a:pt x="11291" y="10025"/>
                </a:lnTo>
                <a:lnTo>
                  <a:pt x="11218" y="9952"/>
                </a:lnTo>
                <a:lnTo>
                  <a:pt x="11145" y="9879"/>
                </a:lnTo>
                <a:lnTo>
                  <a:pt x="11047" y="9855"/>
                </a:lnTo>
                <a:lnTo>
                  <a:pt x="10950" y="9831"/>
                </a:lnTo>
                <a:close/>
                <a:moveTo>
                  <a:pt x="4696" y="7373"/>
                </a:moveTo>
                <a:lnTo>
                  <a:pt x="4672" y="8079"/>
                </a:lnTo>
                <a:lnTo>
                  <a:pt x="4575" y="8127"/>
                </a:lnTo>
                <a:lnTo>
                  <a:pt x="4477" y="8176"/>
                </a:lnTo>
                <a:lnTo>
                  <a:pt x="4404" y="8273"/>
                </a:lnTo>
                <a:lnTo>
                  <a:pt x="4331" y="8346"/>
                </a:lnTo>
                <a:lnTo>
                  <a:pt x="4088" y="8760"/>
                </a:lnTo>
                <a:lnTo>
                  <a:pt x="3723" y="9320"/>
                </a:lnTo>
                <a:lnTo>
                  <a:pt x="3529" y="9587"/>
                </a:lnTo>
                <a:lnTo>
                  <a:pt x="3310" y="9855"/>
                </a:lnTo>
                <a:lnTo>
                  <a:pt x="3139" y="9977"/>
                </a:lnTo>
                <a:lnTo>
                  <a:pt x="2969" y="10098"/>
                </a:lnTo>
                <a:lnTo>
                  <a:pt x="2604" y="10390"/>
                </a:lnTo>
                <a:lnTo>
                  <a:pt x="2434" y="10560"/>
                </a:lnTo>
                <a:lnTo>
                  <a:pt x="2263" y="10706"/>
                </a:lnTo>
                <a:lnTo>
                  <a:pt x="2142" y="10901"/>
                </a:lnTo>
                <a:lnTo>
                  <a:pt x="2069" y="11071"/>
                </a:lnTo>
                <a:lnTo>
                  <a:pt x="2117" y="10536"/>
                </a:lnTo>
                <a:lnTo>
                  <a:pt x="2117" y="10001"/>
                </a:lnTo>
                <a:lnTo>
                  <a:pt x="2336" y="9904"/>
                </a:lnTo>
                <a:lnTo>
                  <a:pt x="2555" y="9782"/>
                </a:lnTo>
                <a:lnTo>
                  <a:pt x="2750" y="9612"/>
                </a:lnTo>
                <a:lnTo>
                  <a:pt x="2945" y="9441"/>
                </a:lnTo>
                <a:lnTo>
                  <a:pt x="3310" y="9052"/>
                </a:lnTo>
                <a:lnTo>
                  <a:pt x="3626" y="8687"/>
                </a:lnTo>
                <a:lnTo>
                  <a:pt x="4015" y="8249"/>
                </a:lnTo>
                <a:lnTo>
                  <a:pt x="4380" y="7787"/>
                </a:lnTo>
                <a:lnTo>
                  <a:pt x="4550" y="7592"/>
                </a:lnTo>
                <a:lnTo>
                  <a:pt x="4696" y="7373"/>
                </a:lnTo>
                <a:close/>
                <a:moveTo>
                  <a:pt x="17033" y="6254"/>
                </a:moveTo>
                <a:lnTo>
                  <a:pt x="17009" y="6473"/>
                </a:lnTo>
                <a:lnTo>
                  <a:pt x="17009" y="6692"/>
                </a:lnTo>
                <a:lnTo>
                  <a:pt x="17033" y="7154"/>
                </a:lnTo>
                <a:lnTo>
                  <a:pt x="17009" y="7884"/>
                </a:lnTo>
                <a:lnTo>
                  <a:pt x="16984" y="8614"/>
                </a:lnTo>
                <a:lnTo>
                  <a:pt x="16936" y="9247"/>
                </a:lnTo>
                <a:lnTo>
                  <a:pt x="16911" y="9879"/>
                </a:lnTo>
                <a:lnTo>
                  <a:pt x="16911" y="10488"/>
                </a:lnTo>
                <a:lnTo>
                  <a:pt x="16936" y="11120"/>
                </a:lnTo>
                <a:lnTo>
                  <a:pt x="16376" y="11193"/>
                </a:lnTo>
                <a:lnTo>
                  <a:pt x="16425" y="10488"/>
                </a:lnTo>
                <a:lnTo>
                  <a:pt x="16449" y="9758"/>
                </a:lnTo>
                <a:lnTo>
                  <a:pt x="16473" y="8298"/>
                </a:lnTo>
                <a:lnTo>
                  <a:pt x="16473" y="7592"/>
                </a:lnTo>
                <a:lnTo>
                  <a:pt x="16449" y="6886"/>
                </a:lnTo>
                <a:lnTo>
                  <a:pt x="16449" y="6594"/>
                </a:lnTo>
                <a:lnTo>
                  <a:pt x="16425" y="6448"/>
                </a:lnTo>
                <a:lnTo>
                  <a:pt x="16400" y="6302"/>
                </a:lnTo>
                <a:lnTo>
                  <a:pt x="16717" y="6278"/>
                </a:lnTo>
                <a:lnTo>
                  <a:pt x="17033" y="6254"/>
                </a:lnTo>
                <a:close/>
                <a:moveTo>
                  <a:pt x="10147" y="3334"/>
                </a:moveTo>
                <a:lnTo>
                  <a:pt x="10415" y="3407"/>
                </a:lnTo>
                <a:lnTo>
                  <a:pt x="10682" y="3431"/>
                </a:lnTo>
                <a:lnTo>
                  <a:pt x="10950" y="3407"/>
                </a:lnTo>
                <a:lnTo>
                  <a:pt x="11242" y="3407"/>
                </a:lnTo>
                <a:lnTo>
                  <a:pt x="11218" y="3455"/>
                </a:lnTo>
                <a:lnTo>
                  <a:pt x="11218" y="3528"/>
                </a:lnTo>
                <a:lnTo>
                  <a:pt x="11242" y="3626"/>
                </a:lnTo>
                <a:lnTo>
                  <a:pt x="11266" y="3699"/>
                </a:lnTo>
                <a:lnTo>
                  <a:pt x="11315" y="3772"/>
                </a:lnTo>
                <a:lnTo>
                  <a:pt x="11388" y="3820"/>
                </a:lnTo>
                <a:lnTo>
                  <a:pt x="11485" y="3869"/>
                </a:lnTo>
                <a:lnTo>
                  <a:pt x="11607" y="3869"/>
                </a:lnTo>
                <a:lnTo>
                  <a:pt x="11704" y="3820"/>
                </a:lnTo>
                <a:lnTo>
                  <a:pt x="11801" y="3772"/>
                </a:lnTo>
                <a:lnTo>
                  <a:pt x="11850" y="3723"/>
                </a:lnTo>
                <a:lnTo>
                  <a:pt x="11874" y="3650"/>
                </a:lnTo>
                <a:lnTo>
                  <a:pt x="11899" y="3528"/>
                </a:lnTo>
                <a:lnTo>
                  <a:pt x="11874" y="3431"/>
                </a:lnTo>
                <a:lnTo>
                  <a:pt x="11874" y="3382"/>
                </a:lnTo>
                <a:lnTo>
                  <a:pt x="12823" y="3382"/>
                </a:lnTo>
                <a:lnTo>
                  <a:pt x="12823" y="3626"/>
                </a:lnTo>
                <a:lnTo>
                  <a:pt x="12848" y="3820"/>
                </a:lnTo>
                <a:lnTo>
                  <a:pt x="12896" y="4380"/>
                </a:lnTo>
                <a:lnTo>
                  <a:pt x="12969" y="4940"/>
                </a:lnTo>
                <a:lnTo>
                  <a:pt x="12994" y="5499"/>
                </a:lnTo>
                <a:lnTo>
                  <a:pt x="12994" y="6059"/>
                </a:lnTo>
                <a:lnTo>
                  <a:pt x="12945" y="7397"/>
                </a:lnTo>
                <a:lnTo>
                  <a:pt x="12896" y="8711"/>
                </a:lnTo>
                <a:lnTo>
                  <a:pt x="12896" y="9320"/>
                </a:lnTo>
                <a:lnTo>
                  <a:pt x="12896" y="9928"/>
                </a:lnTo>
                <a:lnTo>
                  <a:pt x="12896" y="11120"/>
                </a:lnTo>
                <a:lnTo>
                  <a:pt x="12458" y="11096"/>
                </a:lnTo>
                <a:lnTo>
                  <a:pt x="12020" y="11096"/>
                </a:lnTo>
                <a:lnTo>
                  <a:pt x="12020" y="11023"/>
                </a:lnTo>
                <a:lnTo>
                  <a:pt x="12020" y="10925"/>
                </a:lnTo>
                <a:lnTo>
                  <a:pt x="11996" y="10852"/>
                </a:lnTo>
                <a:lnTo>
                  <a:pt x="11947" y="10779"/>
                </a:lnTo>
                <a:lnTo>
                  <a:pt x="11899" y="10731"/>
                </a:lnTo>
                <a:lnTo>
                  <a:pt x="11850" y="10682"/>
                </a:lnTo>
                <a:lnTo>
                  <a:pt x="11777" y="10633"/>
                </a:lnTo>
                <a:lnTo>
                  <a:pt x="11704" y="10609"/>
                </a:lnTo>
                <a:lnTo>
                  <a:pt x="11534" y="10609"/>
                </a:lnTo>
                <a:lnTo>
                  <a:pt x="11461" y="10633"/>
                </a:lnTo>
                <a:lnTo>
                  <a:pt x="11388" y="10682"/>
                </a:lnTo>
                <a:lnTo>
                  <a:pt x="11339" y="10731"/>
                </a:lnTo>
                <a:lnTo>
                  <a:pt x="11291" y="10779"/>
                </a:lnTo>
                <a:lnTo>
                  <a:pt x="11242" y="10852"/>
                </a:lnTo>
                <a:lnTo>
                  <a:pt x="11218" y="10925"/>
                </a:lnTo>
                <a:lnTo>
                  <a:pt x="11218" y="11023"/>
                </a:lnTo>
                <a:lnTo>
                  <a:pt x="11242" y="11120"/>
                </a:lnTo>
                <a:lnTo>
                  <a:pt x="10853" y="11144"/>
                </a:lnTo>
                <a:lnTo>
                  <a:pt x="10463" y="11217"/>
                </a:lnTo>
                <a:lnTo>
                  <a:pt x="10415" y="10852"/>
                </a:lnTo>
                <a:lnTo>
                  <a:pt x="10366" y="10488"/>
                </a:lnTo>
                <a:lnTo>
                  <a:pt x="10342" y="9758"/>
                </a:lnTo>
                <a:lnTo>
                  <a:pt x="10317" y="8322"/>
                </a:lnTo>
                <a:lnTo>
                  <a:pt x="10317" y="7251"/>
                </a:lnTo>
                <a:lnTo>
                  <a:pt x="10293" y="6716"/>
                </a:lnTo>
                <a:lnTo>
                  <a:pt x="10269" y="6205"/>
                </a:lnTo>
                <a:lnTo>
                  <a:pt x="10171" y="4502"/>
                </a:lnTo>
                <a:lnTo>
                  <a:pt x="10147" y="3699"/>
                </a:lnTo>
                <a:lnTo>
                  <a:pt x="10147" y="3334"/>
                </a:lnTo>
                <a:close/>
                <a:moveTo>
                  <a:pt x="16035" y="6302"/>
                </a:moveTo>
                <a:lnTo>
                  <a:pt x="16035" y="6448"/>
                </a:lnTo>
                <a:lnTo>
                  <a:pt x="16035" y="6594"/>
                </a:lnTo>
                <a:lnTo>
                  <a:pt x="16060" y="6886"/>
                </a:lnTo>
                <a:lnTo>
                  <a:pt x="16060" y="7592"/>
                </a:lnTo>
                <a:lnTo>
                  <a:pt x="16035" y="8298"/>
                </a:lnTo>
                <a:lnTo>
                  <a:pt x="16011" y="9028"/>
                </a:lnTo>
                <a:lnTo>
                  <a:pt x="15962" y="9758"/>
                </a:lnTo>
                <a:lnTo>
                  <a:pt x="15938" y="10488"/>
                </a:lnTo>
                <a:lnTo>
                  <a:pt x="15938" y="10852"/>
                </a:lnTo>
                <a:lnTo>
                  <a:pt x="15962" y="11217"/>
                </a:lnTo>
                <a:lnTo>
                  <a:pt x="15719" y="11217"/>
                </a:lnTo>
                <a:lnTo>
                  <a:pt x="15743" y="11169"/>
                </a:lnTo>
                <a:lnTo>
                  <a:pt x="15768" y="10852"/>
                </a:lnTo>
                <a:lnTo>
                  <a:pt x="15768" y="10536"/>
                </a:lnTo>
                <a:lnTo>
                  <a:pt x="15743" y="10220"/>
                </a:lnTo>
                <a:lnTo>
                  <a:pt x="15743" y="9904"/>
                </a:lnTo>
                <a:lnTo>
                  <a:pt x="15743" y="9198"/>
                </a:lnTo>
                <a:lnTo>
                  <a:pt x="15743" y="8517"/>
                </a:lnTo>
                <a:lnTo>
                  <a:pt x="15695" y="7884"/>
                </a:lnTo>
                <a:lnTo>
                  <a:pt x="15622" y="7251"/>
                </a:lnTo>
                <a:lnTo>
                  <a:pt x="15622" y="7008"/>
                </a:lnTo>
                <a:lnTo>
                  <a:pt x="15622" y="6765"/>
                </a:lnTo>
                <a:lnTo>
                  <a:pt x="15670" y="6302"/>
                </a:lnTo>
                <a:close/>
                <a:moveTo>
                  <a:pt x="15354" y="6302"/>
                </a:moveTo>
                <a:lnTo>
                  <a:pt x="15281" y="6546"/>
                </a:lnTo>
                <a:lnTo>
                  <a:pt x="15257" y="6813"/>
                </a:lnTo>
                <a:lnTo>
                  <a:pt x="15232" y="7081"/>
                </a:lnTo>
                <a:lnTo>
                  <a:pt x="15232" y="7349"/>
                </a:lnTo>
                <a:lnTo>
                  <a:pt x="15305" y="7884"/>
                </a:lnTo>
                <a:lnTo>
                  <a:pt x="15354" y="8395"/>
                </a:lnTo>
                <a:lnTo>
                  <a:pt x="15354" y="8760"/>
                </a:lnTo>
                <a:lnTo>
                  <a:pt x="15354" y="9149"/>
                </a:lnTo>
                <a:lnTo>
                  <a:pt x="15330" y="9904"/>
                </a:lnTo>
                <a:lnTo>
                  <a:pt x="15305" y="10220"/>
                </a:lnTo>
                <a:lnTo>
                  <a:pt x="15305" y="10585"/>
                </a:lnTo>
                <a:lnTo>
                  <a:pt x="15330" y="10925"/>
                </a:lnTo>
                <a:lnTo>
                  <a:pt x="15378" y="11071"/>
                </a:lnTo>
                <a:lnTo>
                  <a:pt x="15427" y="11242"/>
                </a:lnTo>
                <a:lnTo>
                  <a:pt x="15208" y="11242"/>
                </a:lnTo>
                <a:lnTo>
                  <a:pt x="15232" y="11193"/>
                </a:lnTo>
                <a:lnTo>
                  <a:pt x="15232" y="11120"/>
                </a:lnTo>
                <a:lnTo>
                  <a:pt x="15184" y="10755"/>
                </a:lnTo>
                <a:lnTo>
                  <a:pt x="15135" y="10366"/>
                </a:lnTo>
                <a:lnTo>
                  <a:pt x="15086" y="9636"/>
                </a:lnTo>
                <a:lnTo>
                  <a:pt x="15062" y="8882"/>
                </a:lnTo>
                <a:lnTo>
                  <a:pt x="15013" y="8127"/>
                </a:lnTo>
                <a:lnTo>
                  <a:pt x="14989" y="7543"/>
                </a:lnTo>
                <a:lnTo>
                  <a:pt x="14989" y="6959"/>
                </a:lnTo>
                <a:lnTo>
                  <a:pt x="14989" y="6789"/>
                </a:lnTo>
                <a:lnTo>
                  <a:pt x="15013" y="6619"/>
                </a:lnTo>
                <a:lnTo>
                  <a:pt x="15038" y="6473"/>
                </a:lnTo>
                <a:lnTo>
                  <a:pt x="15038" y="6302"/>
                </a:lnTo>
                <a:close/>
                <a:moveTo>
                  <a:pt x="4575" y="10633"/>
                </a:moveTo>
                <a:lnTo>
                  <a:pt x="4575" y="10950"/>
                </a:lnTo>
                <a:lnTo>
                  <a:pt x="4599" y="11290"/>
                </a:lnTo>
                <a:lnTo>
                  <a:pt x="4429" y="11242"/>
                </a:lnTo>
                <a:lnTo>
                  <a:pt x="4258" y="11217"/>
                </a:lnTo>
                <a:lnTo>
                  <a:pt x="3893" y="11217"/>
                </a:lnTo>
                <a:lnTo>
                  <a:pt x="4088" y="11047"/>
                </a:lnTo>
                <a:lnTo>
                  <a:pt x="4283" y="10852"/>
                </a:lnTo>
                <a:lnTo>
                  <a:pt x="4575" y="10633"/>
                </a:lnTo>
                <a:close/>
                <a:moveTo>
                  <a:pt x="4648" y="8711"/>
                </a:moveTo>
                <a:lnTo>
                  <a:pt x="4648" y="8882"/>
                </a:lnTo>
                <a:lnTo>
                  <a:pt x="4599" y="9952"/>
                </a:lnTo>
                <a:lnTo>
                  <a:pt x="4550" y="9952"/>
                </a:lnTo>
                <a:lnTo>
                  <a:pt x="4477" y="10001"/>
                </a:lnTo>
                <a:lnTo>
                  <a:pt x="4404" y="10074"/>
                </a:lnTo>
                <a:lnTo>
                  <a:pt x="4283" y="10196"/>
                </a:lnTo>
                <a:lnTo>
                  <a:pt x="3942" y="10536"/>
                </a:lnTo>
                <a:lnTo>
                  <a:pt x="3626" y="10828"/>
                </a:lnTo>
                <a:lnTo>
                  <a:pt x="3480" y="10974"/>
                </a:lnTo>
                <a:lnTo>
                  <a:pt x="3358" y="11169"/>
                </a:lnTo>
                <a:lnTo>
                  <a:pt x="3334" y="11242"/>
                </a:lnTo>
                <a:lnTo>
                  <a:pt x="3237" y="11242"/>
                </a:lnTo>
                <a:lnTo>
                  <a:pt x="2653" y="11266"/>
                </a:lnTo>
                <a:lnTo>
                  <a:pt x="2044" y="11315"/>
                </a:lnTo>
                <a:lnTo>
                  <a:pt x="2044" y="11315"/>
                </a:lnTo>
                <a:lnTo>
                  <a:pt x="2069" y="11144"/>
                </a:lnTo>
                <a:lnTo>
                  <a:pt x="2093" y="11193"/>
                </a:lnTo>
                <a:lnTo>
                  <a:pt x="2142" y="11217"/>
                </a:lnTo>
                <a:lnTo>
                  <a:pt x="2190" y="11242"/>
                </a:lnTo>
                <a:lnTo>
                  <a:pt x="2239" y="11217"/>
                </a:lnTo>
                <a:lnTo>
                  <a:pt x="2409" y="11120"/>
                </a:lnTo>
                <a:lnTo>
                  <a:pt x="2555" y="11023"/>
                </a:lnTo>
                <a:lnTo>
                  <a:pt x="2823" y="10779"/>
                </a:lnTo>
                <a:lnTo>
                  <a:pt x="3261" y="10415"/>
                </a:lnTo>
                <a:lnTo>
                  <a:pt x="3650" y="10050"/>
                </a:lnTo>
                <a:lnTo>
                  <a:pt x="3845" y="9831"/>
                </a:lnTo>
                <a:lnTo>
                  <a:pt x="4039" y="9612"/>
                </a:lnTo>
                <a:lnTo>
                  <a:pt x="4356" y="9125"/>
                </a:lnTo>
                <a:lnTo>
                  <a:pt x="4648" y="8711"/>
                </a:lnTo>
                <a:close/>
                <a:moveTo>
                  <a:pt x="6035" y="536"/>
                </a:moveTo>
                <a:lnTo>
                  <a:pt x="6327" y="560"/>
                </a:lnTo>
                <a:lnTo>
                  <a:pt x="6619" y="584"/>
                </a:lnTo>
                <a:lnTo>
                  <a:pt x="7203" y="584"/>
                </a:lnTo>
                <a:lnTo>
                  <a:pt x="7592" y="609"/>
                </a:lnTo>
                <a:lnTo>
                  <a:pt x="8346" y="609"/>
                </a:lnTo>
                <a:lnTo>
                  <a:pt x="8736" y="560"/>
                </a:lnTo>
                <a:lnTo>
                  <a:pt x="8663" y="803"/>
                </a:lnTo>
                <a:lnTo>
                  <a:pt x="8638" y="1047"/>
                </a:lnTo>
                <a:lnTo>
                  <a:pt x="8638" y="1436"/>
                </a:lnTo>
                <a:lnTo>
                  <a:pt x="8638" y="1971"/>
                </a:lnTo>
                <a:lnTo>
                  <a:pt x="8687" y="2531"/>
                </a:lnTo>
                <a:lnTo>
                  <a:pt x="8711" y="3066"/>
                </a:lnTo>
                <a:lnTo>
                  <a:pt x="8711" y="3626"/>
                </a:lnTo>
                <a:lnTo>
                  <a:pt x="8687" y="4575"/>
                </a:lnTo>
                <a:lnTo>
                  <a:pt x="8711" y="5499"/>
                </a:lnTo>
                <a:lnTo>
                  <a:pt x="8760" y="7373"/>
                </a:lnTo>
                <a:lnTo>
                  <a:pt x="8833" y="9271"/>
                </a:lnTo>
                <a:lnTo>
                  <a:pt x="8857" y="11144"/>
                </a:lnTo>
                <a:lnTo>
                  <a:pt x="7178" y="11144"/>
                </a:lnTo>
                <a:lnTo>
                  <a:pt x="6911" y="11169"/>
                </a:lnTo>
                <a:lnTo>
                  <a:pt x="6643" y="11169"/>
                </a:lnTo>
                <a:lnTo>
                  <a:pt x="6400" y="11217"/>
                </a:lnTo>
                <a:lnTo>
                  <a:pt x="6156" y="11315"/>
                </a:lnTo>
                <a:lnTo>
                  <a:pt x="6132" y="11023"/>
                </a:lnTo>
                <a:lnTo>
                  <a:pt x="6132" y="10731"/>
                </a:lnTo>
                <a:lnTo>
                  <a:pt x="6132" y="10147"/>
                </a:lnTo>
                <a:lnTo>
                  <a:pt x="6059" y="8711"/>
                </a:lnTo>
                <a:lnTo>
                  <a:pt x="6035" y="7933"/>
                </a:lnTo>
                <a:lnTo>
                  <a:pt x="6035" y="7178"/>
                </a:lnTo>
                <a:lnTo>
                  <a:pt x="6083" y="6424"/>
                </a:lnTo>
                <a:lnTo>
                  <a:pt x="6132" y="5645"/>
                </a:lnTo>
                <a:lnTo>
                  <a:pt x="6229" y="4210"/>
                </a:lnTo>
                <a:lnTo>
                  <a:pt x="6254" y="3480"/>
                </a:lnTo>
                <a:lnTo>
                  <a:pt x="6254" y="3115"/>
                </a:lnTo>
                <a:lnTo>
                  <a:pt x="6229" y="2750"/>
                </a:lnTo>
                <a:lnTo>
                  <a:pt x="6035" y="1485"/>
                </a:lnTo>
                <a:lnTo>
                  <a:pt x="6035" y="1241"/>
                </a:lnTo>
                <a:lnTo>
                  <a:pt x="6035" y="1022"/>
                </a:lnTo>
                <a:lnTo>
                  <a:pt x="6035" y="536"/>
                </a:lnTo>
                <a:close/>
                <a:moveTo>
                  <a:pt x="14721" y="6327"/>
                </a:moveTo>
                <a:lnTo>
                  <a:pt x="14624" y="6497"/>
                </a:lnTo>
                <a:lnTo>
                  <a:pt x="14600" y="6716"/>
                </a:lnTo>
                <a:lnTo>
                  <a:pt x="14575" y="6959"/>
                </a:lnTo>
                <a:lnTo>
                  <a:pt x="14551" y="7203"/>
                </a:lnTo>
                <a:lnTo>
                  <a:pt x="14575" y="7665"/>
                </a:lnTo>
                <a:lnTo>
                  <a:pt x="14600" y="8006"/>
                </a:lnTo>
                <a:lnTo>
                  <a:pt x="14673" y="9612"/>
                </a:lnTo>
                <a:lnTo>
                  <a:pt x="14721" y="10439"/>
                </a:lnTo>
                <a:lnTo>
                  <a:pt x="14770" y="10828"/>
                </a:lnTo>
                <a:lnTo>
                  <a:pt x="14843" y="11242"/>
                </a:lnTo>
                <a:lnTo>
                  <a:pt x="14843" y="11266"/>
                </a:lnTo>
                <a:lnTo>
                  <a:pt x="14600" y="11290"/>
                </a:lnTo>
                <a:lnTo>
                  <a:pt x="14381" y="11339"/>
                </a:lnTo>
                <a:lnTo>
                  <a:pt x="14454" y="10755"/>
                </a:lnTo>
                <a:lnTo>
                  <a:pt x="14502" y="10171"/>
                </a:lnTo>
                <a:lnTo>
                  <a:pt x="14502" y="9587"/>
                </a:lnTo>
                <a:lnTo>
                  <a:pt x="14478" y="9003"/>
                </a:lnTo>
                <a:lnTo>
                  <a:pt x="14429" y="7689"/>
                </a:lnTo>
                <a:lnTo>
                  <a:pt x="14405" y="7008"/>
                </a:lnTo>
                <a:lnTo>
                  <a:pt x="14356" y="6375"/>
                </a:lnTo>
                <a:lnTo>
                  <a:pt x="14721" y="6327"/>
                </a:lnTo>
                <a:close/>
                <a:moveTo>
                  <a:pt x="12361" y="2871"/>
                </a:moveTo>
                <a:lnTo>
                  <a:pt x="11680" y="2920"/>
                </a:lnTo>
                <a:lnTo>
                  <a:pt x="10901" y="2944"/>
                </a:lnTo>
                <a:lnTo>
                  <a:pt x="10512" y="2944"/>
                </a:lnTo>
                <a:lnTo>
                  <a:pt x="10147" y="2993"/>
                </a:lnTo>
                <a:lnTo>
                  <a:pt x="10074" y="3042"/>
                </a:lnTo>
                <a:lnTo>
                  <a:pt x="10025" y="3090"/>
                </a:lnTo>
                <a:lnTo>
                  <a:pt x="10001" y="3090"/>
                </a:lnTo>
                <a:lnTo>
                  <a:pt x="9904" y="3139"/>
                </a:lnTo>
                <a:lnTo>
                  <a:pt x="9831" y="3212"/>
                </a:lnTo>
                <a:lnTo>
                  <a:pt x="9806" y="3334"/>
                </a:lnTo>
                <a:lnTo>
                  <a:pt x="9782" y="3455"/>
                </a:lnTo>
                <a:lnTo>
                  <a:pt x="9758" y="3723"/>
                </a:lnTo>
                <a:lnTo>
                  <a:pt x="9782" y="3918"/>
                </a:lnTo>
                <a:lnTo>
                  <a:pt x="9782" y="4429"/>
                </a:lnTo>
                <a:lnTo>
                  <a:pt x="9806" y="4940"/>
                </a:lnTo>
                <a:lnTo>
                  <a:pt x="9855" y="5937"/>
                </a:lnTo>
                <a:lnTo>
                  <a:pt x="9879" y="7032"/>
                </a:lnTo>
                <a:lnTo>
                  <a:pt x="9904" y="8127"/>
                </a:lnTo>
                <a:lnTo>
                  <a:pt x="9928" y="9758"/>
                </a:lnTo>
                <a:lnTo>
                  <a:pt x="9952" y="10560"/>
                </a:lnTo>
                <a:lnTo>
                  <a:pt x="10001" y="10974"/>
                </a:lnTo>
                <a:lnTo>
                  <a:pt x="10050" y="11363"/>
                </a:lnTo>
                <a:lnTo>
                  <a:pt x="10025" y="11388"/>
                </a:lnTo>
                <a:lnTo>
                  <a:pt x="10001" y="11436"/>
                </a:lnTo>
                <a:lnTo>
                  <a:pt x="10001" y="11534"/>
                </a:lnTo>
                <a:lnTo>
                  <a:pt x="10025" y="11631"/>
                </a:lnTo>
                <a:lnTo>
                  <a:pt x="10074" y="11655"/>
                </a:lnTo>
                <a:lnTo>
                  <a:pt x="10123" y="11680"/>
                </a:lnTo>
                <a:lnTo>
                  <a:pt x="10171" y="11680"/>
                </a:lnTo>
                <a:lnTo>
                  <a:pt x="10244" y="11704"/>
                </a:lnTo>
                <a:lnTo>
                  <a:pt x="10317" y="11704"/>
                </a:lnTo>
                <a:lnTo>
                  <a:pt x="10585" y="11728"/>
                </a:lnTo>
                <a:lnTo>
                  <a:pt x="10853" y="11704"/>
                </a:lnTo>
                <a:lnTo>
                  <a:pt x="11364" y="11655"/>
                </a:lnTo>
                <a:lnTo>
                  <a:pt x="12142" y="11631"/>
                </a:lnTo>
                <a:lnTo>
                  <a:pt x="12921" y="11607"/>
                </a:lnTo>
                <a:lnTo>
                  <a:pt x="12969" y="11655"/>
                </a:lnTo>
                <a:lnTo>
                  <a:pt x="13042" y="11680"/>
                </a:lnTo>
                <a:lnTo>
                  <a:pt x="13091" y="11704"/>
                </a:lnTo>
                <a:lnTo>
                  <a:pt x="13164" y="11680"/>
                </a:lnTo>
                <a:lnTo>
                  <a:pt x="13237" y="11655"/>
                </a:lnTo>
                <a:lnTo>
                  <a:pt x="13286" y="11607"/>
                </a:lnTo>
                <a:lnTo>
                  <a:pt x="13334" y="11558"/>
                </a:lnTo>
                <a:lnTo>
                  <a:pt x="13359" y="11461"/>
                </a:lnTo>
                <a:lnTo>
                  <a:pt x="13383" y="10877"/>
                </a:lnTo>
                <a:lnTo>
                  <a:pt x="13383" y="10293"/>
                </a:lnTo>
                <a:lnTo>
                  <a:pt x="13359" y="9685"/>
                </a:lnTo>
                <a:lnTo>
                  <a:pt x="13359" y="9101"/>
                </a:lnTo>
                <a:lnTo>
                  <a:pt x="13432" y="6619"/>
                </a:lnTo>
                <a:lnTo>
                  <a:pt x="13432" y="6059"/>
                </a:lnTo>
                <a:lnTo>
                  <a:pt x="13432" y="5524"/>
                </a:lnTo>
                <a:lnTo>
                  <a:pt x="13407" y="4964"/>
                </a:lnTo>
                <a:lnTo>
                  <a:pt x="13334" y="4404"/>
                </a:lnTo>
                <a:lnTo>
                  <a:pt x="13213" y="3723"/>
                </a:lnTo>
                <a:lnTo>
                  <a:pt x="13188" y="3480"/>
                </a:lnTo>
                <a:lnTo>
                  <a:pt x="13188" y="3212"/>
                </a:lnTo>
                <a:lnTo>
                  <a:pt x="13213" y="3139"/>
                </a:lnTo>
                <a:lnTo>
                  <a:pt x="13188" y="3042"/>
                </a:lnTo>
                <a:lnTo>
                  <a:pt x="13140" y="2969"/>
                </a:lnTo>
                <a:lnTo>
                  <a:pt x="13042" y="2920"/>
                </a:lnTo>
                <a:lnTo>
                  <a:pt x="12896" y="2871"/>
                </a:lnTo>
                <a:close/>
                <a:moveTo>
                  <a:pt x="3188" y="5816"/>
                </a:moveTo>
                <a:lnTo>
                  <a:pt x="2823" y="5840"/>
                </a:lnTo>
                <a:lnTo>
                  <a:pt x="2458" y="5864"/>
                </a:lnTo>
                <a:lnTo>
                  <a:pt x="2093" y="5937"/>
                </a:lnTo>
                <a:lnTo>
                  <a:pt x="1923" y="5986"/>
                </a:lnTo>
                <a:lnTo>
                  <a:pt x="1752" y="6035"/>
                </a:lnTo>
                <a:lnTo>
                  <a:pt x="1679" y="6059"/>
                </a:lnTo>
                <a:lnTo>
                  <a:pt x="1631" y="6083"/>
                </a:lnTo>
                <a:lnTo>
                  <a:pt x="1631" y="6108"/>
                </a:lnTo>
                <a:lnTo>
                  <a:pt x="1582" y="6181"/>
                </a:lnTo>
                <a:lnTo>
                  <a:pt x="1582" y="6278"/>
                </a:lnTo>
                <a:lnTo>
                  <a:pt x="1606" y="6351"/>
                </a:lnTo>
                <a:lnTo>
                  <a:pt x="1655" y="6400"/>
                </a:lnTo>
                <a:lnTo>
                  <a:pt x="1704" y="7032"/>
                </a:lnTo>
                <a:lnTo>
                  <a:pt x="1704" y="7665"/>
                </a:lnTo>
                <a:lnTo>
                  <a:pt x="1704" y="8930"/>
                </a:lnTo>
                <a:lnTo>
                  <a:pt x="1606" y="11461"/>
                </a:lnTo>
                <a:lnTo>
                  <a:pt x="1631" y="11558"/>
                </a:lnTo>
                <a:lnTo>
                  <a:pt x="1655" y="11631"/>
                </a:lnTo>
                <a:lnTo>
                  <a:pt x="1728" y="11655"/>
                </a:lnTo>
                <a:lnTo>
                  <a:pt x="1801" y="11680"/>
                </a:lnTo>
                <a:lnTo>
                  <a:pt x="1947" y="11728"/>
                </a:lnTo>
                <a:lnTo>
                  <a:pt x="2117" y="11753"/>
                </a:lnTo>
                <a:lnTo>
                  <a:pt x="2434" y="11753"/>
                </a:lnTo>
                <a:lnTo>
                  <a:pt x="2750" y="11728"/>
                </a:lnTo>
                <a:lnTo>
                  <a:pt x="3066" y="11704"/>
                </a:lnTo>
                <a:lnTo>
                  <a:pt x="3942" y="11704"/>
                </a:lnTo>
                <a:lnTo>
                  <a:pt x="4356" y="11728"/>
                </a:lnTo>
                <a:lnTo>
                  <a:pt x="4575" y="11728"/>
                </a:lnTo>
                <a:lnTo>
                  <a:pt x="4794" y="11704"/>
                </a:lnTo>
                <a:lnTo>
                  <a:pt x="4891" y="11680"/>
                </a:lnTo>
                <a:lnTo>
                  <a:pt x="4964" y="11655"/>
                </a:lnTo>
                <a:lnTo>
                  <a:pt x="5013" y="11582"/>
                </a:lnTo>
                <a:lnTo>
                  <a:pt x="5013" y="11509"/>
                </a:lnTo>
                <a:lnTo>
                  <a:pt x="4988" y="11169"/>
                </a:lnTo>
                <a:lnTo>
                  <a:pt x="4964" y="10852"/>
                </a:lnTo>
                <a:lnTo>
                  <a:pt x="4988" y="10196"/>
                </a:lnTo>
                <a:lnTo>
                  <a:pt x="5037" y="8882"/>
                </a:lnTo>
                <a:lnTo>
                  <a:pt x="5086" y="7178"/>
                </a:lnTo>
                <a:lnTo>
                  <a:pt x="5110" y="6692"/>
                </a:lnTo>
                <a:lnTo>
                  <a:pt x="5110" y="6448"/>
                </a:lnTo>
                <a:lnTo>
                  <a:pt x="5086" y="6205"/>
                </a:lnTo>
                <a:lnTo>
                  <a:pt x="5061" y="6132"/>
                </a:lnTo>
                <a:lnTo>
                  <a:pt x="5037" y="6035"/>
                </a:lnTo>
                <a:lnTo>
                  <a:pt x="4988" y="5962"/>
                </a:lnTo>
                <a:lnTo>
                  <a:pt x="4915" y="5889"/>
                </a:lnTo>
                <a:lnTo>
                  <a:pt x="4818" y="5864"/>
                </a:lnTo>
                <a:lnTo>
                  <a:pt x="3991" y="5816"/>
                </a:lnTo>
                <a:close/>
                <a:moveTo>
                  <a:pt x="5889" y="25"/>
                </a:moveTo>
                <a:lnTo>
                  <a:pt x="5816" y="49"/>
                </a:lnTo>
                <a:lnTo>
                  <a:pt x="5743" y="98"/>
                </a:lnTo>
                <a:lnTo>
                  <a:pt x="5670" y="219"/>
                </a:lnTo>
                <a:lnTo>
                  <a:pt x="5621" y="341"/>
                </a:lnTo>
                <a:lnTo>
                  <a:pt x="5548" y="609"/>
                </a:lnTo>
                <a:lnTo>
                  <a:pt x="5524" y="901"/>
                </a:lnTo>
                <a:lnTo>
                  <a:pt x="5524" y="1193"/>
                </a:lnTo>
                <a:lnTo>
                  <a:pt x="5548" y="1509"/>
                </a:lnTo>
                <a:lnTo>
                  <a:pt x="5572" y="1801"/>
                </a:lnTo>
                <a:lnTo>
                  <a:pt x="5670" y="2361"/>
                </a:lnTo>
                <a:lnTo>
                  <a:pt x="5718" y="2750"/>
                </a:lnTo>
                <a:lnTo>
                  <a:pt x="5743" y="3139"/>
                </a:lnTo>
                <a:lnTo>
                  <a:pt x="5743" y="3528"/>
                </a:lnTo>
                <a:lnTo>
                  <a:pt x="5718" y="3918"/>
                </a:lnTo>
                <a:lnTo>
                  <a:pt x="5694" y="4672"/>
                </a:lnTo>
                <a:lnTo>
                  <a:pt x="5621" y="5475"/>
                </a:lnTo>
                <a:lnTo>
                  <a:pt x="5572" y="6278"/>
                </a:lnTo>
                <a:lnTo>
                  <a:pt x="5548" y="7081"/>
                </a:lnTo>
                <a:lnTo>
                  <a:pt x="5524" y="7908"/>
                </a:lnTo>
                <a:lnTo>
                  <a:pt x="5548" y="8711"/>
                </a:lnTo>
                <a:lnTo>
                  <a:pt x="5645" y="10293"/>
                </a:lnTo>
                <a:lnTo>
                  <a:pt x="5645" y="10925"/>
                </a:lnTo>
                <a:lnTo>
                  <a:pt x="5670" y="11242"/>
                </a:lnTo>
                <a:lnTo>
                  <a:pt x="5718" y="11558"/>
                </a:lnTo>
                <a:lnTo>
                  <a:pt x="5743" y="11631"/>
                </a:lnTo>
                <a:lnTo>
                  <a:pt x="5767" y="11680"/>
                </a:lnTo>
                <a:lnTo>
                  <a:pt x="5816" y="11728"/>
                </a:lnTo>
                <a:lnTo>
                  <a:pt x="5986" y="11728"/>
                </a:lnTo>
                <a:lnTo>
                  <a:pt x="6108" y="11680"/>
                </a:lnTo>
                <a:lnTo>
                  <a:pt x="6351" y="11728"/>
                </a:lnTo>
                <a:lnTo>
                  <a:pt x="6619" y="11753"/>
                </a:lnTo>
                <a:lnTo>
                  <a:pt x="8030" y="11753"/>
                </a:lnTo>
                <a:lnTo>
                  <a:pt x="8857" y="11728"/>
                </a:lnTo>
                <a:lnTo>
                  <a:pt x="8955" y="11704"/>
                </a:lnTo>
                <a:lnTo>
                  <a:pt x="9028" y="11680"/>
                </a:lnTo>
                <a:lnTo>
                  <a:pt x="9149" y="11680"/>
                </a:lnTo>
                <a:lnTo>
                  <a:pt x="9271" y="11655"/>
                </a:lnTo>
                <a:lnTo>
                  <a:pt x="9320" y="11607"/>
                </a:lnTo>
                <a:lnTo>
                  <a:pt x="9344" y="11582"/>
                </a:lnTo>
                <a:lnTo>
                  <a:pt x="9368" y="11509"/>
                </a:lnTo>
                <a:lnTo>
                  <a:pt x="9393" y="11436"/>
                </a:lnTo>
                <a:lnTo>
                  <a:pt x="9368" y="9563"/>
                </a:lnTo>
                <a:lnTo>
                  <a:pt x="9295" y="7714"/>
                </a:lnTo>
                <a:lnTo>
                  <a:pt x="9222" y="5840"/>
                </a:lnTo>
                <a:lnTo>
                  <a:pt x="9198" y="4915"/>
                </a:lnTo>
                <a:lnTo>
                  <a:pt x="9198" y="3991"/>
                </a:lnTo>
                <a:lnTo>
                  <a:pt x="9198" y="3431"/>
                </a:lnTo>
                <a:lnTo>
                  <a:pt x="9174" y="2871"/>
                </a:lnTo>
                <a:lnTo>
                  <a:pt x="9125" y="2312"/>
                </a:lnTo>
                <a:lnTo>
                  <a:pt x="9076" y="1752"/>
                </a:lnTo>
                <a:lnTo>
                  <a:pt x="9052" y="1266"/>
                </a:lnTo>
                <a:lnTo>
                  <a:pt x="9052" y="803"/>
                </a:lnTo>
                <a:lnTo>
                  <a:pt x="9076" y="609"/>
                </a:lnTo>
                <a:lnTo>
                  <a:pt x="9076" y="487"/>
                </a:lnTo>
                <a:lnTo>
                  <a:pt x="9076" y="463"/>
                </a:lnTo>
                <a:lnTo>
                  <a:pt x="9052" y="414"/>
                </a:lnTo>
                <a:lnTo>
                  <a:pt x="9076" y="341"/>
                </a:lnTo>
                <a:lnTo>
                  <a:pt x="9076" y="268"/>
                </a:lnTo>
                <a:lnTo>
                  <a:pt x="9052" y="195"/>
                </a:lnTo>
                <a:lnTo>
                  <a:pt x="9003" y="146"/>
                </a:lnTo>
                <a:lnTo>
                  <a:pt x="8955" y="73"/>
                </a:lnTo>
                <a:lnTo>
                  <a:pt x="8906" y="25"/>
                </a:lnTo>
                <a:lnTo>
                  <a:pt x="8736" y="25"/>
                </a:lnTo>
                <a:lnTo>
                  <a:pt x="8298" y="73"/>
                </a:lnTo>
                <a:lnTo>
                  <a:pt x="7884" y="73"/>
                </a:lnTo>
                <a:lnTo>
                  <a:pt x="7032" y="49"/>
                </a:lnTo>
                <a:lnTo>
                  <a:pt x="6521" y="49"/>
                </a:lnTo>
                <a:lnTo>
                  <a:pt x="6278" y="73"/>
                </a:lnTo>
                <a:lnTo>
                  <a:pt x="6010" y="98"/>
                </a:lnTo>
                <a:lnTo>
                  <a:pt x="5962" y="49"/>
                </a:lnTo>
                <a:lnTo>
                  <a:pt x="5889" y="25"/>
                </a:lnTo>
                <a:close/>
                <a:moveTo>
                  <a:pt x="16619" y="5791"/>
                </a:moveTo>
                <a:lnTo>
                  <a:pt x="16108" y="5816"/>
                </a:lnTo>
                <a:lnTo>
                  <a:pt x="15622" y="5864"/>
                </a:lnTo>
                <a:lnTo>
                  <a:pt x="15111" y="5889"/>
                </a:lnTo>
                <a:lnTo>
                  <a:pt x="14697" y="5889"/>
                </a:lnTo>
                <a:lnTo>
                  <a:pt x="14478" y="5937"/>
                </a:lnTo>
                <a:lnTo>
                  <a:pt x="14283" y="6010"/>
                </a:lnTo>
                <a:lnTo>
                  <a:pt x="14210" y="5937"/>
                </a:lnTo>
                <a:lnTo>
                  <a:pt x="14113" y="5913"/>
                </a:lnTo>
                <a:lnTo>
                  <a:pt x="14089" y="5913"/>
                </a:lnTo>
                <a:lnTo>
                  <a:pt x="14040" y="5937"/>
                </a:lnTo>
                <a:lnTo>
                  <a:pt x="14016" y="5986"/>
                </a:lnTo>
                <a:lnTo>
                  <a:pt x="13991" y="6035"/>
                </a:lnTo>
                <a:lnTo>
                  <a:pt x="13943" y="6351"/>
                </a:lnTo>
                <a:lnTo>
                  <a:pt x="13918" y="6667"/>
                </a:lnTo>
                <a:lnTo>
                  <a:pt x="13918" y="7008"/>
                </a:lnTo>
                <a:lnTo>
                  <a:pt x="13918" y="7324"/>
                </a:lnTo>
                <a:lnTo>
                  <a:pt x="13967" y="7981"/>
                </a:lnTo>
                <a:lnTo>
                  <a:pt x="14016" y="8614"/>
                </a:lnTo>
                <a:lnTo>
                  <a:pt x="14040" y="9344"/>
                </a:lnTo>
                <a:lnTo>
                  <a:pt x="14040" y="10050"/>
                </a:lnTo>
                <a:lnTo>
                  <a:pt x="14016" y="10755"/>
                </a:lnTo>
                <a:lnTo>
                  <a:pt x="13967" y="11120"/>
                </a:lnTo>
                <a:lnTo>
                  <a:pt x="13894" y="11461"/>
                </a:lnTo>
                <a:lnTo>
                  <a:pt x="13894" y="11558"/>
                </a:lnTo>
                <a:lnTo>
                  <a:pt x="13918" y="11631"/>
                </a:lnTo>
                <a:lnTo>
                  <a:pt x="13967" y="11704"/>
                </a:lnTo>
                <a:lnTo>
                  <a:pt x="14040" y="11728"/>
                </a:lnTo>
                <a:lnTo>
                  <a:pt x="14089" y="11753"/>
                </a:lnTo>
                <a:lnTo>
                  <a:pt x="14235" y="11753"/>
                </a:lnTo>
                <a:lnTo>
                  <a:pt x="14308" y="11704"/>
                </a:lnTo>
                <a:lnTo>
                  <a:pt x="14624" y="11728"/>
                </a:lnTo>
                <a:lnTo>
                  <a:pt x="15597" y="11728"/>
                </a:lnTo>
                <a:lnTo>
                  <a:pt x="16327" y="11704"/>
                </a:lnTo>
                <a:lnTo>
                  <a:pt x="16668" y="11655"/>
                </a:lnTo>
                <a:lnTo>
                  <a:pt x="17033" y="11607"/>
                </a:lnTo>
                <a:lnTo>
                  <a:pt x="17082" y="11655"/>
                </a:lnTo>
                <a:lnTo>
                  <a:pt x="17130" y="11680"/>
                </a:lnTo>
                <a:lnTo>
                  <a:pt x="17203" y="11704"/>
                </a:lnTo>
                <a:lnTo>
                  <a:pt x="17276" y="11704"/>
                </a:lnTo>
                <a:lnTo>
                  <a:pt x="17349" y="11680"/>
                </a:lnTo>
                <a:lnTo>
                  <a:pt x="17398" y="11631"/>
                </a:lnTo>
                <a:lnTo>
                  <a:pt x="17422" y="11582"/>
                </a:lnTo>
                <a:lnTo>
                  <a:pt x="17422" y="11509"/>
                </a:lnTo>
                <a:lnTo>
                  <a:pt x="17374" y="11144"/>
                </a:lnTo>
                <a:lnTo>
                  <a:pt x="17349" y="10779"/>
                </a:lnTo>
                <a:lnTo>
                  <a:pt x="17349" y="10050"/>
                </a:lnTo>
                <a:lnTo>
                  <a:pt x="17349" y="9344"/>
                </a:lnTo>
                <a:lnTo>
                  <a:pt x="17398" y="8614"/>
                </a:lnTo>
                <a:lnTo>
                  <a:pt x="17422" y="7884"/>
                </a:lnTo>
                <a:lnTo>
                  <a:pt x="17447" y="7154"/>
                </a:lnTo>
                <a:lnTo>
                  <a:pt x="17447" y="6911"/>
                </a:lnTo>
                <a:lnTo>
                  <a:pt x="17422" y="6643"/>
                </a:lnTo>
                <a:lnTo>
                  <a:pt x="17398" y="6375"/>
                </a:lnTo>
                <a:lnTo>
                  <a:pt x="17349" y="6254"/>
                </a:lnTo>
                <a:lnTo>
                  <a:pt x="17301" y="6156"/>
                </a:lnTo>
                <a:lnTo>
                  <a:pt x="17325" y="6083"/>
                </a:lnTo>
                <a:lnTo>
                  <a:pt x="17325" y="6035"/>
                </a:lnTo>
                <a:lnTo>
                  <a:pt x="17301" y="5937"/>
                </a:lnTo>
                <a:lnTo>
                  <a:pt x="17228" y="5840"/>
                </a:lnTo>
                <a:lnTo>
                  <a:pt x="17179" y="5816"/>
                </a:lnTo>
                <a:lnTo>
                  <a:pt x="17106" y="5791"/>
                </a:lnTo>
                <a:close/>
                <a:moveTo>
                  <a:pt x="195" y="0"/>
                </a:moveTo>
                <a:lnTo>
                  <a:pt x="146" y="49"/>
                </a:lnTo>
                <a:lnTo>
                  <a:pt x="98" y="73"/>
                </a:lnTo>
                <a:lnTo>
                  <a:pt x="49" y="195"/>
                </a:lnTo>
                <a:lnTo>
                  <a:pt x="25" y="317"/>
                </a:lnTo>
                <a:lnTo>
                  <a:pt x="0" y="438"/>
                </a:lnTo>
                <a:lnTo>
                  <a:pt x="0" y="584"/>
                </a:lnTo>
                <a:lnTo>
                  <a:pt x="49" y="876"/>
                </a:lnTo>
                <a:lnTo>
                  <a:pt x="73" y="1120"/>
                </a:lnTo>
                <a:lnTo>
                  <a:pt x="49" y="1947"/>
                </a:lnTo>
                <a:lnTo>
                  <a:pt x="49" y="2774"/>
                </a:lnTo>
                <a:lnTo>
                  <a:pt x="49" y="3601"/>
                </a:lnTo>
                <a:lnTo>
                  <a:pt x="49" y="4429"/>
                </a:lnTo>
                <a:lnTo>
                  <a:pt x="0" y="6108"/>
                </a:lnTo>
                <a:lnTo>
                  <a:pt x="0" y="6984"/>
                </a:lnTo>
                <a:lnTo>
                  <a:pt x="25" y="7860"/>
                </a:lnTo>
                <a:lnTo>
                  <a:pt x="73" y="9587"/>
                </a:lnTo>
                <a:lnTo>
                  <a:pt x="146" y="11315"/>
                </a:lnTo>
                <a:lnTo>
                  <a:pt x="171" y="12191"/>
                </a:lnTo>
                <a:lnTo>
                  <a:pt x="195" y="13067"/>
                </a:lnTo>
                <a:lnTo>
                  <a:pt x="219" y="13188"/>
                </a:lnTo>
                <a:lnTo>
                  <a:pt x="292" y="13261"/>
                </a:lnTo>
                <a:lnTo>
                  <a:pt x="341" y="13310"/>
                </a:lnTo>
                <a:lnTo>
                  <a:pt x="390" y="13310"/>
                </a:lnTo>
                <a:lnTo>
                  <a:pt x="901" y="13383"/>
                </a:lnTo>
                <a:lnTo>
                  <a:pt x="1923" y="13383"/>
                </a:lnTo>
                <a:lnTo>
                  <a:pt x="2409" y="13334"/>
                </a:lnTo>
                <a:lnTo>
                  <a:pt x="3431" y="13261"/>
                </a:lnTo>
                <a:lnTo>
                  <a:pt x="3942" y="13213"/>
                </a:lnTo>
                <a:lnTo>
                  <a:pt x="4453" y="13188"/>
                </a:lnTo>
                <a:lnTo>
                  <a:pt x="10050" y="13188"/>
                </a:lnTo>
                <a:lnTo>
                  <a:pt x="11169" y="13164"/>
                </a:lnTo>
                <a:lnTo>
                  <a:pt x="13432" y="13091"/>
                </a:lnTo>
                <a:lnTo>
                  <a:pt x="14575" y="13067"/>
                </a:lnTo>
                <a:lnTo>
                  <a:pt x="16765" y="13067"/>
                </a:lnTo>
                <a:lnTo>
                  <a:pt x="17301" y="13091"/>
                </a:lnTo>
                <a:lnTo>
                  <a:pt x="17544" y="13140"/>
                </a:lnTo>
                <a:lnTo>
                  <a:pt x="17812" y="13164"/>
                </a:lnTo>
                <a:lnTo>
                  <a:pt x="17933" y="13164"/>
                </a:lnTo>
                <a:lnTo>
                  <a:pt x="18031" y="13115"/>
                </a:lnTo>
                <a:lnTo>
                  <a:pt x="18104" y="13042"/>
                </a:lnTo>
                <a:lnTo>
                  <a:pt x="18152" y="12945"/>
                </a:lnTo>
                <a:lnTo>
                  <a:pt x="18177" y="12848"/>
                </a:lnTo>
                <a:lnTo>
                  <a:pt x="18152" y="12750"/>
                </a:lnTo>
                <a:lnTo>
                  <a:pt x="18079" y="12677"/>
                </a:lnTo>
                <a:lnTo>
                  <a:pt x="17958" y="12629"/>
                </a:lnTo>
                <a:lnTo>
                  <a:pt x="17495" y="12556"/>
                </a:lnTo>
                <a:lnTo>
                  <a:pt x="17033" y="12531"/>
                </a:lnTo>
                <a:lnTo>
                  <a:pt x="16084" y="12507"/>
                </a:lnTo>
                <a:lnTo>
                  <a:pt x="14940" y="12483"/>
                </a:lnTo>
                <a:lnTo>
                  <a:pt x="13821" y="12507"/>
                </a:lnTo>
                <a:lnTo>
                  <a:pt x="11558" y="12580"/>
                </a:lnTo>
                <a:lnTo>
                  <a:pt x="10415" y="12604"/>
                </a:lnTo>
                <a:lnTo>
                  <a:pt x="9271" y="12629"/>
                </a:lnTo>
                <a:lnTo>
                  <a:pt x="7057" y="12604"/>
                </a:lnTo>
                <a:lnTo>
                  <a:pt x="5937" y="12604"/>
                </a:lnTo>
                <a:lnTo>
                  <a:pt x="4818" y="12629"/>
                </a:lnTo>
                <a:lnTo>
                  <a:pt x="3796" y="12677"/>
                </a:lnTo>
                <a:lnTo>
                  <a:pt x="2774" y="12726"/>
                </a:lnTo>
                <a:lnTo>
                  <a:pt x="1752" y="12799"/>
                </a:lnTo>
                <a:lnTo>
                  <a:pt x="730" y="12848"/>
                </a:lnTo>
                <a:lnTo>
                  <a:pt x="682" y="11169"/>
                </a:lnTo>
                <a:lnTo>
                  <a:pt x="609" y="9490"/>
                </a:lnTo>
                <a:lnTo>
                  <a:pt x="560" y="7787"/>
                </a:lnTo>
                <a:lnTo>
                  <a:pt x="536" y="6959"/>
                </a:lnTo>
                <a:lnTo>
                  <a:pt x="560" y="6108"/>
                </a:lnTo>
                <a:lnTo>
                  <a:pt x="584" y="4356"/>
                </a:lnTo>
                <a:lnTo>
                  <a:pt x="560" y="2579"/>
                </a:lnTo>
                <a:lnTo>
                  <a:pt x="584" y="1752"/>
                </a:lnTo>
                <a:lnTo>
                  <a:pt x="584" y="1363"/>
                </a:lnTo>
                <a:lnTo>
                  <a:pt x="584" y="949"/>
                </a:lnTo>
                <a:lnTo>
                  <a:pt x="560" y="706"/>
                </a:lnTo>
                <a:lnTo>
                  <a:pt x="536" y="438"/>
                </a:lnTo>
                <a:lnTo>
                  <a:pt x="511" y="317"/>
                </a:lnTo>
                <a:lnTo>
                  <a:pt x="463" y="219"/>
                </a:lnTo>
                <a:lnTo>
                  <a:pt x="390" y="98"/>
                </a:lnTo>
                <a:lnTo>
                  <a:pt x="317" y="25"/>
                </a:lnTo>
                <a:lnTo>
                  <a:pt x="2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/>
          <p:cNvSpPr txBox="1">
            <a:spLocks noGrp="1"/>
          </p:cNvSpPr>
          <p:nvPr>
            <p:ph type="ctrTitle" idx="4294967295"/>
          </p:nvPr>
        </p:nvSpPr>
        <p:spPr>
          <a:xfrm>
            <a:off x="1302230" y="1073352"/>
            <a:ext cx="6035785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/>
              <a:t>Job Queues/Status </a:t>
            </a:r>
            <a:endParaRPr sz="3000" dirty="0"/>
          </a:p>
        </p:txBody>
      </p:sp>
      <p:sp>
        <p:nvSpPr>
          <p:cNvPr id="135" name="Google Shape;135;p18"/>
          <p:cNvSpPr txBox="1">
            <a:spLocks noGrp="1"/>
          </p:cNvSpPr>
          <p:nvPr>
            <p:ph type="subTitle" idx="4294967295"/>
          </p:nvPr>
        </p:nvSpPr>
        <p:spPr>
          <a:xfrm>
            <a:off x="1970691" y="1910781"/>
            <a:ext cx="4823684" cy="2442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200" b="1" dirty="0"/>
              <a:t>Enqueued: </a:t>
            </a:r>
            <a:r>
              <a:rPr lang="en-US" sz="1200" dirty="0"/>
              <a:t>Jobs that are waiting in the queue to be processed.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200" b="1" dirty="0"/>
              <a:t>Scheduled:</a:t>
            </a:r>
            <a:r>
              <a:rPr lang="en-US" sz="1200" dirty="0"/>
              <a:t> Jobs that are scheduled to run at a specific time in the future.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200" b="1" dirty="0"/>
              <a:t>Processing:</a:t>
            </a:r>
            <a:r>
              <a:rPr lang="en-US" sz="1200" dirty="0"/>
              <a:t> Jobs that are currently being executed.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200" b="1" dirty="0"/>
              <a:t>Succeeded: </a:t>
            </a:r>
            <a:r>
              <a:rPr lang="en-US" sz="1200" dirty="0"/>
              <a:t>Jobs that have finished successfully.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200" b="1" dirty="0"/>
              <a:t>Failed:</a:t>
            </a:r>
            <a:r>
              <a:rPr lang="en-US" sz="1200" dirty="0"/>
              <a:t> Jobs that encountered an error during execution.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200" b="1" dirty="0"/>
              <a:t>Deleted:</a:t>
            </a:r>
            <a:r>
              <a:rPr lang="en-US" sz="1200" dirty="0"/>
              <a:t> Jobs that have been manually or automatically removed.</a:t>
            </a:r>
          </a:p>
          <a:p>
            <a:pPr lvl="0" algn="l" rtl="0">
              <a:spcBef>
                <a:spcPts val="6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1200" b="1" dirty="0"/>
              <a:t>Awaiting: </a:t>
            </a:r>
            <a:r>
              <a:rPr lang="en-US" sz="1200" dirty="0"/>
              <a:t>Jobs that are waiting for a condition to be met, such as a parent job to finish (often used in continuations).</a:t>
            </a:r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137" name="Google Shape;137;p18"/>
          <p:cNvSpPr/>
          <p:nvPr/>
        </p:nvSpPr>
        <p:spPr>
          <a:xfrm>
            <a:off x="4006170" y="423597"/>
            <a:ext cx="840101" cy="62081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/>
          <p:cNvSpPr/>
          <p:nvPr/>
        </p:nvSpPr>
        <p:spPr>
          <a:xfrm>
            <a:off x="4215353" y="534566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8E68EA6B-6DC0-A1E2-75E7-128A02342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8">
            <a:extLst>
              <a:ext uri="{FF2B5EF4-FFF2-40B4-BE49-F238E27FC236}">
                <a16:creationId xmlns:a16="http://schemas.microsoft.com/office/drawing/2014/main" id="{8BE640EF-D90F-BA24-74A1-F8126EF0A1A5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305875" y="1044425"/>
            <a:ext cx="70569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3000" dirty="0"/>
              <a:t>Requirements and supported applications</a:t>
            </a:r>
            <a:endParaRPr sz="3000" dirty="0"/>
          </a:p>
        </p:txBody>
      </p:sp>
      <p:sp>
        <p:nvSpPr>
          <p:cNvPr id="135" name="Google Shape;135;p18">
            <a:extLst>
              <a:ext uri="{FF2B5EF4-FFF2-40B4-BE49-F238E27FC236}">
                <a16:creationId xmlns:a16="http://schemas.microsoft.com/office/drawing/2014/main" id="{7BE09B01-DC62-B66A-E909-3A08D383B9F6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2475750" y="3145985"/>
            <a:ext cx="4192500" cy="12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✘"/>
            </a:pPr>
            <a:r>
              <a:rPr lang="en" dirty="0"/>
              <a:t>.Net Framework &gt;= 4.5 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dirty="0"/>
              <a:t>Data base.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dirty="0"/>
              <a:t>Newtonsoft.Json library &gt;= 5.0.1</a:t>
            </a:r>
            <a:endParaRPr dirty="0"/>
          </a:p>
        </p:txBody>
      </p:sp>
      <p:sp>
        <p:nvSpPr>
          <p:cNvPr id="136" name="Google Shape;136;p18">
            <a:extLst>
              <a:ext uri="{FF2B5EF4-FFF2-40B4-BE49-F238E27FC236}">
                <a16:creationId xmlns:a16="http://schemas.microsoft.com/office/drawing/2014/main" id="{4680B3B1-CFA1-4D5C-3AAD-6E3956B672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832975"/>
            <a:ext cx="5487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37" name="Google Shape;137;p18">
            <a:extLst>
              <a:ext uri="{FF2B5EF4-FFF2-40B4-BE49-F238E27FC236}">
                <a16:creationId xmlns:a16="http://schemas.microsoft.com/office/drawing/2014/main" id="{8E226C0F-0057-25E8-0E85-4C9DF9907ED9}"/>
              </a:ext>
            </a:extLst>
          </p:cNvPr>
          <p:cNvSpPr/>
          <p:nvPr/>
        </p:nvSpPr>
        <p:spPr>
          <a:xfrm>
            <a:off x="4006176" y="423599"/>
            <a:ext cx="840101" cy="620813"/>
          </a:xfrm>
          <a:custGeom>
            <a:avLst/>
            <a:gdLst/>
            <a:ahLst/>
            <a:cxnLst/>
            <a:rect l="l" t="t" r="r" b="b"/>
            <a:pathLst>
              <a:path w="67641" h="69056" extrusionOk="0">
                <a:moveTo>
                  <a:pt x="49622" y="2736"/>
                </a:moveTo>
                <a:lnTo>
                  <a:pt x="49622" y="2736"/>
                </a:lnTo>
                <a:lnTo>
                  <a:pt x="49622" y="2736"/>
                </a:lnTo>
                <a:close/>
                <a:moveTo>
                  <a:pt x="59622" y="55565"/>
                </a:moveTo>
                <a:lnTo>
                  <a:pt x="59622" y="55565"/>
                </a:lnTo>
                <a:lnTo>
                  <a:pt x="59622" y="55565"/>
                </a:lnTo>
                <a:close/>
                <a:moveTo>
                  <a:pt x="35471" y="0"/>
                </a:moveTo>
                <a:lnTo>
                  <a:pt x="34433" y="95"/>
                </a:lnTo>
                <a:lnTo>
                  <a:pt x="33584" y="189"/>
                </a:lnTo>
                <a:lnTo>
                  <a:pt x="32735" y="378"/>
                </a:lnTo>
                <a:lnTo>
                  <a:pt x="32169" y="566"/>
                </a:lnTo>
                <a:lnTo>
                  <a:pt x="31509" y="472"/>
                </a:lnTo>
                <a:lnTo>
                  <a:pt x="30754" y="472"/>
                </a:lnTo>
                <a:lnTo>
                  <a:pt x="29339" y="566"/>
                </a:lnTo>
                <a:lnTo>
                  <a:pt x="27830" y="849"/>
                </a:lnTo>
                <a:lnTo>
                  <a:pt x="26320" y="1321"/>
                </a:lnTo>
                <a:lnTo>
                  <a:pt x="24811" y="1981"/>
                </a:lnTo>
                <a:lnTo>
                  <a:pt x="23207" y="2736"/>
                </a:lnTo>
                <a:lnTo>
                  <a:pt x="21698" y="3585"/>
                </a:lnTo>
                <a:lnTo>
                  <a:pt x="20188" y="4623"/>
                </a:lnTo>
                <a:lnTo>
                  <a:pt x="18679" y="5661"/>
                </a:lnTo>
                <a:lnTo>
                  <a:pt x="17170" y="6793"/>
                </a:lnTo>
                <a:lnTo>
                  <a:pt x="15754" y="8019"/>
                </a:lnTo>
                <a:lnTo>
                  <a:pt x="14434" y="9151"/>
                </a:lnTo>
                <a:lnTo>
                  <a:pt x="11981" y="11510"/>
                </a:lnTo>
                <a:lnTo>
                  <a:pt x="10000" y="13774"/>
                </a:lnTo>
                <a:lnTo>
                  <a:pt x="7736" y="16981"/>
                </a:lnTo>
                <a:lnTo>
                  <a:pt x="8019" y="16321"/>
                </a:lnTo>
                <a:lnTo>
                  <a:pt x="8302" y="15660"/>
                </a:lnTo>
                <a:lnTo>
                  <a:pt x="7736" y="16604"/>
                </a:lnTo>
                <a:lnTo>
                  <a:pt x="7075" y="17642"/>
                </a:lnTo>
                <a:lnTo>
                  <a:pt x="7170" y="17830"/>
                </a:lnTo>
                <a:lnTo>
                  <a:pt x="6509" y="18868"/>
                </a:lnTo>
                <a:lnTo>
                  <a:pt x="7075" y="17359"/>
                </a:lnTo>
                <a:lnTo>
                  <a:pt x="6132" y="19057"/>
                </a:lnTo>
                <a:lnTo>
                  <a:pt x="5189" y="20849"/>
                </a:lnTo>
                <a:lnTo>
                  <a:pt x="4434" y="22736"/>
                </a:lnTo>
                <a:lnTo>
                  <a:pt x="3679" y="24622"/>
                </a:lnTo>
                <a:lnTo>
                  <a:pt x="2453" y="28490"/>
                </a:lnTo>
                <a:lnTo>
                  <a:pt x="1321" y="32169"/>
                </a:lnTo>
                <a:lnTo>
                  <a:pt x="1509" y="32264"/>
                </a:lnTo>
                <a:lnTo>
                  <a:pt x="1604" y="32453"/>
                </a:lnTo>
                <a:lnTo>
                  <a:pt x="1604" y="32641"/>
                </a:lnTo>
                <a:lnTo>
                  <a:pt x="1509" y="32924"/>
                </a:lnTo>
                <a:lnTo>
                  <a:pt x="1226" y="33396"/>
                </a:lnTo>
                <a:lnTo>
                  <a:pt x="1038" y="33585"/>
                </a:lnTo>
                <a:lnTo>
                  <a:pt x="1038" y="33773"/>
                </a:lnTo>
                <a:lnTo>
                  <a:pt x="1038" y="35000"/>
                </a:lnTo>
                <a:lnTo>
                  <a:pt x="849" y="36132"/>
                </a:lnTo>
                <a:lnTo>
                  <a:pt x="660" y="37358"/>
                </a:lnTo>
                <a:lnTo>
                  <a:pt x="472" y="38867"/>
                </a:lnTo>
                <a:lnTo>
                  <a:pt x="283" y="38301"/>
                </a:lnTo>
                <a:lnTo>
                  <a:pt x="94" y="39811"/>
                </a:lnTo>
                <a:lnTo>
                  <a:pt x="0" y="41509"/>
                </a:lnTo>
                <a:lnTo>
                  <a:pt x="94" y="43301"/>
                </a:lnTo>
                <a:lnTo>
                  <a:pt x="283" y="44056"/>
                </a:lnTo>
                <a:lnTo>
                  <a:pt x="472" y="44622"/>
                </a:lnTo>
                <a:lnTo>
                  <a:pt x="566" y="45660"/>
                </a:lnTo>
                <a:lnTo>
                  <a:pt x="755" y="46792"/>
                </a:lnTo>
                <a:lnTo>
                  <a:pt x="1226" y="48962"/>
                </a:lnTo>
                <a:lnTo>
                  <a:pt x="1981" y="51037"/>
                </a:lnTo>
                <a:lnTo>
                  <a:pt x="2924" y="53112"/>
                </a:lnTo>
                <a:lnTo>
                  <a:pt x="4057" y="55094"/>
                </a:lnTo>
                <a:lnTo>
                  <a:pt x="5283" y="56980"/>
                </a:lnTo>
                <a:lnTo>
                  <a:pt x="6698" y="58678"/>
                </a:lnTo>
                <a:lnTo>
                  <a:pt x="8113" y="60282"/>
                </a:lnTo>
                <a:lnTo>
                  <a:pt x="9056" y="61131"/>
                </a:lnTo>
                <a:lnTo>
                  <a:pt x="10000" y="61980"/>
                </a:lnTo>
                <a:lnTo>
                  <a:pt x="11038" y="62829"/>
                </a:lnTo>
                <a:lnTo>
                  <a:pt x="12075" y="63584"/>
                </a:lnTo>
                <a:lnTo>
                  <a:pt x="14339" y="64905"/>
                </a:lnTo>
                <a:lnTo>
                  <a:pt x="16604" y="66131"/>
                </a:lnTo>
                <a:lnTo>
                  <a:pt x="19056" y="67169"/>
                </a:lnTo>
                <a:lnTo>
                  <a:pt x="21509" y="67923"/>
                </a:lnTo>
                <a:lnTo>
                  <a:pt x="24056" y="68584"/>
                </a:lnTo>
                <a:lnTo>
                  <a:pt x="26603" y="69055"/>
                </a:lnTo>
                <a:lnTo>
                  <a:pt x="27830" y="69055"/>
                </a:lnTo>
                <a:lnTo>
                  <a:pt x="30188" y="68867"/>
                </a:lnTo>
                <a:lnTo>
                  <a:pt x="33113" y="68678"/>
                </a:lnTo>
                <a:lnTo>
                  <a:pt x="36509" y="68301"/>
                </a:lnTo>
                <a:lnTo>
                  <a:pt x="39811" y="67923"/>
                </a:lnTo>
                <a:lnTo>
                  <a:pt x="42735" y="67452"/>
                </a:lnTo>
                <a:lnTo>
                  <a:pt x="44905" y="66980"/>
                </a:lnTo>
                <a:lnTo>
                  <a:pt x="45565" y="66791"/>
                </a:lnTo>
                <a:lnTo>
                  <a:pt x="45943" y="66508"/>
                </a:lnTo>
                <a:lnTo>
                  <a:pt x="47358" y="65942"/>
                </a:lnTo>
                <a:lnTo>
                  <a:pt x="48018" y="65565"/>
                </a:lnTo>
                <a:lnTo>
                  <a:pt x="48678" y="65188"/>
                </a:lnTo>
                <a:lnTo>
                  <a:pt x="47924" y="65471"/>
                </a:lnTo>
                <a:lnTo>
                  <a:pt x="51509" y="62924"/>
                </a:lnTo>
                <a:lnTo>
                  <a:pt x="53301" y="61508"/>
                </a:lnTo>
                <a:lnTo>
                  <a:pt x="55093" y="59905"/>
                </a:lnTo>
                <a:lnTo>
                  <a:pt x="55093" y="59905"/>
                </a:lnTo>
                <a:lnTo>
                  <a:pt x="54810" y="60376"/>
                </a:lnTo>
                <a:lnTo>
                  <a:pt x="54339" y="60754"/>
                </a:lnTo>
                <a:lnTo>
                  <a:pt x="55376" y="59999"/>
                </a:lnTo>
                <a:lnTo>
                  <a:pt x="56320" y="59056"/>
                </a:lnTo>
                <a:lnTo>
                  <a:pt x="57075" y="58395"/>
                </a:lnTo>
                <a:lnTo>
                  <a:pt x="57169" y="58207"/>
                </a:lnTo>
                <a:lnTo>
                  <a:pt x="57075" y="58207"/>
                </a:lnTo>
                <a:lnTo>
                  <a:pt x="57924" y="57546"/>
                </a:lnTo>
                <a:lnTo>
                  <a:pt x="58678" y="56697"/>
                </a:lnTo>
                <a:lnTo>
                  <a:pt x="59339" y="55754"/>
                </a:lnTo>
                <a:lnTo>
                  <a:pt x="59905" y="54905"/>
                </a:lnTo>
                <a:lnTo>
                  <a:pt x="59716" y="54999"/>
                </a:lnTo>
                <a:lnTo>
                  <a:pt x="59622" y="54999"/>
                </a:lnTo>
                <a:lnTo>
                  <a:pt x="59810" y="54622"/>
                </a:lnTo>
                <a:lnTo>
                  <a:pt x="59150" y="55565"/>
                </a:lnTo>
                <a:lnTo>
                  <a:pt x="59527" y="55094"/>
                </a:lnTo>
                <a:lnTo>
                  <a:pt x="59433" y="55377"/>
                </a:lnTo>
                <a:lnTo>
                  <a:pt x="58867" y="56037"/>
                </a:lnTo>
                <a:lnTo>
                  <a:pt x="59056" y="55660"/>
                </a:lnTo>
                <a:lnTo>
                  <a:pt x="59056" y="55660"/>
                </a:lnTo>
                <a:lnTo>
                  <a:pt x="58678" y="56037"/>
                </a:lnTo>
                <a:lnTo>
                  <a:pt x="59810" y="54339"/>
                </a:lnTo>
                <a:lnTo>
                  <a:pt x="60282" y="53490"/>
                </a:lnTo>
                <a:lnTo>
                  <a:pt x="60282" y="53301"/>
                </a:lnTo>
                <a:lnTo>
                  <a:pt x="60188" y="53395"/>
                </a:lnTo>
                <a:lnTo>
                  <a:pt x="60188" y="53395"/>
                </a:lnTo>
                <a:lnTo>
                  <a:pt x="60565" y="52924"/>
                </a:lnTo>
                <a:lnTo>
                  <a:pt x="61037" y="52452"/>
                </a:lnTo>
                <a:lnTo>
                  <a:pt x="61886" y="51509"/>
                </a:lnTo>
                <a:lnTo>
                  <a:pt x="61508" y="52452"/>
                </a:lnTo>
                <a:lnTo>
                  <a:pt x="60848" y="53584"/>
                </a:lnTo>
                <a:lnTo>
                  <a:pt x="59622" y="55565"/>
                </a:lnTo>
                <a:lnTo>
                  <a:pt x="60376" y="54528"/>
                </a:lnTo>
                <a:lnTo>
                  <a:pt x="60942" y="53678"/>
                </a:lnTo>
                <a:lnTo>
                  <a:pt x="61980" y="51792"/>
                </a:lnTo>
                <a:lnTo>
                  <a:pt x="61886" y="51886"/>
                </a:lnTo>
                <a:lnTo>
                  <a:pt x="61886" y="51697"/>
                </a:lnTo>
                <a:lnTo>
                  <a:pt x="62169" y="51037"/>
                </a:lnTo>
                <a:lnTo>
                  <a:pt x="62735" y="49999"/>
                </a:lnTo>
                <a:lnTo>
                  <a:pt x="61508" y="51603"/>
                </a:lnTo>
                <a:lnTo>
                  <a:pt x="61603" y="51037"/>
                </a:lnTo>
                <a:lnTo>
                  <a:pt x="61697" y="50377"/>
                </a:lnTo>
                <a:lnTo>
                  <a:pt x="62169" y="48962"/>
                </a:lnTo>
                <a:lnTo>
                  <a:pt x="62829" y="47358"/>
                </a:lnTo>
                <a:lnTo>
                  <a:pt x="63678" y="45565"/>
                </a:lnTo>
                <a:lnTo>
                  <a:pt x="65376" y="42169"/>
                </a:lnTo>
                <a:lnTo>
                  <a:pt x="66131" y="40660"/>
                </a:lnTo>
                <a:lnTo>
                  <a:pt x="66697" y="39339"/>
                </a:lnTo>
                <a:lnTo>
                  <a:pt x="66603" y="39528"/>
                </a:lnTo>
                <a:lnTo>
                  <a:pt x="66697" y="39056"/>
                </a:lnTo>
                <a:lnTo>
                  <a:pt x="66791" y="38962"/>
                </a:lnTo>
                <a:lnTo>
                  <a:pt x="66791" y="39056"/>
                </a:lnTo>
                <a:lnTo>
                  <a:pt x="66886" y="38584"/>
                </a:lnTo>
                <a:lnTo>
                  <a:pt x="66791" y="38867"/>
                </a:lnTo>
                <a:lnTo>
                  <a:pt x="66980" y="38207"/>
                </a:lnTo>
                <a:lnTo>
                  <a:pt x="67169" y="37264"/>
                </a:lnTo>
                <a:lnTo>
                  <a:pt x="67263" y="36415"/>
                </a:lnTo>
                <a:lnTo>
                  <a:pt x="67357" y="36509"/>
                </a:lnTo>
                <a:lnTo>
                  <a:pt x="67452" y="36509"/>
                </a:lnTo>
                <a:lnTo>
                  <a:pt x="67546" y="35943"/>
                </a:lnTo>
                <a:lnTo>
                  <a:pt x="67546" y="34811"/>
                </a:lnTo>
                <a:lnTo>
                  <a:pt x="67640" y="31037"/>
                </a:lnTo>
                <a:lnTo>
                  <a:pt x="67640" y="28490"/>
                </a:lnTo>
                <a:lnTo>
                  <a:pt x="67546" y="27736"/>
                </a:lnTo>
                <a:lnTo>
                  <a:pt x="67546" y="27547"/>
                </a:lnTo>
                <a:lnTo>
                  <a:pt x="67452" y="27547"/>
                </a:lnTo>
                <a:lnTo>
                  <a:pt x="67074" y="26792"/>
                </a:lnTo>
                <a:lnTo>
                  <a:pt x="66791" y="25660"/>
                </a:lnTo>
                <a:lnTo>
                  <a:pt x="66508" y="24528"/>
                </a:lnTo>
                <a:lnTo>
                  <a:pt x="66414" y="23585"/>
                </a:lnTo>
                <a:lnTo>
                  <a:pt x="66320" y="23679"/>
                </a:lnTo>
                <a:lnTo>
                  <a:pt x="66320" y="23490"/>
                </a:lnTo>
                <a:lnTo>
                  <a:pt x="65942" y="22924"/>
                </a:lnTo>
                <a:lnTo>
                  <a:pt x="65565" y="22358"/>
                </a:lnTo>
                <a:lnTo>
                  <a:pt x="64527" y="21132"/>
                </a:lnTo>
                <a:lnTo>
                  <a:pt x="63584" y="19906"/>
                </a:lnTo>
                <a:lnTo>
                  <a:pt x="63207" y="19340"/>
                </a:lnTo>
                <a:lnTo>
                  <a:pt x="63018" y="18774"/>
                </a:lnTo>
                <a:lnTo>
                  <a:pt x="63112" y="18962"/>
                </a:lnTo>
                <a:lnTo>
                  <a:pt x="63301" y="19057"/>
                </a:lnTo>
                <a:lnTo>
                  <a:pt x="63301" y="19057"/>
                </a:lnTo>
                <a:lnTo>
                  <a:pt x="63207" y="18868"/>
                </a:lnTo>
                <a:lnTo>
                  <a:pt x="62923" y="18491"/>
                </a:lnTo>
                <a:lnTo>
                  <a:pt x="61980" y="17453"/>
                </a:lnTo>
                <a:lnTo>
                  <a:pt x="61037" y="16509"/>
                </a:lnTo>
                <a:lnTo>
                  <a:pt x="61037" y="16698"/>
                </a:lnTo>
                <a:lnTo>
                  <a:pt x="61037" y="16887"/>
                </a:lnTo>
                <a:lnTo>
                  <a:pt x="60093" y="15943"/>
                </a:lnTo>
                <a:lnTo>
                  <a:pt x="60376" y="16321"/>
                </a:lnTo>
                <a:lnTo>
                  <a:pt x="59527" y="15377"/>
                </a:lnTo>
                <a:lnTo>
                  <a:pt x="59056" y="14906"/>
                </a:lnTo>
                <a:lnTo>
                  <a:pt x="59244" y="14906"/>
                </a:lnTo>
                <a:lnTo>
                  <a:pt x="59905" y="15472"/>
                </a:lnTo>
                <a:lnTo>
                  <a:pt x="59905" y="15472"/>
                </a:lnTo>
                <a:lnTo>
                  <a:pt x="57641" y="13396"/>
                </a:lnTo>
                <a:lnTo>
                  <a:pt x="58112" y="13868"/>
                </a:lnTo>
                <a:lnTo>
                  <a:pt x="56886" y="13019"/>
                </a:lnTo>
                <a:lnTo>
                  <a:pt x="55754" y="12453"/>
                </a:lnTo>
                <a:lnTo>
                  <a:pt x="56603" y="13113"/>
                </a:lnTo>
                <a:lnTo>
                  <a:pt x="57452" y="13774"/>
                </a:lnTo>
                <a:lnTo>
                  <a:pt x="58961" y="15283"/>
                </a:lnTo>
                <a:lnTo>
                  <a:pt x="60376" y="16604"/>
                </a:lnTo>
                <a:lnTo>
                  <a:pt x="61225" y="17264"/>
                </a:lnTo>
                <a:lnTo>
                  <a:pt x="62074" y="17925"/>
                </a:lnTo>
                <a:lnTo>
                  <a:pt x="62074" y="17925"/>
                </a:lnTo>
                <a:lnTo>
                  <a:pt x="61414" y="17547"/>
                </a:lnTo>
                <a:lnTo>
                  <a:pt x="60659" y="16981"/>
                </a:lnTo>
                <a:lnTo>
                  <a:pt x="60754" y="17264"/>
                </a:lnTo>
                <a:lnTo>
                  <a:pt x="60942" y="17642"/>
                </a:lnTo>
                <a:lnTo>
                  <a:pt x="61980" y="19151"/>
                </a:lnTo>
                <a:lnTo>
                  <a:pt x="63301" y="20943"/>
                </a:lnTo>
                <a:lnTo>
                  <a:pt x="63207" y="20943"/>
                </a:lnTo>
                <a:lnTo>
                  <a:pt x="63395" y="21038"/>
                </a:lnTo>
                <a:lnTo>
                  <a:pt x="63490" y="21321"/>
                </a:lnTo>
                <a:lnTo>
                  <a:pt x="63678" y="21604"/>
                </a:lnTo>
                <a:lnTo>
                  <a:pt x="63773" y="21698"/>
                </a:lnTo>
                <a:lnTo>
                  <a:pt x="63584" y="21321"/>
                </a:lnTo>
                <a:lnTo>
                  <a:pt x="63584" y="21321"/>
                </a:lnTo>
                <a:lnTo>
                  <a:pt x="64244" y="22170"/>
                </a:lnTo>
                <a:lnTo>
                  <a:pt x="64716" y="22641"/>
                </a:lnTo>
                <a:lnTo>
                  <a:pt x="64905" y="22830"/>
                </a:lnTo>
                <a:lnTo>
                  <a:pt x="64999" y="22830"/>
                </a:lnTo>
                <a:lnTo>
                  <a:pt x="64999" y="22641"/>
                </a:lnTo>
                <a:lnTo>
                  <a:pt x="64905" y="22358"/>
                </a:lnTo>
                <a:lnTo>
                  <a:pt x="65282" y="23207"/>
                </a:lnTo>
                <a:lnTo>
                  <a:pt x="65565" y="24056"/>
                </a:lnTo>
                <a:lnTo>
                  <a:pt x="66225" y="25943"/>
                </a:lnTo>
                <a:lnTo>
                  <a:pt x="66697" y="27830"/>
                </a:lnTo>
                <a:lnTo>
                  <a:pt x="66886" y="28490"/>
                </a:lnTo>
                <a:lnTo>
                  <a:pt x="66980" y="28868"/>
                </a:lnTo>
                <a:lnTo>
                  <a:pt x="66886" y="28962"/>
                </a:lnTo>
                <a:lnTo>
                  <a:pt x="66697" y="28679"/>
                </a:lnTo>
                <a:lnTo>
                  <a:pt x="66697" y="29245"/>
                </a:lnTo>
                <a:lnTo>
                  <a:pt x="66791" y="29905"/>
                </a:lnTo>
                <a:lnTo>
                  <a:pt x="66886" y="29905"/>
                </a:lnTo>
                <a:lnTo>
                  <a:pt x="66886" y="30094"/>
                </a:lnTo>
                <a:lnTo>
                  <a:pt x="66886" y="30566"/>
                </a:lnTo>
                <a:lnTo>
                  <a:pt x="66697" y="30377"/>
                </a:lnTo>
                <a:lnTo>
                  <a:pt x="66603" y="30188"/>
                </a:lnTo>
                <a:lnTo>
                  <a:pt x="66603" y="30094"/>
                </a:lnTo>
                <a:lnTo>
                  <a:pt x="66697" y="29905"/>
                </a:lnTo>
                <a:lnTo>
                  <a:pt x="66508" y="28679"/>
                </a:lnTo>
                <a:lnTo>
                  <a:pt x="66225" y="27358"/>
                </a:lnTo>
                <a:lnTo>
                  <a:pt x="66603" y="30283"/>
                </a:lnTo>
                <a:lnTo>
                  <a:pt x="66697" y="31792"/>
                </a:lnTo>
                <a:lnTo>
                  <a:pt x="66697" y="33302"/>
                </a:lnTo>
                <a:lnTo>
                  <a:pt x="66603" y="34717"/>
                </a:lnTo>
                <a:lnTo>
                  <a:pt x="66414" y="36226"/>
                </a:lnTo>
                <a:lnTo>
                  <a:pt x="66131" y="37547"/>
                </a:lnTo>
                <a:lnTo>
                  <a:pt x="65659" y="38962"/>
                </a:lnTo>
                <a:lnTo>
                  <a:pt x="65848" y="38584"/>
                </a:lnTo>
                <a:lnTo>
                  <a:pt x="65942" y="38584"/>
                </a:lnTo>
                <a:lnTo>
                  <a:pt x="65848" y="39245"/>
                </a:lnTo>
                <a:lnTo>
                  <a:pt x="65565" y="40188"/>
                </a:lnTo>
                <a:lnTo>
                  <a:pt x="65471" y="40471"/>
                </a:lnTo>
                <a:lnTo>
                  <a:pt x="65282" y="40660"/>
                </a:lnTo>
                <a:lnTo>
                  <a:pt x="65282" y="40566"/>
                </a:lnTo>
                <a:lnTo>
                  <a:pt x="65093" y="41132"/>
                </a:lnTo>
                <a:lnTo>
                  <a:pt x="64433" y="43018"/>
                </a:lnTo>
                <a:lnTo>
                  <a:pt x="63678" y="45282"/>
                </a:lnTo>
                <a:lnTo>
                  <a:pt x="62735" y="47264"/>
                </a:lnTo>
                <a:lnTo>
                  <a:pt x="61697" y="49056"/>
                </a:lnTo>
                <a:lnTo>
                  <a:pt x="60659" y="50943"/>
                </a:lnTo>
                <a:lnTo>
                  <a:pt x="59433" y="52735"/>
                </a:lnTo>
                <a:lnTo>
                  <a:pt x="58207" y="54433"/>
                </a:lnTo>
                <a:lnTo>
                  <a:pt x="56886" y="56037"/>
                </a:lnTo>
                <a:lnTo>
                  <a:pt x="55376" y="57641"/>
                </a:lnTo>
                <a:lnTo>
                  <a:pt x="53867" y="59150"/>
                </a:lnTo>
                <a:lnTo>
                  <a:pt x="52169" y="60376"/>
                </a:lnTo>
                <a:lnTo>
                  <a:pt x="48961" y="62452"/>
                </a:lnTo>
                <a:lnTo>
                  <a:pt x="44528" y="65282"/>
                </a:lnTo>
                <a:lnTo>
                  <a:pt x="44622" y="65188"/>
                </a:lnTo>
                <a:lnTo>
                  <a:pt x="44716" y="65093"/>
                </a:lnTo>
                <a:lnTo>
                  <a:pt x="45094" y="64810"/>
                </a:lnTo>
                <a:lnTo>
                  <a:pt x="45660" y="64527"/>
                </a:lnTo>
                <a:lnTo>
                  <a:pt x="43867" y="65376"/>
                </a:lnTo>
                <a:lnTo>
                  <a:pt x="43113" y="65754"/>
                </a:lnTo>
                <a:lnTo>
                  <a:pt x="42924" y="65754"/>
                </a:lnTo>
                <a:lnTo>
                  <a:pt x="43113" y="65659"/>
                </a:lnTo>
                <a:lnTo>
                  <a:pt x="41603" y="66037"/>
                </a:lnTo>
                <a:lnTo>
                  <a:pt x="39999" y="66320"/>
                </a:lnTo>
                <a:lnTo>
                  <a:pt x="38396" y="66508"/>
                </a:lnTo>
                <a:lnTo>
                  <a:pt x="36792" y="66697"/>
                </a:lnTo>
                <a:lnTo>
                  <a:pt x="33584" y="66980"/>
                </a:lnTo>
                <a:lnTo>
                  <a:pt x="32169" y="67169"/>
                </a:lnTo>
                <a:lnTo>
                  <a:pt x="30754" y="67357"/>
                </a:lnTo>
                <a:lnTo>
                  <a:pt x="30094" y="67357"/>
                </a:lnTo>
                <a:lnTo>
                  <a:pt x="29339" y="67263"/>
                </a:lnTo>
                <a:lnTo>
                  <a:pt x="27830" y="66886"/>
                </a:lnTo>
                <a:lnTo>
                  <a:pt x="26415" y="66508"/>
                </a:lnTo>
                <a:lnTo>
                  <a:pt x="25754" y="66414"/>
                </a:lnTo>
                <a:lnTo>
                  <a:pt x="25094" y="66414"/>
                </a:lnTo>
                <a:lnTo>
                  <a:pt x="25566" y="66980"/>
                </a:lnTo>
                <a:lnTo>
                  <a:pt x="25471" y="67074"/>
                </a:lnTo>
                <a:lnTo>
                  <a:pt x="25188" y="66980"/>
                </a:lnTo>
                <a:lnTo>
                  <a:pt x="24339" y="66791"/>
                </a:lnTo>
                <a:lnTo>
                  <a:pt x="23773" y="66508"/>
                </a:lnTo>
                <a:lnTo>
                  <a:pt x="24245" y="66414"/>
                </a:lnTo>
                <a:lnTo>
                  <a:pt x="24717" y="66603"/>
                </a:lnTo>
                <a:lnTo>
                  <a:pt x="24811" y="66414"/>
                </a:lnTo>
                <a:lnTo>
                  <a:pt x="24811" y="66320"/>
                </a:lnTo>
                <a:lnTo>
                  <a:pt x="24717" y="66225"/>
                </a:lnTo>
                <a:lnTo>
                  <a:pt x="24528" y="66131"/>
                </a:lnTo>
                <a:lnTo>
                  <a:pt x="24151" y="66225"/>
                </a:lnTo>
                <a:lnTo>
                  <a:pt x="23679" y="66320"/>
                </a:lnTo>
                <a:lnTo>
                  <a:pt x="23018" y="66414"/>
                </a:lnTo>
                <a:lnTo>
                  <a:pt x="23490" y="66225"/>
                </a:lnTo>
                <a:lnTo>
                  <a:pt x="22075" y="65942"/>
                </a:lnTo>
                <a:lnTo>
                  <a:pt x="20943" y="65659"/>
                </a:lnTo>
                <a:lnTo>
                  <a:pt x="20000" y="65282"/>
                </a:lnTo>
                <a:lnTo>
                  <a:pt x="19056" y="64810"/>
                </a:lnTo>
                <a:lnTo>
                  <a:pt x="19056" y="64810"/>
                </a:lnTo>
                <a:lnTo>
                  <a:pt x="19717" y="64999"/>
                </a:lnTo>
                <a:lnTo>
                  <a:pt x="19151" y="64716"/>
                </a:lnTo>
                <a:lnTo>
                  <a:pt x="18962" y="64810"/>
                </a:lnTo>
                <a:lnTo>
                  <a:pt x="19151" y="64905"/>
                </a:lnTo>
                <a:lnTo>
                  <a:pt x="18490" y="64905"/>
                </a:lnTo>
                <a:lnTo>
                  <a:pt x="17830" y="64716"/>
                </a:lnTo>
                <a:lnTo>
                  <a:pt x="17264" y="64527"/>
                </a:lnTo>
                <a:lnTo>
                  <a:pt x="16698" y="64150"/>
                </a:lnTo>
                <a:lnTo>
                  <a:pt x="16981" y="64056"/>
                </a:lnTo>
                <a:lnTo>
                  <a:pt x="17264" y="64150"/>
                </a:lnTo>
                <a:lnTo>
                  <a:pt x="17264" y="64150"/>
                </a:lnTo>
                <a:lnTo>
                  <a:pt x="15188" y="63207"/>
                </a:lnTo>
                <a:lnTo>
                  <a:pt x="14622" y="62829"/>
                </a:lnTo>
                <a:lnTo>
                  <a:pt x="14717" y="62924"/>
                </a:lnTo>
                <a:lnTo>
                  <a:pt x="13773" y="62546"/>
                </a:lnTo>
                <a:lnTo>
                  <a:pt x="12924" y="62075"/>
                </a:lnTo>
                <a:lnTo>
                  <a:pt x="12358" y="61697"/>
                </a:lnTo>
                <a:lnTo>
                  <a:pt x="12264" y="61508"/>
                </a:lnTo>
                <a:lnTo>
                  <a:pt x="12170" y="61320"/>
                </a:lnTo>
                <a:lnTo>
                  <a:pt x="11698" y="60942"/>
                </a:lnTo>
                <a:lnTo>
                  <a:pt x="11132" y="60471"/>
                </a:lnTo>
                <a:lnTo>
                  <a:pt x="9906" y="59244"/>
                </a:lnTo>
                <a:lnTo>
                  <a:pt x="9906" y="59244"/>
                </a:lnTo>
                <a:lnTo>
                  <a:pt x="10566" y="59527"/>
                </a:lnTo>
                <a:lnTo>
                  <a:pt x="9434" y="58584"/>
                </a:lnTo>
                <a:lnTo>
                  <a:pt x="8207" y="57546"/>
                </a:lnTo>
                <a:lnTo>
                  <a:pt x="7547" y="56886"/>
                </a:lnTo>
                <a:lnTo>
                  <a:pt x="6981" y="56131"/>
                </a:lnTo>
                <a:lnTo>
                  <a:pt x="6226" y="55094"/>
                </a:lnTo>
                <a:lnTo>
                  <a:pt x="6415" y="55377"/>
                </a:lnTo>
                <a:lnTo>
                  <a:pt x="6038" y="54905"/>
                </a:lnTo>
                <a:lnTo>
                  <a:pt x="5472" y="54244"/>
                </a:lnTo>
                <a:lnTo>
                  <a:pt x="5283" y="53961"/>
                </a:lnTo>
                <a:lnTo>
                  <a:pt x="5094" y="53867"/>
                </a:lnTo>
                <a:lnTo>
                  <a:pt x="5377" y="54622"/>
                </a:lnTo>
                <a:lnTo>
                  <a:pt x="5849" y="55282"/>
                </a:lnTo>
                <a:lnTo>
                  <a:pt x="6321" y="55943"/>
                </a:lnTo>
                <a:lnTo>
                  <a:pt x="6698" y="56603"/>
                </a:lnTo>
                <a:lnTo>
                  <a:pt x="6226" y="56226"/>
                </a:lnTo>
                <a:lnTo>
                  <a:pt x="5943" y="55848"/>
                </a:lnTo>
                <a:lnTo>
                  <a:pt x="6038" y="56037"/>
                </a:lnTo>
                <a:lnTo>
                  <a:pt x="5943" y="55943"/>
                </a:lnTo>
                <a:lnTo>
                  <a:pt x="5377" y="55188"/>
                </a:lnTo>
                <a:lnTo>
                  <a:pt x="5000" y="54716"/>
                </a:lnTo>
                <a:lnTo>
                  <a:pt x="4717" y="54150"/>
                </a:lnTo>
                <a:lnTo>
                  <a:pt x="4528" y="53678"/>
                </a:lnTo>
                <a:lnTo>
                  <a:pt x="4528" y="53584"/>
                </a:lnTo>
                <a:lnTo>
                  <a:pt x="4623" y="53395"/>
                </a:lnTo>
                <a:lnTo>
                  <a:pt x="5094" y="54244"/>
                </a:lnTo>
                <a:lnTo>
                  <a:pt x="4717" y="53301"/>
                </a:lnTo>
                <a:lnTo>
                  <a:pt x="4528" y="53018"/>
                </a:lnTo>
                <a:lnTo>
                  <a:pt x="4151" y="52263"/>
                </a:lnTo>
                <a:lnTo>
                  <a:pt x="4151" y="52169"/>
                </a:lnTo>
                <a:lnTo>
                  <a:pt x="3774" y="51509"/>
                </a:lnTo>
                <a:lnTo>
                  <a:pt x="3396" y="50660"/>
                </a:lnTo>
                <a:lnTo>
                  <a:pt x="3585" y="51603"/>
                </a:lnTo>
                <a:lnTo>
                  <a:pt x="3396" y="51226"/>
                </a:lnTo>
                <a:lnTo>
                  <a:pt x="3208" y="50848"/>
                </a:lnTo>
                <a:lnTo>
                  <a:pt x="3208" y="50471"/>
                </a:lnTo>
                <a:lnTo>
                  <a:pt x="3208" y="50094"/>
                </a:lnTo>
                <a:lnTo>
                  <a:pt x="3585" y="50754"/>
                </a:lnTo>
                <a:lnTo>
                  <a:pt x="3868" y="51509"/>
                </a:lnTo>
                <a:lnTo>
                  <a:pt x="3868" y="51509"/>
                </a:lnTo>
                <a:lnTo>
                  <a:pt x="3208" y="49528"/>
                </a:lnTo>
                <a:lnTo>
                  <a:pt x="3208" y="49528"/>
                </a:lnTo>
                <a:lnTo>
                  <a:pt x="3868" y="50754"/>
                </a:lnTo>
                <a:lnTo>
                  <a:pt x="3208" y="48962"/>
                </a:lnTo>
                <a:lnTo>
                  <a:pt x="3585" y="49339"/>
                </a:lnTo>
                <a:lnTo>
                  <a:pt x="3774" y="49433"/>
                </a:lnTo>
                <a:lnTo>
                  <a:pt x="3962" y="49528"/>
                </a:lnTo>
                <a:lnTo>
                  <a:pt x="4057" y="49905"/>
                </a:lnTo>
                <a:lnTo>
                  <a:pt x="3868" y="48962"/>
                </a:lnTo>
                <a:lnTo>
                  <a:pt x="3491" y="47924"/>
                </a:lnTo>
                <a:lnTo>
                  <a:pt x="2641" y="45565"/>
                </a:lnTo>
                <a:lnTo>
                  <a:pt x="2170" y="43867"/>
                </a:lnTo>
                <a:lnTo>
                  <a:pt x="1698" y="41886"/>
                </a:lnTo>
                <a:lnTo>
                  <a:pt x="1698" y="41886"/>
                </a:lnTo>
                <a:lnTo>
                  <a:pt x="1887" y="42075"/>
                </a:lnTo>
                <a:lnTo>
                  <a:pt x="1981" y="41981"/>
                </a:lnTo>
                <a:lnTo>
                  <a:pt x="2075" y="42075"/>
                </a:lnTo>
                <a:lnTo>
                  <a:pt x="2264" y="42169"/>
                </a:lnTo>
                <a:lnTo>
                  <a:pt x="2170" y="40283"/>
                </a:lnTo>
                <a:lnTo>
                  <a:pt x="2075" y="38301"/>
                </a:lnTo>
                <a:lnTo>
                  <a:pt x="2170" y="36415"/>
                </a:lnTo>
                <a:lnTo>
                  <a:pt x="2358" y="35566"/>
                </a:lnTo>
                <a:lnTo>
                  <a:pt x="2453" y="34811"/>
                </a:lnTo>
                <a:lnTo>
                  <a:pt x="2830" y="32830"/>
                </a:lnTo>
                <a:lnTo>
                  <a:pt x="2830" y="33207"/>
                </a:lnTo>
                <a:lnTo>
                  <a:pt x="2924" y="33490"/>
                </a:lnTo>
                <a:lnTo>
                  <a:pt x="2924" y="32453"/>
                </a:lnTo>
                <a:lnTo>
                  <a:pt x="3019" y="31415"/>
                </a:lnTo>
                <a:lnTo>
                  <a:pt x="3396" y="29245"/>
                </a:lnTo>
                <a:lnTo>
                  <a:pt x="3868" y="27075"/>
                </a:lnTo>
                <a:lnTo>
                  <a:pt x="4623" y="25000"/>
                </a:lnTo>
                <a:lnTo>
                  <a:pt x="5566" y="22830"/>
                </a:lnTo>
                <a:lnTo>
                  <a:pt x="6604" y="20849"/>
                </a:lnTo>
                <a:lnTo>
                  <a:pt x="7830" y="18868"/>
                </a:lnTo>
                <a:lnTo>
                  <a:pt x="9151" y="16887"/>
                </a:lnTo>
                <a:lnTo>
                  <a:pt x="10566" y="15094"/>
                </a:lnTo>
                <a:lnTo>
                  <a:pt x="12075" y="13302"/>
                </a:lnTo>
                <a:lnTo>
                  <a:pt x="13773" y="11698"/>
                </a:lnTo>
                <a:lnTo>
                  <a:pt x="15377" y="10095"/>
                </a:lnTo>
                <a:lnTo>
                  <a:pt x="17170" y="8679"/>
                </a:lnTo>
                <a:lnTo>
                  <a:pt x="18962" y="7453"/>
                </a:lnTo>
                <a:lnTo>
                  <a:pt x="20754" y="6321"/>
                </a:lnTo>
                <a:lnTo>
                  <a:pt x="22547" y="5378"/>
                </a:lnTo>
                <a:lnTo>
                  <a:pt x="21603" y="6227"/>
                </a:lnTo>
                <a:lnTo>
                  <a:pt x="22641" y="5472"/>
                </a:lnTo>
                <a:lnTo>
                  <a:pt x="23302" y="5095"/>
                </a:lnTo>
                <a:lnTo>
                  <a:pt x="25377" y="4151"/>
                </a:lnTo>
                <a:lnTo>
                  <a:pt x="24811" y="4151"/>
                </a:lnTo>
                <a:lnTo>
                  <a:pt x="25660" y="3774"/>
                </a:lnTo>
                <a:lnTo>
                  <a:pt x="26886" y="3208"/>
                </a:lnTo>
                <a:lnTo>
                  <a:pt x="26603" y="3585"/>
                </a:lnTo>
                <a:lnTo>
                  <a:pt x="26886" y="3585"/>
                </a:lnTo>
                <a:lnTo>
                  <a:pt x="26886" y="3680"/>
                </a:lnTo>
                <a:lnTo>
                  <a:pt x="26792" y="3774"/>
                </a:lnTo>
                <a:lnTo>
                  <a:pt x="28301" y="3302"/>
                </a:lnTo>
                <a:lnTo>
                  <a:pt x="29622" y="2736"/>
                </a:lnTo>
                <a:lnTo>
                  <a:pt x="31037" y="2264"/>
                </a:lnTo>
                <a:lnTo>
                  <a:pt x="31792" y="2076"/>
                </a:lnTo>
                <a:lnTo>
                  <a:pt x="32641" y="1981"/>
                </a:lnTo>
                <a:lnTo>
                  <a:pt x="32547" y="2076"/>
                </a:lnTo>
                <a:lnTo>
                  <a:pt x="32924" y="1981"/>
                </a:lnTo>
                <a:lnTo>
                  <a:pt x="34245" y="1793"/>
                </a:lnTo>
                <a:lnTo>
                  <a:pt x="35848" y="1415"/>
                </a:lnTo>
                <a:lnTo>
                  <a:pt x="36981" y="1132"/>
                </a:lnTo>
                <a:lnTo>
                  <a:pt x="36981" y="1415"/>
                </a:lnTo>
                <a:lnTo>
                  <a:pt x="40943" y="1227"/>
                </a:lnTo>
                <a:lnTo>
                  <a:pt x="41509" y="1038"/>
                </a:lnTo>
                <a:lnTo>
                  <a:pt x="41697" y="1132"/>
                </a:lnTo>
                <a:lnTo>
                  <a:pt x="41509" y="1227"/>
                </a:lnTo>
                <a:lnTo>
                  <a:pt x="41320" y="1321"/>
                </a:lnTo>
                <a:lnTo>
                  <a:pt x="42263" y="1321"/>
                </a:lnTo>
                <a:lnTo>
                  <a:pt x="43113" y="1227"/>
                </a:lnTo>
                <a:lnTo>
                  <a:pt x="43396" y="1415"/>
                </a:lnTo>
                <a:lnTo>
                  <a:pt x="44056" y="1604"/>
                </a:lnTo>
                <a:lnTo>
                  <a:pt x="45943" y="2076"/>
                </a:lnTo>
                <a:lnTo>
                  <a:pt x="48018" y="2359"/>
                </a:lnTo>
                <a:lnTo>
                  <a:pt x="49622" y="2736"/>
                </a:lnTo>
                <a:lnTo>
                  <a:pt x="47641" y="1981"/>
                </a:lnTo>
                <a:lnTo>
                  <a:pt x="45282" y="1321"/>
                </a:lnTo>
                <a:lnTo>
                  <a:pt x="42735" y="755"/>
                </a:lnTo>
                <a:lnTo>
                  <a:pt x="40188" y="283"/>
                </a:lnTo>
                <a:lnTo>
                  <a:pt x="37735" y="95"/>
                </a:lnTo>
                <a:lnTo>
                  <a:pt x="3547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8">
            <a:extLst>
              <a:ext uri="{FF2B5EF4-FFF2-40B4-BE49-F238E27FC236}">
                <a16:creationId xmlns:a16="http://schemas.microsoft.com/office/drawing/2014/main" id="{70191C11-04B5-3D52-743C-2ADC912D1B38}"/>
              </a:ext>
            </a:extLst>
          </p:cNvPr>
          <p:cNvSpPr/>
          <p:nvPr/>
        </p:nvSpPr>
        <p:spPr>
          <a:xfrm>
            <a:off x="4215353" y="534566"/>
            <a:ext cx="421736" cy="398876"/>
          </a:xfrm>
          <a:custGeom>
            <a:avLst/>
            <a:gdLst/>
            <a:ahLst/>
            <a:cxnLst/>
            <a:rect l="l" t="t" r="r" b="b"/>
            <a:pathLst>
              <a:path w="19297" h="18251" extrusionOk="0">
                <a:moveTo>
                  <a:pt x="18396" y="828"/>
                </a:moveTo>
                <a:lnTo>
                  <a:pt x="18761" y="877"/>
                </a:lnTo>
                <a:lnTo>
                  <a:pt x="18737" y="1242"/>
                </a:lnTo>
                <a:lnTo>
                  <a:pt x="18615" y="1266"/>
                </a:lnTo>
                <a:lnTo>
                  <a:pt x="18493" y="1315"/>
                </a:lnTo>
                <a:lnTo>
                  <a:pt x="18274" y="1436"/>
                </a:lnTo>
                <a:lnTo>
                  <a:pt x="18007" y="1582"/>
                </a:lnTo>
                <a:lnTo>
                  <a:pt x="17739" y="1777"/>
                </a:lnTo>
                <a:lnTo>
                  <a:pt x="17642" y="1850"/>
                </a:lnTo>
                <a:lnTo>
                  <a:pt x="17618" y="1801"/>
                </a:lnTo>
                <a:lnTo>
                  <a:pt x="17545" y="1704"/>
                </a:lnTo>
                <a:lnTo>
                  <a:pt x="17496" y="1680"/>
                </a:lnTo>
                <a:lnTo>
                  <a:pt x="17423" y="1655"/>
                </a:lnTo>
                <a:lnTo>
                  <a:pt x="17131" y="1631"/>
                </a:lnTo>
                <a:lnTo>
                  <a:pt x="17301" y="1509"/>
                </a:lnTo>
                <a:lnTo>
                  <a:pt x="17472" y="1388"/>
                </a:lnTo>
                <a:lnTo>
                  <a:pt x="17837" y="1144"/>
                </a:lnTo>
                <a:lnTo>
                  <a:pt x="18104" y="974"/>
                </a:lnTo>
                <a:lnTo>
                  <a:pt x="18250" y="901"/>
                </a:lnTo>
                <a:lnTo>
                  <a:pt x="18396" y="828"/>
                </a:lnTo>
                <a:close/>
                <a:moveTo>
                  <a:pt x="18712" y="1582"/>
                </a:moveTo>
                <a:lnTo>
                  <a:pt x="18688" y="2385"/>
                </a:lnTo>
                <a:lnTo>
                  <a:pt x="18688" y="3164"/>
                </a:lnTo>
                <a:lnTo>
                  <a:pt x="18469" y="3334"/>
                </a:lnTo>
                <a:lnTo>
                  <a:pt x="18250" y="3529"/>
                </a:lnTo>
                <a:lnTo>
                  <a:pt x="17982" y="3748"/>
                </a:lnTo>
                <a:lnTo>
                  <a:pt x="17861" y="3870"/>
                </a:lnTo>
                <a:lnTo>
                  <a:pt x="17764" y="4016"/>
                </a:lnTo>
                <a:lnTo>
                  <a:pt x="17739" y="3407"/>
                </a:lnTo>
                <a:lnTo>
                  <a:pt x="17739" y="3334"/>
                </a:lnTo>
                <a:lnTo>
                  <a:pt x="17958" y="3140"/>
                </a:lnTo>
                <a:lnTo>
                  <a:pt x="18177" y="2945"/>
                </a:lnTo>
                <a:lnTo>
                  <a:pt x="18493" y="2653"/>
                </a:lnTo>
                <a:lnTo>
                  <a:pt x="18615" y="2531"/>
                </a:lnTo>
                <a:lnTo>
                  <a:pt x="18664" y="2458"/>
                </a:lnTo>
                <a:lnTo>
                  <a:pt x="18688" y="2361"/>
                </a:lnTo>
                <a:lnTo>
                  <a:pt x="18664" y="2312"/>
                </a:lnTo>
                <a:lnTo>
                  <a:pt x="18615" y="2288"/>
                </a:lnTo>
                <a:lnTo>
                  <a:pt x="18518" y="2264"/>
                </a:lnTo>
                <a:lnTo>
                  <a:pt x="18445" y="2288"/>
                </a:lnTo>
                <a:lnTo>
                  <a:pt x="18347" y="2312"/>
                </a:lnTo>
                <a:lnTo>
                  <a:pt x="18274" y="2385"/>
                </a:lnTo>
                <a:lnTo>
                  <a:pt x="18128" y="2531"/>
                </a:lnTo>
                <a:lnTo>
                  <a:pt x="18007" y="2653"/>
                </a:lnTo>
                <a:lnTo>
                  <a:pt x="17739" y="2945"/>
                </a:lnTo>
                <a:lnTo>
                  <a:pt x="17739" y="2531"/>
                </a:lnTo>
                <a:lnTo>
                  <a:pt x="17691" y="2118"/>
                </a:lnTo>
                <a:lnTo>
                  <a:pt x="17788" y="2069"/>
                </a:lnTo>
                <a:lnTo>
                  <a:pt x="18055" y="1947"/>
                </a:lnTo>
                <a:lnTo>
                  <a:pt x="18323" y="1777"/>
                </a:lnTo>
                <a:lnTo>
                  <a:pt x="18518" y="1680"/>
                </a:lnTo>
                <a:lnTo>
                  <a:pt x="18712" y="1582"/>
                </a:lnTo>
                <a:close/>
                <a:moveTo>
                  <a:pt x="18688" y="3529"/>
                </a:moveTo>
                <a:lnTo>
                  <a:pt x="18688" y="3894"/>
                </a:lnTo>
                <a:lnTo>
                  <a:pt x="18664" y="4843"/>
                </a:lnTo>
                <a:lnTo>
                  <a:pt x="18639" y="4843"/>
                </a:lnTo>
                <a:lnTo>
                  <a:pt x="18518" y="4916"/>
                </a:lnTo>
                <a:lnTo>
                  <a:pt x="18396" y="5038"/>
                </a:lnTo>
                <a:lnTo>
                  <a:pt x="18177" y="5305"/>
                </a:lnTo>
                <a:lnTo>
                  <a:pt x="17982" y="5451"/>
                </a:lnTo>
                <a:lnTo>
                  <a:pt x="17788" y="5597"/>
                </a:lnTo>
                <a:lnTo>
                  <a:pt x="17788" y="5013"/>
                </a:lnTo>
                <a:lnTo>
                  <a:pt x="18128" y="4819"/>
                </a:lnTo>
                <a:lnTo>
                  <a:pt x="18274" y="4746"/>
                </a:lnTo>
                <a:lnTo>
                  <a:pt x="18445" y="4673"/>
                </a:lnTo>
                <a:lnTo>
                  <a:pt x="18591" y="4575"/>
                </a:lnTo>
                <a:lnTo>
                  <a:pt x="18639" y="4527"/>
                </a:lnTo>
                <a:lnTo>
                  <a:pt x="18664" y="4454"/>
                </a:lnTo>
                <a:lnTo>
                  <a:pt x="18664" y="4429"/>
                </a:lnTo>
                <a:lnTo>
                  <a:pt x="18639" y="4381"/>
                </a:lnTo>
                <a:lnTo>
                  <a:pt x="18566" y="4332"/>
                </a:lnTo>
                <a:lnTo>
                  <a:pt x="18420" y="4332"/>
                </a:lnTo>
                <a:lnTo>
                  <a:pt x="18347" y="4356"/>
                </a:lnTo>
                <a:lnTo>
                  <a:pt x="18177" y="4429"/>
                </a:lnTo>
                <a:lnTo>
                  <a:pt x="18031" y="4502"/>
                </a:lnTo>
                <a:lnTo>
                  <a:pt x="17788" y="4673"/>
                </a:lnTo>
                <a:lnTo>
                  <a:pt x="17764" y="4137"/>
                </a:lnTo>
                <a:lnTo>
                  <a:pt x="17958" y="4040"/>
                </a:lnTo>
                <a:lnTo>
                  <a:pt x="18128" y="3943"/>
                </a:lnTo>
                <a:lnTo>
                  <a:pt x="18445" y="3699"/>
                </a:lnTo>
                <a:lnTo>
                  <a:pt x="18688" y="3529"/>
                </a:lnTo>
                <a:close/>
                <a:moveTo>
                  <a:pt x="18664" y="5305"/>
                </a:moveTo>
                <a:lnTo>
                  <a:pt x="18639" y="6011"/>
                </a:lnTo>
                <a:lnTo>
                  <a:pt x="18396" y="6108"/>
                </a:lnTo>
                <a:lnTo>
                  <a:pt x="18177" y="6230"/>
                </a:lnTo>
                <a:lnTo>
                  <a:pt x="17982" y="6376"/>
                </a:lnTo>
                <a:lnTo>
                  <a:pt x="17764" y="6522"/>
                </a:lnTo>
                <a:lnTo>
                  <a:pt x="17764" y="6522"/>
                </a:lnTo>
                <a:lnTo>
                  <a:pt x="17788" y="5865"/>
                </a:lnTo>
                <a:lnTo>
                  <a:pt x="17934" y="5816"/>
                </a:lnTo>
                <a:lnTo>
                  <a:pt x="18080" y="5743"/>
                </a:lnTo>
                <a:lnTo>
                  <a:pt x="18201" y="5670"/>
                </a:lnTo>
                <a:lnTo>
                  <a:pt x="18323" y="5597"/>
                </a:lnTo>
                <a:lnTo>
                  <a:pt x="18493" y="5476"/>
                </a:lnTo>
                <a:lnTo>
                  <a:pt x="18664" y="5305"/>
                </a:lnTo>
                <a:close/>
                <a:moveTo>
                  <a:pt x="18615" y="6425"/>
                </a:moveTo>
                <a:lnTo>
                  <a:pt x="18615" y="6473"/>
                </a:lnTo>
                <a:lnTo>
                  <a:pt x="18518" y="6498"/>
                </a:lnTo>
                <a:lnTo>
                  <a:pt x="18420" y="6546"/>
                </a:lnTo>
                <a:lnTo>
                  <a:pt x="18250" y="6668"/>
                </a:lnTo>
                <a:lnTo>
                  <a:pt x="18104" y="6765"/>
                </a:lnTo>
                <a:lnTo>
                  <a:pt x="17982" y="6887"/>
                </a:lnTo>
                <a:lnTo>
                  <a:pt x="17739" y="7155"/>
                </a:lnTo>
                <a:lnTo>
                  <a:pt x="17764" y="6717"/>
                </a:lnTo>
                <a:lnTo>
                  <a:pt x="17982" y="6668"/>
                </a:lnTo>
                <a:lnTo>
                  <a:pt x="18201" y="6595"/>
                </a:lnTo>
                <a:lnTo>
                  <a:pt x="18615" y="6425"/>
                </a:lnTo>
                <a:close/>
                <a:moveTo>
                  <a:pt x="18615" y="6838"/>
                </a:moveTo>
                <a:lnTo>
                  <a:pt x="18591" y="7349"/>
                </a:lnTo>
                <a:lnTo>
                  <a:pt x="18591" y="7666"/>
                </a:lnTo>
                <a:lnTo>
                  <a:pt x="18420" y="7787"/>
                </a:lnTo>
                <a:lnTo>
                  <a:pt x="18250" y="7909"/>
                </a:lnTo>
                <a:lnTo>
                  <a:pt x="17958" y="8103"/>
                </a:lnTo>
                <a:lnTo>
                  <a:pt x="17666" y="8322"/>
                </a:lnTo>
                <a:lnTo>
                  <a:pt x="17715" y="7739"/>
                </a:lnTo>
                <a:lnTo>
                  <a:pt x="17739" y="7349"/>
                </a:lnTo>
                <a:lnTo>
                  <a:pt x="18080" y="7155"/>
                </a:lnTo>
                <a:lnTo>
                  <a:pt x="18420" y="6960"/>
                </a:lnTo>
                <a:lnTo>
                  <a:pt x="18615" y="6838"/>
                </a:lnTo>
                <a:close/>
                <a:moveTo>
                  <a:pt x="18566" y="8103"/>
                </a:moveTo>
                <a:lnTo>
                  <a:pt x="18542" y="8420"/>
                </a:lnTo>
                <a:lnTo>
                  <a:pt x="18420" y="8493"/>
                </a:lnTo>
                <a:lnTo>
                  <a:pt x="18274" y="8566"/>
                </a:lnTo>
                <a:lnTo>
                  <a:pt x="18055" y="8785"/>
                </a:lnTo>
                <a:lnTo>
                  <a:pt x="17812" y="9004"/>
                </a:lnTo>
                <a:lnTo>
                  <a:pt x="17593" y="9247"/>
                </a:lnTo>
                <a:lnTo>
                  <a:pt x="17642" y="8566"/>
                </a:lnTo>
                <a:lnTo>
                  <a:pt x="18031" y="8395"/>
                </a:lnTo>
                <a:lnTo>
                  <a:pt x="18420" y="8201"/>
                </a:lnTo>
                <a:lnTo>
                  <a:pt x="18566" y="8103"/>
                </a:lnTo>
                <a:close/>
                <a:moveTo>
                  <a:pt x="18542" y="8809"/>
                </a:moveTo>
                <a:lnTo>
                  <a:pt x="18542" y="9077"/>
                </a:lnTo>
                <a:lnTo>
                  <a:pt x="18299" y="9271"/>
                </a:lnTo>
                <a:lnTo>
                  <a:pt x="17934" y="9588"/>
                </a:lnTo>
                <a:lnTo>
                  <a:pt x="17593" y="9928"/>
                </a:lnTo>
                <a:lnTo>
                  <a:pt x="17569" y="9953"/>
                </a:lnTo>
                <a:lnTo>
                  <a:pt x="17569" y="9977"/>
                </a:lnTo>
                <a:lnTo>
                  <a:pt x="17593" y="10001"/>
                </a:lnTo>
                <a:lnTo>
                  <a:pt x="17642" y="10001"/>
                </a:lnTo>
                <a:lnTo>
                  <a:pt x="18080" y="9831"/>
                </a:lnTo>
                <a:lnTo>
                  <a:pt x="18274" y="9709"/>
                </a:lnTo>
                <a:lnTo>
                  <a:pt x="18493" y="9588"/>
                </a:lnTo>
                <a:lnTo>
                  <a:pt x="18518" y="9563"/>
                </a:lnTo>
                <a:lnTo>
                  <a:pt x="18518" y="9977"/>
                </a:lnTo>
                <a:lnTo>
                  <a:pt x="18396" y="10026"/>
                </a:lnTo>
                <a:lnTo>
                  <a:pt x="18274" y="10074"/>
                </a:lnTo>
                <a:lnTo>
                  <a:pt x="18080" y="10220"/>
                </a:lnTo>
                <a:lnTo>
                  <a:pt x="17788" y="10464"/>
                </a:lnTo>
                <a:lnTo>
                  <a:pt x="17520" y="10731"/>
                </a:lnTo>
                <a:lnTo>
                  <a:pt x="17520" y="10245"/>
                </a:lnTo>
                <a:lnTo>
                  <a:pt x="17569" y="9490"/>
                </a:lnTo>
                <a:lnTo>
                  <a:pt x="17837" y="9344"/>
                </a:lnTo>
                <a:lnTo>
                  <a:pt x="18104" y="9150"/>
                </a:lnTo>
                <a:lnTo>
                  <a:pt x="18274" y="8979"/>
                </a:lnTo>
                <a:lnTo>
                  <a:pt x="18469" y="8833"/>
                </a:lnTo>
                <a:lnTo>
                  <a:pt x="18542" y="8809"/>
                </a:lnTo>
                <a:close/>
                <a:moveTo>
                  <a:pt x="18518" y="10342"/>
                </a:moveTo>
                <a:lnTo>
                  <a:pt x="18518" y="10975"/>
                </a:lnTo>
                <a:lnTo>
                  <a:pt x="18347" y="11096"/>
                </a:lnTo>
                <a:lnTo>
                  <a:pt x="18201" y="11194"/>
                </a:lnTo>
                <a:lnTo>
                  <a:pt x="17861" y="11486"/>
                </a:lnTo>
                <a:lnTo>
                  <a:pt x="17715" y="11632"/>
                </a:lnTo>
                <a:lnTo>
                  <a:pt x="17569" y="11802"/>
                </a:lnTo>
                <a:lnTo>
                  <a:pt x="17545" y="11559"/>
                </a:lnTo>
                <a:lnTo>
                  <a:pt x="17520" y="11048"/>
                </a:lnTo>
                <a:lnTo>
                  <a:pt x="17691" y="10975"/>
                </a:lnTo>
                <a:lnTo>
                  <a:pt x="17837" y="10877"/>
                </a:lnTo>
                <a:lnTo>
                  <a:pt x="18128" y="10634"/>
                </a:lnTo>
                <a:lnTo>
                  <a:pt x="18518" y="10342"/>
                </a:lnTo>
                <a:close/>
                <a:moveTo>
                  <a:pt x="18518" y="11413"/>
                </a:moveTo>
                <a:lnTo>
                  <a:pt x="18542" y="11802"/>
                </a:lnTo>
                <a:lnTo>
                  <a:pt x="18347" y="11899"/>
                </a:lnTo>
                <a:lnTo>
                  <a:pt x="18177" y="12021"/>
                </a:lnTo>
                <a:lnTo>
                  <a:pt x="17837" y="12289"/>
                </a:lnTo>
                <a:lnTo>
                  <a:pt x="17764" y="12240"/>
                </a:lnTo>
                <a:lnTo>
                  <a:pt x="17642" y="12240"/>
                </a:lnTo>
                <a:lnTo>
                  <a:pt x="17593" y="12021"/>
                </a:lnTo>
                <a:lnTo>
                  <a:pt x="18299" y="11559"/>
                </a:lnTo>
                <a:lnTo>
                  <a:pt x="18518" y="11413"/>
                </a:lnTo>
                <a:close/>
                <a:moveTo>
                  <a:pt x="2093" y="1899"/>
                </a:moveTo>
                <a:lnTo>
                  <a:pt x="2385" y="1972"/>
                </a:lnTo>
                <a:lnTo>
                  <a:pt x="2702" y="1996"/>
                </a:lnTo>
                <a:lnTo>
                  <a:pt x="3334" y="2045"/>
                </a:lnTo>
                <a:lnTo>
                  <a:pt x="4356" y="2093"/>
                </a:lnTo>
                <a:lnTo>
                  <a:pt x="5354" y="2118"/>
                </a:lnTo>
                <a:lnTo>
                  <a:pt x="6376" y="2118"/>
                </a:lnTo>
                <a:lnTo>
                  <a:pt x="7398" y="2093"/>
                </a:lnTo>
                <a:lnTo>
                  <a:pt x="9466" y="2020"/>
                </a:lnTo>
                <a:lnTo>
                  <a:pt x="11413" y="1972"/>
                </a:lnTo>
                <a:lnTo>
                  <a:pt x="13359" y="1947"/>
                </a:lnTo>
                <a:lnTo>
                  <a:pt x="14357" y="1947"/>
                </a:lnTo>
                <a:lnTo>
                  <a:pt x="15330" y="1996"/>
                </a:lnTo>
                <a:lnTo>
                  <a:pt x="16304" y="2045"/>
                </a:lnTo>
                <a:lnTo>
                  <a:pt x="17277" y="2142"/>
                </a:lnTo>
                <a:lnTo>
                  <a:pt x="17253" y="2483"/>
                </a:lnTo>
                <a:lnTo>
                  <a:pt x="17228" y="2823"/>
                </a:lnTo>
                <a:lnTo>
                  <a:pt x="17228" y="3529"/>
                </a:lnTo>
                <a:lnTo>
                  <a:pt x="17277" y="4210"/>
                </a:lnTo>
                <a:lnTo>
                  <a:pt x="17301" y="4892"/>
                </a:lnTo>
                <a:lnTo>
                  <a:pt x="17301" y="5646"/>
                </a:lnTo>
                <a:lnTo>
                  <a:pt x="17277" y="6376"/>
                </a:lnTo>
                <a:lnTo>
                  <a:pt x="17180" y="7885"/>
                </a:lnTo>
                <a:lnTo>
                  <a:pt x="17082" y="9125"/>
                </a:lnTo>
                <a:lnTo>
                  <a:pt x="17034" y="9758"/>
                </a:lnTo>
                <a:lnTo>
                  <a:pt x="17009" y="10391"/>
                </a:lnTo>
                <a:lnTo>
                  <a:pt x="16985" y="10829"/>
                </a:lnTo>
                <a:lnTo>
                  <a:pt x="16961" y="11291"/>
                </a:lnTo>
                <a:lnTo>
                  <a:pt x="16985" y="11778"/>
                </a:lnTo>
                <a:lnTo>
                  <a:pt x="17009" y="12021"/>
                </a:lnTo>
                <a:lnTo>
                  <a:pt x="17058" y="12240"/>
                </a:lnTo>
                <a:lnTo>
                  <a:pt x="9539" y="12240"/>
                </a:lnTo>
                <a:lnTo>
                  <a:pt x="8566" y="12264"/>
                </a:lnTo>
                <a:lnTo>
                  <a:pt x="7568" y="12289"/>
                </a:lnTo>
                <a:lnTo>
                  <a:pt x="5622" y="12386"/>
                </a:lnTo>
                <a:lnTo>
                  <a:pt x="5086" y="12410"/>
                </a:lnTo>
                <a:lnTo>
                  <a:pt x="4551" y="12410"/>
                </a:lnTo>
                <a:lnTo>
                  <a:pt x="4040" y="12362"/>
                </a:lnTo>
                <a:lnTo>
                  <a:pt x="3529" y="12313"/>
                </a:lnTo>
                <a:lnTo>
                  <a:pt x="2994" y="12216"/>
                </a:lnTo>
                <a:lnTo>
                  <a:pt x="2702" y="12191"/>
                </a:lnTo>
                <a:lnTo>
                  <a:pt x="2434" y="12216"/>
                </a:lnTo>
                <a:lnTo>
                  <a:pt x="2385" y="11997"/>
                </a:lnTo>
                <a:lnTo>
                  <a:pt x="2361" y="11753"/>
                </a:lnTo>
                <a:lnTo>
                  <a:pt x="2337" y="11267"/>
                </a:lnTo>
                <a:lnTo>
                  <a:pt x="2361" y="10318"/>
                </a:lnTo>
                <a:lnTo>
                  <a:pt x="2361" y="9661"/>
                </a:lnTo>
                <a:lnTo>
                  <a:pt x="2337" y="8979"/>
                </a:lnTo>
                <a:lnTo>
                  <a:pt x="2312" y="7666"/>
                </a:lnTo>
                <a:lnTo>
                  <a:pt x="2312" y="6887"/>
                </a:lnTo>
                <a:lnTo>
                  <a:pt x="2288" y="6084"/>
                </a:lnTo>
                <a:lnTo>
                  <a:pt x="2239" y="4527"/>
                </a:lnTo>
                <a:lnTo>
                  <a:pt x="2215" y="2896"/>
                </a:lnTo>
                <a:lnTo>
                  <a:pt x="2215" y="2385"/>
                </a:lnTo>
                <a:lnTo>
                  <a:pt x="2166" y="2118"/>
                </a:lnTo>
                <a:lnTo>
                  <a:pt x="2142" y="2020"/>
                </a:lnTo>
                <a:lnTo>
                  <a:pt x="2093" y="1899"/>
                </a:lnTo>
                <a:close/>
                <a:moveTo>
                  <a:pt x="18566" y="12118"/>
                </a:moveTo>
                <a:lnTo>
                  <a:pt x="18591" y="12264"/>
                </a:lnTo>
                <a:lnTo>
                  <a:pt x="18420" y="12313"/>
                </a:lnTo>
                <a:lnTo>
                  <a:pt x="18274" y="12410"/>
                </a:lnTo>
                <a:lnTo>
                  <a:pt x="17958" y="12581"/>
                </a:lnTo>
                <a:lnTo>
                  <a:pt x="17885" y="12629"/>
                </a:lnTo>
                <a:lnTo>
                  <a:pt x="17909" y="12532"/>
                </a:lnTo>
                <a:lnTo>
                  <a:pt x="17909" y="12435"/>
                </a:lnTo>
                <a:lnTo>
                  <a:pt x="18250" y="12264"/>
                </a:lnTo>
                <a:lnTo>
                  <a:pt x="18566" y="12118"/>
                </a:lnTo>
                <a:close/>
                <a:moveTo>
                  <a:pt x="8761" y="512"/>
                </a:moveTo>
                <a:lnTo>
                  <a:pt x="10318" y="585"/>
                </a:lnTo>
                <a:lnTo>
                  <a:pt x="13432" y="755"/>
                </a:lnTo>
                <a:lnTo>
                  <a:pt x="14138" y="779"/>
                </a:lnTo>
                <a:lnTo>
                  <a:pt x="14844" y="804"/>
                </a:lnTo>
                <a:lnTo>
                  <a:pt x="16279" y="779"/>
                </a:lnTo>
                <a:lnTo>
                  <a:pt x="17034" y="755"/>
                </a:lnTo>
                <a:lnTo>
                  <a:pt x="17034" y="755"/>
                </a:lnTo>
                <a:lnTo>
                  <a:pt x="16912" y="852"/>
                </a:lnTo>
                <a:lnTo>
                  <a:pt x="16790" y="950"/>
                </a:lnTo>
                <a:lnTo>
                  <a:pt x="16790" y="998"/>
                </a:lnTo>
                <a:lnTo>
                  <a:pt x="16790" y="1023"/>
                </a:lnTo>
                <a:lnTo>
                  <a:pt x="16815" y="1047"/>
                </a:lnTo>
                <a:lnTo>
                  <a:pt x="16863" y="1047"/>
                </a:lnTo>
                <a:lnTo>
                  <a:pt x="17131" y="901"/>
                </a:lnTo>
                <a:lnTo>
                  <a:pt x="17399" y="755"/>
                </a:lnTo>
                <a:lnTo>
                  <a:pt x="17837" y="779"/>
                </a:lnTo>
                <a:lnTo>
                  <a:pt x="17593" y="925"/>
                </a:lnTo>
                <a:lnTo>
                  <a:pt x="17399" y="1071"/>
                </a:lnTo>
                <a:lnTo>
                  <a:pt x="17228" y="1217"/>
                </a:lnTo>
                <a:lnTo>
                  <a:pt x="17082" y="1412"/>
                </a:lnTo>
                <a:lnTo>
                  <a:pt x="17034" y="1509"/>
                </a:lnTo>
                <a:lnTo>
                  <a:pt x="17009" y="1631"/>
                </a:lnTo>
                <a:lnTo>
                  <a:pt x="16060" y="1558"/>
                </a:lnTo>
                <a:lnTo>
                  <a:pt x="15111" y="1509"/>
                </a:lnTo>
                <a:lnTo>
                  <a:pt x="14162" y="1461"/>
                </a:lnTo>
                <a:lnTo>
                  <a:pt x="13238" y="1461"/>
                </a:lnTo>
                <a:lnTo>
                  <a:pt x="11340" y="1485"/>
                </a:lnTo>
                <a:lnTo>
                  <a:pt x="9466" y="1558"/>
                </a:lnTo>
                <a:lnTo>
                  <a:pt x="7495" y="1631"/>
                </a:lnTo>
                <a:lnTo>
                  <a:pt x="5549" y="1655"/>
                </a:lnTo>
                <a:lnTo>
                  <a:pt x="4527" y="1631"/>
                </a:lnTo>
                <a:lnTo>
                  <a:pt x="3505" y="1607"/>
                </a:lnTo>
                <a:lnTo>
                  <a:pt x="3140" y="1558"/>
                </a:lnTo>
                <a:lnTo>
                  <a:pt x="2726" y="1509"/>
                </a:lnTo>
                <a:lnTo>
                  <a:pt x="2312" y="1509"/>
                </a:lnTo>
                <a:lnTo>
                  <a:pt x="2118" y="1534"/>
                </a:lnTo>
                <a:lnTo>
                  <a:pt x="1948" y="1582"/>
                </a:lnTo>
                <a:lnTo>
                  <a:pt x="1899" y="1607"/>
                </a:lnTo>
                <a:lnTo>
                  <a:pt x="1850" y="1631"/>
                </a:lnTo>
                <a:lnTo>
                  <a:pt x="1850" y="1704"/>
                </a:lnTo>
                <a:lnTo>
                  <a:pt x="1850" y="1777"/>
                </a:lnTo>
                <a:lnTo>
                  <a:pt x="1899" y="1826"/>
                </a:lnTo>
                <a:lnTo>
                  <a:pt x="1850" y="1947"/>
                </a:lnTo>
                <a:lnTo>
                  <a:pt x="1802" y="2069"/>
                </a:lnTo>
                <a:lnTo>
                  <a:pt x="1777" y="2215"/>
                </a:lnTo>
                <a:lnTo>
                  <a:pt x="1753" y="2337"/>
                </a:lnTo>
                <a:lnTo>
                  <a:pt x="1753" y="2604"/>
                </a:lnTo>
                <a:lnTo>
                  <a:pt x="1753" y="2896"/>
                </a:lnTo>
                <a:lnTo>
                  <a:pt x="1753" y="4527"/>
                </a:lnTo>
                <a:lnTo>
                  <a:pt x="1802" y="6181"/>
                </a:lnTo>
                <a:lnTo>
                  <a:pt x="1826" y="7009"/>
                </a:lnTo>
                <a:lnTo>
                  <a:pt x="1826" y="7836"/>
                </a:lnTo>
                <a:lnTo>
                  <a:pt x="1875" y="9223"/>
                </a:lnTo>
                <a:lnTo>
                  <a:pt x="1875" y="9904"/>
                </a:lnTo>
                <a:lnTo>
                  <a:pt x="1875" y="10585"/>
                </a:lnTo>
                <a:lnTo>
                  <a:pt x="1850" y="11048"/>
                </a:lnTo>
                <a:lnTo>
                  <a:pt x="1826" y="11583"/>
                </a:lnTo>
                <a:lnTo>
                  <a:pt x="1826" y="11851"/>
                </a:lnTo>
                <a:lnTo>
                  <a:pt x="1875" y="12094"/>
                </a:lnTo>
                <a:lnTo>
                  <a:pt x="1948" y="12337"/>
                </a:lnTo>
                <a:lnTo>
                  <a:pt x="2045" y="12532"/>
                </a:lnTo>
                <a:lnTo>
                  <a:pt x="2118" y="12605"/>
                </a:lnTo>
                <a:lnTo>
                  <a:pt x="2215" y="12654"/>
                </a:lnTo>
                <a:lnTo>
                  <a:pt x="2312" y="12629"/>
                </a:lnTo>
                <a:lnTo>
                  <a:pt x="2385" y="12581"/>
                </a:lnTo>
                <a:lnTo>
                  <a:pt x="2677" y="12654"/>
                </a:lnTo>
                <a:lnTo>
                  <a:pt x="2969" y="12678"/>
                </a:lnTo>
                <a:lnTo>
                  <a:pt x="3553" y="12775"/>
                </a:lnTo>
                <a:lnTo>
                  <a:pt x="4040" y="12824"/>
                </a:lnTo>
                <a:lnTo>
                  <a:pt x="4502" y="12873"/>
                </a:lnTo>
                <a:lnTo>
                  <a:pt x="5427" y="12873"/>
                </a:lnTo>
                <a:lnTo>
                  <a:pt x="6449" y="12848"/>
                </a:lnTo>
                <a:lnTo>
                  <a:pt x="7495" y="12800"/>
                </a:lnTo>
                <a:lnTo>
                  <a:pt x="8517" y="12751"/>
                </a:lnTo>
                <a:lnTo>
                  <a:pt x="9539" y="12727"/>
                </a:lnTo>
                <a:lnTo>
                  <a:pt x="17277" y="12727"/>
                </a:lnTo>
                <a:lnTo>
                  <a:pt x="17350" y="12775"/>
                </a:lnTo>
                <a:lnTo>
                  <a:pt x="17496" y="12775"/>
                </a:lnTo>
                <a:lnTo>
                  <a:pt x="17569" y="12727"/>
                </a:lnTo>
                <a:lnTo>
                  <a:pt x="17715" y="12727"/>
                </a:lnTo>
                <a:lnTo>
                  <a:pt x="17569" y="12824"/>
                </a:lnTo>
                <a:lnTo>
                  <a:pt x="17423" y="12946"/>
                </a:lnTo>
                <a:lnTo>
                  <a:pt x="17301" y="13092"/>
                </a:lnTo>
                <a:lnTo>
                  <a:pt x="17180" y="13238"/>
                </a:lnTo>
                <a:lnTo>
                  <a:pt x="17180" y="13262"/>
                </a:lnTo>
                <a:lnTo>
                  <a:pt x="17180" y="13286"/>
                </a:lnTo>
                <a:lnTo>
                  <a:pt x="17204" y="13311"/>
                </a:lnTo>
                <a:lnTo>
                  <a:pt x="17253" y="13311"/>
                </a:lnTo>
                <a:lnTo>
                  <a:pt x="17472" y="13262"/>
                </a:lnTo>
                <a:lnTo>
                  <a:pt x="17666" y="13189"/>
                </a:lnTo>
                <a:lnTo>
                  <a:pt x="18055" y="12994"/>
                </a:lnTo>
                <a:lnTo>
                  <a:pt x="18347" y="12848"/>
                </a:lnTo>
                <a:lnTo>
                  <a:pt x="18615" y="12727"/>
                </a:lnTo>
                <a:lnTo>
                  <a:pt x="18664" y="12946"/>
                </a:lnTo>
                <a:lnTo>
                  <a:pt x="18396" y="13092"/>
                </a:lnTo>
                <a:lnTo>
                  <a:pt x="17982" y="13335"/>
                </a:lnTo>
                <a:lnTo>
                  <a:pt x="17593" y="13603"/>
                </a:lnTo>
                <a:lnTo>
                  <a:pt x="17545" y="13627"/>
                </a:lnTo>
                <a:lnTo>
                  <a:pt x="17545" y="13676"/>
                </a:lnTo>
                <a:lnTo>
                  <a:pt x="17569" y="13700"/>
                </a:lnTo>
                <a:lnTo>
                  <a:pt x="17618" y="13724"/>
                </a:lnTo>
                <a:lnTo>
                  <a:pt x="17861" y="13700"/>
                </a:lnTo>
                <a:lnTo>
                  <a:pt x="18080" y="13651"/>
                </a:lnTo>
                <a:lnTo>
                  <a:pt x="18274" y="13578"/>
                </a:lnTo>
                <a:lnTo>
                  <a:pt x="18493" y="13457"/>
                </a:lnTo>
                <a:lnTo>
                  <a:pt x="18712" y="13335"/>
                </a:lnTo>
                <a:lnTo>
                  <a:pt x="18785" y="13724"/>
                </a:lnTo>
                <a:lnTo>
                  <a:pt x="18250" y="13773"/>
                </a:lnTo>
                <a:lnTo>
                  <a:pt x="17739" y="13797"/>
                </a:lnTo>
                <a:lnTo>
                  <a:pt x="17204" y="13773"/>
                </a:lnTo>
                <a:lnTo>
                  <a:pt x="16669" y="13724"/>
                </a:lnTo>
                <a:lnTo>
                  <a:pt x="15622" y="13603"/>
                </a:lnTo>
                <a:lnTo>
                  <a:pt x="15087" y="13554"/>
                </a:lnTo>
                <a:lnTo>
                  <a:pt x="14576" y="13530"/>
                </a:lnTo>
                <a:lnTo>
                  <a:pt x="12118" y="13530"/>
                </a:lnTo>
                <a:lnTo>
                  <a:pt x="9661" y="13554"/>
                </a:lnTo>
                <a:lnTo>
                  <a:pt x="8469" y="13578"/>
                </a:lnTo>
                <a:lnTo>
                  <a:pt x="7301" y="13627"/>
                </a:lnTo>
                <a:lnTo>
                  <a:pt x="4916" y="13773"/>
                </a:lnTo>
                <a:lnTo>
                  <a:pt x="3772" y="13822"/>
                </a:lnTo>
                <a:lnTo>
                  <a:pt x="2629" y="13846"/>
                </a:lnTo>
                <a:lnTo>
                  <a:pt x="2020" y="13822"/>
                </a:lnTo>
                <a:lnTo>
                  <a:pt x="1412" y="13797"/>
                </a:lnTo>
                <a:lnTo>
                  <a:pt x="1145" y="13773"/>
                </a:lnTo>
                <a:lnTo>
                  <a:pt x="853" y="13749"/>
                </a:lnTo>
                <a:lnTo>
                  <a:pt x="853" y="13724"/>
                </a:lnTo>
                <a:lnTo>
                  <a:pt x="731" y="13408"/>
                </a:lnTo>
                <a:lnTo>
                  <a:pt x="658" y="13092"/>
                </a:lnTo>
                <a:lnTo>
                  <a:pt x="585" y="12775"/>
                </a:lnTo>
                <a:lnTo>
                  <a:pt x="561" y="12435"/>
                </a:lnTo>
                <a:lnTo>
                  <a:pt x="561" y="11753"/>
                </a:lnTo>
                <a:lnTo>
                  <a:pt x="561" y="11121"/>
                </a:lnTo>
                <a:lnTo>
                  <a:pt x="561" y="9320"/>
                </a:lnTo>
                <a:lnTo>
                  <a:pt x="561" y="8420"/>
                </a:lnTo>
                <a:lnTo>
                  <a:pt x="585" y="7495"/>
                </a:lnTo>
                <a:lnTo>
                  <a:pt x="658" y="5792"/>
                </a:lnTo>
                <a:lnTo>
                  <a:pt x="731" y="4064"/>
                </a:lnTo>
                <a:lnTo>
                  <a:pt x="755" y="3188"/>
                </a:lnTo>
                <a:lnTo>
                  <a:pt x="755" y="2337"/>
                </a:lnTo>
                <a:lnTo>
                  <a:pt x="731" y="1485"/>
                </a:lnTo>
                <a:lnTo>
                  <a:pt x="707" y="609"/>
                </a:lnTo>
                <a:lnTo>
                  <a:pt x="804" y="682"/>
                </a:lnTo>
                <a:lnTo>
                  <a:pt x="950" y="755"/>
                </a:lnTo>
                <a:lnTo>
                  <a:pt x="1072" y="804"/>
                </a:lnTo>
                <a:lnTo>
                  <a:pt x="1242" y="852"/>
                </a:lnTo>
                <a:lnTo>
                  <a:pt x="1583" y="901"/>
                </a:lnTo>
                <a:lnTo>
                  <a:pt x="1948" y="925"/>
                </a:lnTo>
                <a:lnTo>
                  <a:pt x="2312" y="901"/>
                </a:lnTo>
                <a:lnTo>
                  <a:pt x="2653" y="901"/>
                </a:lnTo>
                <a:lnTo>
                  <a:pt x="3164" y="852"/>
                </a:lnTo>
                <a:lnTo>
                  <a:pt x="4162" y="755"/>
                </a:lnTo>
                <a:lnTo>
                  <a:pt x="5184" y="633"/>
                </a:lnTo>
                <a:lnTo>
                  <a:pt x="6181" y="560"/>
                </a:lnTo>
                <a:lnTo>
                  <a:pt x="6692" y="512"/>
                </a:lnTo>
                <a:close/>
                <a:moveTo>
                  <a:pt x="11096" y="14016"/>
                </a:moveTo>
                <a:lnTo>
                  <a:pt x="11096" y="14187"/>
                </a:lnTo>
                <a:lnTo>
                  <a:pt x="10926" y="14260"/>
                </a:lnTo>
                <a:lnTo>
                  <a:pt x="10780" y="14357"/>
                </a:lnTo>
                <a:lnTo>
                  <a:pt x="10488" y="14552"/>
                </a:lnTo>
                <a:lnTo>
                  <a:pt x="10293" y="14698"/>
                </a:lnTo>
                <a:lnTo>
                  <a:pt x="10123" y="14868"/>
                </a:lnTo>
                <a:lnTo>
                  <a:pt x="9953" y="15038"/>
                </a:lnTo>
                <a:lnTo>
                  <a:pt x="9807" y="15233"/>
                </a:lnTo>
                <a:lnTo>
                  <a:pt x="9807" y="15282"/>
                </a:lnTo>
                <a:lnTo>
                  <a:pt x="9831" y="15330"/>
                </a:lnTo>
                <a:lnTo>
                  <a:pt x="9856" y="15379"/>
                </a:lnTo>
                <a:lnTo>
                  <a:pt x="9929" y="15379"/>
                </a:lnTo>
                <a:lnTo>
                  <a:pt x="10099" y="15282"/>
                </a:lnTo>
                <a:lnTo>
                  <a:pt x="10245" y="15184"/>
                </a:lnTo>
                <a:lnTo>
                  <a:pt x="10537" y="14941"/>
                </a:lnTo>
                <a:lnTo>
                  <a:pt x="10804" y="14771"/>
                </a:lnTo>
                <a:lnTo>
                  <a:pt x="11072" y="14600"/>
                </a:lnTo>
                <a:lnTo>
                  <a:pt x="11072" y="14600"/>
                </a:lnTo>
                <a:lnTo>
                  <a:pt x="11048" y="15087"/>
                </a:lnTo>
                <a:lnTo>
                  <a:pt x="10926" y="15136"/>
                </a:lnTo>
                <a:lnTo>
                  <a:pt x="10804" y="15209"/>
                </a:lnTo>
                <a:lnTo>
                  <a:pt x="10585" y="15330"/>
                </a:lnTo>
                <a:lnTo>
                  <a:pt x="10439" y="15403"/>
                </a:lnTo>
                <a:lnTo>
                  <a:pt x="10269" y="15525"/>
                </a:lnTo>
                <a:lnTo>
                  <a:pt x="10123" y="15647"/>
                </a:lnTo>
                <a:lnTo>
                  <a:pt x="10074" y="15695"/>
                </a:lnTo>
                <a:lnTo>
                  <a:pt x="10050" y="15793"/>
                </a:lnTo>
                <a:lnTo>
                  <a:pt x="10050" y="15817"/>
                </a:lnTo>
                <a:lnTo>
                  <a:pt x="10074" y="15841"/>
                </a:lnTo>
                <a:lnTo>
                  <a:pt x="10245" y="15841"/>
                </a:lnTo>
                <a:lnTo>
                  <a:pt x="10391" y="15817"/>
                </a:lnTo>
                <a:lnTo>
                  <a:pt x="10683" y="15671"/>
                </a:lnTo>
                <a:lnTo>
                  <a:pt x="11023" y="15501"/>
                </a:lnTo>
                <a:lnTo>
                  <a:pt x="10999" y="15841"/>
                </a:lnTo>
                <a:lnTo>
                  <a:pt x="10756" y="15987"/>
                </a:lnTo>
                <a:lnTo>
                  <a:pt x="10610" y="16085"/>
                </a:lnTo>
                <a:lnTo>
                  <a:pt x="10464" y="16206"/>
                </a:lnTo>
                <a:lnTo>
                  <a:pt x="10342" y="16352"/>
                </a:lnTo>
                <a:lnTo>
                  <a:pt x="10196" y="16474"/>
                </a:lnTo>
                <a:lnTo>
                  <a:pt x="10172" y="16498"/>
                </a:lnTo>
                <a:lnTo>
                  <a:pt x="10172" y="16522"/>
                </a:lnTo>
                <a:lnTo>
                  <a:pt x="10196" y="16547"/>
                </a:lnTo>
                <a:lnTo>
                  <a:pt x="10245" y="16547"/>
                </a:lnTo>
                <a:lnTo>
                  <a:pt x="10537" y="16425"/>
                </a:lnTo>
                <a:lnTo>
                  <a:pt x="10804" y="16303"/>
                </a:lnTo>
                <a:lnTo>
                  <a:pt x="10975" y="16230"/>
                </a:lnTo>
                <a:lnTo>
                  <a:pt x="10975" y="16449"/>
                </a:lnTo>
                <a:lnTo>
                  <a:pt x="10902" y="16474"/>
                </a:lnTo>
                <a:lnTo>
                  <a:pt x="10756" y="16547"/>
                </a:lnTo>
                <a:lnTo>
                  <a:pt x="10634" y="16620"/>
                </a:lnTo>
                <a:lnTo>
                  <a:pt x="10415" y="16814"/>
                </a:lnTo>
                <a:lnTo>
                  <a:pt x="10391" y="16863"/>
                </a:lnTo>
                <a:lnTo>
                  <a:pt x="10391" y="16887"/>
                </a:lnTo>
                <a:lnTo>
                  <a:pt x="10391" y="16960"/>
                </a:lnTo>
                <a:lnTo>
                  <a:pt x="10464" y="16985"/>
                </a:lnTo>
                <a:lnTo>
                  <a:pt x="10537" y="16985"/>
                </a:lnTo>
                <a:lnTo>
                  <a:pt x="10780" y="16887"/>
                </a:lnTo>
                <a:lnTo>
                  <a:pt x="11023" y="16790"/>
                </a:lnTo>
                <a:lnTo>
                  <a:pt x="11048" y="16887"/>
                </a:lnTo>
                <a:lnTo>
                  <a:pt x="10926" y="16960"/>
                </a:lnTo>
                <a:lnTo>
                  <a:pt x="10829" y="17058"/>
                </a:lnTo>
                <a:lnTo>
                  <a:pt x="10585" y="17252"/>
                </a:lnTo>
                <a:lnTo>
                  <a:pt x="10561" y="17277"/>
                </a:lnTo>
                <a:lnTo>
                  <a:pt x="10561" y="17301"/>
                </a:lnTo>
                <a:lnTo>
                  <a:pt x="10585" y="17325"/>
                </a:lnTo>
                <a:lnTo>
                  <a:pt x="10610" y="17325"/>
                </a:lnTo>
                <a:lnTo>
                  <a:pt x="10780" y="17301"/>
                </a:lnTo>
                <a:lnTo>
                  <a:pt x="10950" y="17252"/>
                </a:lnTo>
                <a:lnTo>
                  <a:pt x="11096" y="17179"/>
                </a:lnTo>
                <a:lnTo>
                  <a:pt x="11242" y="17082"/>
                </a:lnTo>
                <a:lnTo>
                  <a:pt x="11388" y="17155"/>
                </a:lnTo>
                <a:lnTo>
                  <a:pt x="11534" y="17179"/>
                </a:lnTo>
                <a:lnTo>
                  <a:pt x="11705" y="17204"/>
                </a:lnTo>
                <a:lnTo>
                  <a:pt x="11875" y="17204"/>
                </a:lnTo>
                <a:lnTo>
                  <a:pt x="12216" y="17179"/>
                </a:lnTo>
                <a:lnTo>
                  <a:pt x="12508" y="17155"/>
                </a:lnTo>
                <a:lnTo>
                  <a:pt x="12897" y="17179"/>
                </a:lnTo>
                <a:lnTo>
                  <a:pt x="13067" y="17179"/>
                </a:lnTo>
                <a:lnTo>
                  <a:pt x="13262" y="17228"/>
                </a:lnTo>
                <a:lnTo>
                  <a:pt x="13432" y="17277"/>
                </a:lnTo>
                <a:lnTo>
                  <a:pt x="13554" y="17374"/>
                </a:lnTo>
                <a:lnTo>
                  <a:pt x="13676" y="17496"/>
                </a:lnTo>
                <a:lnTo>
                  <a:pt x="13773" y="17617"/>
                </a:lnTo>
                <a:lnTo>
                  <a:pt x="13530" y="17593"/>
                </a:lnTo>
                <a:lnTo>
                  <a:pt x="12556" y="17593"/>
                </a:lnTo>
                <a:lnTo>
                  <a:pt x="11826" y="17642"/>
                </a:lnTo>
                <a:lnTo>
                  <a:pt x="10366" y="17715"/>
                </a:lnTo>
                <a:lnTo>
                  <a:pt x="9637" y="17739"/>
                </a:lnTo>
                <a:lnTo>
                  <a:pt x="8907" y="17763"/>
                </a:lnTo>
                <a:lnTo>
                  <a:pt x="7763" y="17788"/>
                </a:lnTo>
                <a:lnTo>
                  <a:pt x="6644" y="17788"/>
                </a:lnTo>
                <a:lnTo>
                  <a:pt x="6181" y="17739"/>
                </a:lnTo>
                <a:lnTo>
                  <a:pt x="5816" y="17715"/>
                </a:lnTo>
                <a:lnTo>
                  <a:pt x="5500" y="17690"/>
                </a:lnTo>
                <a:lnTo>
                  <a:pt x="5597" y="17544"/>
                </a:lnTo>
                <a:lnTo>
                  <a:pt x="5743" y="17447"/>
                </a:lnTo>
                <a:lnTo>
                  <a:pt x="5865" y="17350"/>
                </a:lnTo>
                <a:lnTo>
                  <a:pt x="6035" y="17277"/>
                </a:lnTo>
                <a:lnTo>
                  <a:pt x="6206" y="17228"/>
                </a:lnTo>
                <a:lnTo>
                  <a:pt x="6376" y="17179"/>
                </a:lnTo>
                <a:lnTo>
                  <a:pt x="6765" y="17155"/>
                </a:lnTo>
                <a:lnTo>
                  <a:pt x="7057" y="17179"/>
                </a:lnTo>
                <a:lnTo>
                  <a:pt x="7374" y="17204"/>
                </a:lnTo>
                <a:lnTo>
                  <a:pt x="7544" y="17179"/>
                </a:lnTo>
                <a:lnTo>
                  <a:pt x="7690" y="17179"/>
                </a:lnTo>
                <a:lnTo>
                  <a:pt x="7836" y="17131"/>
                </a:lnTo>
                <a:lnTo>
                  <a:pt x="7958" y="17058"/>
                </a:lnTo>
                <a:lnTo>
                  <a:pt x="7982" y="17009"/>
                </a:lnTo>
                <a:lnTo>
                  <a:pt x="8055" y="17033"/>
                </a:lnTo>
                <a:lnTo>
                  <a:pt x="8128" y="17033"/>
                </a:lnTo>
                <a:lnTo>
                  <a:pt x="8177" y="17009"/>
                </a:lnTo>
                <a:lnTo>
                  <a:pt x="8225" y="16960"/>
                </a:lnTo>
                <a:lnTo>
                  <a:pt x="8274" y="16887"/>
                </a:lnTo>
                <a:lnTo>
                  <a:pt x="8298" y="16766"/>
                </a:lnTo>
                <a:lnTo>
                  <a:pt x="8298" y="16668"/>
                </a:lnTo>
                <a:lnTo>
                  <a:pt x="8298" y="16620"/>
                </a:lnTo>
                <a:lnTo>
                  <a:pt x="8274" y="16595"/>
                </a:lnTo>
                <a:lnTo>
                  <a:pt x="8298" y="16303"/>
                </a:lnTo>
                <a:lnTo>
                  <a:pt x="8298" y="15768"/>
                </a:lnTo>
                <a:lnTo>
                  <a:pt x="8298" y="15233"/>
                </a:lnTo>
                <a:lnTo>
                  <a:pt x="8298" y="14965"/>
                </a:lnTo>
                <a:lnTo>
                  <a:pt x="8323" y="14649"/>
                </a:lnTo>
                <a:lnTo>
                  <a:pt x="8323" y="14333"/>
                </a:lnTo>
                <a:lnTo>
                  <a:pt x="8323" y="14187"/>
                </a:lnTo>
                <a:lnTo>
                  <a:pt x="8298" y="14065"/>
                </a:lnTo>
                <a:lnTo>
                  <a:pt x="9101" y="14041"/>
                </a:lnTo>
                <a:lnTo>
                  <a:pt x="9101" y="14041"/>
                </a:lnTo>
                <a:lnTo>
                  <a:pt x="8980" y="14138"/>
                </a:lnTo>
                <a:lnTo>
                  <a:pt x="8834" y="14260"/>
                </a:lnTo>
                <a:lnTo>
                  <a:pt x="8688" y="14406"/>
                </a:lnTo>
                <a:lnTo>
                  <a:pt x="8663" y="14454"/>
                </a:lnTo>
                <a:lnTo>
                  <a:pt x="8639" y="14503"/>
                </a:lnTo>
                <a:lnTo>
                  <a:pt x="8615" y="14600"/>
                </a:lnTo>
                <a:lnTo>
                  <a:pt x="8615" y="14649"/>
                </a:lnTo>
                <a:lnTo>
                  <a:pt x="8639" y="14673"/>
                </a:lnTo>
                <a:lnTo>
                  <a:pt x="8761" y="14673"/>
                </a:lnTo>
                <a:lnTo>
                  <a:pt x="8858" y="14649"/>
                </a:lnTo>
                <a:lnTo>
                  <a:pt x="9028" y="14527"/>
                </a:lnTo>
                <a:lnTo>
                  <a:pt x="9199" y="14406"/>
                </a:lnTo>
                <a:lnTo>
                  <a:pt x="9466" y="14235"/>
                </a:lnTo>
                <a:lnTo>
                  <a:pt x="9710" y="14016"/>
                </a:lnTo>
                <a:lnTo>
                  <a:pt x="9953" y="14016"/>
                </a:lnTo>
                <a:lnTo>
                  <a:pt x="9734" y="14211"/>
                </a:lnTo>
                <a:lnTo>
                  <a:pt x="9539" y="14406"/>
                </a:lnTo>
                <a:lnTo>
                  <a:pt x="9345" y="14625"/>
                </a:lnTo>
                <a:lnTo>
                  <a:pt x="9199" y="14868"/>
                </a:lnTo>
                <a:lnTo>
                  <a:pt x="9199" y="14892"/>
                </a:lnTo>
                <a:lnTo>
                  <a:pt x="9199" y="14917"/>
                </a:lnTo>
                <a:lnTo>
                  <a:pt x="9223" y="14941"/>
                </a:lnTo>
                <a:lnTo>
                  <a:pt x="9272" y="14941"/>
                </a:lnTo>
                <a:lnTo>
                  <a:pt x="9393" y="14892"/>
                </a:lnTo>
                <a:lnTo>
                  <a:pt x="9515" y="14844"/>
                </a:lnTo>
                <a:lnTo>
                  <a:pt x="9758" y="14698"/>
                </a:lnTo>
                <a:lnTo>
                  <a:pt x="10196" y="14357"/>
                </a:lnTo>
                <a:lnTo>
                  <a:pt x="10464" y="14235"/>
                </a:lnTo>
                <a:lnTo>
                  <a:pt x="10658" y="14138"/>
                </a:lnTo>
                <a:lnTo>
                  <a:pt x="10804" y="14016"/>
                </a:lnTo>
                <a:close/>
                <a:moveTo>
                  <a:pt x="6936" y="1"/>
                </a:moveTo>
                <a:lnTo>
                  <a:pt x="5914" y="74"/>
                </a:lnTo>
                <a:lnTo>
                  <a:pt x="4892" y="147"/>
                </a:lnTo>
                <a:lnTo>
                  <a:pt x="3870" y="268"/>
                </a:lnTo>
                <a:lnTo>
                  <a:pt x="2945" y="366"/>
                </a:lnTo>
                <a:lnTo>
                  <a:pt x="2483" y="390"/>
                </a:lnTo>
                <a:lnTo>
                  <a:pt x="1680" y="390"/>
                </a:lnTo>
                <a:lnTo>
                  <a:pt x="1339" y="317"/>
                </a:lnTo>
                <a:lnTo>
                  <a:pt x="658" y="195"/>
                </a:lnTo>
                <a:lnTo>
                  <a:pt x="634" y="147"/>
                </a:lnTo>
                <a:lnTo>
                  <a:pt x="585" y="122"/>
                </a:lnTo>
                <a:lnTo>
                  <a:pt x="512" y="98"/>
                </a:lnTo>
                <a:lnTo>
                  <a:pt x="463" y="98"/>
                </a:lnTo>
                <a:lnTo>
                  <a:pt x="390" y="122"/>
                </a:lnTo>
                <a:lnTo>
                  <a:pt x="342" y="147"/>
                </a:lnTo>
                <a:lnTo>
                  <a:pt x="317" y="220"/>
                </a:lnTo>
                <a:lnTo>
                  <a:pt x="293" y="293"/>
                </a:lnTo>
                <a:lnTo>
                  <a:pt x="244" y="1169"/>
                </a:lnTo>
                <a:lnTo>
                  <a:pt x="220" y="2069"/>
                </a:lnTo>
                <a:lnTo>
                  <a:pt x="196" y="3821"/>
                </a:lnTo>
                <a:lnTo>
                  <a:pt x="171" y="4794"/>
                </a:lnTo>
                <a:lnTo>
                  <a:pt x="123" y="5768"/>
                </a:lnTo>
                <a:lnTo>
                  <a:pt x="25" y="7690"/>
                </a:lnTo>
                <a:lnTo>
                  <a:pt x="1" y="8614"/>
                </a:lnTo>
                <a:lnTo>
                  <a:pt x="1" y="9539"/>
                </a:lnTo>
                <a:lnTo>
                  <a:pt x="25" y="11364"/>
                </a:lnTo>
                <a:lnTo>
                  <a:pt x="1" y="11997"/>
                </a:lnTo>
                <a:lnTo>
                  <a:pt x="1" y="12362"/>
                </a:lnTo>
                <a:lnTo>
                  <a:pt x="25" y="12702"/>
                </a:lnTo>
                <a:lnTo>
                  <a:pt x="50" y="13067"/>
                </a:lnTo>
                <a:lnTo>
                  <a:pt x="123" y="13408"/>
                </a:lnTo>
                <a:lnTo>
                  <a:pt x="244" y="13700"/>
                </a:lnTo>
                <a:lnTo>
                  <a:pt x="317" y="13846"/>
                </a:lnTo>
                <a:lnTo>
                  <a:pt x="390" y="13968"/>
                </a:lnTo>
                <a:lnTo>
                  <a:pt x="463" y="14065"/>
                </a:lnTo>
                <a:lnTo>
                  <a:pt x="561" y="14089"/>
                </a:lnTo>
                <a:lnTo>
                  <a:pt x="634" y="14089"/>
                </a:lnTo>
                <a:lnTo>
                  <a:pt x="731" y="14065"/>
                </a:lnTo>
                <a:lnTo>
                  <a:pt x="901" y="14138"/>
                </a:lnTo>
                <a:lnTo>
                  <a:pt x="1072" y="14162"/>
                </a:lnTo>
                <a:lnTo>
                  <a:pt x="1412" y="14211"/>
                </a:lnTo>
                <a:lnTo>
                  <a:pt x="2093" y="14260"/>
                </a:lnTo>
                <a:lnTo>
                  <a:pt x="2726" y="14308"/>
                </a:lnTo>
                <a:lnTo>
                  <a:pt x="3334" y="14308"/>
                </a:lnTo>
                <a:lnTo>
                  <a:pt x="3943" y="14284"/>
                </a:lnTo>
                <a:lnTo>
                  <a:pt x="4551" y="14260"/>
                </a:lnTo>
                <a:lnTo>
                  <a:pt x="7958" y="14089"/>
                </a:lnTo>
                <a:lnTo>
                  <a:pt x="7958" y="14089"/>
                </a:lnTo>
                <a:lnTo>
                  <a:pt x="7909" y="14211"/>
                </a:lnTo>
                <a:lnTo>
                  <a:pt x="7885" y="14357"/>
                </a:lnTo>
                <a:lnTo>
                  <a:pt x="7860" y="14673"/>
                </a:lnTo>
                <a:lnTo>
                  <a:pt x="7860" y="15233"/>
                </a:lnTo>
                <a:lnTo>
                  <a:pt x="7860" y="15768"/>
                </a:lnTo>
                <a:lnTo>
                  <a:pt x="7836" y="16303"/>
                </a:lnTo>
                <a:lnTo>
                  <a:pt x="7812" y="16547"/>
                </a:lnTo>
                <a:lnTo>
                  <a:pt x="7812" y="16668"/>
                </a:lnTo>
                <a:lnTo>
                  <a:pt x="7812" y="16790"/>
                </a:lnTo>
                <a:lnTo>
                  <a:pt x="7666" y="16741"/>
                </a:lnTo>
                <a:lnTo>
                  <a:pt x="7471" y="16693"/>
                </a:lnTo>
                <a:lnTo>
                  <a:pt x="7276" y="16693"/>
                </a:lnTo>
                <a:lnTo>
                  <a:pt x="7057" y="16668"/>
                </a:lnTo>
                <a:lnTo>
                  <a:pt x="6644" y="16693"/>
                </a:lnTo>
                <a:lnTo>
                  <a:pt x="6303" y="16741"/>
                </a:lnTo>
                <a:lnTo>
                  <a:pt x="6060" y="16790"/>
                </a:lnTo>
                <a:lnTo>
                  <a:pt x="5841" y="16863"/>
                </a:lnTo>
                <a:lnTo>
                  <a:pt x="5646" y="16936"/>
                </a:lnTo>
                <a:lnTo>
                  <a:pt x="5451" y="17058"/>
                </a:lnTo>
                <a:lnTo>
                  <a:pt x="5281" y="17204"/>
                </a:lnTo>
                <a:lnTo>
                  <a:pt x="5135" y="17374"/>
                </a:lnTo>
                <a:lnTo>
                  <a:pt x="5038" y="17569"/>
                </a:lnTo>
                <a:lnTo>
                  <a:pt x="4940" y="17812"/>
                </a:lnTo>
                <a:lnTo>
                  <a:pt x="4940" y="17885"/>
                </a:lnTo>
                <a:lnTo>
                  <a:pt x="4940" y="17958"/>
                </a:lnTo>
                <a:lnTo>
                  <a:pt x="4989" y="18031"/>
                </a:lnTo>
                <a:lnTo>
                  <a:pt x="5038" y="18055"/>
                </a:lnTo>
                <a:lnTo>
                  <a:pt x="5111" y="18080"/>
                </a:lnTo>
                <a:lnTo>
                  <a:pt x="5184" y="18080"/>
                </a:lnTo>
                <a:lnTo>
                  <a:pt x="5257" y="18055"/>
                </a:lnTo>
                <a:lnTo>
                  <a:pt x="5330" y="18007"/>
                </a:lnTo>
                <a:lnTo>
                  <a:pt x="5451" y="18080"/>
                </a:lnTo>
                <a:lnTo>
                  <a:pt x="5597" y="18128"/>
                </a:lnTo>
                <a:lnTo>
                  <a:pt x="5743" y="18177"/>
                </a:lnTo>
                <a:lnTo>
                  <a:pt x="5914" y="18201"/>
                </a:lnTo>
                <a:lnTo>
                  <a:pt x="6254" y="18226"/>
                </a:lnTo>
                <a:lnTo>
                  <a:pt x="6498" y="18226"/>
                </a:lnTo>
                <a:lnTo>
                  <a:pt x="7082" y="18250"/>
                </a:lnTo>
                <a:lnTo>
                  <a:pt x="7641" y="18250"/>
                </a:lnTo>
                <a:lnTo>
                  <a:pt x="8785" y="18226"/>
                </a:lnTo>
                <a:lnTo>
                  <a:pt x="10147" y="18201"/>
                </a:lnTo>
                <a:lnTo>
                  <a:pt x="11486" y="18128"/>
                </a:lnTo>
                <a:lnTo>
                  <a:pt x="12994" y="18080"/>
                </a:lnTo>
                <a:lnTo>
                  <a:pt x="13238" y="18080"/>
                </a:lnTo>
                <a:lnTo>
                  <a:pt x="13505" y="18104"/>
                </a:lnTo>
                <a:lnTo>
                  <a:pt x="13773" y="18080"/>
                </a:lnTo>
                <a:lnTo>
                  <a:pt x="13919" y="18080"/>
                </a:lnTo>
                <a:lnTo>
                  <a:pt x="14016" y="18031"/>
                </a:lnTo>
                <a:lnTo>
                  <a:pt x="14089" y="18080"/>
                </a:lnTo>
                <a:lnTo>
                  <a:pt x="14235" y="18080"/>
                </a:lnTo>
                <a:lnTo>
                  <a:pt x="14284" y="18055"/>
                </a:lnTo>
                <a:lnTo>
                  <a:pt x="14333" y="18007"/>
                </a:lnTo>
                <a:lnTo>
                  <a:pt x="14381" y="17958"/>
                </a:lnTo>
                <a:lnTo>
                  <a:pt x="14406" y="17885"/>
                </a:lnTo>
                <a:lnTo>
                  <a:pt x="14381" y="17812"/>
                </a:lnTo>
                <a:lnTo>
                  <a:pt x="14308" y="17569"/>
                </a:lnTo>
                <a:lnTo>
                  <a:pt x="14211" y="17374"/>
                </a:lnTo>
                <a:lnTo>
                  <a:pt x="14065" y="17179"/>
                </a:lnTo>
                <a:lnTo>
                  <a:pt x="13895" y="17033"/>
                </a:lnTo>
                <a:lnTo>
                  <a:pt x="13700" y="16912"/>
                </a:lnTo>
                <a:lnTo>
                  <a:pt x="13505" y="16814"/>
                </a:lnTo>
                <a:lnTo>
                  <a:pt x="13262" y="16741"/>
                </a:lnTo>
                <a:lnTo>
                  <a:pt x="13043" y="16693"/>
                </a:lnTo>
                <a:lnTo>
                  <a:pt x="12581" y="16693"/>
                </a:lnTo>
                <a:lnTo>
                  <a:pt x="12118" y="16766"/>
                </a:lnTo>
                <a:lnTo>
                  <a:pt x="11802" y="16790"/>
                </a:lnTo>
                <a:lnTo>
                  <a:pt x="11486" y="16814"/>
                </a:lnTo>
                <a:lnTo>
                  <a:pt x="11461" y="16620"/>
                </a:lnTo>
                <a:lnTo>
                  <a:pt x="11510" y="16571"/>
                </a:lnTo>
                <a:lnTo>
                  <a:pt x="11534" y="16498"/>
                </a:lnTo>
                <a:lnTo>
                  <a:pt x="11534" y="16449"/>
                </a:lnTo>
                <a:lnTo>
                  <a:pt x="11486" y="16425"/>
                </a:lnTo>
                <a:lnTo>
                  <a:pt x="11437" y="16401"/>
                </a:lnTo>
                <a:lnTo>
                  <a:pt x="11437" y="15939"/>
                </a:lnTo>
                <a:lnTo>
                  <a:pt x="11461" y="15501"/>
                </a:lnTo>
                <a:lnTo>
                  <a:pt x="11534" y="14746"/>
                </a:lnTo>
                <a:lnTo>
                  <a:pt x="11534" y="14381"/>
                </a:lnTo>
                <a:lnTo>
                  <a:pt x="11510" y="14187"/>
                </a:lnTo>
                <a:lnTo>
                  <a:pt x="11461" y="14016"/>
                </a:lnTo>
                <a:lnTo>
                  <a:pt x="14576" y="14016"/>
                </a:lnTo>
                <a:lnTo>
                  <a:pt x="15136" y="14041"/>
                </a:lnTo>
                <a:lnTo>
                  <a:pt x="15720" y="14089"/>
                </a:lnTo>
                <a:lnTo>
                  <a:pt x="16839" y="14211"/>
                </a:lnTo>
                <a:lnTo>
                  <a:pt x="17423" y="14260"/>
                </a:lnTo>
                <a:lnTo>
                  <a:pt x="17982" y="14260"/>
                </a:lnTo>
                <a:lnTo>
                  <a:pt x="18542" y="14235"/>
                </a:lnTo>
                <a:lnTo>
                  <a:pt x="18834" y="14211"/>
                </a:lnTo>
                <a:lnTo>
                  <a:pt x="19102" y="14138"/>
                </a:lnTo>
                <a:lnTo>
                  <a:pt x="19199" y="14114"/>
                </a:lnTo>
                <a:lnTo>
                  <a:pt x="19272" y="14041"/>
                </a:lnTo>
                <a:lnTo>
                  <a:pt x="19296" y="13968"/>
                </a:lnTo>
                <a:lnTo>
                  <a:pt x="19272" y="13870"/>
                </a:lnTo>
                <a:lnTo>
                  <a:pt x="19272" y="13773"/>
                </a:lnTo>
                <a:lnTo>
                  <a:pt x="19150" y="13043"/>
                </a:lnTo>
                <a:lnTo>
                  <a:pt x="19248" y="12921"/>
                </a:lnTo>
                <a:lnTo>
                  <a:pt x="19248" y="12873"/>
                </a:lnTo>
                <a:lnTo>
                  <a:pt x="19248" y="12824"/>
                </a:lnTo>
                <a:lnTo>
                  <a:pt x="19223" y="12800"/>
                </a:lnTo>
                <a:lnTo>
                  <a:pt x="19102" y="12800"/>
                </a:lnTo>
                <a:lnTo>
                  <a:pt x="19053" y="12337"/>
                </a:lnTo>
                <a:lnTo>
                  <a:pt x="19029" y="11875"/>
                </a:lnTo>
                <a:lnTo>
                  <a:pt x="18980" y="10926"/>
                </a:lnTo>
                <a:lnTo>
                  <a:pt x="18980" y="10001"/>
                </a:lnTo>
                <a:lnTo>
                  <a:pt x="19004" y="9052"/>
                </a:lnTo>
                <a:lnTo>
                  <a:pt x="19004" y="8955"/>
                </a:lnTo>
                <a:lnTo>
                  <a:pt x="19077" y="7203"/>
                </a:lnTo>
                <a:lnTo>
                  <a:pt x="19150" y="5549"/>
                </a:lnTo>
                <a:lnTo>
                  <a:pt x="19175" y="3894"/>
                </a:lnTo>
                <a:lnTo>
                  <a:pt x="19223" y="2385"/>
                </a:lnTo>
                <a:lnTo>
                  <a:pt x="19248" y="1607"/>
                </a:lnTo>
                <a:lnTo>
                  <a:pt x="19223" y="1242"/>
                </a:lnTo>
                <a:lnTo>
                  <a:pt x="19199" y="852"/>
                </a:lnTo>
                <a:lnTo>
                  <a:pt x="19248" y="804"/>
                </a:lnTo>
                <a:lnTo>
                  <a:pt x="19272" y="755"/>
                </a:lnTo>
                <a:lnTo>
                  <a:pt x="19296" y="682"/>
                </a:lnTo>
                <a:lnTo>
                  <a:pt x="19296" y="609"/>
                </a:lnTo>
                <a:lnTo>
                  <a:pt x="19272" y="560"/>
                </a:lnTo>
                <a:lnTo>
                  <a:pt x="19223" y="512"/>
                </a:lnTo>
                <a:lnTo>
                  <a:pt x="19175" y="463"/>
                </a:lnTo>
                <a:lnTo>
                  <a:pt x="19102" y="439"/>
                </a:lnTo>
                <a:lnTo>
                  <a:pt x="18493" y="317"/>
                </a:lnTo>
                <a:lnTo>
                  <a:pt x="17885" y="268"/>
                </a:lnTo>
                <a:lnTo>
                  <a:pt x="17277" y="244"/>
                </a:lnTo>
                <a:lnTo>
                  <a:pt x="16644" y="244"/>
                </a:lnTo>
                <a:lnTo>
                  <a:pt x="15403" y="293"/>
                </a:lnTo>
                <a:lnTo>
                  <a:pt x="14187" y="293"/>
                </a:lnTo>
                <a:lnTo>
                  <a:pt x="12629" y="220"/>
                </a:lnTo>
                <a:lnTo>
                  <a:pt x="11072" y="122"/>
                </a:lnTo>
                <a:lnTo>
                  <a:pt x="9515" y="49"/>
                </a:lnTo>
                <a:lnTo>
                  <a:pt x="7958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8">
            <a:extLst>
              <a:ext uri="{FF2B5EF4-FFF2-40B4-BE49-F238E27FC236}">
                <a16:creationId xmlns:a16="http://schemas.microsoft.com/office/drawing/2014/main" id="{14C230EA-9586-0D9B-2F02-600FCC84BF2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935250" y="2148150"/>
            <a:ext cx="7273500" cy="8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It is possible to use </a:t>
            </a:r>
            <a:r>
              <a:rPr lang="en-US" dirty="0" err="1"/>
              <a:t>Hangfire</a:t>
            </a:r>
            <a:r>
              <a:rPr lang="en-US" dirty="0"/>
              <a:t> in .NET web applications, console applications, or Windows Services</a:t>
            </a:r>
            <a:r>
              <a:rPr lang="en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6463619"/>
      </p:ext>
    </p:extLst>
  </p:cSld>
  <p:clrMapOvr>
    <a:masterClrMapping/>
  </p:clrMapOvr>
</p:sld>
</file>

<file path=ppt/theme/theme1.xml><?xml version="1.0" encoding="utf-8"?>
<a:theme xmlns:a="http://schemas.openxmlformats.org/drawingml/2006/main" name="Ursul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404</Words>
  <Application>Microsoft Office PowerPoint</Application>
  <PresentationFormat>On-screen Show (16:9)</PresentationFormat>
  <Paragraphs>78</Paragraphs>
  <Slides>15</Slides>
  <Notes>15</Notes>
  <HiddenSlides>3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Sniglet</vt:lpstr>
      <vt:lpstr>Walter Turncoat</vt:lpstr>
      <vt:lpstr>Arial</vt:lpstr>
      <vt:lpstr>Ursula template</vt:lpstr>
      <vt:lpstr>Backgroung jobs with hangfire</vt:lpstr>
      <vt:lpstr>hello!</vt:lpstr>
      <vt:lpstr>What is Hangfire?</vt:lpstr>
      <vt:lpstr>Main types of Jobs</vt:lpstr>
      <vt:lpstr>Databases</vt:lpstr>
      <vt:lpstr>Automatic Retries</vt:lpstr>
      <vt:lpstr>Integrated monitoring UI</vt:lpstr>
      <vt:lpstr>Job Queues/Status </vt:lpstr>
      <vt:lpstr>Requirements and supported applications</vt:lpstr>
      <vt:lpstr>References.</vt:lpstr>
      <vt:lpstr>PowerPoint Presentation</vt:lpstr>
      <vt:lpstr>Merci! Thank you! Obrigado!</vt:lpstr>
      <vt:lpstr>PowerPoint Presentation</vt:lpstr>
      <vt:lpstr>PowerPoint Presentation</vt:lpstr>
      <vt:lpstr>Extra 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Jack Wesley Moreira</cp:lastModifiedBy>
  <cp:revision>2</cp:revision>
  <dcterms:modified xsi:type="dcterms:W3CDTF">2025-06-01T18:06:50Z</dcterms:modified>
</cp:coreProperties>
</file>