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927D-3020-3773-CB24-3ACACF282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FB175-F3F2-9BFB-7DF9-96E1125B8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4553F-B73B-E3AF-6067-BEB80ADD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BFDB-9D5C-4748-B2F8-D89E7C1CEC4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8388F-58EA-FD36-206C-3F73EABF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4CA4B-0DF3-08DB-8854-C0331A30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39EE-3AF8-5149-9D3D-3AC08EBF2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48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13C-45CA-4375-736F-64896E11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2A217-9F4F-BFD8-17AC-3F729900D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B7F0E-9C6E-E79E-EA87-D4362227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BFDB-9D5C-4748-B2F8-D89E7C1CEC4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D723-E3B2-37D7-448C-7A1E7958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BAFB-5800-012C-3ABA-63CD398D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39EE-3AF8-5149-9D3D-3AC08EBF2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0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9AB0A-BE7C-FCA4-E6D0-8A690672E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0B8CB-9932-F9BF-EB69-440876BC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1795-5CD9-F98F-7172-22EF2458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BFDB-9D5C-4748-B2F8-D89E7C1CEC4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75079-EFF3-E8FD-FA71-E5749DEE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D546-1F49-563E-E196-9BC1E650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39EE-3AF8-5149-9D3D-3AC08EBF2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37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B3E2-2363-7A04-871E-D4E249F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9683-6CF4-D81A-6CCC-F1B422D7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9171-8EB8-FADD-0610-0B70D539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BFDB-9D5C-4748-B2F8-D89E7C1CEC4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2EA8-A187-7E80-8F75-69F9F97A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969A3-1E80-203A-8A78-B5AFB30C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39EE-3AF8-5149-9D3D-3AC08EBF2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3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5EE9-9355-BA55-28BA-9810944B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D28CC-C71B-BE7B-874F-67378C1D3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D0986-B646-0814-9917-F8ECDAA1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BFDB-9D5C-4748-B2F8-D89E7C1CEC4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4D6D-142C-7A0F-0008-D416C1E4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64D0-E8BE-C739-13B7-DF654A2D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39EE-3AF8-5149-9D3D-3AC08EBF2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9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4DA3-7D2B-41CC-59F5-9B8178F3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F859-0BBF-58FA-63CE-8C059E193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C35F8-3FF8-6200-65E3-8C8FF1143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18B7-2EDE-EDFA-CC00-7A82C86D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BFDB-9D5C-4748-B2F8-D89E7C1CEC4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D4A31-5C57-B4F7-BD7B-A5DC4E55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8C04D-8B18-A638-D69F-4DE9351F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39EE-3AF8-5149-9D3D-3AC08EBF2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66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FFE1-0D32-32C7-08DF-FC76917B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0DC6B-F576-1365-5A4E-87557623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E3616-4B6E-35AA-45FD-6E28C87E1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53745-5371-D678-7A43-9E6C626F8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0B1E7-4E36-5DD7-CDC8-C359D65E4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0F01C-D5A5-7748-F4F5-8A1BDBDF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BFDB-9D5C-4748-B2F8-D89E7C1CEC4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7EE66-02DF-F7EB-D06F-1381117D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CF1A9-A73B-13E0-D086-C2B4555C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39EE-3AF8-5149-9D3D-3AC08EBF2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90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A5BF-3CAE-27B7-E397-8C8B5A5B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12C70-6DBB-1CAD-A3CD-771B20FF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BFDB-9D5C-4748-B2F8-D89E7C1CEC4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F7390-CA64-0AD1-8F45-C5A21D2F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3242E-507F-14FB-2A7F-51DFA63B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39EE-3AF8-5149-9D3D-3AC08EBF2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CFD58-71BE-72FA-56BE-431CC9F9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BFDB-9D5C-4748-B2F8-D89E7C1CEC4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4E0CE-B0E4-74CB-8F8A-B310DFA6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88C03-1B8A-39A4-4A98-48EDF028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39EE-3AF8-5149-9D3D-3AC08EBF2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B7CD-A665-8C28-D4F2-648B7591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223A-7CB2-DB52-4B00-A705A175D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B4ACC-7D78-1BC2-3E7D-CBA95532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089C0-43FB-FF9A-7717-8B7BCE28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BFDB-9D5C-4748-B2F8-D89E7C1CEC4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9CB84-6589-39B0-749D-E22CBF69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F9B1B-664A-BD41-1E85-24B2B606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39EE-3AF8-5149-9D3D-3AC08EBF2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7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9CFB-1ABE-C131-94DD-F6568370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622A3-180C-5A96-DD05-12447F702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40D5D-14E3-3134-989C-603DC98E9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1CBE2-AFB9-ABF2-3E8B-1103ECD4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BFDB-9D5C-4748-B2F8-D89E7C1CEC4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4AECE-C0D7-85A9-3841-32DD0C90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5B28-F59D-A5CB-AFD6-979E11D1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39EE-3AF8-5149-9D3D-3AC08EBF2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22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A1EA1-C603-C1AC-8DD6-2A7C6494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1A2C-D78C-2F4C-8B44-30FB31CA0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D1EE1-30B5-31EC-D4C9-55F31389B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BFDB-9D5C-4748-B2F8-D89E7C1CEC4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A78B-548B-567F-F14B-7CED0DD8F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472-E3E5-C20F-2B6A-D479094A9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39EE-3AF8-5149-9D3D-3AC08EBF2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4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B6FAEF-FB01-91AE-0297-41813D39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5" y="1308559"/>
            <a:ext cx="11433310" cy="5049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12B1-E50B-166C-230B-B44643E8F0E5}"/>
              </a:ext>
            </a:extLst>
          </p:cNvPr>
          <p:cNvSpPr txBox="1"/>
          <p:nvPr/>
        </p:nvSpPr>
        <p:spPr>
          <a:xfrm>
            <a:off x="2682949" y="414669"/>
            <a:ext cx="682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scalene </a:t>
            </a:r>
            <a:r>
              <a:rPr lang="en-GB" dirty="0" err="1"/>
              <a:t>matmult.py</a:t>
            </a:r>
            <a:r>
              <a:rPr lang="en-GB" dirty="0"/>
              <a:t> – line 27 takes the most time so optimise for speed here, or explore alternative methods rather than nested for loops</a:t>
            </a:r>
          </a:p>
        </p:txBody>
      </p:sp>
    </p:spTree>
    <p:extLst>
      <p:ext uri="{BB962C8B-B14F-4D97-AF65-F5344CB8AC3E}">
        <p14:creationId xmlns:p14="http://schemas.microsoft.com/office/powerpoint/2010/main" val="98115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0B45F5-EFC5-886C-4099-CB381187F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59719"/>
            <a:ext cx="7772400" cy="5498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5ADF9-F67C-9A71-4DE3-D15E3EA2C2E2}"/>
              </a:ext>
            </a:extLst>
          </p:cNvPr>
          <p:cNvSpPr txBox="1"/>
          <p:nvPr/>
        </p:nvSpPr>
        <p:spPr>
          <a:xfrm>
            <a:off x="3390804" y="723013"/>
            <a:ext cx="541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euler72.py using </a:t>
            </a:r>
            <a:r>
              <a:rPr lang="en-GB" dirty="0" err="1"/>
              <a:t>cProfile</a:t>
            </a:r>
            <a:r>
              <a:rPr lang="en-GB" dirty="0"/>
              <a:t> – it was too fast to use scalene</a:t>
            </a:r>
          </a:p>
        </p:txBody>
      </p:sp>
    </p:spTree>
    <p:extLst>
      <p:ext uri="{BB962C8B-B14F-4D97-AF65-F5344CB8AC3E}">
        <p14:creationId xmlns:p14="http://schemas.microsoft.com/office/powerpoint/2010/main" val="333655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457052-4904-322F-ECBD-2B50AD86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43" y="0"/>
            <a:ext cx="721931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D26C8-4DE3-8E12-94C8-9F69A8B66ADB}"/>
              </a:ext>
            </a:extLst>
          </p:cNvPr>
          <p:cNvSpPr txBox="1"/>
          <p:nvPr/>
        </p:nvSpPr>
        <p:spPr>
          <a:xfrm>
            <a:off x="9590569" y="3019644"/>
            <a:ext cx="2392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euler72.py using </a:t>
            </a:r>
            <a:r>
              <a:rPr lang="en-GB" dirty="0" err="1"/>
              <a:t>line_profiler</a:t>
            </a:r>
            <a:r>
              <a:rPr lang="en-GB" dirty="0"/>
              <a:t> – line 52, i.e. calling the factorize function is time-costly.</a:t>
            </a:r>
          </a:p>
        </p:txBody>
      </p:sp>
    </p:spTree>
    <p:extLst>
      <p:ext uri="{BB962C8B-B14F-4D97-AF65-F5344CB8AC3E}">
        <p14:creationId xmlns:p14="http://schemas.microsoft.com/office/powerpoint/2010/main" val="354616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White</dc:creator>
  <cp:lastModifiedBy>Jack White</cp:lastModifiedBy>
  <cp:revision>4</cp:revision>
  <dcterms:created xsi:type="dcterms:W3CDTF">2024-02-20T14:20:17Z</dcterms:created>
  <dcterms:modified xsi:type="dcterms:W3CDTF">2024-02-20T14:27:14Z</dcterms:modified>
</cp:coreProperties>
</file>