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6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2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1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34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26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8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1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3695EB-5E4E-487E-812F-8C6E83775B4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6732B6-C5EC-408C-AF9B-470102AB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9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78687-F852-456F-C940-A34E46AA8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014" y="1700506"/>
            <a:ext cx="403633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5400" dirty="0"/>
              <a:t>Rolsa Technologies Logo </a:t>
            </a:r>
            <a:br>
              <a:rPr lang="en-GB" sz="5400" dirty="0"/>
            </a:br>
            <a:r>
              <a:rPr lang="en-GB" sz="5400" dirty="0"/>
              <a:t>– created by ChatGPT and  DALL-E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D2641B-ACDA-D3B1-5EA7-1007A952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07506B2C-2F51-6674-FA95-EC8BDA7B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704" y="38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E624EBB-5587-7723-3E7E-030FD0E4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704" y="513245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GB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4500-86D8-5763-2A0C-217BE3CF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Lorem Ipsum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36D4-65BC-E245-B27F-F95AF641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Lipsum.com</a:t>
            </a:r>
          </a:p>
        </p:txBody>
      </p:sp>
    </p:spTree>
    <p:extLst>
      <p:ext uri="{BB962C8B-B14F-4D97-AF65-F5344CB8AC3E}">
        <p14:creationId xmlns:p14="http://schemas.microsoft.com/office/powerpoint/2010/main" val="149822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Rolsa Technologies Logo  – created by ChatGPT and  DALL-E</vt:lpstr>
      <vt:lpstr>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Witney (11 RHU)</dc:creator>
  <cp:lastModifiedBy>Jack Witney (11 RHU)</cp:lastModifiedBy>
  <cp:revision>3</cp:revision>
  <dcterms:created xsi:type="dcterms:W3CDTF">2025-03-25T08:55:33Z</dcterms:created>
  <dcterms:modified xsi:type="dcterms:W3CDTF">2025-04-02T11:25:49Z</dcterms:modified>
</cp:coreProperties>
</file>