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be1bbda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be1bbda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be1bbda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be1bbda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e1bbda1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e1bbda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be1bbda1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be1bbda1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e1bbda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e1bbda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e1bbda1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e1bbda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e1bbda1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e1bbda1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</a:t>
            </a:r>
            <a:r>
              <a:rPr lang="en"/>
              <a:t>Resort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Lift Ticket Price Optimization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Jack Thake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is currently charging $81 for an adult lift ticket. This places the ressort as a more premium option in its market segment.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 with the addition of a new chairlift, what facilities can the resort prioritize to support a higher ticket price?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4500" y="302975"/>
            <a:ext cx="62478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04500" y="1317300"/>
            <a:ext cx="8379900" cy="3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Ticket prices can be increased by 118% to $95.87 with the addition of a new run extending 150 ft. below the current base of the resort.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VS In State Competitors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Compared to its in state competitors, Big Mountain </a:t>
            </a:r>
            <a:r>
              <a:rPr lang="en"/>
              <a:t>resort</a:t>
            </a:r>
            <a:r>
              <a:rPr lang="en"/>
              <a:t> is the most expensive 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 data analysis showed, the state did not have a major impact on a resorts ability to charge for higher ticket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Big Mountain resort has always aimed to be a premium option in its market segment, it being the most </a:t>
            </a:r>
            <a:r>
              <a:rPr lang="en"/>
              <a:t>expensive</a:t>
            </a:r>
            <a:r>
              <a:rPr lang="en"/>
              <a:t> ticket in Montana does not indicate a ceiling on ticket price.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00" y="1804663"/>
            <a:ext cx="4527599" cy="247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VS Others in Market Share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83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looking at Big Mountain’s overall position compared to nationwide ticket pricing it is clear that although Big </a:t>
            </a:r>
            <a:r>
              <a:rPr lang="en"/>
              <a:t>Mountain</a:t>
            </a:r>
            <a:r>
              <a:rPr lang="en"/>
              <a:t> is already charging a premium, there is room for increases in fairs.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719700"/>
            <a:ext cx="4764476" cy="2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in the Data (nationwide)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figure it becomes clear that the major features of a resort in relation to ticket price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fast four person chairlifts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Vertical drop from summit to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Acres accessible by snow makers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7034"/>
            <a:ext cx="4260325" cy="38984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4688625"/>
            <a:ext cx="3999900" cy="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Lighter color indicates higher correlation between attributes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Important Features in Market Segment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figure on the right shows the most important features of a resort in terms of ticket prices. Adding an extra run extending below the current base by 150 feet would increase: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Vertical Drop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Skiable Terrain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77025"/>
            <a:ext cx="4680001" cy="379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31950" y="2022300"/>
            <a:ext cx="4166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Adding an extra run, thereby extending the resorts base to summit elevation difference, skiable terrain and total number of runs would justify an increase in ticket </a:t>
            </a:r>
            <a:r>
              <a:rPr lang="en"/>
              <a:t>fares</a:t>
            </a:r>
            <a:r>
              <a:rPr lang="en"/>
              <a:t> to $95.87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