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0" r:id="rId6"/>
    <p:sldId id="262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 autoAdjust="0"/>
  </p:normalViewPr>
  <p:slideViewPr>
    <p:cSldViewPr snapToGrid="0">
      <p:cViewPr>
        <p:scale>
          <a:sx n="125" d="100"/>
          <a:sy n="125" d="100"/>
        </p:scale>
        <p:origin x="-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1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6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77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8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31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847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4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3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1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8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7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5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F590-96CD-4AE5-8A95-CD2D658D6CDE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35BBD6-2ED2-464B-8685-F8DB5100D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1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-arnav/Dino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8CE77-1BEF-4969-85CF-3F49D7F4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100" y="1984016"/>
            <a:ext cx="10287000" cy="1646302"/>
          </a:xfrm>
        </p:spPr>
        <p:txBody>
          <a:bodyPr/>
          <a:lstStyle/>
          <a:p>
            <a:r>
              <a:rPr lang="en-US" altLang="zh-TW" dirty="0"/>
              <a:t>Supervised Google Dino</a:t>
            </a:r>
            <a:r>
              <a:rPr lang="zh-TW" altLang="en-US" dirty="0"/>
              <a:t> </a:t>
            </a:r>
            <a:r>
              <a:rPr lang="en-US" altLang="zh-TW" dirty="0"/>
              <a:t>Runner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9A8E0D-6E3D-48B3-9827-8B18895DC6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電子系 碩一甲 陳家豪</a:t>
            </a:r>
            <a:r>
              <a:rPr lang="en-US" altLang="zh-TW" dirty="0"/>
              <a:t> F111112126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76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7D343-9517-4606-A566-C5D59E96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94766" cy="698500"/>
          </a:xfrm>
        </p:spPr>
        <p:txBody>
          <a:bodyPr/>
          <a:lstStyle/>
          <a:p>
            <a:r>
              <a:rPr lang="en-US" altLang="zh-TW" dirty="0"/>
              <a:t>Google Dino </a:t>
            </a:r>
            <a:r>
              <a:rPr lang="zh-TW" altLang="en-US" dirty="0"/>
              <a:t>遊玩方式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239A6D-A278-4E99-8B17-2EAE8C3A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15407"/>
            <a:ext cx="5925377" cy="154326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6298B4-A0DD-4A6C-A5A5-23585F69E80D}"/>
              </a:ext>
            </a:extLst>
          </p:cNvPr>
          <p:cNvSpPr txBox="1"/>
          <p:nvPr/>
        </p:nvSpPr>
        <p:spPr>
          <a:xfrm>
            <a:off x="1219200" y="1409700"/>
            <a:ext cx="40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遊戲中恐龍會持續向前跑</a:t>
            </a:r>
            <a:endParaRPr lang="en-US" altLang="zh-TW" dirty="0"/>
          </a:p>
          <a:p>
            <a:r>
              <a:rPr lang="zh-TW" altLang="en-US" dirty="0"/>
              <a:t>而障礙物會持續向恐龍靠近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43BAFC-FBD7-4FF3-906B-DAF4F9F72F40}"/>
              </a:ext>
            </a:extLst>
          </p:cNvPr>
          <p:cNvSpPr/>
          <p:nvPr/>
        </p:nvSpPr>
        <p:spPr>
          <a:xfrm>
            <a:off x="2636520" y="3086100"/>
            <a:ext cx="62484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688A99-D6AC-48F9-A7F2-A3807120DEAE}"/>
              </a:ext>
            </a:extLst>
          </p:cNvPr>
          <p:cNvSpPr txBox="1"/>
          <p:nvPr/>
        </p:nvSpPr>
        <p:spPr>
          <a:xfrm>
            <a:off x="2548467" y="2716768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障礙物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ADF622-C22D-42DB-BAD7-33D646BC8813}"/>
              </a:ext>
            </a:extLst>
          </p:cNvPr>
          <p:cNvSpPr/>
          <p:nvPr/>
        </p:nvSpPr>
        <p:spPr>
          <a:xfrm>
            <a:off x="1478280" y="3009898"/>
            <a:ext cx="624840" cy="533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A426A3-C6FC-4C49-A228-210A1FBAE182}"/>
              </a:ext>
            </a:extLst>
          </p:cNvPr>
          <p:cNvSpPr txBox="1"/>
          <p:nvPr/>
        </p:nvSpPr>
        <p:spPr>
          <a:xfrm>
            <a:off x="1453304" y="2617707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恐龍</a:t>
            </a:r>
          </a:p>
        </p:txBody>
      </p:sp>
    </p:spTree>
    <p:extLst>
      <p:ext uri="{BB962C8B-B14F-4D97-AF65-F5344CB8AC3E}">
        <p14:creationId xmlns:p14="http://schemas.microsoft.com/office/powerpoint/2010/main" val="224189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7D343-9517-4606-A566-C5D59E96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694766" cy="698500"/>
          </a:xfrm>
        </p:spPr>
        <p:txBody>
          <a:bodyPr/>
          <a:lstStyle/>
          <a:p>
            <a:r>
              <a:rPr lang="en-US" altLang="zh-TW" dirty="0"/>
              <a:t>Google Dino </a:t>
            </a:r>
            <a:r>
              <a:rPr lang="zh-TW" altLang="en-US" dirty="0"/>
              <a:t>遊玩方式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6298B4-A0DD-4A6C-A5A5-23585F69E80D}"/>
              </a:ext>
            </a:extLst>
          </p:cNvPr>
          <p:cNvSpPr txBox="1"/>
          <p:nvPr/>
        </p:nvSpPr>
        <p:spPr>
          <a:xfrm>
            <a:off x="1219200" y="1330959"/>
            <a:ext cx="637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快撞到障礙物時，可以控制恐龍跳過障礙物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5A0A07-33FF-483B-9E67-96B98932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50" y="3909060"/>
            <a:ext cx="5868219" cy="117173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1033B34-A3C0-4665-9D84-5AD80F07C6FC}"/>
              </a:ext>
            </a:extLst>
          </p:cNvPr>
          <p:cNvSpPr/>
          <p:nvPr/>
        </p:nvSpPr>
        <p:spPr>
          <a:xfrm>
            <a:off x="1219200" y="342900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如果不慎撞到則遊戲結束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4953A30-BBC0-4579-8D06-88890E4A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50" y="1782740"/>
            <a:ext cx="5868219" cy="14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2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B9EA1-95CA-4D86-8020-C22AB1FF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8"/>
            <a:ext cx="10250010" cy="62029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採集樣本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12C80-D8F4-469E-B357-A98AA504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TW" altLang="en-US" dirty="0"/>
              <a:t>當開始遊戲</a:t>
            </a:r>
            <a:br>
              <a:rPr lang="en-US" altLang="zh-TW" dirty="0"/>
            </a:br>
            <a:r>
              <a:rPr lang="en-US" altLang="zh-TW" dirty="0" err="1"/>
              <a:t>getdata</a:t>
            </a:r>
            <a:r>
              <a:rPr lang="en-US" altLang="zh-TW" dirty="0"/>
              <a:t> </a:t>
            </a:r>
            <a:r>
              <a:rPr lang="zh-TW" altLang="en-US" dirty="0"/>
              <a:t>會將遊戲截圖與鍵盤指令記錄下來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    遊戲截圖為</a:t>
            </a:r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zh-TW" altLang="en-US" dirty="0"/>
              <a:t>     鍵盤指令即為 </a:t>
            </a:r>
            <a:r>
              <a:rPr lang="en-US" altLang="zh-TW" dirty="0"/>
              <a:t>label</a:t>
            </a:r>
            <a:r>
              <a:rPr lang="zh-TW" altLang="en-US" dirty="0"/>
              <a:t> 有 </a:t>
            </a:r>
            <a:r>
              <a:rPr lang="en-US" altLang="zh-TW" dirty="0"/>
              <a:t>0 </a:t>
            </a:r>
            <a:r>
              <a:rPr lang="zh-TW" altLang="en-US" dirty="0"/>
              <a:t>跟 </a:t>
            </a:r>
            <a:r>
              <a:rPr lang="en-US" altLang="zh-TW" dirty="0"/>
              <a:t>1 </a:t>
            </a:r>
            <a:r>
              <a:rPr lang="zh-TW" altLang="en-US" dirty="0"/>
              <a:t>兩個狀態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0</a:t>
            </a:r>
            <a:r>
              <a:rPr lang="zh-TW" altLang="en-US" dirty="0"/>
              <a:t>為不動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1</a:t>
            </a:r>
            <a:r>
              <a:rPr lang="zh-TW" altLang="en-US" dirty="0"/>
              <a:t>為跳躍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8585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02C5C2A-A3BA-4BF0-A873-10E7978F97E2}"/>
              </a:ext>
            </a:extLst>
          </p:cNvPr>
          <p:cNvCxnSpPr>
            <a:cxnSpLocks/>
            <a:stCxn id="48" idx="3"/>
            <a:endCxn id="7" idx="1"/>
          </p:cNvCxnSpPr>
          <p:nvPr/>
        </p:nvCxnSpPr>
        <p:spPr>
          <a:xfrm>
            <a:off x="4271998" y="3024408"/>
            <a:ext cx="76536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F6F4040-A723-4D6B-9937-4574EF57C9D1}"/>
              </a:ext>
            </a:extLst>
          </p:cNvPr>
          <p:cNvSpPr/>
          <p:nvPr/>
        </p:nvSpPr>
        <p:spPr>
          <a:xfrm>
            <a:off x="5037367" y="2576943"/>
            <a:ext cx="1044804" cy="89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16</a:t>
            </a:r>
            <a:r>
              <a:rPr lang="zh-TW" altLang="en-US" dirty="0"/>
              <a:t>*</a:t>
            </a:r>
            <a:endParaRPr lang="en-US" altLang="zh-TW" dirty="0"/>
          </a:p>
          <a:p>
            <a:pPr algn="ctr"/>
            <a:r>
              <a:rPr lang="en-US" altLang="zh-TW" dirty="0"/>
              <a:t>[2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1]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9F42458-6C1E-4060-B385-50F4FC3D8C5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6082171" y="3024409"/>
            <a:ext cx="459757" cy="18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60A9C6-D0BA-4307-B60B-D7FC04930480}"/>
              </a:ext>
            </a:extLst>
          </p:cNvPr>
          <p:cNvSpPr/>
          <p:nvPr/>
        </p:nvSpPr>
        <p:spPr>
          <a:xfrm>
            <a:off x="6541928" y="2576943"/>
            <a:ext cx="1044804" cy="93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</a:t>
            </a:r>
            <a:r>
              <a:rPr lang="zh-TW" altLang="en-US" dirty="0"/>
              <a:t>*</a:t>
            </a:r>
            <a:endParaRPr lang="en-US" altLang="zh-TW" dirty="0"/>
          </a:p>
          <a:p>
            <a:pPr algn="ctr"/>
            <a:r>
              <a:rPr lang="en-US" altLang="zh-TW" dirty="0"/>
              <a:t>[2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16]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D808DF8-DA04-476F-9DFC-C86494A1301A}"/>
              </a:ext>
            </a:extLst>
          </p:cNvPr>
          <p:cNvSpPr/>
          <p:nvPr/>
        </p:nvSpPr>
        <p:spPr>
          <a:xfrm>
            <a:off x="8046489" y="2581731"/>
            <a:ext cx="1044804" cy="93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64</a:t>
            </a:r>
            <a:r>
              <a:rPr lang="zh-TW" altLang="en-US" dirty="0"/>
              <a:t>*</a:t>
            </a:r>
            <a:endParaRPr lang="en-US" altLang="zh-TW" dirty="0"/>
          </a:p>
          <a:p>
            <a:pPr algn="ctr"/>
            <a:r>
              <a:rPr lang="en-US" altLang="zh-TW" dirty="0"/>
              <a:t>[2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32]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3863CD6-A808-48F7-B87D-F9748BA8028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586732" y="3042552"/>
            <a:ext cx="459757" cy="4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98AACC0E-134E-4DBC-9878-7C51012666C4}"/>
              </a:ext>
            </a:extLst>
          </p:cNvPr>
          <p:cNvSpPr/>
          <p:nvPr/>
        </p:nvSpPr>
        <p:spPr>
          <a:xfrm>
            <a:off x="3166012" y="2645739"/>
            <a:ext cx="1105986" cy="75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Resize</a:t>
            </a:r>
          </a:p>
          <a:p>
            <a:pPr algn="ctr"/>
            <a:r>
              <a:rPr lang="en-US" altLang="zh-TW" dirty="0"/>
              <a:t>(40*10)</a:t>
            </a:r>
            <a:endParaRPr lang="zh-TW" altLang="en-US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2B72F8AA-7882-42B7-A085-2A9C285DBFA7}"/>
              </a:ext>
            </a:extLst>
          </p:cNvPr>
          <p:cNvCxnSpPr>
            <a:cxnSpLocks/>
            <a:stCxn id="2" idx="3"/>
            <a:endCxn id="48" idx="1"/>
          </p:cNvCxnSpPr>
          <p:nvPr/>
        </p:nvCxnSpPr>
        <p:spPr>
          <a:xfrm>
            <a:off x="2703620" y="3024408"/>
            <a:ext cx="4623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C0F8F0F4-4B2E-4A38-86B1-9B015D49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4" y="2558799"/>
            <a:ext cx="2508166" cy="93121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631693B-839C-40EE-AD90-00702B106B40}"/>
              </a:ext>
            </a:extLst>
          </p:cNvPr>
          <p:cNvSpPr txBox="1"/>
          <p:nvPr/>
        </p:nvSpPr>
        <p:spPr>
          <a:xfrm>
            <a:off x="3056296" y="2275250"/>
            <a:ext cx="132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調整大小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D7EA00F-4B2B-4397-A4A8-2B8428F7C532}"/>
              </a:ext>
            </a:extLst>
          </p:cNvPr>
          <p:cNvSpPr/>
          <p:nvPr/>
        </p:nvSpPr>
        <p:spPr>
          <a:xfrm>
            <a:off x="4586293" y="1681018"/>
            <a:ext cx="4770143" cy="2281382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10FF612-273C-43E1-98EC-B29F5AE52AC4}"/>
              </a:ext>
            </a:extLst>
          </p:cNvPr>
          <p:cNvSpPr txBox="1"/>
          <p:nvPr/>
        </p:nvSpPr>
        <p:spPr>
          <a:xfrm>
            <a:off x="4657130" y="1764955"/>
            <a:ext cx="239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篩選器</a:t>
            </a:r>
            <a:r>
              <a:rPr lang="en-US" altLang="zh-TW" dirty="0"/>
              <a:t>(</a:t>
            </a:r>
            <a:r>
              <a:rPr lang="en-US" altLang="zh-TW" dirty="0" err="1"/>
              <a:t>Fliter</a:t>
            </a:r>
            <a:r>
              <a:rPr lang="en-US" altLang="zh-TW" dirty="0"/>
              <a:t>):</a:t>
            </a:r>
            <a:endParaRPr lang="zh-TW" altLang="en-US" dirty="0"/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FC0859C3-0D90-4C52-84FE-4225064E800E}"/>
              </a:ext>
            </a:extLst>
          </p:cNvPr>
          <p:cNvCxnSpPr>
            <a:cxnSpLocks/>
            <a:stCxn id="19" idx="3"/>
            <a:endCxn id="52" idx="3"/>
          </p:cNvCxnSpPr>
          <p:nvPr/>
        </p:nvCxnSpPr>
        <p:spPr>
          <a:xfrm flipH="1">
            <a:off x="7586732" y="3047340"/>
            <a:ext cx="1504561" cy="1841490"/>
          </a:xfrm>
          <a:prstGeom prst="bentConnector3">
            <a:avLst>
              <a:gd name="adj1" fmla="val -43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00D9AC8-32BA-407C-AD10-6DAD8860B385}"/>
              </a:ext>
            </a:extLst>
          </p:cNvPr>
          <p:cNvSpPr/>
          <p:nvPr/>
        </p:nvSpPr>
        <p:spPr>
          <a:xfrm>
            <a:off x="6243782" y="4423221"/>
            <a:ext cx="1342950" cy="93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40*10*64=</a:t>
            </a:r>
          </a:p>
          <a:p>
            <a:pPr algn="ctr"/>
            <a:r>
              <a:rPr lang="en-US" altLang="zh-TW" dirty="0"/>
              <a:t>25600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1D60715-8BFB-4F72-8001-2205DD8F3A62}"/>
              </a:ext>
            </a:extLst>
          </p:cNvPr>
          <p:cNvSpPr txBox="1"/>
          <p:nvPr/>
        </p:nvSpPr>
        <p:spPr>
          <a:xfrm>
            <a:off x="7815441" y="4493781"/>
            <a:ext cx="163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攤平</a:t>
            </a:r>
            <a:r>
              <a:rPr lang="en-US" altLang="zh-TW" dirty="0"/>
              <a:t>(Flatten)</a:t>
            </a:r>
            <a:endParaRPr lang="zh-TW" altLang="en-US" dirty="0"/>
          </a:p>
        </p:txBody>
      </p:sp>
      <p:sp>
        <p:nvSpPr>
          <p:cNvPr id="56" name="標題 1">
            <a:extLst>
              <a:ext uri="{FF2B5EF4-FFF2-40B4-BE49-F238E27FC236}">
                <a16:creationId xmlns:a16="http://schemas.microsoft.com/office/drawing/2014/main" id="{28235ABE-C91A-4EBA-932E-A14D0AFB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26130"/>
            <a:ext cx="10161233" cy="51376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擷取特徵</a:t>
            </a:r>
          </a:p>
        </p:txBody>
      </p:sp>
      <p:sp>
        <p:nvSpPr>
          <p:cNvPr id="57" name="標題 1">
            <a:extLst>
              <a:ext uri="{FF2B5EF4-FFF2-40B4-BE49-F238E27FC236}">
                <a16:creationId xmlns:a16="http://schemas.microsoft.com/office/drawing/2014/main" id="{C325BF6B-637E-4227-B317-AEDFCA017A9F}"/>
              </a:ext>
            </a:extLst>
          </p:cNvPr>
          <p:cNvSpPr txBox="1">
            <a:spLocks/>
          </p:cNvSpPr>
          <p:nvPr/>
        </p:nvSpPr>
        <p:spPr>
          <a:xfrm>
            <a:off x="1182269" y="4425319"/>
            <a:ext cx="1708786" cy="72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1800"/>
              <a:t>lossFunction :</a:t>
            </a:r>
            <a:br>
              <a:rPr lang="en-US" altLang="zh-TW" sz="1800"/>
            </a:br>
            <a:r>
              <a:rPr lang="en-US" altLang="zh-TW" sz="1800"/>
              <a:t>MSE</a:t>
            </a:r>
            <a:endParaRPr lang="zh-TW" altLang="en-US" sz="1800" dirty="0"/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153BB4CD-4E1B-4C02-B803-41046F53D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7" y="4777582"/>
            <a:ext cx="3390476" cy="590476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715FC5E9-7AE1-466A-A1DE-16CE372EA5BD}"/>
              </a:ext>
            </a:extLst>
          </p:cNvPr>
          <p:cNvSpPr txBox="1"/>
          <p:nvPr/>
        </p:nvSpPr>
        <p:spPr>
          <a:xfrm>
            <a:off x="4998437" y="2273533"/>
            <a:ext cx="112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Feature map:</a:t>
            </a:r>
            <a:endParaRPr lang="zh-TW" altLang="en-US" sz="12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25E451D-E5C2-41AA-A449-FB2D430107DB}"/>
              </a:ext>
            </a:extLst>
          </p:cNvPr>
          <p:cNvSpPr txBox="1"/>
          <p:nvPr/>
        </p:nvSpPr>
        <p:spPr>
          <a:xfrm>
            <a:off x="8070544" y="2299944"/>
            <a:ext cx="112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Feature map: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8AC2F4C-F845-451C-BAB0-149DFA6AE464}"/>
              </a:ext>
            </a:extLst>
          </p:cNvPr>
          <p:cNvSpPr txBox="1"/>
          <p:nvPr/>
        </p:nvSpPr>
        <p:spPr>
          <a:xfrm>
            <a:off x="6503338" y="2272021"/>
            <a:ext cx="112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Feature map:</a:t>
            </a:r>
            <a:endParaRPr lang="zh-TW" altLang="en-US" sz="12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F0FFEBAE-8511-4E95-9F82-7CF261E21471}"/>
              </a:ext>
            </a:extLst>
          </p:cNvPr>
          <p:cNvSpPr txBox="1"/>
          <p:nvPr/>
        </p:nvSpPr>
        <p:spPr>
          <a:xfrm>
            <a:off x="350489" y="2237089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輸入遊戲影像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7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50131F-C72E-456C-B232-6B05ABF63339}"/>
              </a:ext>
            </a:extLst>
          </p:cNvPr>
          <p:cNvGrpSpPr/>
          <p:nvPr/>
        </p:nvGrpSpPr>
        <p:grpSpPr>
          <a:xfrm>
            <a:off x="1486920" y="1061810"/>
            <a:ext cx="5337479" cy="4528711"/>
            <a:chOff x="1029720" y="632181"/>
            <a:chExt cx="5337479" cy="4528711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3E5EFA84-51F1-4069-AD42-B0ABA54DCDBE}"/>
                </a:ext>
              </a:extLst>
            </p:cNvPr>
            <p:cNvSpPr/>
            <p:nvPr/>
          </p:nvSpPr>
          <p:spPr>
            <a:xfrm>
              <a:off x="1078447" y="632181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0731F63-2EAF-467E-8088-95E2A8F52867}"/>
                </a:ext>
              </a:extLst>
            </p:cNvPr>
            <p:cNvSpPr/>
            <p:nvPr/>
          </p:nvSpPr>
          <p:spPr>
            <a:xfrm>
              <a:off x="1073827" y="1226971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8065372-D866-46DE-A15B-2AD72FAEF1C5}"/>
                </a:ext>
              </a:extLst>
            </p:cNvPr>
            <p:cNvSpPr/>
            <p:nvPr/>
          </p:nvSpPr>
          <p:spPr>
            <a:xfrm>
              <a:off x="1073827" y="1874472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F7485A3D-A2B9-43B6-8248-0A3B5E2AFB03}"/>
                </a:ext>
              </a:extLst>
            </p:cNvPr>
            <p:cNvSpPr/>
            <p:nvPr/>
          </p:nvSpPr>
          <p:spPr>
            <a:xfrm>
              <a:off x="1073827" y="2604145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1EBCC27-AD1F-4A02-BC48-84623032B91A}"/>
                </a:ext>
              </a:extLst>
            </p:cNvPr>
            <p:cNvSpPr/>
            <p:nvPr/>
          </p:nvSpPr>
          <p:spPr>
            <a:xfrm>
              <a:off x="1029720" y="4762221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7F48012-84A3-4E10-B798-3164626D0185}"/>
                </a:ext>
              </a:extLst>
            </p:cNvPr>
            <p:cNvCxnSpPr/>
            <p:nvPr/>
          </p:nvCxnSpPr>
          <p:spPr>
            <a:xfrm>
              <a:off x="1230844" y="3050492"/>
              <a:ext cx="0" cy="158865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77740A4-9D57-4631-8EAA-70209C59CE76}"/>
                </a:ext>
              </a:extLst>
            </p:cNvPr>
            <p:cNvSpPr txBox="1"/>
            <p:nvPr/>
          </p:nvSpPr>
          <p:spPr>
            <a:xfrm>
              <a:off x="1436488" y="479156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*25600</a:t>
              </a:r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E9748BB-1089-4C99-AD54-7EE9977E0451}"/>
                </a:ext>
              </a:extLst>
            </p:cNvPr>
            <p:cNvSpPr/>
            <p:nvPr/>
          </p:nvSpPr>
          <p:spPr>
            <a:xfrm>
              <a:off x="2652108" y="1789777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4472530-DD8A-47C2-9AB8-3E826A44440D}"/>
                </a:ext>
              </a:extLst>
            </p:cNvPr>
            <p:cNvSpPr/>
            <p:nvPr/>
          </p:nvSpPr>
          <p:spPr>
            <a:xfrm>
              <a:off x="2647489" y="2390141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74B8084-615F-4568-AC47-97C6495D725B}"/>
                </a:ext>
              </a:extLst>
            </p:cNvPr>
            <p:cNvSpPr/>
            <p:nvPr/>
          </p:nvSpPr>
          <p:spPr>
            <a:xfrm>
              <a:off x="2647489" y="3821839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64E14A9-C348-42B9-B00A-3C2ED4E0552B}"/>
                </a:ext>
              </a:extLst>
            </p:cNvPr>
            <p:cNvCxnSpPr>
              <a:cxnSpLocks/>
            </p:cNvCxnSpPr>
            <p:nvPr/>
          </p:nvCxnSpPr>
          <p:spPr>
            <a:xfrm>
              <a:off x="2825753" y="2883716"/>
              <a:ext cx="0" cy="8459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4C24318-4788-499A-86EA-A2307E8F963A}"/>
                </a:ext>
              </a:extLst>
            </p:cNvPr>
            <p:cNvSpPr txBox="1"/>
            <p:nvPr/>
          </p:nvSpPr>
          <p:spPr>
            <a:xfrm>
              <a:off x="2835792" y="475635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*256</a:t>
              </a:r>
              <a:endParaRPr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981760C4-C66B-4011-8348-2A4D4B0EA6EC}"/>
                </a:ext>
              </a:extLst>
            </p:cNvPr>
            <p:cNvSpPr/>
            <p:nvPr/>
          </p:nvSpPr>
          <p:spPr>
            <a:xfrm>
              <a:off x="4177376" y="2205475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4747D8DD-E0AF-44BB-A244-030AF1D1ACE9}"/>
                </a:ext>
              </a:extLst>
            </p:cNvPr>
            <p:cNvSpPr/>
            <p:nvPr/>
          </p:nvSpPr>
          <p:spPr>
            <a:xfrm>
              <a:off x="4172757" y="2805839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D941DD9E-99A2-47FD-82B2-A49D53958595}"/>
                </a:ext>
              </a:extLst>
            </p:cNvPr>
            <p:cNvSpPr/>
            <p:nvPr/>
          </p:nvSpPr>
          <p:spPr>
            <a:xfrm>
              <a:off x="4172757" y="4237537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0240F1A7-7DF0-4683-A0B2-277D0C35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351021" y="3299414"/>
              <a:ext cx="0" cy="8459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300F73B-D7D0-443B-981B-13C376696196}"/>
                </a:ext>
              </a:extLst>
            </p:cNvPr>
            <p:cNvSpPr txBox="1"/>
            <p:nvPr/>
          </p:nvSpPr>
          <p:spPr>
            <a:xfrm>
              <a:off x="4486793" y="4712925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*500</a:t>
              </a:r>
              <a:endParaRPr lang="zh-TW" altLang="en-US" dirty="0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8B520D49-53B9-47DD-8D6F-7DB8EF5B3E71}"/>
                </a:ext>
              </a:extLst>
            </p:cNvPr>
            <p:cNvSpPr/>
            <p:nvPr/>
          </p:nvSpPr>
          <p:spPr>
            <a:xfrm>
              <a:off x="4172756" y="1597876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2756CAF-E914-4398-9DC0-DC1D96C55D6B}"/>
                </a:ext>
              </a:extLst>
            </p:cNvPr>
            <p:cNvSpPr/>
            <p:nvPr/>
          </p:nvSpPr>
          <p:spPr>
            <a:xfrm>
              <a:off x="6053162" y="2790937"/>
              <a:ext cx="314037" cy="3232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9" name="標題 1">
            <a:extLst>
              <a:ext uri="{FF2B5EF4-FFF2-40B4-BE49-F238E27FC236}">
                <a16:creationId xmlns:a16="http://schemas.microsoft.com/office/drawing/2014/main" id="{E911D083-26EC-45E1-8490-A7324451AA03}"/>
              </a:ext>
            </a:extLst>
          </p:cNvPr>
          <p:cNvSpPr txBox="1">
            <a:spLocks/>
          </p:cNvSpPr>
          <p:nvPr/>
        </p:nvSpPr>
        <p:spPr>
          <a:xfrm>
            <a:off x="330200" y="326130"/>
            <a:ext cx="10161233" cy="513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/>
              <a:t>Fully Connected Layer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7A20B25-4FE4-402A-80C8-8DCB4C936423}"/>
              </a:ext>
            </a:extLst>
          </p:cNvPr>
          <p:cNvCxnSpPr>
            <a:stCxn id="30" idx="6"/>
          </p:cNvCxnSpPr>
          <p:nvPr/>
        </p:nvCxnSpPr>
        <p:spPr>
          <a:xfrm flipV="1">
            <a:off x="6824399" y="2819770"/>
            <a:ext cx="427301" cy="56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72167FB-FD63-41B8-8581-19FE85D51106}"/>
              </a:ext>
            </a:extLst>
          </p:cNvPr>
          <p:cNvCxnSpPr>
            <a:stCxn id="30" idx="6"/>
          </p:cNvCxnSpPr>
          <p:nvPr/>
        </p:nvCxnSpPr>
        <p:spPr>
          <a:xfrm>
            <a:off x="6824399" y="3382203"/>
            <a:ext cx="465401" cy="51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74EC5BA-2201-489A-938E-A30ABFADC82A}"/>
              </a:ext>
            </a:extLst>
          </p:cNvPr>
          <p:cNvSpPr txBox="1"/>
          <p:nvPr/>
        </p:nvSpPr>
        <p:spPr>
          <a:xfrm>
            <a:off x="7230670" y="2618921"/>
            <a:ext cx="91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0:</a:t>
            </a:r>
            <a:r>
              <a:rPr lang="zh-TW" altLang="en-US" dirty="0"/>
              <a:t>不動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EB63EDE-D867-4623-811C-B099A616E808}"/>
              </a:ext>
            </a:extLst>
          </p:cNvPr>
          <p:cNvSpPr txBox="1"/>
          <p:nvPr/>
        </p:nvSpPr>
        <p:spPr>
          <a:xfrm>
            <a:off x="7251700" y="3685082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1:</a:t>
            </a:r>
            <a:r>
              <a:rPr lang="zh-TW" altLang="en-US" dirty="0"/>
              <a:t>按住跳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AA84ECA-F794-4D64-B483-DAF2836F6DD2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877803" y="1231066"/>
            <a:ext cx="1231505" cy="114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A0D938B-2283-4BE4-81B3-697BC27D4DD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877803" y="1231066"/>
            <a:ext cx="1226886" cy="175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2738959-F5A4-4478-BA93-300509C9A3A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877803" y="1231066"/>
            <a:ext cx="1226886" cy="318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9C9B92F6-69CD-4199-B6E6-3D02B0C59283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1845064" y="1818237"/>
            <a:ext cx="1264244" cy="56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2252E7D-1667-4440-98FA-7663C776532B}"/>
              </a:ext>
            </a:extLst>
          </p:cNvPr>
          <p:cNvCxnSpPr>
            <a:stCxn id="6" idx="6"/>
            <a:endCxn id="14" idx="2"/>
          </p:cNvCxnSpPr>
          <p:nvPr/>
        </p:nvCxnSpPr>
        <p:spPr>
          <a:xfrm>
            <a:off x="1845064" y="1818237"/>
            <a:ext cx="1259625" cy="1163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EEABCF67-DBDF-4407-A19C-65540BD93EB5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845064" y="1818237"/>
            <a:ext cx="1259625" cy="259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39E4BE1-E6F2-49D7-A4CA-8AD2B08FFC84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1845064" y="2381043"/>
            <a:ext cx="1264244" cy="84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594A2D8D-0359-4CE9-BDB2-E591EDE669B4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845064" y="2465738"/>
            <a:ext cx="1259625" cy="51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D30C16AF-2E76-453A-94AD-9E851552D8CB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845064" y="2465738"/>
            <a:ext cx="1259625" cy="194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0CA2A3A-284A-4EC2-A82E-9FF8F4D3493C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1845064" y="2381043"/>
            <a:ext cx="1264244" cy="81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09F88F9-1D51-4591-894E-82C40FC8274C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845064" y="2981407"/>
            <a:ext cx="1259625" cy="21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A04C2D1-179B-455C-BC04-FC8CE48CAD34}"/>
              </a:ext>
            </a:extLst>
          </p:cNvPr>
          <p:cNvCxnSpPr>
            <a:stCxn id="8" idx="6"/>
            <a:endCxn id="17" idx="2"/>
          </p:cNvCxnSpPr>
          <p:nvPr/>
        </p:nvCxnSpPr>
        <p:spPr>
          <a:xfrm>
            <a:off x="1845064" y="3195411"/>
            <a:ext cx="1259625" cy="121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D364EE3-311C-4860-ADA8-725FE79B96F4}"/>
              </a:ext>
            </a:extLst>
          </p:cNvPr>
          <p:cNvCxnSpPr>
            <a:stCxn id="9" idx="6"/>
            <a:endCxn id="17" idx="2"/>
          </p:cNvCxnSpPr>
          <p:nvPr/>
        </p:nvCxnSpPr>
        <p:spPr>
          <a:xfrm flipV="1">
            <a:off x="1800957" y="4413105"/>
            <a:ext cx="1303732" cy="94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45F7DCF5-4CF7-428B-AF8A-9381E8B5C86B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1800957" y="2981407"/>
            <a:ext cx="1303732" cy="237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D882C09-7054-4D67-AAD4-768A06F3986C}"/>
              </a:ext>
            </a:extLst>
          </p:cNvPr>
          <p:cNvCxnSpPr>
            <a:stCxn id="9" idx="6"/>
            <a:endCxn id="13" idx="2"/>
          </p:cNvCxnSpPr>
          <p:nvPr/>
        </p:nvCxnSpPr>
        <p:spPr>
          <a:xfrm flipV="1">
            <a:off x="1800957" y="2381043"/>
            <a:ext cx="1308351" cy="297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BEB510BE-B060-40FC-A1D4-A6E9C460711E}"/>
              </a:ext>
            </a:extLst>
          </p:cNvPr>
          <p:cNvCxnSpPr>
            <a:endCxn id="26" idx="2"/>
          </p:cNvCxnSpPr>
          <p:nvPr/>
        </p:nvCxnSpPr>
        <p:spPr>
          <a:xfrm flipV="1">
            <a:off x="3493537" y="2189142"/>
            <a:ext cx="1136419" cy="19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B3FC2E2C-E12A-475F-B97F-3C0EA59DB17C}"/>
              </a:ext>
            </a:extLst>
          </p:cNvPr>
          <p:cNvCxnSpPr>
            <a:stCxn id="13" idx="6"/>
            <a:endCxn id="21" idx="2"/>
          </p:cNvCxnSpPr>
          <p:nvPr/>
        </p:nvCxnSpPr>
        <p:spPr>
          <a:xfrm>
            <a:off x="3423345" y="2381043"/>
            <a:ext cx="1211231" cy="4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C90DD207-A277-42EF-BF87-FF689F39535D}"/>
              </a:ext>
            </a:extLst>
          </p:cNvPr>
          <p:cNvCxnSpPr>
            <a:stCxn id="13" idx="6"/>
            <a:endCxn id="22" idx="2"/>
          </p:cNvCxnSpPr>
          <p:nvPr/>
        </p:nvCxnSpPr>
        <p:spPr>
          <a:xfrm>
            <a:off x="3423345" y="2381043"/>
            <a:ext cx="1206612" cy="101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C97BD3BD-93E7-4B32-977D-CC4923A383D6}"/>
              </a:ext>
            </a:extLst>
          </p:cNvPr>
          <p:cNvCxnSpPr>
            <a:stCxn id="13" idx="6"/>
            <a:endCxn id="23" idx="3"/>
          </p:cNvCxnSpPr>
          <p:nvPr/>
        </p:nvCxnSpPr>
        <p:spPr>
          <a:xfrm>
            <a:off x="3423345" y="2381043"/>
            <a:ext cx="1252602" cy="256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EED8E139-B44F-4D8F-8F1C-33282E14B1F2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 flipV="1">
            <a:off x="3418726" y="2189142"/>
            <a:ext cx="1211230" cy="79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CCFFE014-6ECA-421E-82AB-24CA903E71C3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418726" y="2796741"/>
            <a:ext cx="121585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D35807D3-4E94-4737-B53C-989620E3A7D5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>
            <a:off x="3418726" y="2981407"/>
            <a:ext cx="1211231" cy="4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B406E3A7-4AD8-4F80-A52E-B7418E5C819A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418726" y="2981407"/>
            <a:ext cx="1211231" cy="184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3ADF81DD-44F8-4D36-934A-2BFC258C9E62}"/>
              </a:ext>
            </a:extLst>
          </p:cNvPr>
          <p:cNvCxnSpPr>
            <a:stCxn id="17" idx="6"/>
            <a:endCxn id="26" idx="2"/>
          </p:cNvCxnSpPr>
          <p:nvPr/>
        </p:nvCxnSpPr>
        <p:spPr>
          <a:xfrm flipV="1">
            <a:off x="3418726" y="2189142"/>
            <a:ext cx="1211230" cy="222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3069244C-9C50-403E-952A-34CEBFBAB9AD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3418726" y="2796741"/>
            <a:ext cx="1215850" cy="161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CAB45654-67E3-4F05-82E7-84E72A549E95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 flipV="1">
            <a:off x="3418726" y="3397105"/>
            <a:ext cx="1211231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4BA481A1-6ECD-4657-80F1-9D00D0165991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3418726" y="4413105"/>
            <a:ext cx="1211231" cy="41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E051E12F-CEF8-4041-99BA-F629D47499EE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>
            <a:off x="4943993" y="2189142"/>
            <a:ext cx="1566369" cy="119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785BFE8A-1D80-4F21-BDA2-4975115E0782}"/>
              </a:ext>
            </a:extLst>
          </p:cNvPr>
          <p:cNvCxnSpPr>
            <a:stCxn id="21" idx="6"/>
            <a:endCxn id="30" idx="2"/>
          </p:cNvCxnSpPr>
          <p:nvPr/>
        </p:nvCxnSpPr>
        <p:spPr>
          <a:xfrm>
            <a:off x="4948613" y="2796741"/>
            <a:ext cx="1561749" cy="58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F8C6ACD0-E8A7-4A2F-AE42-5BF5E0103389}"/>
              </a:ext>
            </a:extLst>
          </p:cNvPr>
          <p:cNvCxnSpPr>
            <a:stCxn id="22" idx="6"/>
            <a:endCxn id="30" idx="2"/>
          </p:cNvCxnSpPr>
          <p:nvPr/>
        </p:nvCxnSpPr>
        <p:spPr>
          <a:xfrm flipV="1">
            <a:off x="4943994" y="3382203"/>
            <a:ext cx="1566368" cy="1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BB945210-2EDB-47B8-BBBE-C665ECCC774C}"/>
              </a:ext>
            </a:extLst>
          </p:cNvPr>
          <p:cNvCxnSpPr>
            <a:stCxn id="23" idx="6"/>
            <a:endCxn id="30" idx="2"/>
          </p:cNvCxnSpPr>
          <p:nvPr/>
        </p:nvCxnSpPr>
        <p:spPr>
          <a:xfrm flipV="1">
            <a:off x="4943994" y="3382203"/>
            <a:ext cx="1566368" cy="144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15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976E6-1D57-41C0-AF62-FC263F47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/>
          <a:lstStyle/>
          <a:p>
            <a:r>
              <a:rPr lang="zh-TW" altLang="en-US" dirty="0"/>
              <a:t>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AF8167-1353-4B00-919E-E6A2718A6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03" y="2033587"/>
            <a:ext cx="7202129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02DC55-4C22-4550-B51E-BC1CFCB3B618}"/>
              </a:ext>
            </a:extLst>
          </p:cNvPr>
          <p:cNvSpPr/>
          <p:nvPr/>
        </p:nvSpPr>
        <p:spPr>
          <a:xfrm>
            <a:off x="614408" y="920449"/>
            <a:ext cx="8316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程式資料來源</a:t>
            </a:r>
            <a:r>
              <a:rPr lang="en-US" altLang="zh-TW" dirty="0">
                <a:hlinkClick r:id="rId2"/>
              </a:rPr>
              <a:t>:</a:t>
            </a:r>
          </a:p>
          <a:p>
            <a:r>
              <a:rPr lang="en-US" altLang="zh-TW" dirty="0">
                <a:hlinkClick r:id="rId2"/>
              </a:rPr>
              <a:t>GitHub - g-</a:t>
            </a:r>
            <a:r>
              <a:rPr lang="en-US" altLang="zh-TW" dirty="0" err="1">
                <a:hlinkClick r:id="rId2"/>
              </a:rPr>
              <a:t>arnav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DinoML</a:t>
            </a:r>
            <a:r>
              <a:rPr lang="en-US" altLang="zh-TW" dirty="0">
                <a:hlinkClick r:id="rId2"/>
              </a:rPr>
              <a:t>: An implementation of deep learning to play the google chrome no internet dinosaur game.</a:t>
            </a:r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7E6287F-D225-4184-8DF9-16AC0E7C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8" y="182468"/>
            <a:ext cx="10250010" cy="62029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18592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211</Words>
  <Application>Microsoft Office PowerPoint</Application>
  <PresentationFormat>寬螢幕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Trebuchet MS</vt:lpstr>
      <vt:lpstr>Wingdings 3</vt:lpstr>
      <vt:lpstr>多面向</vt:lpstr>
      <vt:lpstr>Supervised Google Dino Runner </vt:lpstr>
      <vt:lpstr>Google Dino 遊玩方式</vt:lpstr>
      <vt:lpstr>Google Dino 遊玩方式</vt:lpstr>
      <vt:lpstr>採集樣本</vt:lpstr>
      <vt:lpstr>擷取特徵</vt:lpstr>
      <vt:lpstr>PowerPoint 簡報</vt:lpstr>
      <vt:lpstr>成果</vt:lpstr>
      <vt:lpstr>參考資料: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陳家豪</cp:lastModifiedBy>
  <cp:revision>70</cp:revision>
  <dcterms:created xsi:type="dcterms:W3CDTF">2022-10-27T03:28:02Z</dcterms:created>
  <dcterms:modified xsi:type="dcterms:W3CDTF">2022-10-27T06:19:10Z</dcterms:modified>
</cp:coreProperties>
</file>