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1" r:id="rId3"/>
    <p:sldId id="316" r:id="rId4"/>
    <p:sldId id="308" r:id="rId5"/>
    <p:sldId id="338" r:id="rId6"/>
    <p:sldId id="309" r:id="rId7"/>
    <p:sldId id="320" r:id="rId8"/>
    <p:sldId id="312" r:id="rId9"/>
    <p:sldId id="318" r:id="rId10"/>
    <p:sldId id="314" r:id="rId11"/>
    <p:sldId id="315" r:id="rId12"/>
    <p:sldId id="317" r:id="rId13"/>
    <p:sldId id="324" r:id="rId14"/>
    <p:sldId id="321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7" r:id="rId24"/>
    <p:sldId id="335" r:id="rId25"/>
    <p:sldId id="339" r:id="rId26"/>
    <p:sldId id="340" r:id="rId27"/>
    <p:sldId id="3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5CA894C-C0B8-4576-A56B-AEDDE1F27424}">
          <p14:sldIdLst>
            <p14:sldId id="256"/>
          </p14:sldIdLst>
        </p14:section>
        <p14:section name="final project" id="{9450C114-C3B6-456B-87FC-626C33324839}">
          <p14:sldIdLst>
            <p14:sldId id="311"/>
            <p14:sldId id="316"/>
            <p14:sldId id="308"/>
            <p14:sldId id="338"/>
            <p14:sldId id="309"/>
            <p14:sldId id="320"/>
          </p14:sldIdLst>
        </p14:section>
        <p14:section name="骨架偵測" id="{4184DAEA-0949-4D54-9575-D08CC5BED60F}">
          <p14:sldIdLst>
            <p14:sldId id="312"/>
          </p14:sldIdLst>
        </p14:section>
        <p14:section name="移動游標" id="{76C421CC-239A-4045-9C75-D79E6F33BD4C}">
          <p14:sldIdLst>
            <p14:sldId id="318"/>
          </p14:sldIdLst>
        </p14:section>
        <p14:section name="有效及無效物件辨識" id="{13922412-7332-42FC-89F8-5E851785CE73}">
          <p14:sldIdLst>
            <p14:sldId id="314"/>
            <p14:sldId id="315"/>
            <p14:sldId id="317"/>
            <p14:sldId id="324"/>
            <p14:sldId id="321"/>
            <p14:sldId id="326"/>
            <p14:sldId id="327"/>
            <p14:sldId id="328"/>
          </p14:sldIdLst>
        </p14:section>
        <p14:section name="人物身分判斷" id="{9CA6B1C9-5FB7-4D22-8D36-3E1FE44AFA92}">
          <p14:sldIdLst>
            <p14:sldId id="329"/>
            <p14:sldId id="330"/>
            <p14:sldId id="331"/>
            <p14:sldId id="332"/>
            <p14:sldId id="333"/>
          </p14:sldIdLst>
        </p14:section>
        <p14:section name="結論" id="{136DA411-6D77-474A-A81F-46FD8897FF9B}">
          <p14:sldIdLst>
            <p14:sldId id="337"/>
            <p14:sldId id="335"/>
          </p14:sldIdLst>
        </p14:section>
        <p14:section name="附錄" id="{3289410D-4409-4E37-B3D3-A918AE355C26}">
          <p14:sldIdLst>
            <p14:sldId id="339"/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0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06B0-358D-40BC-BF9C-13F4F57D9D1F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D1FB9-26B0-44B9-B7C5-01FCEE821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D1FB9-26B0-44B9-B7C5-01FCEE82173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7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1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CE77-1BEF-4969-85CF-3F49D7F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00" y="1984016"/>
            <a:ext cx="10287000" cy="1646302"/>
          </a:xfrm>
        </p:spPr>
        <p:txBody>
          <a:bodyPr/>
          <a:lstStyle/>
          <a:p>
            <a:r>
              <a:rPr lang="en-US" altLang="zh-TW" dirty="0"/>
              <a:t>Cheating Bot For CS 1.6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8E0D-6E3D-48B3-9827-8B18895DC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電子系 碩一甲 陳家豪</a:t>
            </a:r>
            <a:r>
              <a:rPr lang="en-US" altLang="zh-TW" dirty="0"/>
              <a:t> F111112126</a:t>
            </a:r>
          </a:p>
          <a:p>
            <a:r>
              <a:rPr lang="zh-TW" altLang="en-US" dirty="0"/>
              <a:t>電子系    四甲 洪國勛</a:t>
            </a:r>
            <a:r>
              <a:rPr lang="en-US" altLang="zh-TW" dirty="0"/>
              <a:t> C108112157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818B4-0508-4379-A10B-7ADBA46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8" y="428625"/>
            <a:ext cx="5428192" cy="666750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63AE563-127A-4D91-B7D9-14D6C985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8" y="112774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利用圖片的長寬比做為特徵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FEB83D-382C-4902-A745-6BC377DF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36" y="3183103"/>
            <a:ext cx="1538060" cy="33111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4A251C-4BE0-4C94-B71D-68973A4997A2}"/>
              </a:ext>
            </a:extLst>
          </p:cNvPr>
          <p:cNvSpPr/>
          <p:nvPr/>
        </p:nvSpPr>
        <p:spPr>
          <a:xfrm>
            <a:off x="1948845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有效物件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5650D9-8A6E-4DB4-8EBA-51DB8B5E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96" y="3183103"/>
            <a:ext cx="1538060" cy="33614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2EA2F-ED82-4D3A-942A-9A500B762AFC}"/>
              </a:ext>
            </a:extLst>
          </p:cNvPr>
          <p:cNvSpPr/>
          <p:nvPr/>
        </p:nvSpPr>
        <p:spPr>
          <a:xfrm>
            <a:off x="6765443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無效物件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AC511C-1166-412F-9F66-0E0298E7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86" y="3200938"/>
            <a:ext cx="3572913" cy="34184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CE9B67-B37D-4DE0-87E9-2ED938FE93A4}"/>
              </a:ext>
            </a:extLst>
          </p:cNvPr>
          <p:cNvSpPr txBox="1"/>
          <p:nvPr/>
        </p:nvSpPr>
        <p:spPr>
          <a:xfrm>
            <a:off x="1679459" y="2831606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9CACA8-E70C-4ACD-900B-E2E6B994E33F}"/>
              </a:ext>
            </a:extLst>
          </p:cNvPr>
          <p:cNvSpPr txBox="1"/>
          <p:nvPr/>
        </p:nvSpPr>
        <p:spPr>
          <a:xfrm>
            <a:off x="3259439" y="2831606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205754-AD13-4883-93F8-203CDD34E1DC}"/>
              </a:ext>
            </a:extLst>
          </p:cNvPr>
          <p:cNvSpPr txBox="1"/>
          <p:nvPr/>
        </p:nvSpPr>
        <p:spPr>
          <a:xfrm>
            <a:off x="7148935" y="2813770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4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C6807-F220-4101-8FF9-8E8D914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97CA86-A8AC-489C-A539-E0144CC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7" y="1362075"/>
            <a:ext cx="598253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B111-1C01-4787-B0CD-1FCDC84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51841" cy="771525"/>
          </a:xfrm>
        </p:spPr>
        <p:txBody>
          <a:bodyPr/>
          <a:lstStyle/>
          <a:p>
            <a:r>
              <a:rPr lang="zh-TW" altLang="en-US" dirty="0"/>
              <a:t>有效物件判斷 辨識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E74433-E750-4C35-B907-B080591D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619501"/>
            <a:ext cx="7168640" cy="28860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3E23F1-874F-4A05-9307-EDCE12E5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30325"/>
              </p:ext>
            </p:extLst>
          </p:nvPr>
        </p:nvGraphicFramePr>
        <p:xfrm>
          <a:off x="961308" y="1457594"/>
          <a:ext cx="4506042" cy="17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8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540859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5118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5262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判斷輸入物件是否為有效物件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0831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待判斷物件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6878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是否為有效物件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2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18597FE-2BE5-4F9B-A8D3-3579DD3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017D4-20F9-4792-BC66-69953745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0" y="2619375"/>
            <a:ext cx="6839195" cy="351475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2DF82A1-BD2F-4D3C-AFC4-5F9B3C46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50079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</p:spTree>
    <p:extLst>
      <p:ext uri="{BB962C8B-B14F-4D97-AF65-F5344CB8AC3E}">
        <p14:creationId xmlns:p14="http://schemas.microsoft.com/office/powerpoint/2010/main" val="124905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SVM_LINEAR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10326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SVM_LINEAR: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22DDB4-BB04-4A2D-BDE7-62FA3FC51674}"/>
              </a:ext>
            </a:extLst>
          </p:cNvPr>
          <p:cNvSpPr txBox="1"/>
          <p:nvPr/>
        </p:nvSpPr>
        <p:spPr>
          <a:xfrm>
            <a:off x="2502524" y="4045934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 error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 error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D4E77-26D0-4401-9045-5CEC5EFEF653}"/>
              </a:ext>
            </a:extLst>
          </p:cNvPr>
          <p:cNvSpPr txBox="1"/>
          <p:nvPr/>
        </p:nvSpPr>
        <p:spPr>
          <a:xfrm>
            <a:off x="687654" y="4044240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64B848-D178-4F81-A9F7-893A9BCE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03" y="2231604"/>
            <a:ext cx="479174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SVM_INTER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04803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SVM_INTER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Recall=0.82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Score=0.76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CF1E3E-0FE0-4DF7-9E83-127DDFBF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9" y="2260229"/>
            <a:ext cx="48107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SVM_SIGMOID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88887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SVM_SIGMOI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Score=0.61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CDB858-C208-4E6B-8248-9F49D898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81" y="2296810"/>
            <a:ext cx="4791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SVM_RBF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6862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SVM_RBF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Recall=0.79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74E74-FBE0-40E0-AAE7-01C63D27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SVM_RBF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3CD8A7-5DE1-448B-95D4-B27696AE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287995"/>
            <a:ext cx="479174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EEE7F-D9EA-4566-A037-EC600349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zh-TW" altLang="en-US" dirty="0"/>
              <a:t>人物身分判斷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C5C3-EC51-43C6-B430-3DE46575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4" y="3071617"/>
            <a:ext cx="3722002" cy="3496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62742B-8079-45FD-90F2-362B96DC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26" y="3071617"/>
            <a:ext cx="3131323" cy="34199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ED7B33-78E2-4184-ACA3-0282BFFFE6AE}"/>
              </a:ext>
            </a:extLst>
          </p:cNvPr>
          <p:cNvSpPr txBox="1"/>
          <p:nvPr/>
        </p:nvSpPr>
        <p:spPr>
          <a:xfrm>
            <a:off x="2441459" y="2498231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D59454-76A3-4672-9645-2F6909CD2539}"/>
              </a:ext>
            </a:extLst>
          </p:cNvPr>
          <p:cNvSpPr txBox="1"/>
          <p:nvPr/>
        </p:nvSpPr>
        <p:spPr>
          <a:xfrm>
            <a:off x="7978388" y="2498231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123CF-FF44-4462-8F7F-57861949CCA8}"/>
              </a:ext>
            </a:extLst>
          </p:cNvPr>
          <p:cNvSpPr/>
          <p:nvPr/>
        </p:nvSpPr>
        <p:spPr>
          <a:xfrm>
            <a:off x="677334" y="1543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利用顏色占比</a:t>
            </a:r>
            <a:r>
              <a:rPr lang="en-US" altLang="zh-TW" dirty="0"/>
              <a:t>(</a:t>
            </a:r>
            <a:r>
              <a:rPr lang="zh-TW" altLang="en-US" dirty="0"/>
              <a:t>深藍色</a:t>
            </a:r>
            <a:r>
              <a:rPr lang="en-US" altLang="zh-TW" dirty="0"/>
              <a:t>, </a:t>
            </a:r>
            <a:r>
              <a:rPr lang="zh-TW" altLang="en-US" dirty="0"/>
              <a:t>皮膚色</a:t>
            </a:r>
            <a:r>
              <a:rPr lang="en-US" altLang="zh-TW" dirty="0"/>
              <a:t>)</a:t>
            </a:r>
            <a:r>
              <a:rPr lang="zh-TW" altLang="en-US" dirty="0"/>
              <a:t>做為特徵</a:t>
            </a:r>
          </a:p>
        </p:txBody>
      </p:sp>
    </p:spTree>
    <p:extLst>
      <p:ext uri="{BB962C8B-B14F-4D97-AF65-F5344CB8AC3E}">
        <p14:creationId xmlns:p14="http://schemas.microsoft.com/office/powerpoint/2010/main" val="283750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AFA7A-65B4-4F80-9B5F-78D8B817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C6D0C-41BB-4679-8948-5D12544D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5" y="1799604"/>
            <a:ext cx="949775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8A8D9-B870-42E1-91AE-AE4CE373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6" y="240145"/>
            <a:ext cx="8596668" cy="724525"/>
          </a:xfrm>
        </p:spPr>
        <p:txBody>
          <a:bodyPr/>
          <a:lstStyle/>
          <a:p>
            <a:r>
              <a:rPr lang="zh-TW" altLang="en-US" dirty="0"/>
              <a:t>為什麼選</a:t>
            </a:r>
            <a:r>
              <a:rPr lang="en-US" altLang="zh-TW" dirty="0"/>
              <a:t>CS1.6</a:t>
            </a:r>
            <a:endParaRPr lang="zh-TW" altLang="en-US" dirty="0"/>
          </a:p>
        </p:txBody>
      </p:sp>
      <p:pic>
        <p:nvPicPr>
          <p:cNvPr id="3074" name="Picture 2" descr="Download Counter-Strike 1.6 Cartoon Edition">
            <a:extLst>
              <a:ext uri="{FF2B5EF4-FFF2-40B4-BE49-F238E27FC236}">
                <a16:creationId xmlns:a16="http://schemas.microsoft.com/office/drawing/2014/main" id="{1F1EC738-E237-4326-B3CB-A6F005CE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6" y="1243616"/>
            <a:ext cx="6188986" cy="348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8598E-B578-44D5-8116-D3672D3A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262" y="1243616"/>
            <a:ext cx="8596668" cy="4782188"/>
          </a:xfrm>
        </p:spPr>
        <p:txBody>
          <a:bodyPr>
            <a:normAutofit/>
          </a:bodyPr>
          <a:lstStyle/>
          <a:p>
            <a:r>
              <a:rPr lang="zh-TW" altLang="en-US" dirty="0"/>
              <a:t>遊戲耗能不大</a:t>
            </a:r>
            <a:endParaRPr lang="en-US" altLang="zh-TW" dirty="0"/>
          </a:p>
          <a:p>
            <a:r>
              <a:rPr lang="zh-TW" altLang="en-US" dirty="0"/>
              <a:t>遊戲畫面較單純</a:t>
            </a:r>
            <a:endParaRPr lang="en-US" altLang="zh-TW" dirty="0"/>
          </a:p>
          <a:p>
            <a:r>
              <a:rPr lang="zh-TW" altLang="en-US" dirty="0"/>
              <a:t>單機遊戲，不會有犯法疑慮</a:t>
            </a:r>
          </a:p>
        </p:txBody>
      </p:sp>
    </p:spTree>
    <p:extLst>
      <p:ext uri="{BB962C8B-B14F-4D97-AF65-F5344CB8AC3E}">
        <p14:creationId xmlns:p14="http://schemas.microsoft.com/office/powerpoint/2010/main" val="175985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FECB98-C0DE-46FF-9211-BAF28DA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2" y="3898026"/>
            <a:ext cx="8745170" cy="96215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F26199-7F22-4B31-B9D9-C54CB785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11168"/>
              </p:ext>
            </p:extLst>
          </p:nvPr>
        </p:nvGraphicFramePr>
        <p:xfrm>
          <a:off x="772582" y="1527409"/>
          <a:ext cx="5428193" cy="16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0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265487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根據輸入影像的顏色占比，進行辨識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res(int): </a:t>
                      </a:r>
                      <a:r>
                        <a:rPr lang="zh-TW" altLang="en-US" b="0" dirty="0"/>
                        <a:t>人物身分</a:t>
                      </a:r>
                      <a:r>
                        <a:rPr lang="en-US" altLang="zh-TW" b="1" dirty="0"/>
                        <a:t> (1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歹徒</a:t>
                      </a:r>
                      <a:r>
                        <a:rPr lang="en-US" altLang="zh-TW" dirty="0"/>
                        <a:t> , 2: </a:t>
                      </a:r>
                      <a:r>
                        <a:rPr lang="zh-TW" altLang="en-US" dirty="0"/>
                        <a:t>警察</a:t>
                      </a:r>
                      <a:r>
                        <a:rPr lang="en-US" altLang="zh-TW" dirty="0"/>
                        <a:t> 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0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607812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CB08CD-5D96-456B-9F52-8889CD55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8595"/>
              </p:ext>
            </p:extLst>
          </p:nvPr>
        </p:nvGraphicFramePr>
        <p:xfrm>
          <a:off x="829733" y="1386482"/>
          <a:ext cx="5323417" cy="152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6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183154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getMask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計算影像中特定顏色的占比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9960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Percent(float)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顏色占比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723F37C-7A93-4F10-AB41-06BE9BD5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3176589"/>
            <a:ext cx="5767386" cy="16478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45BFD8-BD88-497B-B62B-AF2156E4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4938303"/>
            <a:ext cx="5767385" cy="16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89E3F9A-CB20-4068-AC9B-0A0EA784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072FD1-D1D8-4FB0-ABD9-D4353C8A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462691"/>
            <a:ext cx="8596668" cy="861409"/>
          </a:xfrm>
        </p:spPr>
        <p:txBody>
          <a:bodyPr>
            <a:normAutofit/>
          </a:bodyPr>
          <a:lstStyle/>
          <a:p>
            <a:r>
              <a:rPr lang="zh-TW" altLang="en-US" dirty="0"/>
              <a:t>加入有效物件判斷後，遊玩數場遊戲並產生圖片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966071D-21C8-4AE4-B1ED-7A149F6B8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538000"/>
              </p:ext>
            </p:extLst>
          </p:nvPr>
        </p:nvGraphicFramePr>
        <p:xfrm>
          <a:off x="889112" y="2405666"/>
          <a:ext cx="5016388" cy="212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93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64326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672130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9D99057-F5DB-475C-B787-61BE7EEB7E1B}"/>
              </a:ext>
            </a:extLst>
          </p:cNvPr>
          <p:cNvSpPr txBox="1"/>
          <p:nvPr/>
        </p:nvSpPr>
        <p:spPr>
          <a:xfrm>
            <a:off x="1647784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Score=0.79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29687-BE1D-454F-BC97-5E063FAC89BE}"/>
              </a:ext>
            </a:extLst>
          </p:cNvPr>
          <p:cNvSpPr txBox="1"/>
          <p:nvPr/>
        </p:nvSpPr>
        <p:spPr>
          <a:xfrm>
            <a:off x="3561231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Recall=0.42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Score=0.59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3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754BFD30-E77F-40D0-B95C-3B9415422BD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模組列表完成度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3A0D487-FA1E-429E-B644-59A773833F20}"/>
              </a:ext>
            </a:extLst>
          </p:cNvPr>
          <p:cNvSpPr/>
          <p:nvPr/>
        </p:nvSpPr>
        <p:spPr>
          <a:xfrm>
            <a:off x="8598421" y="840191"/>
            <a:ext cx="843242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完成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5F67FDC-B4BF-48D2-8312-DF533D879C27}"/>
              </a:ext>
            </a:extLst>
          </p:cNvPr>
          <p:cNvSpPr/>
          <p:nvPr/>
        </p:nvSpPr>
        <p:spPr>
          <a:xfrm>
            <a:off x="8598421" y="1491305"/>
            <a:ext cx="1015258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未完成</a:t>
            </a:r>
          </a:p>
        </p:txBody>
      </p:sp>
    </p:spTree>
    <p:extLst>
      <p:ext uri="{BB962C8B-B14F-4D97-AF65-F5344CB8AC3E}">
        <p14:creationId xmlns:p14="http://schemas.microsoft.com/office/powerpoint/2010/main" val="2729682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5304366" cy="4335110"/>
          </a:xfrm>
        </p:spPr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在</a:t>
            </a:r>
            <a:r>
              <a:rPr lang="en-US" altLang="zh-TW" dirty="0">
                <a:solidFill>
                  <a:schemeClr val="accent5"/>
                </a:solidFill>
              </a:rPr>
              <a:t>3</a:t>
            </a:r>
            <a:r>
              <a:rPr lang="zh-TW" altLang="en-US" dirty="0">
                <a:solidFill>
                  <a:schemeClr val="accent5"/>
                </a:solidFill>
              </a:rPr>
              <a:t>個不同遊戲地圖各贏得一場遊戲</a:t>
            </a:r>
            <a:r>
              <a:rPr lang="en-US" altLang="zh-TW" dirty="0">
                <a:solidFill>
                  <a:schemeClr val="accent5"/>
                </a:solidFill>
              </a:rPr>
              <a:t>(</a:t>
            </a:r>
            <a:r>
              <a:rPr lang="zh-TW" altLang="en-US" dirty="0">
                <a:solidFill>
                  <a:schemeClr val="accent5"/>
                </a:solidFill>
              </a:rPr>
              <a:t>失敗</a:t>
            </a:r>
            <a:r>
              <a:rPr lang="en-US" altLang="zh-TW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accent5"/>
                </a:solidFill>
              </a:rPr>
              <a:t>敵方人數過多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不能誤傷友軍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成功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21920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98EA6-B9CA-41F9-9BA3-8AD9BC3B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235"/>
            <a:ext cx="8596668" cy="1320800"/>
          </a:xfrm>
        </p:spPr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- 1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75B729-ECE9-49AD-A9FB-EFC88180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7" y="1251146"/>
            <a:ext cx="8429625" cy="5229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2A513F-732A-4FD7-BAD4-D582631AC3CE}"/>
              </a:ext>
            </a:extLst>
          </p:cNvPr>
          <p:cNvSpPr/>
          <p:nvPr/>
        </p:nvSpPr>
        <p:spPr>
          <a:xfrm>
            <a:off x="4050521" y="2997725"/>
            <a:ext cx="1124793" cy="19919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7FE6A-A62C-485B-8303-0B4F07C5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- 2</a:t>
            </a:r>
            <a:endParaRPr lang="zh-TW" altLang="en-US" dirty="0"/>
          </a:p>
        </p:txBody>
      </p:sp>
      <p:sp>
        <p:nvSpPr>
          <p:cNvPr id="4" name="AutoShape 2" descr="https://i.imgur.com/zpEILjq.png">
            <a:extLst>
              <a:ext uri="{FF2B5EF4-FFF2-40B4-BE49-F238E27FC236}">
                <a16:creationId xmlns:a16="http://schemas.microsoft.com/office/drawing/2014/main" id="{50B6376E-794A-4C4F-8CC7-BC3AC577B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C3382-02F7-42E7-8CB9-8B7AB29E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91" y="609600"/>
            <a:ext cx="2107609" cy="61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4D81DA4-7899-4ABE-AC45-1557B7131746}"/>
              </a:ext>
            </a:extLst>
          </p:cNvPr>
          <p:cNvGrpSpPr/>
          <p:nvPr/>
        </p:nvGrpSpPr>
        <p:grpSpPr>
          <a:xfrm>
            <a:off x="1450190" y="173417"/>
            <a:ext cx="6480793" cy="6303364"/>
            <a:chOff x="1450190" y="173417"/>
            <a:chExt cx="6480793" cy="63033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2C6F34D-DB37-439A-B239-DBDA43D36700}"/>
                </a:ext>
              </a:extLst>
            </p:cNvPr>
            <p:cNvSpPr/>
            <p:nvPr/>
          </p:nvSpPr>
          <p:spPr>
            <a:xfrm>
              <a:off x="1631268" y="173417"/>
              <a:ext cx="1149790" cy="543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AA260A32-2BF1-4152-9113-431C25E4380E}"/>
                </a:ext>
              </a:extLst>
            </p:cNvPr>
            <p:cNvSpPr/>
            <p:nvPr/>
          </p:nvSpPr>
          <p:spPr>
            <a:xfrm>
              <a:off x="1450190" y="1780295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是否按下左鍵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245D65D-DBE7-43F9-91C2-60171C0825E3}"/>
                </a:ext>
              </a:extLst>
            </p:cNvPr>
            <p:cNvCxnSpPr>
              <a:stCxn id="7" idx="3"/>
              <a:endCxn id="7" idx="0"/>
            </p:cNvCxnSpPr>
            <p:nvPr/>
          </p:nvCxnSpPr>
          <p:spPr>
            <a:xfrm flipH="1" flipV="1">
              <a:off x="2206156" y="1780295"/>
              <a:ext cx="755965" cy="366666"/>
            </a:xfrm>
            <a:prstGeom prst="bentConnector4">
              <a:avLst>
                <a:gd name="adj1" fmla="val -30239"/>
                <a:gd name="adj2" fmla="val 162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4B34450-463A-4181-B814-F390A2B93D2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206156" y="2513626"/>
              <a:ext cx="2" cy="21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72542C-0CF0-4250-ADBF-2E3B909A5493}"/>
                </a:ext>
              </a:extLst>
            </p:cNvPr>
            <p:cNvSpPr/>
            <p:nvPr/>
          </p:nvSpPr>
          <p:spPr>
            <a:xfrm>
              <a:off x="1450195" y="2731729"/>
              <a:ext cx="1511926" cy="603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紀錄中心點位置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04BB54A-2BAA-4763-A4E8-D1492DAE9F30}"/>
                </a:ext>
              </a:extLst>
            </p:cNvPr>
            <p:cNvSpPr/>
            <p:nvPr/>
          </p:nvSpPr>
          <p:spPr>
            <a:xfrm>
              <a:off x="1523862" y="901273"/>
              <a:ext cx="1364601" cy="440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等待</a:t>
              </a:r>
              <a:r>
                <a:rPr lang="en-US" altLang="zh-TW" dirty="0"/>
                <a:t>4</a:t>
              </a:r>
              <a:r>
                <a:rPr lang="zh-TW" altLang="en-US" dirty="0"/>
                <a:t>秒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A533A48-C56D-4054-BD97-3DA6DB7D6D7D}"/>
                </a:ext>
              </a:extLst>
            </p:cNvPr>
            <p:cNvSpPr/>
            <p:nvPr/>
          </p:nvSpPr>
          <p:spPr>
            <a:xfrm>
              <a:off x="1450195" y="5266750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根據中心點位置截圖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E116C39-A8C8-4E33-B692-E5D01B731402}"/>
                </a:ext>
              </a:extLst>
            </p:cNvPr>
            <p:cNvCxnSpPr>
              <a:stCxn id="4" idx="4"/>
              <a:endCxn id="22" idx="0"/>
            </p:cNvCxnSpPr>
            <p:nvPr/>
          </p:nvCxnSpPr>
          <p:spPr>
            <a:xfrm>
              <a:off x="2206163" y="716625"/>
              <a:ext cx="0" cy="18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C05E514-3D24-46CF-A892-57AB3DA0EB1A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 flipH="1">
              <a:off x="2206156" y="1342176"/>
              <a:ext cx="7" cy="43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97B53A25-A826-4546-9A9F-4F71CDC4A9BB}"/>
                </a:ext>
              </a:extLst>
            </p:cNvPr>
            <p:cNvSpPr/>
            <p:nvPr/>
          </p:nvSpPr>
          <p:spPr>
            <a:xfrm>
              <a:off x="1450195" y="4079949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是否按下右鍵</a:t>
              </a:r>
            </a:p>
          </p:txBody>
        </p: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40CFE795-A7AD-4DA1-A73B-54F66C8A7D2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 flipV="1">
              <a:off x="2182112" y="3831387"/>
              <a:ext cx="780014" cy="615228"/>
            </a:xfrm>
            <a:prstGeom prst="bentConnector3">
              <a:avLst>
                <a:gd name="adj1" fmla="val -293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D706DBF-4B59-477F-A3C1-33A79E600948}"/>
                </a:ext>
              </a:extLst>
            </p:cNvPr>
            <p:cNvCxnSpPr>
              <a:stCxn id="15" idx="2"/>
              <a:endCxn id="58" idx="0"/>
            </p:cNvCxnSpPr>
            <p:nvPr/>
          </p:nvCxnSpPr>
          <p:spPr>
            <a:xfrm>
              <a:off x="2206158" y="3335252"/>
              <a:ext cx="3" cy="74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CF497E1-0952-4431-923F-46A68F1AADA7}"/>
                </a:ext>
              </a:extLst>
            </p:cNvPr>
            <p:cNvCxnSpPr>
              <a:stCxn id="58" idx="2"/>
              <a:endCxn id="28" idx="0"/>
            </p:cNvCxnSpPr>
            <p:nvPr/>
          </p:nvCxnSpPr>
          <p:spPr>
            <a:xfrm flipH="1">
              <a:off x="2206158" y="4813280"/>
              <a:ext cx="3" cy="45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73552FB6-8DA4-496C-A5F9-20CC531739F5}"/>
                </a:ext>
              </a:extLst>
            </p:cNvPr>
            <p:cNvSpPr/>
            <p:nvPr/>
          </p:nvSpPr>
          <p:spPr>
            <a:xfrm>
              <a:off x="4127144" y="445021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進行骨架辨識</a:t>
              </a:r>
            </a:p>
          </p:txBody>
        </p:sp>
        <p:sp>
          <p:nvSpPr>
            <p:cNvPr id="67" name="流程圖: 決策 66">
              <a:extLst>
                <a:ext uri="{FF2B5EF4-FFF2-40B4-BE49-F238E27FC236}">
                  <a16:creationId xmlns:a16="http://schemas.microsoft.com/office/drawing/2014/main" id="{2793D1B4-7B92-4C16-BA1B-45423C8E7F37}"/>
                </a:ext>
              </a:extLst>
            </p:cNvPr>
            <p:cNvSpPr/>
            <p:nvPr/>
          </p:nvSpPr>
          <p:spPr>
            <a:xfrm>
              <a:off x="4039354" y="1780295"/>
              <a:ext cx="1626710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是否有辨識到骨架</a:t>
              </a: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B6F15A7E-703C-4986-B4B4-0886E57D86AD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4478245" y="2888089"/>
              <a:ext cx="763538" cy="14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3C5935FD-84B0-4CC5-8C95-D852CFC1BC12}"/>
                </a:ext>
              </a:extLst>
            </p:cNvPr>
            <p:cNvSpPr/>
            <p:nvPr/>
          </p:nvSpPr>
          <p:spPr>
            <a:xfrm>
              <a:off x="3850855" y="3277164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是否為有效物件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53762AE-EE2E-4776-9834-345C2089E00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67320" y="4024254"/>
              <a:ext cx="0" cy="6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55E54F8-FA02-48E1-AB44-EECAF05D36F0}"/>
                </a:ext>
              </a:extLst>
            </p:cNvPr>
            <p:cNvSpPr/>
            <p:nvPr/>
          </p:nvSpPr>
          <p:spPr>
            <a:xfrm>
              <a:off x="3850910" y="4618678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是否為敵人</a:t>
              </a: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BC95E80-3EC4-4793-804A-C666393709F7}"/>
                </a:ext>
              </a:extLst>
            </p:cNvPr>
            <p:cNvSpPr/>
            <p:nvPr/>
          </p:nvSpPr>
          <p:spPr>
            <a:xfrm>
              <a:off x="3996629" y="5743450"/>
              <a:ext cx="1741491" cy="733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移動游標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21B8D1-A9EA-4801-B076-F443F8837B2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867375" y="5365768"/>
              <a:ext cx="0" cy="37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13B0AFB-77BC-4944-8B48-095D2C9C0AFC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5883785" y="3650709"/>
              <a:ext cx="45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A35D2A5-AE63-4430-8329-38ADF5700758}"/>
                </a:ext>
              </a:extLst>
            </p:cNvPr>
            <p:cNvSpPr/>
            <p:nvPr/>
          </p:nvSpPr>
          <p:spPr>
            <a:xfrm>
              <a:off x="6336070" y="3277164"/>
              <a:ext cx="1594913" cy="747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該區塊塗白</a:t>
              </a:r>
            </a:p>
          </p:txBody>
        </p: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8EE10605-E057-464B-894C-9ACDBFF123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06155" y="3534322"/>
              <a:ext cx="1192463" cy="23104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9D9A25CA-7D7A-43F0-B7BD-50DDE4CD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619" y="3428128"/>
              <a:ext cx="2339501" cy="2681179"/>
            </a:xfrm>
            <a:prstGeom prst="bentConnector4">
              <a:avLst>
                <a:gd name="adj1" fmla="val -164968"/>
                <a:gd name="adj2" fmla="val 2234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ED7ACADD-D126-4A12-AFF6-7C1658926B7C}"/>
                </a:ext>
              </a:extLst>
            </p:cNvPr>
            <p:cNvCxnSpPr>
              <a:stCxn id="28" idx="2"/>
              <a:endCxn id="66" idx="0"/>
            </p:cNvCxnSpPr>
            <p:nvPr/>
          </p:nvCxnSpPr>
          <p:spPr>
            <a:xfrm rot="5400000" flipH="1" flipV="1">
              <a:off x="832005" y="1819173"/>
              <a:ext cx="5425253" cy="2676949"/>
            </a:xfrm>
            <a:prstGeom prst="bentConnector5">
              <a:avLst>
                <a:gd name="adj1" fmla="val -4214"/>
                <a:gd name="adj2" fmla="val 50000"/>
                <a:gd name="adj3" fmla="val 104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0AE3067F-D8F1-4EDA-B039-CEBF4BE0C821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52709" y="1048545"/>
              <a:ext cx="30398" cy="73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83248B09-5243-4171-BE7A-62E3BA3B0C8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5666064" y="173575"/>
              <a:ext cx="605852" cy="197338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接點: 肘形 160">
              <a:extLst>
                <a:ext uri="{FF2B5EF4-FFF2-40B4-BE49-F238E27FC236}">
                  <a16:creationId xmlns:a16="http://schemas.microsoft.com/office/drawing/2014/main" id="{2F5FB3BE-7233-409B-AF4F-6E95ED340873}"/>
                </a:ext>
              </a:extLst>
            </p:cNvPr>
            <p:cNvCxnSpPr>
              <a:stCxn id="79" idx="3"/>
              <a:endCxn id="88" idx="2"/>
            </p:cNvCxnSpPr>
            <p:nvPr/>
          </p:nvCxnSpPr>
          <p:spPr>
            <a:xfrm flipV="1">
              <a:off x="5883840" y="4024254"/>
              <a:ext cx="1249687" cy="967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接點: 肘形 162">
              <a:extLst>
                <a:ext uri="{FF2B5EF4-FFF2-40B4-BE49-F238E27FC236}">
                  <a16:creationId xmlns:a16="http://schemas.microsoft.com/office/drawing/2014/main" id="{E219BF48-FF2F-4199-B88F-BFCA67F59386}"/>
                </a:ext>
              </a:extLst>
            </p:cNvPr>
            <p:cNvCxnSpPr>
              <a:stCxn id="88" idx="0"/>
              <a:endCxn id="66" idx="0"/>
            </p:cNvCxnSpPr>
            <p:nvPr/>
          </p:nvCxnSpPr>
          <p:spPr>
            <a:xfrm rot="16200000" flipV="1">
              <a:off x="4592246" y="735883"/>
              <a:ext cx="2832143" cy="2250420"/>
            </a:xfrm>
            <a:prstGeom prst="bentConnector3">
              <a:avLst>
                <a:gd name="adj1" fmla="val 1080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ECA097-F8DC-4F63-A351-555D4AC96F58}"/>
                </a:ext>
              </a:extLst>
            </p:cNvPr>
            <p:cNvSpPr/>
            <p:nvPr/>
          </p:nvSpPr>
          <p:spPr>
            <a:xfrm>
              <a:off x="1836698" y="140639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3F4210-0D80-4B48-AA99-F31216C084DE}"/>
                </a:ext>
              </a:extLst>
            </p:cNvPr>
            <p:cNvSpPr/>
            <p:nvPr/>
          </p:nvSpPr>
          <p:spPr>
            <a:xfrm>
              <a:off x="2848588" y="165418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396930-B4DF-4D7A-B804-2A3FA84973E9}"/>
                </a:ext>
              </a:extLst>
            </p:cNvPr>
            <p:cNvSpPr/>
            <p:nvPr/>
          </p:nvSpPr>
          <p:spPr>
            <a:xfrm>
              <a:off x="1815588" y="4851197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091D99-A9AD-4E6E-87E7-7DD19BF72421}"/>
                </a:ext>
              </a:extLst>
            </p:cNvPr>
            <p:cNvSpPr/>
            <p:nvPr/>
          </p:nvSpPr>
          <p:spPr>
            <a:xfrm>
              <a:off x="2888463" y="446094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C4EBEE5-5FED-4BE2-9419-2753B5C6961A}"/>
                </a:ext>
              </a:extLst>
            </p:cNvPr>
            <p:cNvCxnSpPr/>
            <p:nvPr/>
          </p:nvCxnSpPr>
          <p:spPr>
            <a:xfrm>
              <a:off x="3398570" y="3335252"/>
              <a:ext cx="0" cy="2455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2E569C-9A54-4FA9-8110-E8456BCD70A1}"/>
                </a:ext>
              </a:extLst>
            </p:cNvPr>
            <p:cNvSpPr/>
            <p:nvPr/>
          </p:nvSpPr>
          <p:spPr>
            <a:xfrm>
              <a:off x="5713123" y="210115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0B766A-1F87-41CD-B95C-D01BAFF44929}"/>
                </a:ext>
              </a:extLst>
            </p:cNvPr>
            <p:cNvSpPr/>
            <p:nvPr/>
          </p:nvSpPr>
          <p:spPr>
            <a:xfrm>
              <a:off x="4486586" y="2602152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60E78C-7A5C-43D8-936C-EDD2F9AEFD78}"/>
                </a:ext>
              </a:extLst>
            </p:cNvPr>
            <p:cNvSpPr/>
            <p:nvPr/>
          </p:nvSpPr>
          <p:spPr>
            <a:xfrm>
              <a:off x="4474931" y="40973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E32E448-81EC-4179-B2F3-028BCAF30325}"/>
                </a:ext>
              </a:extLst>
            </p:cNvPr>
            <p:cNvSpPr/>
            <p:nvPr/>
          </p:nvSpPr>
          <p:spPr>
            <a:xfrm>
              <a:off x="4455936" y="5365768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96734DF-AAE2-45A5-9285-4FFBA8775A51}"/>
                </a:ext>
              </a:extLst>
            </p:cNvPr>
            <p:cNvSpPr/>
            <p:nvPr/>
          </p:nvSpPr>
          <p:spPr>
            <a:xfrm>
              <a:off x="5920083" y="3288523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28C129-F2D5-4C84-BC27-3B5DEC0E2E75}"/>
                </a:ext>
              </a:extLst>
            </p:cNvPr>
            <p:cNvSpPr/>
            <p:nvPr/>
          </p:nvSpPr>
          <p:spPr>
            <a:xfrm>
              <a:off x="6112398" y="50400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6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6037791" cy="433511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3</a:t>
            </a:r>
            <a:r>
              <a:rPr lang="zh-TW" altLang="en-US" dirty="0"/>
              <a:t>個不同遊戲地圖各贏得一場遊戲且不能誤傷友軍</a:t>
            </a:r>
            <a:endParaRPr lang="en-US" altLang="zh-TW" dirty="0"/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31445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1EA57-F048-4F77-ACBD-A5CA9FB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27" y="183472"/>
            <a:ext cx="2616283" cy="677662"/>
          </a:xfrm>
        </p:spPr>
        <p:txBody>
          <a:bodyPr>
            <a:normAutofit/>
          </a:bodyPr>
          <a:lstStyle/>
          <a:p>
            <a:r>
              <a:rPr lang="zh-TW" altLang="en-US" dirty="0"/>
              <a:t>系統分析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C4395-CBC8-4C2D-9358-A09E7C5E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zh-TW" altLang="en-US" dirty="0"/>
              <a:t>分工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732AE-EB57-48CA-9465-DB4949C4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17" y="1726957"/>
            <a:ext cx="8596668" cy="2609374"/>
          </a:xfrm>
        </p:spPr>
        <p:txBody>
          <a:bodyPr/>
          <a:lstStyle/>
          <a:p>
            <a:r>
              <a:rPr lang="zh-TW" altLang="en-US" dirty="0"/>
              <a:t>陳家豪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有效物件判斷</a:t>
            </a:r>
          </a:p>
          <a:p>
            <a:pPr lvl="1"/>
            <a:r>
              <a:rPr lang="zh-TW" altLang="en-US" dirty="0"/>
              <a:t>身份判斷</a:t>
            </a:r>
          </a:p>
          <a:p>
            <a:r>
              <a:rPr lang="zh-TW" altLang="en-US" dirty="0"/>
              <a:t>洪國勛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移動準星</a:t>
            </a:r>
          </a:p>
          <a:p>
            <a:pPr lvl="1"/>
            <a:r>
              <a:rPr lang="zh-TW" altLang="en-US" dirty="0"/>
              <a:t>骨架偵測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12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C2590-C229-48BD-949A-5E379F5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54" y="160020"/>
            <a:ext cx="8596668" cy="723900"/>
          </a:xfrm>
        </p:spPr>
        <p:txBody>
          <a:bodyPr/>
          <a:lstStyle/>
          <a:p>
            <a:r>
              <a:rPr lang="zh-TW" altLang="en-US" dirty="0"/>
              <a:t>時序圖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36C078-65F8-4F56-BFD0-AFAEDEC73CDC}"/>
              </a:ext>
            </a:extLst>
          </p:cNvPr>
          <p:cNvCxnSpPr>
            <a:cxnSpLocks/>
          </p:cNvCxnSpPr>
          <p:nvPr/>
        </p:nvCxnSpPr>
        <p:spPr>
          <a:xfrm>
            <a:off x="2895600" y="135255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54C0C47-768D-49D0-AADA-2EE869A69D6B}"/>
              </a:ext>
            </a:extLst>
          </p:cNvPr>
          <p:cNvCxnSpPr>
            <a:cxnSpLocks/>
          </p:cNvCxnSpPr>
          <p:nvPr/>
        </p:nvCxnSpPr>
        <p:spPr>
          <a:xfrm>
            <a:off x="4480560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951B3B-7621-4971-94DB-E5C8BC42B228}"/>
              </a:ext>
            </a:extLst>
          </p:cNvPr>
          <p:cNvCxnSpPr>
            <a:cxnSpLocks/>
          </p:cNvCxnSpPr>
          <p:nvPr/>
        </p:nvCxnSpPr>
        <p:spPr>
          <a:xfrm>
            <a:off x="6217920" y="124587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7EF570-1E98-404C-95C4-0F10AD8D78D7}"/>
              </a:ext>
            </a:extLst>
          </p:cNvPr>
          <p:cNvSpPr/>
          <p:nvPr/>
        </p:nvSpPr>
        <p:spPr>
          <a:xfrm>
            <a:off x="2836137" y="1543049"/>
            <a:ext cx="126526" cy="142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E0366-0C17-403D-913E-047B6507D653}"/>
              </a:ext>
            </a:extLst>
          </p:cNvPr>
          <p:cNvSpPr txBox="1"/>
          <p:nvPr/>
        </p:nvSpPr>
        <p:spPr>
          <a:xfrm>
            <a:off x="2509976" y="1007120"/>
            <a:ext cx="921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MediaPipe</a:t>
            </a:r>
            <a:endParaRPr lang="zh-TW" altLang="en-US" sz="11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B0C6BE-AADC-4AE5-8EBB-3EB2D936C863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346960" y="1543049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0824F9-F626-4CD5-8863-97481BB02F94}"/>
              </a:ext>
            </a:extLst>
          </p:cNvPr>
          <p:cNvSpPr txBox="1"/>
          <p:nvPr/>
        </p:nvSpPr>
        <p:spPr>
          <a:xfrm>
            <a:off x="1692395" y="1419939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817BC0-B7E9-4154-91FE-72075606FCD2}"/>
              </a:ext>
            </a:extLst>
          </p:cNvPr>
          <p:cNvSpPr txBox="1"/>
          <p:nvPr/>
        </p:nvSpPr>
        <p:spPr>
          <a:xfrm>
            <a:off x="3140972" y="1813924"/>
            <a:ext cx="74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偵測骨架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A4F4D3-9010-40B2-BE78-5D607BD9A5C9}"/>
              </a:ext>
            </a:extLst>
          </p:cNvPr>
          <p:cNvSpPr txBox="1"/>
          <p:nvPr/>
        </p:nvSpPr>
        <p:spPr>
          <a:xfrm>
            <a:off x="3118811" y="2502990"/>
            <a:ext cx="45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去背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2D2A8E-6C8F-4C6C-AFF3-78DC2D92B481}"/>
              </a:ext>
            </a:extLst>
          </p:cNvPr>
          <p:cNvCxnSpPr>
            <a:cxnSpLocks/>
          </p:cNvCxnSpPr>
          <p:nvPr/>
        </p:nvCxnSpPr>
        <p:spPr>
          <a:xfrm>
            <a:off x="2902039" y="2975908"/>
            <a:ext cx="157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98020C-240B-4B6C-8972-AB575DB45ECD}"/>
              </a:ext>
            </a:extLst>
          </p:cNvPr>
          <p:cNvSpPr txBox="1"/>
          <p:nvPr/>
        </p:nvSpPr>
        <p:spPr>
          <a:xfrm>
            <a:off x="5253980" y="3330518"/>
            <a:ext cx="107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人物影像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29948CB-F7B9-4EEF-95E7-D431F139A1D4}"/>
              </a:ext>
            </a:extLst>
          </p:cNvPr>
          <p:cNvSpPr/>
          <p:nvPr/>
        </p:nvSpPr>
        <p:spPr>
          <a:xfrm>
            <a:off x="4399169" y="3019857"/>
            <a:ext cx="121420" cy="95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9D13D84-B351-48AC-92C7-688F8AC71AA5}"/>
              </a:ext>
            </a:extLst>
          </p:cNvPr>
          <p:cNvSpPr txBox="1"/>
          <p:nvPr/>
        </p:nvSpPr>
        <p:spPr>
          <a:xfrm>
            <a:off x="3864051" y="101139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有效物件判斷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BC57C7-2958-4754-89C0-DB3EF3C9BFAC}"/>
              </a:ext>
            </a:extLst>
          </p:cNvPr>
          <p:cNvSpPr txBox="1"/>
          <p:nvPr/>
        </p:nvSpPr>
        <p:spPr>
          <a:xfrm>
            <a:off x="4573313" y="2603528"/>
            <a:ext cx="136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判斷是否為有效物件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ACE0346-4670-4183-BC41-52C42AB7584D}"/>
              </a:ext>
            </a:extLst>
          </p:cNvPr>
          <p:cNvCxnSpPr>
            <a:cxnSpLocks/>
          </p:cNvCxnSpPr>
          <p:nvPr/>
        </p:nvCxnSpPr>
        <p:spPr>
          <a:xfrm>
            <a:off x="7798923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B658C4-1613-453A-8D2D-FF691D0C27A9}"/>
              </a:ext>
            </a:extLst>
          </p:cNvPr>
          <p:cNvSpPr txBox="1"/>
          <p:nvPr/>
        </p:nvSpPr>
        <p:spPr>
          <a:xfrm>
            <a:off x="5601418" y="96994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身分判斷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D0D9B8D-6D24-4B83-AA84-3D2F8605FA1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V="1">
            <a:off x="4459879" y="3947241"/>
            <a:ext cx="1742591" cy="3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DC899E9-17D6-4604-8DD4-85D321D67349}"/>
              </a:ext>
            </a:extLst>
          </p:cNvPr>
          <p:cNvCxnSpPr>
            <a:cxnSpLocks/>
          </p:cNvCxnSpPr>
          <p:nvPr/>
        </p:nvCxnSpPr>
        <p:spPr>
          <a:xfrm>
            <a:off x="2955064" y="2448411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988841-5E0D-44C8-95D2-B70972F4AE7B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>
          <a:xfrm rot="16200000" flipH="1">
            <a:off x="2575273" y="1867175"/>
            <a:ext cx="711515" cy="63263"/>
          </a:xfrm>
          <a:prstGeom prst="bentConnector4">
            <a:avLst>
              <a:gd name="adj1" fmla="val 11780"/>
              <a:gd name="adj2" fmla="val 461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79B38F3-29CA-403C-A88D-4EE66945BA2D}"/>
              </a:ext>
            </a:extLst>
          </p:cNvPr>
          <p:cNvSpPr/>
          <p:nvPr/>
        </p:nvSpPr>
        <p:spPr>
          <a:xfrm>
            <a:off x="6154209" y="3947241"/>
            <a:ext cx="96521" cy="113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E758D1B-46D8-45DF-A8F1-9D2C7E4C3BE9}"/>
              </a:ext>
            </a:extLst>
          </p:cNvPr>
          <p:cNvSpPr txBox="1"/>
          <p:nvPr/>
        </p:nvSpPr>
        <p:spPr>
          <a:xfrm>
            <a:off x="6502315" y="40086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A82B45-A8DA-4FE1-B5B1-E08C499CEF0E}"/>
              </a:ext>
            </a:extLst>
          </p:cNvPr>
          <p:cNvCxnSpPr>
            <a:cxnSpLocks/>
          </p:cNvCxnSpPr>
          <p:nvPr/>
        </p:nvCxnSpPr>
        <p:spPr>
          <a:xfrm>
            <a:off x="6281415" y="4408916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875D938-890A-441C-97F0-B25E7860544B}"/>
              </a:ext>
            </a:extLst>
          </p:cNvPr>
          <p:cNvSpPr txBox="1"/>
          <p:nvPr/>
        </p:nvSpPr>
        <p:spPr>
          <a:xfrm>
            <a:off x="6502315" y="4438028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21A343A5-D534-409B-BD4B-5DC36379DD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3364" y="4095665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CD13F0A-4F35-45F0-883E-0F3894700977}"/>
              </a:ext>
            </a:extLst>
          </p:cNvPr>
          <p:cNvCxnSpPr>
            <a:cxnSpLocks/>
            <a:stCxn id="56" idx="2"/>
            <a:endCxn id="73" idx="0"/>
          </p:cNvCxnSpPr>
          <p:nvPr/>
        </p:nvCxnSpPr>
        <p:spPr>
          <a:xfrm>
            <a:off x="6202470" y="5079693"/>
            <a:ext cx="1588121" cy="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AE33FB1-F573-4FEB-BA6D-D7838B142BF9}"/>
              </a:ext>
            </a:extLst>
          </p:cNvPr>
          <p:cNvSpPr txBox="1"/>
          <p:nvPr/>
        </p:nvSpPr>
        <p:spPr>
          <a:xfrm>
            <a:off x="7182421" y="984260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準星控制</a:t>
            </a: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8F7896D1-AD2E-4825-85DD-5D2677A407C9}"/>
              </a:ext>
            </a:extLst>
          </p:cNvPr>
          <p:cNvSpPr/>
          <p:nvPr/>
        </p:nvSpPr>
        <p:spPr>
          <a:xfrm>
            <a:off x="7714397" y="5086355"/>
            <a:ext cx="152388" cy="63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9D2FAD9C-9555-43B5-B49D-EA089183F727}"/>
              </a:ext>
            </a:extLst>
          </p:cNvPr>
          <p:cNvCxnSpPr>
            <a:cxnSpLocks/>
          </p:cNvCxnSpPr>
          <p:nvPr/>
        </p:nvCxnSpPr>
        <p:spPr>
          <a:xfrm>
            <a:off x="7866785" y="5193384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1CA291B-1FD5-49B8-9769-02CCE5A8079D}"/>
              </a:ext>
            </a:extLst>
          </p:cNvPr>
          <p:cNvSpPr txBox="1"/>
          <p:nvPr/>
        </p:nvSpPr>
        <p:spPr>
          <a:xfrm>
            <a:off x="8072068" y="52147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移動準星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2742E9F-72AB-45A8-B239-A49C92623CAC}"/>
              </a:ext>
            </a:extLst>
          </p:cNvPr>
          <p:cNvSpPr/>
          <p:nvPr/>
        </p:nvSpPr>
        <p:spPr>
          <a:xfrm>
            <a:off x="2843737" y="5783618"/>
            <a:ext cx="118925" cy="649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4D21B51-37BF-4A65-8633-16F4890DC3C7}"/>
              </a:ext>
            </a:extLst>
          </p:cNvPr>
          <p:cNvCxnSpPr>
            <a:cxnSpLocks/>
          </p:cNvCxnSpPr>
          <p:nvPr/>
        </p:nvCxnSpPr>
        <p:spPr>
          <a:xfrm flipV="1">
            <a:off x="2354560" y="5773786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61704D-AD58-4ED8-8385-F37586FCB10A}"/>
              </a:ext>
            </a:extLst>
          </p:cNvPr>
          <p:cNvSpPr txBox="1"/>
          <p:nvPr/>
        </p:nvSpPr>
        <p:spPr>
          <a:xfrm>
            <a:off x="1785422" y="5674064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F9AB61-566A-485E-BBFF-4C5923435C3A}"/>
              </a:ext>
            </a:extLst>
          </p:cNvPr>
          <p:cNvSpPr txBox="1"/>
          <p:nvPr/>
        </p:nvSpPr>
        <p:spPr>
          <a:xfrm>
            <a:off x="4925760" y="270151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EA54D4A-E3BC-43E2-B52F-662E6C1B5E54}"/>
              </a:ext>
            </a:extLst>
          </p:cNvPr>
          <p:cNvCxnSpPr>
            <a:cxnSpLocks/>
          </p:cNvCxnSpPr>
          <p:nvPr/>
        </p:nvCxnSpPr>
        <p:spPr>
          <a:xfrm>
            <a:off x="4671094" y="3098932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4D1B8F-6E97-4FE6-AA5A-C77D860B6A09}"/>
              </a:ext>
            </a:extLst>
          </p:cNvPr>
          <p:cNvSpPr txBox="1"/>
          <p:nvPr/>
        </p:nvSpPr>
        <p:spPr>
          <a:xfrm>
            <a:off x="4925760" y="3130938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A02B1D6-AC49-4AD0-9103-685A2999C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043" y="2785681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4D81DA4-7899-4ABE-AC45-1557B7131746}"/>
              </a:ext>
            </a:extLst>
          </p:cNvPr>
          <p:cNvGrpSpPr/>
          <p:nvPr/>
        </p:nvGrpSpPr>
        <p:grpSpPr>
          <a:xfrm>
            <a:off x="1450190" y="173417"/>
            <a:ext cx="6480793" cy="6303364"/>
            <a:chOff x="1450190" y="173417"/>
            <a:chExt cx="6480793" cy="63033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2C6F34D-DB37-439A-B239-DBDA43D36700}"/>
                </a:ext>
              </a:extLst>
            </p:cNvPr>
            <p:cNvSpPr/>
            <p:nvPr/>
          </p:nvSpPr>
          <p:spPr>
            <a:xfrm>
              <a:off x="1631268" y="173417"/>
              <a:ext cx="1149790" cy="543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AA260A32-2BF1-4152-9113-431C25E4380E}"/>
                </a:ext>
              </a:extLst>
            </p:cNvPr>
            <p:cNvSpPr/>
            <p:nvPr/>
          </p:nvSpPr>
          <p:spPr>
            <a:xfrm>
              <a:off x="1450190" y="1780295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是否按下左鍵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245D65D-DBE7-43F9-91C2-60171C0825E3}"/>
                </a:ext>
              </a:extLst>
            </p:cNvPr>
            <p:cNvCxnSpPr>
              <a:stCxn id="7" idx="3"/>
              <a:endCxn id="7" idx="0"/>
            </p:cNvCxnSpPr>
            <p:nvPr/>
          </p:nvCxnSpPr>
          <p:spPr>
            <a:xfrm flipH="1" flipV="1">
              <a:off x="2206156" y="1780295"/>
              <a:ext cx="755965" cy="366666"/>
            </a:xfrm>
            <a:prstGeom prst="bentConnector4">
              <a:avLst>
                <a:gd name="adj1" fmla="val -30239"/>
                <a:gd name="adj2" fmla="val 162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4B34450-463A-4181-B814-F390A2B93D2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206156" y="2513626"/>
              <a:ext cx="2" cy="21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72542C-0CF0-4250-ADBF-2E3B909A5493}"/>
                </a:ext>
              </a:extLst>
            </p:cNvPr>
            <p:cNvSpPr/>
            <p:nvPr/>
          </p:nvSpPr>
          <p:spPr>
            <a:xfrm>
              <a:off x="1450195" y="2731729"/>
              <a:ext cx="1511926" cy="603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紀錄中心點位置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04BB54A-2BAA-4763-A4E8-D1492DAE9F30}"/>
                </a:ext>
              </a:extLst>
            </p:cNvPr>
            <p:cNvSpPr/>
            <p:nvPr/>
          </p:nvSpPr>
          <p:spPr>
            <a:xfrm>
              <a:off x="1523862" y="901273"/>
              <a:ext cx="1364601" cy="440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等待</a:t>
              </a:r>
              <a:r>
                <a:rPr lang="en-US" altLang="zh-TW" dirty="0"/>
                <a:t>4</a:t>
              </a:r>
              <a:r>
                <a:rPr lang="zh-TW" altLang="en-US" dirty="0"/>
                <a:t>秒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A533A48-C56D-4054-BD97-3DA6DB7D6D7D}"/>
                </a:ext>
              </a:extLst>
            </p:cNvPr>
            <p:cNvSpPr/>
            <p:nvPr/>
          </p:nvSpPr>
          <p:spPr>
            <a:xfrm>
              <a:off x="1450195" y="5266750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根據中心點位置截圖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E116C39-A8C8-4E33-B692-E5D01B731402}"/>
                </a:ext>
              </a:extLst>
            </p:cNvPr>
            <p:cNvCxnSpPr>
              <a:stCxn id="4" idx="4"/>
              <a:endCxn id="22" idx="0"/>
            </p:cNvCxnSpPr>
            <p:nvPr/>
          </p:nvCxnSpPr>
          <p:spPr>
            <a:xfrm>
              <a:off x="2206163" y="716625"/>
              <a:ext cx="0" cy="18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C05E514-3D24-46CF-A892-57AB3DA0EB1A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 flipH="1">
              <a:off x="2206156" y="1342176"/>
              <a:ext cx="7" cy="43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97B53A25-A826-4546-9A9F-4F71CDC4A9BB}"/>
                </a:ext>
              </a:extLst>
            </p:cNvPr>
            <p:cNvSpPr/>
            <p:nvPr/>
          </p:nvSpPr>
          <p:spPr>
            <a:xfrm>
              <a:off x="1450195" y="4079949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是否按下右鍵</a:t>
              </a:r>
            </a:p>
          </p:txBody>
        </p: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40CFE795-A7AD-4DA1-A73B-54F66C8A7D2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 flipV="1">
              <a:off x="2182112" y="3831387"/>
              <a:ext cx="780014" cy="615228"/>
            </a:xfrm>
            <a:prstGeom prst="bentConnector3">
              <a:avLst>
                <a:gd name="adj1" fmla="val -293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D706DBF-4B59-477F-A3C1-33A79E600948}"/>
                </a:ext>
              </a:extLst>
            </p:cNvPr>
            <p:cNvCxnSpPr>
              <a:stCxn id="15" idx="2"/>
              <a:endCxn id="58" idx="0"/>
            </p:cNvCxnSpPr>
            <p:nvPr/>
          </p:nvCxnSpPr>
          <p:spPr>
            <a:xfrm>
              <a:off x="2206158" y="3335252"/>
              <a:ext cx="3" cy="74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CF497E1-0952-4431-923F-46A68F1AADA7}"/>
                </a:ext>
              </a:extLst>
            </p:cNvPr>
            <p:cNvCxnSpPr>
              <a:stCxn id="58" idx="2"/>
              <a:endCxn id="28" idx="0"/>
            </p:cNvCxnSpPr>
            <p:nvPr/>
          </p:nvCxnSpPr>
          <p:spPr>
            <a:xfrm flipH="1">
              <a:off x="2206158" y="4813280"/>
              <a:ext cx="3" cy="45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73552FB6-8DA4-496C-A5F9-20CC531739F5}"/>
                </a:ext>
              </a:extLst>
            </p:cNvPr>
            <p:cNvSpPr/>
            <p:nvPr/>
          </p:nvSpPr>
          <p:spPr>
            <a:xfrm>
              <a:off x="4127144" y="445021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進行骨架辨識</a:t>
              </a:r>
            </a:p>
          </p:txBody>
        </p:sp>
        <p:sp>
          <p:nvSpPr>
            <p:cNvPr id="67" name="流程圖: 決策 66">
              <a:extLst>
                <a:ext uri="{FF2B5EF4-FFF2-40B4-BE49-F238E27FC236}">
                  <a16:creationId xmlns:a16="http://schemas.microsoft.com/office/drawing/2014/main" id="{2793D1B4-7B92-4C16-BA1B-45423C8E7F37}"/>
                </a:ext>
              </a:extLst>
            </p:cNvPr>
            <p:cNvSpPr/>
            <p:nvPr/>
          </p:nvSpPr>
          <p:spPr>
            <a:xfrm>
              <a:off x="4039354" y="1780295"/>
              <a:ext cx="1626710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是否有辨識到骨架</a:t>
              </a: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B6F15A7E-703C-4986-B4B4-0886E57D86AD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4478245" y="2888089"/>
              <a:ext cx="763538" cy="14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3C5935FD-84B0-4CC5-8C95-D852CFC1BC12}"/>
                </a:ext>
              </a:extLst>
            </p:cNvPr>
            <p:cNvSpPr/>
            <p:nvPr/>
          </p:nvSpPr>
          <p:spPr>
            <a:xfrm>
              <a:off x="3850855" y="3277164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是否為有效物件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53762AE-EE2E-4776-9834-345C2089E00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67320" y="4024254"/>
              <a:ext cx="0" cy="6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55E54F8-FA02-48E1-AB44-EECAF05D36F0}"/>
                </a:ext>
              </a:extLst>
            </p:cNvPr>
            <p:cNvSpPr/>
            <p:nvPr/>
          </p:nvSpPr>
          <p:spPr>
            <a:xfrm>
              <a:off x="3850910" y="4618678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是否為敵人</a:t>
              </a: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BC95E80-3EC4-4793-804A-C666393709F7}"/>
                </a:ext>
              </a:extLst>
            </p:cNvPr>
            <p:cNvSpPr/>
            <p:nvPr/>
          </p:nvSpPr>
          <p:spPr>
            <a:xfrm>
              <a:off x="3996629" y="5743450"/>
              <a:ext cx="1741491" cy="733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移動游標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21B8D1-A9EA-4801-B076-F443F8837B2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867375" y="5365768"/>
              <a:ext cx="0" cy="37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13B0AFB-77BC-4944-8B48-095D2C9C0AFC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5883785" y="3650709"/>
              <a:ext cx="45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A35D2A5-AE63-4430-8329-38ADF5700758}"/>
                </a:ext>
              </a:extLst>
            </p:cNvPr>
            <p:cNvSpPr/>
            <p:nvPr/>
          </p:nvSpPr>
          <p:spPr>
            <a:xfrm>
              <a:off x="6336070" y="3277164"/>
              <a:ext cx="1594913" cy="747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該區塊塗白</a:t>
              </a:r>
            </a:p>
          </p:txBody>
        </p: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8EE10605-E057-464B-894C-9ACDBFF123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06155" y="3534322"/>
              <a:ext cx="1192463" cy="23104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9D9A25CA-7D7A-43F0-B7BD-50DDE4CD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619" y="3428128"/>
              <a:ext cx="2339501" cy="2681179"/>
            </a:xfrm>
            <a:prstGeom prst="bentConnector4">
              <a:avLst>
                <a:gd name="adj1" fmla="val -164968"/>
                <a:gd name="adj2" fmla="val 2234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ED7ACADD-D126-4A12-AFF6-7C1658926B7C}"/>
                </a:ext>
              </a:extLst>
            </p:cNvPr>
            <p:cNvCxnSpPr>
              <a:stCxn id="28" idx="2"/>
              <a:endCxn id="66" idx="0"/>
            </p:cNvCxnSpPr>
            <p:nvPr/>
          </p:nvCxnSpPr>
          <p:spPr>
            <a:xfrm rot="5400000" flipH="1" flipV="1">
              <a:off x="832005" y="1819173"/>
              <a:ext cx="5425253" cy="2676949"/>
            </a:xfrm>
            <a:prstGeom prst="bentConnector5">
              <a:avLst>
                <a:gd name="adj1" fmla="val -4214"/>
                <a:gd name="adj2" fmla="val 50000"/>
                <a:gd name="adj3" fmla="val 104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0AE3067F-D8F1-4EDA-B039-CEBF4BE0C821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52709" y="1048545"/>
              <a:ext cx="30398" cy="73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83248B09-5243-4171-BE7A-62E3BA3B0C8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5666064" y="173575"/>
              <a:ext cx="605852" cy="197338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接點: 肘形 160">
              <a:extLst>
                <a:ext uri="{FF2B5EF4-FFF2-40B4-BE49-F238E27FC236}">
                  <a16:creationId xmlns:a16="http://schemas.microsoft.com/office/drawing/2014/main" id="{2F5FB3BE-7233-409B-AF4F-6E95ED340873}"/>
                </a:ext>
              </a:extLst>
            </p:cNvPr>
            <p:cNvCxnSpPr>
              <a:stCxn id="79" idx="3"/>
              <a:endCxn id="88" idx="2"/>
            </p:cNvCxnSpPr>
            <p:nvPr/>
          </p:nvCxnSpPr>
          <p:spPr>
            <a:xfrm flipV="1">
              <a:off x="5883840" y="4024254"/>
              <a:ext cx="1249687" cy="967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接點: 肘形 162">
              <a:extLst>
                <a:ext uri="{FF2B5EF4-FFF2-40B4-BE49-F238E27FC236}">
                  <a16:creationId xmlns:a16="http://schemas.microsoft.com/office/drawing/2014/main" id="{E219BF48-FF2F-4199-B88F-BFCA67F59386}"/>
                </a:ext>
              </a:extLst>
            </p:cNvPr>
            <p:cNvCxnSpPr>
              <a:stCxn id="88" idx="0"/>
              <a:endCxn id="66" idx="0"/>
            </p:cNvCxnSpPr>
            <p:nvPr/>
          </p:nvCxnSpPr>
          <p:spPr>
            <a:xfrm rot="16200000" flipV="1">
              <a:off x="4592246" y="735883"/>
              <a:ext cx="2832143" cy="2250420"/>
            </a:xfrm>
            <a:prstGeom prst="bentConnector3">
              <a:avLst>
                <a:gd name="adj1" fmla="val 1080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ECA097-F8DC-4F63-A351-555D4AC96F58}"/>
                </a:ext>
              </a:extLst>
            </p:cNvPr>
            <p:cNvSpPr/>
            <p:nvPr/>
          </p:nvSpPr>
          <p:spPr>
            <a:xfrm>
              <a:off x="1836698" y="140639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3F4210-0D80-4B48-AA99-F31216C084DE}"/>
                </a:ext>
              </a:extLst>
            </p:cNvPr>
            <p:cNvSpPr/>
            <p:nvPr/>
          </p:nvSpPr>
          <p:spPr>
            <a:xfrm>
              <a:off x="2848588" y="165418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396930-B4DF-4D7A-B804-2A3FA84973E9}"/>
                </a:ext>
              </a:extLst>
            </p:cNvPr>
            <p:cNvSpPr/>
            <p:nvPr/>
          </p:nvSpPr>
          <p:spPr>
            <a:xfrm>
              <a:off x="1815588" y="4851197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091D99-A9AD-4E6E-87E7-7DD19BF72421}"/>
                </a:ext>
              </a:extLst>
            </p:cNvPr>
            <p:cNvSpPr/>
            <p:nvPr/>
          </p:nvSpPr>
          <p:spPr>
            <a:xfrm>
              <a:off x="2888463" y="446094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C4EBEE5-5FED-4BE2-9419-2753B5C6961A}"/>
                </a:ext>
              </a:extLst>
            </p:cNvPr>
            <p:cNvCxnSpPr/>
            <p:nvPr/>
          </p:nvCxnSpPr>
          <p:spPr>
            <a:xfrm>
              <a:off x="3398570" y="3335252"/>
              <a:ext cx="0" cy="2455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2E569C-9A54-4FA9-8110-E8456BCD70A1}"/>
                </a:ext>
              </a:extLst>
            </p:cNvPr>
            <p:cNvSpPr/>
            <p:nvPr/>
          </p:nvSpPr>
          <p:spPr>
            <a:xfrm>
              <a:off x="5713123" y="210115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0B766A-1F87-41CD-B95C-D01BAFF44929}"/>
                </a:ext>
              </a:extLst>
            </p:cNvPr>
            <p:cNvSpPr/>
            <p:nvPr/>
          </p:nvSpPr>
          <p:spPr>
            <a:xfrm>
              <a:off x="4486586" y="2602152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60E78C-7A5C-43D8-936C-EDD2F9AEFD78}"/>
                </a:ext>
              </a:extLst>
            </p:cNvPr>
            <p:cNvSpPr/>
            <p:nvPr/>
          </p:nvSpPr>
          <p:spPr>
            <a:xfrm>
              <a:off x="4474931" y="40973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E32E448-81EC-4179-B2F3-028BCAF30325}"/>
                </a:ext>
              </a:extLst>
            </p:cNvPr>
            <p:cNvSpPr/>
            <p:nvPr/>
          </p:nvSpPr>
          <p:spPr>
            <a:xfrm>
              <a:off x="4455936" y="5365768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96734DF-AAE2-45A5-9285-4FFBA8775A51}"/>
                </a:ext>
              </a:extLst>
            </p:cNvPr>
            <p:cNvSpPr/>
            <p:nvPr/>
          </p:nvSpPr>
          <p:spPr>
            <a:xfrm>
              <a:off x="5920083" y="3288523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28C129-F2D5-4C84-BC27-3B5DEC0E2E75}"/>
                </a:ext>
              </a:extLst>
            </p:cNvPr>
            <p:cNvSpPr/>
            <p:nvPr/>
          </p:nvSpPr>
          <p:spPr>
            <a:xfrm>
              <a:off x="6112398" y="50400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8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4B955-BEAA-4DC6-A3E3-91425585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27400" cy="681872"/>
          </a:xfrm>
        </p:spPr>
        <p:txBody>
          <a:bodyPr/>
          <a:lstStyle/>
          <a:p>
            <a:r>
              <a:rPr lang="zh-TW" altLang="en-US" dirty="0"/>
              <a:t>骨架偵測模組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B75A77-0F52-47FE-BE84-AA945DDD6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22131"/>
              </p:ext>
            </p:extLst>
          </p:nvPr>
        </p:nvGraphicFramePr>
        <p:xfrm>
          <a:off x="677333" y="1291472"/>
          <a:ext cx="9600141" cy="24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8253548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取得畫面中人物的位置如果有偵測到則回傳該人物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的座標位置，</a:t>
                      </a:r>
                      <a:r>
                        <a:rPr lang="zh-TW" altLang="en-US" dirty="0"/>
                        <a:t>反之則回傳</a:t>
                      </a: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目前遊戲畫面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res(mat)                          : 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骨架圖像         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用於進行物件辨識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results.pose_landmarks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 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用於進行游標移動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[x, y, w, h ](list)  </a:t>
                      </a:r>
                      <a:r>
                        <a:rPr lang="en-US" altLang="zh-TW" b="1" dirty="0"/>
                        <a:t>            :</a:t>
                      </a:r>
                      <a:r>
                        <a:rPr lang="zh-TW" altLang="en-US" b="1" dirty="0"/>
                        <a:t> 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人物的座標位置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用於移除該物件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 </a:t>
                      </a:r>
                      <a:r>
                        <a:rPr lang="en-US" altLang="zh-TW" dirty="0"/>
                        <a:t>2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未找到人物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7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2CFD81B-730A-4486-A6BE-D3EA67FE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8882"/>
            <a:ext cx="1032654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B8E12-4F25-4332-8AB0-10F07253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移動滑鼠游標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716A6D-A733-40E1-985F-8FA99B78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12" y="3076189"/>
            <a:ext cx="7659169" cy="276263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3FDAF3-09B2-4937-8347-76AA4973D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52313"/>
              </p:ext>
            </p:extLst>
          </p:nvPr>
        </p:nvGraphicFramePr>
        <p:xfrm>
          <a:off x="795312" y="1307714"/>
          <a:ext cx="4957788" cy="150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4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895842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moveMouse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landmark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根據屍入的物件移動游標至目標中心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Landmark: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424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1156</TotalTime>
  <Words>929</Words>
  <Application>Microsoft Office PowerPoint</Application>
  <PresentationFormat>寬螢幕</PresentationFormat>
  <Paragraphs>297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Cheating Bot For CS 1.6</vt:lpstr>
      <vt:lpstr>為什麼選CS1.6</vt:lpstr>
      <vt:lpstr>驗收目標</vt:lpstr>
      <vt:lpstr>系統分析</vt:lpstr>
      <vt:lpstr>分工:</vt:lpstr>
      <vt:lpstr>時序圖</vt:lpstr>
      <vt:lpstr>PowerPoint 簡報</vt:lpstr>
      <vt:lpstr>骨架偵測模組</vt:lpstr>
      <vt:lpstr>移動滑鼠游標 :</vt:lpstr>
      <vt:lpstr>有效物件判斷</vt:lpstr>
      <vt:lpstr>有效物件判斷 – 訓練模型</vt:lpstr>
      <vt:lpstr>有效物件判斷 辨識</vt:lpstr>
      <vt:lpstr>有效物件判斷 Unit Test</vt:lpstr>
      <vt:lpstr>不同Kernels辨識結果 - SVM_LINEAR  </vt:lpstr>
      <vt:lpstr>不同Kernels辨識結果 - SVM_INTER  </vt:lpstr>
      <vt:lpstr>不同Kernels辨識結果 - SVM_SIGMOID  </vt:lpstr>
      <vt:lpstr>不同Kernels辨識結果 - SVM_RBF  </vt:lpstr>
      <vt:lpstr>人物身分判斷</vt:lpstr>
      <vt:lpstr>人物身分判斷 – 訓練模型</vt:lpstr>
      <vt:lpstr>人物身分判斷 – 辨識</vt:lpstr>
      <vt:lpstr>人物身分判斷 – 辨識</vt:lpstr>
      <vt:lpstr>人物身分判斷 Unit Test</vt:lpstr>
      <vt:lpstr>PowerPoint 簡報</vt:lpstr>
      <vt:lpstr>驗收目標</vt:lpstr>
      <vt:lpstr>附錄 - 1 </vt:lpstr>
      <vt:lpstr>附錄 - 2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陳家豪</cp:lastModifiedBy>
  <cp:revision>535</cp:revision>
  <dcterms:created xsi:type="dcterms:W3CDTF">2022-10-27T03:28:02Z</dcterms:created>
  <dcterms:modified xsi:type="dcterms:W3CDTF">2023-01-12T03:53:01Z</dcterms:modified>
</cp:coreProperties>
</file>