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96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59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496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90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34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97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5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67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81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1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7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7F2-8F0C-4FCD-BF4C-8C120F2318F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96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E68EA7F2-8F0C-4FCD-BF4C-8C120F2318FD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695CE1D-7945-4D71-B0B9-F387EAC5771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3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0026dd778bac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4527613-C13B-4ADF-BE37-63C15A0F6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635" y="5206559"/>
            <a:ext cx="2939473" cy="1462096"/>
          </a:xfrm>
        </p:spPr>
        <p:txBody>
          <a:bodyPr>
            <a:normAutofit/>
          </a:bodyPr>
          <a:lstStyle/>
          <a:p>
            <a:r>
              <a:rPr lang="en-US" altLang="zh-TW" dirty="0"/>
              <a:t>F11112126 </a:t>
            </a:r>
            <a:r>
              <a:rPr lang="zh-TW" altLang="en-US" dirty="0"/>
              <a:t>陳家豪</a:t>
            </a:r>
            <a:endParaRPr lang="en-US" altLang="zh-TW" dirty="0"/>
          </a:p>
          <a:p>
            <a:r>
              <a:rPr lang="en-US" altLang="zh-TW" dirty="0"/>
              <a:t>2023/03/14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910EF92-3644-4622-A811-645D37C82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788584"/>
            <a:ext cx="10515600" cy="1095053"/>
          </a:xfrm>
        </p:spPr>
        <p:txBody>
          <a:bodyPr/>
          <a:lstStyle/>
          <a:p>
            <a:r>
              <a:rPr lang="zh-TW" altLang="en-US" dirty="0"/>
              <a:t>嵌入式影像處理</a:t>
            </a:r>
            <a:r>
              <a:rPr lang="en-US" altLang="zh-TW" dirty="0"/>
              <a:t>HW1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574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34A18-D072-4EC5-8DB3-DE3850B7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r>
              <a:rPr lang="zh-TW" altLang="en-US" dirty="0"/>
              <a:t>實驗方法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B6E0D8-350B-4BBC-BA73-FF31C63F8575}"/>
              </a:ext>
            </a:extLst>
          </p:cNvPr>
          <p:cNvSpPr txBox="1"/>
          <p:nvPr/>
        </p:nvSpPr>
        <p:spPr>
          <a:xfrm>
            <a:off x="886692" y="1322401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分別使用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900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900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3*3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兩個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Kernel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進行侵蝕 並比較運算時間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kernel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的侵蝕過後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關閉加速功能 再進行一次侵蝕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237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7E7D69-2C11-4636-BF08-85435737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實驗結果 </a:t>
            </a:r>
            <a:r>
              <a:rPr lang="en-US" altLang="zh-TW" dirty="0"/>
              <a:t>–</a:t>
            </a:r>
            <a:r>
              <a:rPr lang="zh-TW" altLang="en-US" dirty="0"/>
              <a:t> 圖片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65BFA00-EF21-4BCC-9D7A-8471D77FE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27" y="2700888"/>
            <a:ext cx="2681590" cy="1753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510CE45-041E-483B-A72C-11A171E7C299}"/>
              </a:ext>
            </a:extLst>
          </p:cNvPr>
          <p:cNvSpPr/>
          <p:nvPr/>
        </p:nvSpPr>
        <p:spPr>
          <a:xfrm>
            <a:off x="1022927" y="2331556"/>
            <a:ext cx="2681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輸入圖片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43A449A-2A01-4D4D-99FA-27DE57EBB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525" y="1675652"/>
            <a:ext cx="2676867" cy="1753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94A75A7-71E9-4013-A5B5-192150EE6CB3}"/>
              </a:ext>
            </a:extLst>
          </p:cNvPr>
          <p:cNvSpPr/>
          <p:nvPr/>
        </p:nvSpPr>
        <p:spPr>
          <a:xfrm>
            <a:off x="4588164" y="1306320"/>
            <a:ext cx="2681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Kernel 3*3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09D72EB-C06C-40D0-A0A2-7797C1A2C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561" y="1675652"/>
            <a:ext cx="2676867" cy="1753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5841B72-21F7-415B-9A1B-BCCBB491419F}"/>
              </a:ext>
            </a:extLst>
          </p:cNvPr>
          <p:cNvSpPr/>
          <p:nvPr/>
        </p:nvSpPr>
        <p:spPr>
          <a:xfrm>
            <a:off x="7950200" y="1306320"/>
            <a:ext cx="2681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Kernel 900*900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EE5F99E9-D6B9-4397-852F-E8C592F1F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525" y="4167664"/>
            <a:ext cx="2676867" cy="1753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BE179032-A9B2-4AC6-AA00-AB09FFAD1D4B}"/>
              </a:ext>
            </a:extLst>
          </p:cNvPr>
          <p:cNvSpPr/>
          <p:nvPr/>
        </p:nvSpPr>
        <p:spPr>
          <a:xfrm>
            <a:off x="4588164" y="3798332"/>
            <a:ext cx="2681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加速</a:t>
            </a:r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184103D4-46D5-4934-9309-9A3EA14FC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561" y="4167664"/>
            <a:ext cx="2676867" cy="1753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CAD0FE69-7F07-4BAE-8594-A265FAECE26F}"/>
              </a:ext>
            </a:extLst>
          </p:cNvPr>
          <p:cNvSpPr/>
          <p:nvPr/>
        </p:nvSpPr>
        <p:spPr>
          <a:xfrm>
            <a:off x="7950200" y="3798332"/>
            <a:ext cx="2681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未加速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38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38F5D-1FD8-4C07-99F4-88D19973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 </a:t>
            </a:r>
            <a:r>
              <a:rPr lang="en-US" altLang="zh-TW" dirty="0"/>
              <a:t>–</a:t>
            </a:r>
            <a:r>
              <a:rPr lang="zh-TW" altLang="en-US" dirty="0"/>
              <a:t> 時間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7F30B61-60E2-4029-A794-15C25CAC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9073"/>
              </p:ext>
            </p:extLst>
          </p:nvPr>
        </p:nvGraphicFramePr>
        <p:xfrm>
          <a:off x="2899092" y="2738120"/>
          <a:ext cx="639381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60">
                  <a:extLst>
                    <a:ext uri="{9D8B030D-6E8A-4147-A177-3AD203B41FA5}">
                      <a16:colId xmlns:a16="http://schemas.microsoft.com/office/drawing/2014/main" val="1119798044"/>
                    </a:ext>
                  </a:extLst>
                </a:gridCol>
                <a:gridCol w="1734185">
                  <a:extLst>
                    <a:ext uri="{9D8B030D-6E8A-4147-A177-3AD203B41FA5}">
                      <a16:colId xmlns:a16="http://schemas.microsoft.com/office/drawing/2014/main" val="995653749"/>
                    </a:ext>
                  </a:extLst>
                </a:gridCol>
                <a:gridCol w="1734185">
                  <a:extLst>
                    <a:ext uri="{9D8B030D-6E8A-4147-A177-3AD203B41FA5}">
                      <a16:colId xmlns:a16="http://schemas.microsoft.com/office/drawing/2014/main" val="2081584065"/>
                    </a:ext>
                  </a:extLst>
                </a:gridCol>
                <a:gridCol w="1734185">
                  <a:extLst>
                    <a:ext uri="{9D8B030D-6E8A-4147-A177-3AD203B41FA5}">
                      <a16:colId xmlns:a16="http://schemas.microsoft.com/office/drawing/2014/main" val="1957202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Kernel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900*900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3*3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是否加速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49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花費時間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(s)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0.02137613296508789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0.009763240814208984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0.0009729862213134766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94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B5F73-860E-4B05-B099-79DC6776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其他實驗資料</a:t>
            </a:r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F33B35A7-288F-4E64-BA13-868356D0C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798" r="19365"/>
          <a:stretch/>
        </p:blipFill>
        <p:spPr>
          <a:xfrm>
            <a:off x="374953" y="1752599"/>
            <a:ext cx="5042867" cy="4152901"/>
          </a:xfrm>
          <a:prstGeom prst="rect">
            <a:avLst/>
          </a:prstGeom>
        </p:spPr>
      </p:pic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1F323385-62C7-491B-BB81-FB26EAFB7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9534" b="49747"/>
          <a:stretch/>
        </p:blipFill>
        <p:spPr>
          <a:xfrm>
            <a:off x="5905123" y="1752599"/>
            <a:ext cx="5027251" cy="41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5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8CDDA-F3B7-4305-8802-952FDC88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D8A610-6A91-4208-94B5-BCB9DAF479C2}"/>
              </a:ext>
            </a:extLst>
          </p:cNvPr>
          <p:cNvSpPr txBox="1"/>
          <p:nvPr/>
        </p:nvSpPr>
        <p:spPr>
          <a:xfrm>
            <a:off x="838200" y="1539240"/>
            <a:ext cx="1089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參考資料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>
              <a:hlinkClick r:id="rId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2"/>
              </a:rPr>
              <a:t>[OpenCV</a:t>
            </a:r>
            <a:r>
              <a:rPr lang="zh-TW" altLang="en-US" dirty="0">
                <a:hlinkClick r:id="rId2"/>
              </a:rPr>
              <a:t>官方教程中文版</a:t>
            </a:r>
            <a:r>
              <a:rPr lang="en-US" altLang="zh-TW" dirty="0">
                <a:hlinkClick r:id="rId2"/>
              </a:rPr>
              <a:t>-</a:t>
            </a:r>
            <a:r>
              <a:rPr lang="zh-TW" altLang="en-US" dirty="0">
                <a:hlinkClick r:id="rId2"/>
              </a:rPr>
              <a:t>段力辉译</a:t>
            </a:r>
            <a:r>
              <a:rPr lang="en-US" altLang="zh-TW" dirty="0">
                <a:hlinkClick r:id="rId2"/>
              </a:rPr>
              <a:t>]-</a:t>
            </a:r>
            <a:r>
              <a:rPr lang="zh-TW" altLang="en-US" dirty="0">
                <a:hlinkClick r:id="rId2"/>
              </a:rPr>
              <a:t>使用 </a:t>
            </a:r>
            <a:r>
              <a:rPr lang="en-US" altLang="zh-TW" dirty="0">
                <a:hlinkClick r:id="rId2"/>
              </a:rPr>
              <a:t>cv2.useOptimized()</a:t>
            </a:r>
            <a:r>
              <a:rPr lang="zh-TW" altLang="en-US" dirty="0">
                <a:hlinkClick r:id="rId2"/>
              </a:rPr>
              <a:t>函数查看是否被优化 </a:t>
            </a:r>
            <a:r>
              <a:rPr lang="en-US" altLang="zh-TW" dirty="0">
                <a:hlinkClick r:id="rId2"/>
              </a:rPr>
              <a:t>- </a:t>
            </a:r>
            <a:r>
              <a:rPr lang="zh-TW" altLang="en-US" dirty="0">
                <a:hlinkClick r:id="rId2"/>
              </a:rPr>
              <a:t>简书 </a:t>
            </a:r>
            <a:r>
              <a:rPr lang="en-US" altLang="zh-TW" dirty="0">
                <a:hlinkClick r:id="rId2"/>
              </a:rPr>
              <a:t>(jianshu.com)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97854"/>
      </p:ext>
    </p:extLst>
  </p:cSld>
  <p:clrMapOvr>
    <a:masterClrMapping/>
  </p:clrMapOvr>
</p:sld>
</file>

<file path=ppt/theme/theme1.xml><?xml version="1.0" encoding="utf-8"?>
<a:theme xmlns:a="http://schemas.openxmlformats.org/drawingml/2006/main" name="g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slab" id="{0DD56E44-9ECC-42A8-8300-BBCA5C2465C4}" vid="{8C33493D-4914-468E-A9B1-B41F3C92EF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gslab</Template>
  <TotalTime>31</TotalTime>
  <Words>117</Words>
  <Application>Microsoft Office PowerPoint</Application>
  <PresentationFormat>寬螢幕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Times New Roman</vt:lpstr>
      <vt:lpstr>gslab</vt:lpstr>
      <vt:lpstr>嵌入式影像處理HW1</vt:lpstr>
      <vt:lpstr>實驗方法</vt:lpstr>
      <vt:lpstr>實驗結果 – 圖片</vt:lpstr>
      <vt:lpstr>實驗結果 – 時間</vt:lpstr>
      <vt:lpstr>其他實驗資料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37</cp:revision>
  <dcterms:created xsi:type="dcterms:W3CDTF">2023-03-14T12:35:01Z</dcterms:created>
  <dcterms:modified xsi:type="dcterms:W3CDTF">2023-03-14T13:06:21Z</dcterms:modified>
</cp:coreProperties>
</file>