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8" r:id="rId2"/>
    <p:sldId id="265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CB621-25A4-44D8-A191-851E93607D05}">
          <p14:sldIdLst>
            <p14:sldId id="258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00D3F-793C-481E-8935-77B374DEE4B6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84954-D9EF-4ADD-9FB6-CC6C5D87F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8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9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E68EA7F2-8F0C-4FCD-BF4C-8C120F2318FD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htah.github.io/imager/foreground_background.html#gradient-based-algorith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4527613-C13B-4ADF-BE37-63C15A0F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41904"/>
            <a:ext cx="2939473" cy="1095053"/>
          </a:xfrm>
        </p:spPr>
        <p:txBody>
          <a:bodyPr>
            <a:normAutofit/>
          </a:bodyPr>
          <a:lstStyle/>
          <a:p>
            <a:r>
              <a:rPr lang="en-US" altLang="zh-TW" dirty="0"/>
              <a:t>F111112126 </a:t>
            </a:r>
            <a:r>
              <a:rPr lang="zh-TW" altLang="en-US" dirty="0"/>
              <a:t>   陳家豪</a:t>
            </a:r>
            <a:r>
              <a:rPr lang="en-US" altLang="zh-TW" dirty="0"/>
              <a:t>C108112177</a:t>
            </a:r>
            <a:r>
              <a:rPr lang="zh-TW" altLang="en-US" dirty="0"/>
              <a:t>   劉益彤</a:t>
            </a:r>
            <a:endParaRPr lang="en-US" altLang="zh-TW" dirty="0"/>
          </a:p>
          <a:p>
            <a:r>
              <a:rPr lang="en-US" altLang="zh-TW" dirty="0"/>
              <a:t>2023/04/26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10EF92-3644-4622-A811-645D37C8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88584"/>
            <a:ext cx="10515600" cy="109505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2</a:t>
            </a:r>
            <a:br>
              <a:rPr lang="en-US" altLang="zh-TW" dirty="0"/>
            </a:br>
            <a:r>
              <a:rPr lang="zh-TW" altLang="en-US" dirty="0"/>
              <a:t>期末報告</a:t>
            </a:r>
          </a:p>
        </p:txBody>
      </p:sp>
    </p:spTree>
    <p:extLst>
      <p:ext uri="{BB962C8B-B14F-4D97-AF65-F5344CB8AC3E}">
        <p14:creationId xmlns:p14="http://schemas.microsoft.com/office/powerpoint/2010/main" val="84574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8AEBFD2-853C-4934-8255-EE6FF23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pic>
        <p:nvPicPr>
          <p:cNvPr id="1026" name="Picture 2" descr="https://dahtah.github.io/imager/foreground_background_files/figure-html/unnamed-chunk-3-1.png">
            <a:extLst>
              <a:ext uri="{FF2B5EF4-FFF2-40B4-BE49-F238E27FC236}">
                <a16:creationId xmlns:a16="http://schemas.microsoft.com/office/drawing/2014/main" id="{C363D23A-4055-4183-9D27-70C29434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1" y="1328880"/>
            <a:ext cx="3489613" cy="3221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DD3554-E53C-4C93-A2B6-1D9FC88703DA}"/>
              </a:ext>
            </a:extLst>
          </p:cNvPr>
          <p:cNvSpPr txBox="1"/>
          <p:nvPr/>
        </p:nvSpPr>
        <p:spPr>
          <a:xfrm>
            <a:off x="1230745" y="5431130"/>
            <a:ext cx="99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Foreground/background segmentation using imager (dahtah.github.io)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03825D-F7C3-403E-98BE-A500621B3A1A}"/>
              </a:ext>
            </a:extLst>
          </p:cNvPr>
          <p:cNvSpPr txBox="1"/>
          <p:nvPr/>
        </p:nvSpPr>
        <p:spPr>
          <a:xfrm>
            <a:off x="7411603" y="1264583"/>
            <a:ext cx="478039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之前老師有分享過利用</a:t>
            </a:r>
            <a:r>
              <a:rPr lang="en-US" altLang="zh-TW" dirty="0"/>
              <a:t>KNN</a:t>
            </a:r>
            <a:r>
              <a:rPr lang="zh-TW" altLang="en-US" dirty="0"/>
              <a:t>分類出前、後景 </a:t>
            </a:r>
            <a:r>
              <a:rPr lang="en-US" altLang="zh-TW" dirty="0"/>
              <a:t>Pixel </a:t>
            </a:r>
            <a:r>
              <a:rPr lang="zh-TW" altLang="en-US" dirty="0"/>
              <a:t>的方式。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作法為找出前景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紅框</a:t>
            </a:r>
            <a:r>
              <a:rPr lang="en-US" altLang="zh-TW" dirty="0"/>
              <a:t>)</a:t>
            </a:r>
            <a:r>
              <a:rPr lang="zh-TW" altLang="en-US" dirty="0"/>
              <a:t>，背景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5"/>
                </a:solidFill>
              </a:rPr>
              <a:t>藍框</a:t>
            </a:r>
            <a:r>
              <a:rPr lang="en-US" altLang="zh-TW" dirty="0"/>
              <a:t>)</a:t>
            </a:r>
            <a:r>
              <a:rPr lang="zh-TW" altLang="en-US" dirty="0"/>
              <a:t>，用框框內的 </a:t>
            </a:r>
            <a:r>
              <a:rPr lang="en-US" altLang="zh-TW" dirty="0"/>
              <a:t>pixel</a:t>
            </a:r>
            <a:r>
              <a:rPr lang="zh-TW" altLang="en-US" dirty="0"/>
              <a:t> 點進行</a:t>
            </a:r>
            <a:r>
              <a:rPr lang="en-US" altLang="zh-TW" dirty="0" err="1"/>
              <a:t>knn</a:t>
            </a:r>
            <a:r>
              <a:rPr lang="zh-TW" altLang="en-US" dirty="0"/>
              <a:t>的訓練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再針對畫面中所有的</a:t>
            </a:r>
            <a:r>
              <a:rPr lang="en-US" altLang="zh-TW" dirty="0"/>
              <a:t>pixel</a:t>
            </a:r>
            <a:r>
              <a:rPr lang="zh-TW" altLang="en-US" dirty="0"/>
              <a:t>進行分類，進而切割出前景與後景。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我們希望可以效仿這種方式</a:t>
            </a:r>
            <a:r>
              <a:rPr lang="zh-TW" altLang="en-US" dirty="0">
                <a:solidFill>
                  <a:srgbClr val="FF0000"/>
                </a:solidFill>
              </a:rPr>
              <a:t>切割出畫面中的陰影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8" name="Picture 4" descr="https://dahtah.github.io/imager/foreground_background_files/figure-html/unnamed-chunk-7-1.png">
            <a:extLst>
              <a:ext uri="{FF2B5EF4-FFF2-40B4-BE49-F238E27FC236}">
                <a16:creationId xmlns:a16="http://schemas.microsoft.com/office/drawing/2014/main" id="{D20F4884-337D-4A91-AE40-729BCC1C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0" y="1328881"/>
            <a:ext cx="3489613" cy="3221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55E3D91-E9FD-4C50-A9A8-D1F656424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761" y="4029365"/>
            <a:ext cx="3582039" cy="15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34A18-D072-4EC5-8DB3-DE3850B7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1661"/>
            <a:ext cx="8534400" cy="1276158"/>
          </a:xfrm>
        </p:spPr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5A03D55-FBB5-4F24-97F8-50AC88C1CE8A}"/>
              </a:ext>
            </a:extLst>
          </p:cNvPr>
          <p:cNvGrpSpPr/>
          <p:nvPr/>
        </p:nvGrpSpPr>
        <p:grpSpPr>
          <a:xfrm>
            <a:off x="2447636" y="2096566"/>
            <a:ext cx="8023824" cy="2827345"/>
            <a:chOff x="1828800" y="2345948"/>
            <a:chExt cx="8023824" cy="282734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2FE56821-7477-4923-8BF6-7012E1A2B490}"/>
                </a:ext>
              </a:extLst>
            </p:cNvPr>
            <p:cNvSpPr/>
            <p:nvPr/>
          </p:nvSpPr>
          <p:spPr>
            <a:xfrm>
              <a:off x="4560158" y="2345948"/>
              <a:ext cx="1057563" cy="517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主程式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CACA251-059C-4066-AE2B-D165502961E3}"/>
                </a:ext>
              </a:extLst>
            </p:cNvPr>
            <p:cNvSpPr/>
            <p:nvPr/>
          </p:nvSpPr>
          <p:spPr>
            <a:xfrm>
              <a:off x="3501444" y="3549943"/>
              <a:ext cx="1015993" cy="496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分類器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8C49609-233F-4EC1-9C05-3CA587825E19}"/>
                </a:ext>
              </a:extLst>
            </p:cNvPr>
            <p:cNvSpPr/>
            <p:nvPr/>
          </p:nvSpPr>
          <p:spPr>
            <a:xfrm>
              <a:off x="6682232" y="3554122"/>
              <a:ext cx="1251538" cy="496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特徵計算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20C1A21-9EB3-4D8E-A2B9-35B765FE9EFC}"/>
                </a:ext>
              </a:extLst>
            </p:cNvPr>
            <p:cNvSpPr/>
            <p:nvPr/>
          </p:nvSpPr>
          <p:spPr>
            <a:xfrm>
              <a:off x="3501444" y="4666330"/>
              <a:ext cx="1015993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D3563625-A680-4CD7-A2CC-62F5B1B387FB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 rot="16200000" flipH="1">
              <a:off x="5853156" y="2099277"/>
              <a:ext cx="690628" cy="221906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A3B27C18-526C-4ADF-A025-7BDCD52F6098}"/>
                </a:ext>
              </a:extLst>
            </p:cNvPr>
            <p:cNvSpPr/>
            <p:nvPr/>
          </p:nvSpPr>
          <p:spPr>
            <a:xfrm>
              <a:off x="4763371" y="4669965"/>
              <a:ext cx="1136072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LBP</a:t>
              </a:r>
            </a:p>
          </p:txBody>
        </p: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E379B2EF-7203-4752-8F41-F7B140ADFF98}"/>
                </a:ext>
              </a:extLst>
            </p:cNvPr>
            <p:cNvCxnSpPr>
              <a:cxnSpLocks/>
              <a:stCxn id="6" idx="2"/>
              <a:endCxn id="31" idx="0"/>
            </p:cNvCxnSpPr>
            <p:nvPr/>
          </p:nvCxnSpPr>
          <p:spPr>
            <a:xfrm rot="5400000">
              <a:off x="6010011" y="3371975"/>
              <a:ext cx="619386" cy="197659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接點: 肘形 40">
              <a:extLst>
                <a:ext uri="{FF2B5EF4-FFF2-40B4-BE49-F238E27FC236}">
                  <a16:creationId xmlns:a16="http://schemas.microsoft.com/office/drawing/2014/main" id="{709B508B-2322-45BF-B2C8-0F584C41A519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rot="5400000">
              <a:off x="4205967" y="2666969"/>
              <a:ext cx="686449" cy="10794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FB716F7B-6F86-4EB3-9DFF-EAD20D89C5CC}"/>
                </a:ext>
              </a:extLst>
            </p:cNvPr>
            <p:cNvSpPr/>
            <p:nvPr/>
          </p:nvSpPr>
          <p:spPr>
            <a:xfrm>
              <a:off x="6044916" y="4669965"/>
              <a:ext cx="1136072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RGB</a:t>
              </a:r>
              <a:r>
                <a:rPr lang="zh-TW" altLang="en-US" dirty="0"/>
                <a:t> 值</a:t>
              </a:r>
              <a:endParaRPr lang="en-US" altLang="zh-TW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7562E9E-593F-45BA-98B9-742594F0634E}"/>
                </a:ext>
              </a:extLst>
            </p:cNvPr>
            <p:cNvSpPr/>
            <p:nvPr/>
          </p:nvSpPr>
          <p:spPr>
            <a:xfrm>
              <a:off x="7308001" y="4670510"/>
              <a:ext cx="1136072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HSV</a:t>
              </a:r>
              <a:r>
                <a:rPr lang="zh-TW" altLang="en-US" dirty="0"/>
                <a:t>值</a:t>
              </a:r>
              <a:endParaRPr lang="en-US" altLang="zh-TW" dirty="0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47E6909C-7544-4EF6-9B75-A7949470D326}"/>
                </a:ext>
              </a:extLst>
            </p:cNvPr>
            <p:cNvSpPr/>
            <p:nvPr/>
          </p:nvSpPr>
          <p:spPr>
            <a:xfrm>
              <a:off x="8716552" y="4673369"/>
              <a:ext cx="1136072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Sobel</a:t>
              </a: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A60C6F99-456D-4933-B474-71A9146FC19C}"/>
                </a:ext>
              </a:extLst>
            </p:cNvPr>
            <p:cNvCxnSpPr>
              <a:stCxn id="6" idx="2"/>
              <a:endCxn id="34" idx="0"/>
            </p:cNvCxnSpPr>
            <p:nvPr/>
          </p:nvCxnSpPr>
          <p:spPr>
            <a:xfrm rot="16200000" flipH="1">
              <a:off x="7282054" y="4076526"/>
              <a:ext cx="619931" cy="56803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接點: 肘形 37">
              <a:extLst>
                <a:ext uri="{FF2B5EF4-FFF2-40B4-BE49-F238E27FC236}">
                  <a16:creationId xmlns:a16="http://schemas.microsoft.com/office/drawing/2014/main" id="{DB3C77F0-DD18-4D98-9D88-72166B49AB1C}"/>
                </a:ext>
              </a:extLst>
            </p:cNvPr>
            <p:cNvCxnSpPr>
              <a:stCxn id="6" idx="2"/>
              <a:endCxn id="42" idx="0"/>
            </p:cNvCxnSpPr>
            <p:nvPr/>
          </p:nvCxnSpPr>
          <p:spPr>
            <a:xfrm rot="16200000" flipH="1">
              <a:off x="7984899" y="3373680"/>
              <a:ext cx="622790" cy="197658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09C1605A-375D-4ED0-B6FB-E94837348CA0}"/>
                </a:ext>
              </a:extLst>
            </p:cNvPr>
            <p:cNvCxnSpPr>
              <a:stCxn id="6" idx="2"/>
              <a:endCxn id="33" idx="0"/>
            </p:cNvCxnSpPr>
            <p:nvPr/>
          </p:nvCxnSpPr>
          <p:spPr>
            <a:xfrm rot="5400000">
              <a:off x="6650784" y="4012748"/>
              <a:ext cx="619386" cy="69504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3121B96-2CFD-4485-8B12-31F6C1D19258}"/>
                </a:ext>
              </a:extLst>
            </p:cNvPr>
            <p:cNvSpPr/>
            <p:nvPr/>
          </p:nvSpPr>
          <p:spPr>
            <a:xfrm>
              <a:off x="1935310" y="3549943"/>
              <a:ext cx="1015993" cy="496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取前景</a:t>
              </a:r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C7B26350-2D62-41EA-B1F3-E67EB038F85B}"/>
                </a:ext>
              </a:extLst>
            </p:cNvPr>
            <p:cNvSpPr/>
            <p:nvPr/>
          </p:nvSpPr>
          <p:spPr>
            <a:xfrm>
              <a:off x="1828800" y="4669965"/>
              <a:ext cx="1229011" cy="499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背景模型</a:t>
              </a: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A64D52C-4761-411E-91E7-8510FD6BAC3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009441" y="4046400"/>
              <a:ext cx="0" cy="619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2E7DF7BA-5C2C-4002-9E5C-4A258AF901B1}"/>
                </a:ext>
              </a:extLst>
            </p:cNvPr>
            <p:cNvCxnSpPr>
              <a:stCxn id="74" idx="2"/>
              <a:endCxn id="77" idx="0"/>
            </p:cNvCxnSpPr>
            <p:nvPr/>
          </p:nvCxnSpPr>
          <p:spPr>
            <a:xfrm flipH="1">
              <a:off x="2443306" y="4046400"/>
              <a:ext cx="1" cy="623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接點: 肘形 81">
              <a:extLst>
                <a:ext uri="{FF2B5EF4-FFF2-40B4-BE49-F238E27FC236}">
                  <a16:creationId xmlns:a16="http://schemas.microsoft.com/office/drawing/2014/main" id="{FB365162-AB32-4EB2-AFF9-00F0956340AC}"/>
                </a:ext>
              </a:extLst>
            </p:cNvPr>
            <p:cNvCxnSpPr>
              <a:stCxn id="3" idx="2"/>
              <a:endCxn id="74" idx="0"/>
            </p:cNvCxnSpPr>
            <p:nvPr/>
          </p:nvCxnSpPr>
          <p:spPr>
            <a:xfrm rot="5400000">
              <a:off x="3422900" y="1883902"/>
              <a:ext cx="686449" cy="264563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370550"/>
      </p:ext>
    </p:extLst>
  </p:cSld>
  <p:clrMapOvr>
    <a:masterClrMapping/>
  </p:clrMapOvr>
</p:sld>
</file>

<file path=ppt/theme/theme1.xml><?xml version="1.0" encoding="utf-8"?>
<a:theme xmlns:a="http://schemas.openxmlformats.org/drawingml/2006/main" name="g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slab" id="{0DD56E44-9ECC-42A8-8300-BBCA5C2465C4}" vid="{8C33493D-4914-468E-A9B1-B41F3C92EF1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gslab</Template>
  <TotalTime>227</TotalTime>
  <Words>120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Times New Roman</vt:lpstr>
      <vt:lpstr>gslab</vt:lpstr>
      <vt:lpstr>嵌入式影像處理2 期末報告</vt:lpstr>
      <vt:lpstr>題目</vt:lpstr>
      <vt:lpstr>Break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151</cp:revision>
  <dcterms:created xsi:type="dcterms:W3CDTF">2023-03-14T12:35:01Z</dcterms:created>
  <dcterms:modified xsi:type="dcterms:W3CDTF">2023-04-26T04:46:07Z</dcterms:modified>
</cp:coreProperties>
</file>