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2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6C-98B4-40A5-B6FF-43927DA04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EDB504-D79C-481F-B158-D9F4682A3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62ED69-70D2-4B61-96AB-222EBF7B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E774-711A-4F36-AEA3-C4DA0C2491D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0F89D2-C5ED-45D2-8661-E6AAD6EA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227AFC-016A-453B-8C1B-42B3E1E0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6BE-5A5A-4F26-970A-D60A5D198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20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FBE3E-5282-4D79-8506-5279A988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C1804B-DE27-4122-AF9A-9C762F878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D7706B-B949-46EF-A819-F2FA96CB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E774-711A-4F36-AEA3-C4DA0C2491D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95A09-D9BC-483E-AB75-2E9DB30B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3875A9-744D-4AC7-A951-EB705255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6BE-5A5A-4F26-970A-D60A5D198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3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0F9662-E9A0-4C89-90B7-406ADC5C5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B6D710-CE7C-471C-B28C-6772C0F1F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787307-6143-46A2-B2E9-4F7BAFF5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E774-711A-4F36-AEA3-C4DA0C2491D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360CF3-EAD6-4538-A75D-54380489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CABE1D-336D-4B82-8506-52FE1435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6BE-5A5A-4F26-970A-D60A5D198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80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2F808-6360-4906-B5D4-DBF31B03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BB180-39AC-4ED5-A503-B89B48829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C1A4CD-BCC2-4324-94BB-A7E5D56F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E774-711A-4F36-AEA3-C4DA0C2491D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009A53-BCF6-44AD-A287-8ACD1D12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2A0558-E8E7-41CB-B3A3-B7FF819B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6BE-5A5A-4F26-970A-D60A5D198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05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9B1CC-BFA3-436B-B6D4-FC63163D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78E8C5-8AC4-4F5D-8DA7-B211603E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8E5890-5DE2-40F3-86E0-47EB61B4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E774-711A-4F36-AEA3-C4DA0C2491D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3C2F52-FF80-49F8-B4AB-D04BAC4C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7223F0-00DE-42E9-94FA-1313BFAB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6BE-5A5A-4F26-970A-D60A5D198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42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D7485-3D6B-4AAD-94E8-F97B1DAF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400C2-F32D-48F9-95AA-6322C4D55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E8366C-7500-4C16-B0A1-818A7904C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82EB63-2A5E-4DD1-880C-0AABA073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E774-711A-4F36-AEA3-C4DA0C2491D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C002A0-CCDD-43E2-9AA1-08216BA4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1392C3-DEA0-4C0C-9762-4510D795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6BE-5A5A-4F26-970A-D60A5D198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91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872306-7762-4C9F-9578-4DF1E99F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DC318C-5287-4BD4-B92D-ED2BBA343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B10AFD-AAAA-4BBF-84A0-EE0F31788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35AE54A-5C2F-42E9-A2DC-18586D78B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3D6EF6-67C2-42E4-9C53-2609572B9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109EA3-38DE-4CB5-9E76-5303BC08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E774-711A-4F36-AEA3-C4DA0C2491D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4D5E7A-45F3-47CD-9974-0E979F43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F2231B-3F89-4F81-9882-03628639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6BE-5A5A-4F26-970A-D60A5D198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81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38ECE-D626-42B9-9ED2-DCBE63DB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DAB69E-0BCA-4998-948C-07B1E5C4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E774-711A-4F36-AEA3-C4DA0C2491D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F5C7F4-959D-4BAC-AA70-5E5465AF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D80F83-2CE6-4CFA-AE83-673EDC8B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6BE-5A5A-4F26-970A-D60A5D198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5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557BF4B-A735-469D-9377-F917216D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E774-711A-4F36-AEA3-C4DA0C2491D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1EDEE44-332A-4C50-84C9-E7CBDEDA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522777-2478-49BE-8543-D6A31BF1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6BE-5A5A-4F26-970A-D60A5D198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54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5C4C4-8614-44B5-A939-0623E58E4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FB59ED-3397-4FEB-8D9F-C4DDB1DBF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077E10-4A26-47BF-A3F4-B41208353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0954B8-B51C-4398-947D-86BD796F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E774-711A-4F36-AEA3-C4DA0C2491D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1D7453-B996-4578-9925-C02FFD1E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94BCCA-C9A0-4E13-9A28-B1E713F7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6BE-5A5A-4F26-970A-D60A5D198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74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6C4FF-DDC3-4AC1-B802-E4517341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722E868-CCCF-408C-BE32-9A1493493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EF6ED1-D017-49A7-AEC2-6F364AEF9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68DF62-9458-4AD8-9440-E4C7612C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E774-711A-4F36-AEA3-C4DA0C2491D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61C9C3-94D9-4D7C-BA79-C7C74636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87BD21-C058-4577-ACE6-028608BA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6BE-5A5A-4F26-970A-D60A5D198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69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49D859-92D1-4459-8DCF-6911F715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0D3A36-A7CE-409B-9535-E7318BBEB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8BA130-7D52-4CB5-B3F2-106432087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FE774-711A-4F36-AEA3-C4DA0C2491D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6B33A3-C9FA-4F3D-8BB1-DFCF929EE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029316-2056-4E66-ADA9-A0F5FB8EE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D6BE-5A5A-4F26-970A-D60A5D198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2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2B691C5-4F5F-417B-8FCB-509395C6B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" r="737"/>
          <a:stretch/>
        </p:blipFill>
        <p:spPr>
          <a:xfrm>
            <a:off x="1108075" y="507999"/>
            <a:ext cx="9700602" cy="462157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CB5EF17-D164-4DF3-8C35-207E008D14E8}"/>
              </a:ext>
            </a:extLst>
          </p:cNvPr>
          <p:cNvCxnSpPr>
            <a:cxnSpLocks/>
          </p:cNvCxnSpPr>
          <p:nvPr/>
        </p:nvCxnSpPr>
        <p:spPr>
          <a:xfrm>
            <a:off x="1594339" y="1719384"/>
            <a:ext cx="7151077" cy="2860431"/>
          </a:xfrm>
          <a:prstGeom prst="line">
            <a:avLst/>
          </a:prstGeom>
          <a:ln>
            <a:prstDash val="lgDashDot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32CFAA1-9E22-4F4F-8BF9-1A516BD8E665}"/>
              </a:ext>
            </a:extLst>
          </p:cNvPr>
          <p:cNvGrpSpPr/>
          <p:nvPr/>
        </p:nvGrpSpPr>
        <p:grpSpPr>
          <a:xfrm rot="1300239">
            <a:off x="434669" y="3362471"/>
            <a:ext cx="8478981" cy="1915252"/>
            <a:chOff x="1189221" y="3451335"/>
            <a:chExt cx="7896586" cy="1915252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362035F9-99C3-4562-8B56-2DA71D0D18A2}"/>
                </a:ext>
              </a:extLst>
            </p:cNvPr>
            <p:cNvCxnSpPr>
              <a:cxnSpLocks/>
            </p:cNvCxnSpPr>
            <p:nvPr/>
          </p:nvCxnSpPr>
          <p:spPr>
            <a:xfrm rot="20205011" flipH="1">
              <a:off x="1189221" y="3451335"/>
              <a:ext cx="746444" cy="1915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6F0375E0-1624-4FFD-AAB1-4044F4BFAC7A}"/>
                </a:ext>
              </a:extLst>
            </p:cNvPr>
            <p:cNvCxnSpPr>
              <a:cxnSpLocks/>
            </p:cNvCxnSpPr>
            <p:nvPr/>
          </p:nvCxnSpPr>
          <p:spPr>
            <a:xfrm rot="20299761" flipH="1">
              <a:off x="8397755" y="3477495"/>
              <a:ext cx="688052" cy="1884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FEE5268C-2CD3-48D7-9612-64568C075B69}"/>
                </a:ext>
              </a:extLst>
            </p:cNvPr>
            <p:cNvCxnSpPr/>
            <p:nvPr/>
          </p:nvCxnSpPr>
          <p:spPr>
            <a:xfrm>
              <a:off x="5838092" y="5228492"/>
              <a:ext cx="2907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CC675374-90C7-40BA-83FD-9961D03EDD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0894" y="5228492"/>
              <a:ext cx="29073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42AB3486-6F1B-46C3-B98D-E575F6C35643}"/>
              </a:ext>
            </a:extLst>
          </p:cNvPr>
          <p:cNvSpPr/>
          <p:nvPr/>
        </p:nvSpPr>
        <p:spPr>
          <a:xfrm>
            <a:off x="3944209" y="2650689"/>
            <a:ext cx="462682" cy="4611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084474E-C321-4BE4-ABA4-293849BCF032}"/>
              </a:ext>
            </a:extLst>
          </p:cNvPr>
          <p:cNvCxnSpPr>
            <a:cxnSpLocks/>
          </p:cNvCxnSpPr>
          <p:nvPr/>
        </p:nvCxnSpPr>
        <p:spPr>
          <a:xfrm flipH="1">
            <a:off x="8636210" y="4362225"/>
            <a:ext cx="184327" cy="42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箭號: 向右 55">
            <a:extLst>
              <a:ext uri="{FF2B5EF4-FFF2-40B4-BE49-F238E27FC236}">
                <a16:creationId xmlns:a16="http://schemas.microsoft.com/office/drawing/2014/main" id="{0D852E12-3E5C-48C8-9BFD-6688CB4B576B}"/>
              </a:ext>
            </a:extLst>
          </p:cNvPr>
          <p:cNvSpPr/>
          <p:nvPr/>
        </p:nvSpPr>
        <p:spPr>
          <a:xfrm rot="1276879">
            <a:off x="1573653" y="1732002"/>
            <a:ext cx="594010" cy="18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7C1E418A-AC67-4596-B369-7910364102FB}"/>
              </a:ext>
            </a:extLst>
          </p:cNvPr>
          <p:cNvSpPr txBox="1"/>
          <p:nvPr/>
        </p:nvSpPr>
        <p:spPr>
          <a:xfrm>
            <a:off x="4106985" y="5027601"/>
            <a:ext cx="164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Distance = 12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4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2B691C5-4F5F-417B-8FCB-509395C6B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" r="737"/>
          <a:stretch/>
        </p:blipFill>
        <p:spPr>
          <a:xfrm>
            <a:off x="1108075" y="507999"/>
            <a:ext cx="9700602" cy="462157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CB5EF17-D164-4DF3-8C35-207E008D14E8}"/>
              </a:ext>
            </a:extLst>
          </p:cNvPr>
          <p:cNvCxnSpPr>
            <a:cxnSpLocks/>
          </p:cNvCxnSpPr>
          <p:nvPr/>
        </p:nvCxnSpPr>
        <p:spPr>
          <a:xfrm>
            <a:off x="1594339" y="1719384"/>
            <a:ext cx="7151077" cy="2860431"/>
          </a:xfrm>
          <a:prstGeom prst="line">
            <a:avLst/>
          </a:prstGeom>
          <a:ln>
            <a:prstDash val="lgDashDot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32CFAA1-9E22-4F4F-8BF9-1A516BD8E665}"/>
              </a:ext>
            </a:extLst>
          </p:cNvPr>
          <p:cNvGrpSpPr/>
          <p:nvPr/>
        </p:nvGrpSpPr>
        <p:grpSpPr>
          <a:xfrm rot="1300239">
            <a:off x="434669" y="3362471"/>
            <a:ext cx="8478981" cy="1915252"/>
            <a:chOff x="1189221" y="3451335"/>
            <a:chExt cx="7896586" cy="1915252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362035F9-99C3-4562-8B56-2DA71D0D18A2}"/>
                </a:ext>
              </a:extLst>
            </p:cNvPr>
            <p:cNvCxnSpPr>
              <a:cxnSpLocks/>
            </p:cNvCxnSpPr>
            <p:nvPr/>
          </p:nvCxnSpPr>
          <p:spPr>
            <a:xfrm rot="20205011" flipH="1">
              <a:off x="1189221" y="3451335"/>
              <a:ext cx="746444" cy="1915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6F0375E0-1624-4FFD-AAB1-4044F4BFAC7A}"/>
                </a:ext>
              </a:extLst>
            </p:cNvPr>
            <p:cNvCxnSpPr>
              <a:cxnSpLocks/>
            </p:cNvCxnSpPr>
            <p:nvPr/>
          </p:nvCxnSpPr>
          <p:spPr>
            <a:xfrm rot="20299761" flipH="1">
              <a:off x="8397755" y="3477495"/>
              <a:ext cx="688052" cy="1884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FEE5268C-2CD3-48D7-9612-64568C075B69}"/>
                </a:ext>
              </a:extLst>
            </p:cNvPr>
            <p:cNvCxnSpPr/>
            <p:nvPr/>
          </p:nvCxnSpPr>
          <p:spPr>
            <a:xfrm>
              <a:off x="5838092" y="5228492"/>
              <a:ext cx="2907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CC675374-90C7-40BA-83FD-9961D03EDD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0894" y="5228492"/>
              <a:ext cx="29073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42AB3486-6F1B-46C3-B98D-E575F6C35643}"/>
              </a:ext>
            </a:extLst>
          </p:cNvPr>
          <p:cNvSpPr/>
          <p:nvPr/>
        </p:nvSpPr>
        <p:spPr>
          <a:xfrm>
            <a:off x="3944209" y="2650689"/>
            <a:ext cx="462682" cy="4611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C0B168E-DA2A-4EA6-BE6F-3A467C214CE0}"/>
              </a:ext>
            </a:extLst>
          </p:cNvPr>
          <p:cNvSpPr txBox="1"/>
          <p:nvPr/>
        </p:nvSpPr>
        <p:spPr>
          <a:xfrm>
            <a:off x="4430275" y="1675851"/>
            <a:ext cx="132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Stride = 2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FB6BF76-7FCA-43F8-B513-867AD26C6B92}"/>
              </a:ext>
            </a:extLst>
          </p:cNvPr>
          <p:cNvCxnSpPr>
            <a:cxnSpLocks/>
          </p:cNvCxnSpPr>
          <p:nvPr/>
        </p:nvCxnSpPr>
        <p:spPr>
          <a:xfrm flipH="1">
            <a:off x="1487948" y="1446630"/>
            <a:ext cx="181855" cy="458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084474E-C321-4BE4-ABA4-293849BCF032}"/>
              </a:ext>
            </a:extLst>
          </p:cNvPr>
          <p:cNvCxnSpPr>
            <a:cxnSpLocks/>
          </p:cNvCxnSpPr>
          <p:nvPr/>
        </p:nvCxnSpPr>
        <p:spPr>
          <a:xfrm flipH="1">
            <a:off x="8636210" y="4362225"/>
            <a:ext cx="184327" cy="42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2C202A6-4C01-4641-BF19-EE8F5934D41C}"/>
              </a:ext>
            </a:extLst>
          </p:cNvPr>
          <p:cNvCxnSpPr/>
          <p:nvPr/>
        </p:nvCxnSpPr>
        <p:spPr>
          <a:xfrm>
            <a:off x="5020113" y="2175575"/>
            <a:ext cx="322682" cy="12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531A369-5B1D-4904-86EB-7025B3645948}"/>
              </a:ext>
            </a:extLst>
          </p:cNvPr>
          <p:cNvCxnSpPr>
            <a:cxnSpLocks/>
          </p:cNvCxnSpPr>
          <p:nvPr/>
        </p:nvCxnSpPr>
        <p:spPr>
          <a:xfrm flipH="1" flipV="1">
            <a:off x="4320390" y="1921826"/>
            <a:ext cx="380790" cy="14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號: 向右 55">
            <a:extLst>
              <a:ext uri="{FF2B5EF4-FFF2-40B4-BE49-F238E27FC236}">
                <a16:creationId xmlns:a16="http://schemas.microsoft.com/office/drawing/2014/main" id="{0D852E12-3E5C-48C8-9BFD-6688CB4B576B}"/>
              </a:ext>
            </a:extLst>
          </p:cNvPr>
          <p:cNvSpPr/>
          <p:nvPr/>
        </p:nvSpPr>
        <p:spPr>
          <a:xfrm rot="1276879">
            <a:off x="1573653" y="1732002"/>
            <a:ext cx="594010" cy="18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23086ADF-591C-4EC2-8293-62E2BD27EF2B}"/>
              </a:ext>
            </a:extLst>
          </p:cNvPr>
          <p:cNvCxnSpPr>
            <a:cxnSpLocks/>
          </p:cNvCxnSpPr>
          <p:nvPr/>
        </p:nvCxnSpPr>
        <p:spPr>
          <a:xfrm flipH="1">
            <a:off x="2677677" y="1957829"/>
            <a:ext cx="181855" cy="458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C5D7B990-6AD5-457D-95C1-DC7540F750EC}"/>
              </a:ext>
            </a:extLst>
          </p:cNvPr>
          <p:cNvCxnSpPr>
            <a:cxnSpLocks/>
          </p:cNvCxnSpPr>
          <p:nvPr/>
        </p:nvCxnSpPr>
        <p:spPr>
          <a:xfrm flipH="1">
            <a:off x="7444009" y="3888925"/>
            <a:ext cx="184327" cy="42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09653DFC-F32C-4DB4-AEAD-00C4941BBC09}"/>
              </a:ext>
            </a:extLst>
          </p:cNvPr>
          <p:cNvCxnSpPr>
            <a:cxnSpLocks/>
          </p:cNvCxnSpPr>
          <p:nvPr/>
        </p:nvCxnSpPr>
        <p:spPr>
          <a:xfrm flipH="1">
            <a:off x="6197101" y="3429000"/>
            <a:ext cx="156807" cy="392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F1DE37DA-A2C6-4044-8BA5-7F6A37F00C1D}"/>
              </a:ext>
            </a:extLst>
          </p:cNvPr>
          <p:cNvCxnSpPr>
            <a:cxnSpLocks/>
          </p:cNvCxnSpPr>
          <p:nvPr/>
        </p:nvCxnSpPr>
        <p:spPr>
          <a:xfrm flipH="1">
            <a:off x="3834899" y="2463513"/>
            <a:ext cx="154405" cy="403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3E6F2CC-960B-4930-BA5F-377F1FBD76E7}"/>
              </a:ext>
            </a:extLst>
          </p:cNvPr>
          <p:cNvCxnSpPr>
            <a:cxnSpLocks/>
          </p:cNvCxnSpPr>
          <p:nvPr/>
        </p:nvCxnSpPr>
        <p:spPr>
          <a:xfrm flipH="1">
            <a:off x="4978447" y="2870199"/>
            <a:ext cx="152783" cy="409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2F7791E6-2B3E-4575-8D9B-3BD5611B4BE0}"/>
              </a:ext>
            </a:extLst>
          </p:cNvPr>
          <p:cNvCxnSpPr>
            <a:cxnSpLocks/>
          </p:cNvCxnSpPr>
          <p:nvPr/>
        </p:nvCxnSpPr>
        <p:spPr>
          <a:xfrm flipH="1">
            <a:off x="4185328" y="1766508"/>
            <a:ext cx="184327" cy="42054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AC99D1AA-8CE7-4466-A48F-A528BDD0C554}"/>
              </a:ext>
            </a:extLst>
          </p:cNvPr>
          <p:cNvCxnSpPr>
            <a:cxnSpLocks/>
          </p:cNvCxnSpPr>
          <p:nvPr/>
        </p:nvCxnSpPr>
        <p:spPr>
          <a:xfrm flipH="1">
            <a:off x="5238761" y="2187050"/>
            <a:ext cx="152783" cy="40900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7C1E418A-AC67-4596-B369-7910364102FB}"/>
              </a:ext>
            </a:extLst>
          </p:cNvPr>
          <p:cNvSpPr txBox="1"/>
          <p:nvPr/>
        </p:nvSpPr>
        <p:spPr>
          <a:xfrm>
            <a:off x="4106985" y="5027601"/>
            <a:ext cx="164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Distance = 12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3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2B691C5-4F5F-417B-8FCB-509395C6B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" r="737"/>
          <a:stretch/>
        </p:blipFill>
        <p:spPr>
          <a:xfrm>
            <a:off x="1108075" y="507999"/>
            <a:ext cx="9700602" cy="462157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CB5EF17-D164-4DF3-8C35-207E008D14E8}"/>
              </a:ext>
            </a:extLst>
          </p:cNvPr>
          <p:cNvCxnSpPr>
            <a:cxnSpLocks/>
          </p:cNvCxnSpPr>
          <p:nvPr/>
        </p:nvCxnSpPr>
        <p:spPr>
          <a:xfrm>
            <a:off x="1594339" y="1719384"/>
            <a:ext cx="7151077" cy="2860431"/>
          </a:xfrm>
          <a:prstGeom prst="line">
            <a:avLst/>
          </a:prstGeom>
          <a:ln>
            <a:prstDash val="lgDashDot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32CFAA1-9E22-4F4F-8BF9-1A516BD8E665}"/>
              </a:ext>
            </a:extLst>
          </p:cNvPr>
          <p:cNvGrpSpPr/>
          <p:nvPr/>
        </p:nvGrpSpPr>
        <p:grpSpPr>
          <a:xfrm rot="1300239">
            <a:off x="434669" y="3362471"/>
            <a:ext cx="8478981" cy="1915252"/>
            <a:chOff x="1189221" y="3451335"/>
            <a:chExt cx="7896586" cy="1915252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362035F9-99C3-4562-8B56-2DA71D0D18A2}"/>
                </a:ext>
              </a:extLst>
            </p:cNvPr>
            <p:cNvCxnSpPr>
              <a:cxnSpLocks/>
            </p:cNvCxnSpPr>
            <p:nvPr/>
          </p:nvCxnSpPr>
          <p:spPr>
            <a:xfrm rot="20205011" flipH="1">
              <a:off x="1189221" y="3451335"/>
              <a:ext cx="746444" cy="1915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6F0375E0-1624-4FFD-AAB1-4044F4BFAC7A}"/>
                </a:ext>
              </a:extLst>
            </p:cNvPr>
            <p:cNvCxnSpPr>
              <a:cxnSpLocks/>
            </p:cNvCxnSpPr>
            <p:nvPr/>
          </p:nvCxnSpPr>
          <p:spPr>
            <a:xfrm rot="20299761" flipH="1">
              <a:off x="8397755" y="3477495"/>
              <a:ext cx="688052" cy="1884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FEE5268C-2CD3-48D7-9612-64568C075B69}"/>
                </a:ext>
              </a:extLst>
            </p:cNvPr>
            <p:cNvCxnSpPr/>
            <p:nvPr/>
          </p:nvCxnSpPr>
          <p:spPr>
            <a:xfrm>
              <a:off x="5838092" y="5228492"/>
              <a:ext cx="2907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CC675374-90C7-40BA-83FD-9961D03EDD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0894" y="5228492"/>
              <a:ext cx="29073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7FB9EE3-EC78-4AE5-83A5-8123EC419760}"/>
              </a:ext>
            </a:extLst>
          </p:cNvPr>
          <p:cNvSpPr txBox="1"/>
          <p:nvPr/>
        </p:nvSpPr>
        <p:spPr>
          <a:xfrm>
            <a:off x="6419432" y="1261234"/>
            <a:ext cx="420636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Max_count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 = Distance /  Stride = 12 / 2 = 6   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2AB3486-6F1B-46C3-B98D-E575F6C35643}"/>
              </a:ext>
            </a:extLst>
          </p:cNvPr>
          <p:cNvSpPr/>
          <p:nvPr/>
        </p:nvSpPr>
        <p:spPr>
          <a:xfrm>
            <a:off x="3944209" y="2650689"/>
            <a:ext cx="462682" cy="4611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C0B168E-DA2A-4EA6-BE6F-3A467C214CE0}"/>
              </a:ext>
            </a:extLst>
          </p:cNvPr>
          <p:cNvSpPr txBox="1"/>
          <p:nvPr/>
        </p:nvSpPr>
        <p:spPr>
          <a:xfrm>
            <a:off x="4430275" y="1675851"/>
            <a:ext cx="132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Stride = 2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FB6BF76-7FCA-43F8-B513-867AD26C6B92}"/>
              </a:ext>
            </a:extLst>
          </p:cNvPr>
          <p:cNvCxnSpPr>
            <a:cxnSpLocks/>
          </p:cNvCxnSpPr>
          <p:nvPr/>
        </p:nvCxnSpPr>
        <p:spPr>
          <a:xfrm flipH="1">
            <a:off x="1487948" y="1446630"/>
            <a:ext cx="181855" cy="458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084474E-C321-4BE4-ABA4-293849BCF032}"/>
              </a:ext>
            </a:extLst>
          </p:cNvPr>
          <p:cNvCxnSpPr>
            <a:cxnSpLocks/>
          </p:cNvCxnSpPr>
          <p:nvPr/>
        </p:nvCxnSpPr>
        <p:spPr>
          <a:xfrm flipH="1">
            <a:off x="8636210" y="4362225"/>
            <a:ext cx="184327" cy="42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2C202A6-4C01-4641-BF19-EE8F5934D41C}"/>
              </a:ext>
            </a:extLst>
          </p:cNvPr>
          <p:cNvCxnSpPr/>
          <p:nvPr/>
        </p:nvCxnSpPr>
        <p:spPr>
          <a:xfrm>
            <a:off x="5020113" y="2175575"/>
            <a:ext cx="322682" cy="12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531A369-5B1D-4904-86EB-7025B3645948}"/>
              </a:ext>
            </a:extLst>
          </p:cNvPr>
          <p:cNvCxnSpPr>
            <a:cxnSpLocks/>
          </p:cNvCxnSpPr>
          <p:nvPr/>
        </p:nvCxnSpPr>
        <p:spPr>
          <a:xfrm flipH="1" flipV="1">
            <a:off x="4320390" y="1921826"/>
            <a:ext cx="380790" cy="14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號: 向右 55">
            <a:extLst>
              <a:ext uri="{FF2B5EF4-FFF2-40B4-BE49-F238E27FC236}">
                <a16:creationId xmlns:a16="http://schemas.microsoft.com/office/drawing/2014/main" id="{0D852E12-3E5C-48C8-9BFD-6688CB4B576B}"/>
              </a:ext>
            </a:extLst>
          </p:cNvPr>
          <p:cNvSpPr/>
          <p:nvPr/>
        </p:nvSpPr>
        <p:spPr>
          <a:xfrm rot="1276879">
            <a:off x="1573653" y="1732002"/>
            <a:ext cx="594010" cy="18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23086ADF-591C-4EC2-8293-62E2BD27EF2B}"/>
              </a:ext>
            </a:extLst>
          </p:cNvPr>
          <p:cNvCxnSpPr>
            <a:cxnSpLocks/>
          </p:cNvCxnSpPr>
          <p:nvPr/>
        </p:nvCxnSpPr>
        <p:spPr>
          <a:xfrm flipH="1">
            <a:off x="2677677" y="1957829"/>
            <a:ext cx="181855" cy="458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C5D7B990-6AD5-457D-95C1-DC7540F750EC}"/>
              </a:ext>
            </a:extLst>
          </p:cNvPr>
          <p:cNvCxnSpPr>
            <a:cxnSpLocks/>
          </p:cNvCxnSpPr>
          <p:nvPr/>
        </p:nvCxnSpPr>
        <p:spPr>
          <a:xfrm flipH="1">
            <a:off x="7444009" y="3888925"/>
            <a:ext cx="184327" cy="42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09653DFC-F32C-4DB4-AEAD-00C4941BBC09}"/>
              </a:ext>
            </a:extLst>
          </p:cNvPr>
          <p:cNvCxnSpPr>
            <a:cxnSpLocks/>
          </p:cNvCxnSpPr>
          <p:nvPr/>
        </p:nvCxnSpPr>
        <p:spPr>
          <a:xfrm flipH="1">
            <a:off x="6197101" y="3429000"/>
            <a:ext cx="156807" cy="392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F1DE37DA-A2C6-4044-8BA5-7F6A37F00C1D}"/>
              </a:ext>
            </a:extLst>
          </p:cNvPr>
          <p:cNvCxnSpPr>
            <a:cxnSpLocks/>
          </p:cNvCxnSpPr>
          <p:nvPr/>
        </p:nvCxnSpPr>
        <p:spPr>
          <a:xfrm flipH="1">
            <a:off x="3834899" y="2463513"/>
            <a:ext cx="154405" cy="403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3E6F2CC-960B-4930-BA5F-377F1FBD76E7}"/>
              </a:ext>
            </a:extLst>
          </p:cNvPr>
          <p:cNvCxnSpPr>
            <a:cxnSpLocks/>
          </p:cNvCxnSpPr>
          <p:nvPr/>
        </p:nvCxnSpPr>
        <p:spPr>
          <a:xfrm flipH="1">
            <a:off x="4978447" y="2870199"/>
            <a:ext cx="152783" cy="409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2F7791E6-2B3E-4575-8D9B-3BD5611B4BE0}"/>
              </a:ext>
            </a:extLst>
          </p:cNvPr>
          <p:cNvCxnSpPr>
            <a:cxnSpLocks/>
          </p:cNvCxnSpPr>
          <p:nvPr/>
        </p:nvCxnSpPr>
        <p:spPr>
          <a:xfrm flipH="1">
            <a:off x="4185328" y="1766508"/>
            <a:ext cx="184327" cy="42054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AC99D1AA-8CE7-4466-A48F-A528BDD0C554}"/>
              </a:ext>
            </a:extLst>
          </p:cNvPr>
          <p:cNvCxnSpPr>
            <a:cxnSpLocks/>
          </p:cNvCxnSpPr>
          <p:nvPr/>
        </p:nvCxnSpPr>
        <p:spPr>
          <a:xfrm flipH="1">
            <a:off x="5238761" y="2187050"/>
            <a:ext cx="152783" cy="40900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7C1E418A-AC67-4596-B369-7910364102FB}"/>
              </a:ext>
            </a:extLst>
          </p:cNvPr>
          <p:cNvSpPr txBox="1"/>
          <p:nvPr/>
        </p:nvSpPr>
        <p:spPr>
          <a:xfrm>
            <a:off x="4106985" y="5027601"/>
            <a:ext cx="164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Distance = 12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7D78BEE2-214A-45FE-8417-919808D10E6B}"/>
              </a:ext>
            </a:extLst>
          </p:cNvPr>
          <p:cNvGrpSpPr/>
          <p:nvPr/>
        </p:nvGrpSpPr>
        <p:grpSpPr>
          <a:xfrm>
            <a:off x="2471284" y="2735580"/>
            <a:ext cx="1363615" cy="933112"/>
            <a:chOff x="2471284" y="2735580"/>
            <a:chExt cx="1363615" cy="933112"/>
          </a:xfrm>
        </p:grpSpPr>
        <p:cxnSp>
          <p:nvCxnSpPr>
            <p:cNvPr id="83" name="接點: 弧形 82">
              <a:extLst>
                <a:ext uri="{FF2B5EF4-FFF2-40B4-BE49-F238E27FC236}">
                  <a16:creationId xmlns:a16="http://schemas.microsoft.com/office/drawing/2014/main" id="{2C0155B2-0F13-4ED4-9007-BF3D2C1D0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0748" y="2735580"/>
              <a:ext cx="664151" cy="62265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CFBB9218-3316-4B37-B5B5-1C2303E2C88F}"/>
                </a:ext>
              </a:extLst>
            </p:cNvPr>
            <p:cNvSpPr txBox="1"/>
            <p:nvPr/>
          </p:nvSpPr>
          <p:spPr>
            <a:xfrm>
              <a:off x="2471284" y="3360915"/>
              <a:ext cx="1320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chemeClr val="accent1">
                      <a:lumMod val="50000"/>
                    </a:schemeClr>
                  </a:solidFill>
                </a:rPr>
                <a:t>count = 2</a:t>
              </a:r>
              <a:endParaRPr lang="zh-TW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CBC5F7EA-1DF0-47D6-BEA4-6F110B02C7C2}"/>
              </a:ext>
            </a:extLst>
          </p:cNvPr>
          <p:cNvGrpSpPr/>
          <p:nvPr/>
        </p:nvGrpSpPr>
        <p:grpSpPr>
          <a:xfrm>
            <a:off x="3614832" y="3149599"/>
            <a:ext cx="1363615" cy="933112"/>
            <a:chOff x="2471284" y="2735580"/>
            <a:chExt cx="1363615" cy="933112"/>
          </a:xfrm>
        </p:grpSpPr>
        <p:cxnSp>
          <p:nvCxnSpPr>
            <p:cNvPr id="90" name="接點: 弧形 89">
              <a:extLst>
                <a:ext uri="{FF2B5EF4-FFF2-40B4-BE49-F238E27FC236}">
                  <a16:creationId xmlns:a16="http://schemas.microsoft.com/office/drawing/2014/main" id="{1761E3C9-3468-4461-BF78-00A2A303A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0748" y="2735580"/>
              <a:ext cx="664151" cy="62265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E1A5752E-994F-41BF-9002-3C359B0A541C}"/>
                </a:ext>
              </a:extLst>
            </p:cNvPr>
            <p:cNvSpPr txBox="1"/>
            <p:nvPr/>
          </p:nvSpPr>
          <p:spPr>
            <a:xfrm>
              <a:off x="2471284" y="3360915"/>
              <a:ext cx="1320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chemeClr val="accent1">
                      <a:lumMod val="50000"/>
                    </a:schemeClr>
                  </a:solidFill>
                </a:rPr>
                <a:t>count = 3</a:t>
              </a:r>
              <a:endParaRPr lang="zh-TW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3AE068F1-EA62-47D5-9FB4-8A45500C4505}"/>
              </a:ext>
            </a:extLst>
          </p:cNvPr>
          <p:cNvGrpSpPr/>
          <p:nvPr/>
        </p:nvGrpSpPr>
        <p:grpSpPr>
          <a:xfrm>
            <a:off x="7272595" y="4614043"/>
            <a:ext cx="1363615" cy="933112"/>
            <a:chOff x="2471284" y="2735580"/>
            <a:chExt cx="1363615" cy="933112"/>
          </a:xfrm>
        </p:grpSpPr>
        <p:cxnSp>
          <p:nvCxnSpPr>
            <p:cNvPr id="93" name="接點: 弧形 92">
              <a:extLst>
                <a:ext uri="{FF2B5EF4-FFF2-40B4-BE49-F238E27FC236}">
                  <a16:creationId xmlns:a16="http://schemas.microsoft.com/office/drawing/2014/main" id="{9EC2CDCF-7D00-4895-859C-B4F73D4140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0748" y="2735580"/>
              <a:ext cx="664151" cy="62265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DD76A0F9-EF8F-43B0-A8BF-1EA5B8F0EA01}"/>
                </a:ext>
              </a:extLst>
            </p:cNvPr>
            <p:cNvSpPr txBox="1"/>
            <p:nvPr/>
          </p:nvSpPr>
          <p:spPr>
            <a:xfrm>
              <a:off x="2471284" y="3360915"/>
              <a:ext cx="1320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chemeClr val="accent1">
                      <a:lumMod val="50000"/>
                    </a:schemeClr>
                  </a:solidFill>
                </a:rPr>
                <a:t>count = 6</a:t>
              </a:r>
              <a:endParaRPr lang="zh-TW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68C57B39-39DE-404F-8902-4CE42881CBAD}"/>
              </a:ext>
            </a:extLst>
          </p:cNvPr>
          <p:cNvGrpSpPr/>
          <p:nvPr/>
        </p:nvGrpSpPr>
        <p:grpSpPr>
          <a:xfrm>
            <a:off x="147680" y="1767004"/>
            <a:ext cx="1363615" cy="933112"/>
            <a:chOff x="2471284" y="2735580"/>
            <a:chExt cx="1363615" cy="933112"/>
          </a:xfrm>
        </p:grpSpPr>
        <p:cxnSp>
          <p:nvCxnSpPr>
            <p:cNvPr id="96" name="接點: 弧形 95">
              <a:extLst>
                <a:ext uri="{FF2B5EF4-FFF2-40B4-BE49-F238E27FC236}">
                  <a16:creationId xmlns:a16="http://schemas.microsoft.com/office/drawing/2014/main" id="{10D21157-5B49-4893-8468-F1A7930CA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0748" y="2735580"/>
              <a:ext cx="664151" cy="62265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8E8527A1-8AE8-4F0C-853F-53C833469CAC}"/>
                </a:ext>
              </a:extLst>
            </p:cNvPr>
            <p:cNvSpPr txBox="1"/>
            <p:nvPr/>
          </p:nvSpPr>
          <p:spPr>
            <a:xfrm>
              <a:off x="2471284" y="3360915"/>
              <a:ext cx="1320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chemeClr val="accent1">
                      <a:lumMod val="50000"/>
                    </a:schemeClr>
                  </a:solidFill>
                </a:rPr>
                <a:t>count = 0</a:t>
              </a:r>
              <a:endParaRPr lang="zh-TW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981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40</Words>
  <Application>Microsoft Office PowerPoint</Application>
  <PresentationFormat>寬螢幕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徐茂根 XU,MAO-GEN</dc:creator>
  <cp:lastModifiedBy>徐茂根 XU,MAO-GEN</cp:lastModifiedBy>
  <cp:revision>1</cp:revision>
  <dcterms:created xsi:type="dcterms:W3CDTF">2021-07-27T07:22:16Z</dcterms:created>
  <dcterms:modified xsi:type="dcterms:W3CDTF">2021-07-27T14:58:27Z</dcterms:modified>
</cp:coreProperties>
</file>