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C0C74-F85F-4157-A36B-DE2AF5788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5E5520-61A1-4E28-A56C-22AE2CDA3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E9EAF4-0EC4-42D1-8BE6-8F4C58A2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0165-86F8-42C5-BFB6-94F258CFC40C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496137-7257-4265-9B5B-1CC5AA90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544940-51DD-4939-B9A4-82E99FD5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865E-E2C4-41A5-B583-D3A5ACC40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60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857D6-6EA4-46C4-9865-18B63E8A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CE5244-5E8D-480E-A262-F8F1B63DF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5470C5-C19A-4A47-BEE8-C04B7100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0165-86F8-42C5-BFB6-94F258CFC40C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EB232C-92A7-4275-BE29-009F47D2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6A3957-B855-44F2-8C59-ED9D3100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865E-E2C4-41A5-B583-D3A5ACC40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56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EEC6C2-92DF-44B2-B71C-03C1C0C2A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AF02E4-B3E0-4A6E-8DCA-36F131A29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BF7619-D02C-4BAA-BD2D-9210CAB0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0165-86F8-42C5-BFB6-94F258CFC40C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35FCA8-5C1C-4E4D-97F6-4C6BD338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31E70E-3BF3-4832-840A-8FA49828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865E-E2C4-41A5-B583-D3A5ACC40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23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2C4B4-9B81-43F8-AEF8-9E081788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272849-93F4-4CFA-A58B-0FBCC7216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681795-53BD-4C2C-8954-66E92B69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0165-86F8-42C5-BFB6-94F258CFC40C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F1EF6E-C621-4DD6-9A38-CFAA9817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0F6C64-C28B-4667-80C1-B6C9FEA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865E-E2C4-41A5-B583-D3A5ACC40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27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2F28D-02C7-4545-9765-8AEC059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F7D91A-87B1-49AD-B8D8-F20D4E410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6DCE91-8871-402C-BDEB-81C2D60A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0165-86F8-42C5-BFB6-94F258CFC40C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6D2F02-1A80-4CCF-B31C-131956A1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1D9F19-0225-4C73-AE18-82376B7C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865E-E2C4-41A5-B583-D3A5ACC40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8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608EEC-0F95-41C2-86A6-F425B429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70C46-FB46-4F68-AE85-0C14C05B2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48DA32-9454-47BA-9F11-6FC1D42CF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7E6531-5F05-4E57-9212-0AAEA9F8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0165-86F8-42C5-BFB6-94F258CFC40C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A13F43-6B6E-4072-A72C-6317E9A4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9487B9-800C-47D0-AE8E-9E1F2250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865E-E2C4-41A5-B583-D3A5ACC40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98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06F76-0C91-439D-9A5A-558F7A5E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19B0B3-FABE-47FD-BBF8-A9E836E97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81E279-F7CE-4700-BD91-5B6FF7FA7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B3CD32-79C3-4705-8D96-414644145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953641-1CBF-4997-9FE9-E464C964D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1A63E2-E65E-41FE-8FB3-3DE0FBEC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0165-86F8-42C5-BFB6-94F258CFC40C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0F6D9-222C-4FEB-BE64-4CEAADED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37880F-B1CD-473C-8040-C713A6E7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865E-E2C4-41A5-B583-D3A5ACC40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35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AF0A4-F12E-4753-98B2-6BAC99D9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C6586D-A87F-43A7-B0D8-E9784FFB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0165-86F8-42C5-BFB6-94F258CFC40C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F23D8F-F257-4281-9711-A0AE055D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F4AE9E-F9EE-4CFD-87A6-88261836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865E-E2C4-41A5-B583-D3A5ACC40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97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DB15CB-3034-4001-8C24-E1AEBD1F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0165-86F8-42C5-BFB6-94F258CFC40C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0F1067-FD36-4C49-9ECB-CC713166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6D603D-F62F-4950-A9D3-C1D3FB27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865E-E2C4-41A5-B583-D3A5ACC40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9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89B91-726A-458D-95A2-5189CB8B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7AA1C5-C64F-4A7F-A815-6E3C6F4A4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747AAA-C6E0-4706-AB3D-8AD5CCADA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CF14CA-54DC-4F2C-A6EE-AC8D9AA0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0165-86F8-42C5-BFB6-94F258CFC40C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C64BB2-C1F8-488D-8E3D-7483D728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DBF096-4A66-4F29-A69B-DFDD5557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865E-E2C4-41A5-B583-D3A5ACC40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88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D79E1-2917-40BE-B101-BAFD33DA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E178B8D-01F5-45BD-9F54-C96182538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B1AED0-0328-46BD-98FF-5EF3C073B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C3F721-B4A4-4DD3-982C-466BE635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0165-86F8-42C5-BFB6-94F258CFC40C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B73A35-D270-4AC2-8F0A-D1153ADC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D827F5-869B-429A-AB86-3D5ECB6E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865E-E2C4-41A5-B583-D3A5ACC40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66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5C13CE-0E3C-4338-A7F7-C67934B4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7DD915-7324-46CD-99F7-32A91368B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37311A-6891-43D2-9E83-33C08AC10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0165-86F8-42C5-BFB6-94F258CFC40C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502865-4E87-4B45-9B3E-096EE1549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D30AD0-174E-4340-93F5-0B5D72AF7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E865E-E2C4-41A5-B583-D3A5ACC40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01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0D3E721-6BEA-42AA-926C-D77809C9A021}"/>
              </a:ext>
            </a:extLst>
          </p:cNvPr>
          <p:cNvGrpSpPr/>
          <p:nvPr/>
        </p:nvGrpSpPr>
        <p:grpSpPr>
          <a:xfrm>
            <a:off x="-60199" y="2212281"/>
            <a:ext cx="4268955" cy="3085139"/>
            <a:chOff x="210076" y="221208"/>
            <a:chExt cx="3663925" cy="2400984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5E1682B-6BC5-48A4-8991-68AF50D04454}"/>
                </a:ext>
              </a:extLst>
            </p:cNvPr>
            <p:cNvSpPr txBox="1"/>
            <p:nvPr/>
          </p:nvSpPr>
          <p:spPr>
            <a:xfrm>
              <a:off x="1539924" y="1975861"/>
              <a:ext cx="135010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Transparent</a:t>
              </a:r>
              <a:r>
                <a:rPr lang="en-US" altLang="zh-TW" dirty="0">
                  <a:solidFill>
                    <a:schemeClr val="bg1"/>
                  </a:solidFill>
                </a:rPr>
                <a:t> </a:t>
              </a:r>
              <a:r>
                <a:rPr lang="en-US" altLang="zh-TW" dirty="0"/>
                <a:t>surface</a:t>
              </a:r>
              <a:endParaRPr lang="zh-TW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DD14E6-BB51-490B-9DC0-131D60715097}"/>
                </a:ext>
              </a:extLst>
            </p:cNvPr>
            <p:cNvSpPr/>
            <p:nvPr/>
          </p:nvSpPr>
          <p:spPr>
            <a:xfrm>
              <a:off x="671645" y="601216"/>
              <a:ext cx="2969847" cy="13975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38E292F-46A1-4B8E-9459-3E335EEE495C}"/>
                </a:ext>
              </a:extLst>
            </p:cNvPr>
            <p:cNvSpPr/>
            <p:nvPr/>
          </p:nvSpPr>
          <p:spPr>
            <a:xfrm>
              <a:off x="671645" y="605705"/>
              <a:ext cx="1043355" cy="5392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箭號: 彎曲 27">
              <a:extLst>
                <a:ext uri="{FF2B5EF4-FFF2-40B4-BE49-F238E27FC236}">
                  <a16:creationId xmlns:a16="http://schemas.microsoft.com/office/drawing/2014/main" id="{5F3C68B9-C551-495C-B7A9-00AE6D4A4B18}"/>
                </a:ext>
              </a:extLst>
            </p:cNvPr>
            <p:cNvSpPr/>
            <p:nvPr/>
          </p:nvSpPr>
          <p:spPr>
            <a:xfrm flipH="1">
              <a:off x="1903950" y="747527"/>
              <a:ext cx="461107" cy="398586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5F28DC7-9C79-43BA-8D0A-EBA1F5379ECF}"/>
                </a:ext>
              </a:extLst>
            </p:cNvPr>
            <p:cNvSpPr txBox="1"/>
            <p:nvPr/>
          </p:nvSpPr>
          <p:spPr>
            <a:xfrm>
              <a:off x="210076" y="221208"/>
              <a:ext cx="734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(0, 0)</a:t>
              </a:r>
            </a:p>
            <a:p>
              <a:endParaRPr lang="zh-TW" altLang="en-US" dirty="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E2730616-DFA6-4CD2-9729-4C60EF6DAF07}"/>
                </a:ext>
              </a:extLst>
            </p:cNvPr>
            <p:cNvSpPr txBox="1"/>
            <p:nvPr/>
          </p:nvSpPr>
          <p:spPr>
            <a:xfrm>
              <a:off x="1787291" y="1221976"/>
              <a:ext cx="2086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Tranparency</a:t>
              </a:r>
              <a:r>
                <a:rPr lang="en-US" altLang="zh-TW" dirty="0"/>
                <a:t> = 255</a:t>
              </a:r>
            </a:p>
            <a:p>
              <a:endParaRPr lang="zh-TW" altLang="en-US" dirty="0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B6944E0-B0A1-4505-909D-5C0B08BDC79A}"/>
              </a:ext>
            </a:extLst>
          </p:cNvPr>
          <p:cNvGrpSpPr/>
          <p:nvPr/>
        </p:nvGrpSpPr>
        <p:grpSpPr>
          <a:xfrm>
            <a:off x="3975368" y="2212283"/>
            <a:ext cx="4092160" cy="3115299"/>
            <a:chOff x="236018" y="2675065"/>
            <a:chExt cx="3501705" cy="2350786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C65CB2A-4739-4AAC-B085-5B0E1E2FB8F1}"/>
                </a:ext>
              </a:extLst>
            </p:cNvPr>
            <p:cNvSpPr txBox="1"/>
            <p:nvPr/>
          </p:nvSpPr>
          <p:spPr>
            <a:xfrm>
              <a:off x="1481514" y="4379520"/>
              <a:ext cx="135010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Transparent</a:t>
              </a:r>
              <a:r>
                <a:rPr lang="en-US" altLang="zh-TW" dirty="0">
                  <a:solidFill>
                    <a:schemeClr val="bg1"/>
                  </a:solidFill>
                </a:rPr>
                <a:t> </a:t>
              </a:r>
              <a:r>
                <a:rPr lang="en-US" altLang="zh-TW" dirty="0"/>
                <a:t>surface</a:t>
              </a:r>
              <a:endParaRPr lang="zh-TW" altLang="en-US" dirty="0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1F83FBF-8E56-43DF-8685-9FFD15CE4D37}"/>
                </a:ext>
              </a:extLst>
            </p:cNvPr>
            <p:cNvSpPr/>
            <p:nvPr/>
          </p:nvSpPr>
          <p:spPr>
            <a:xfrm>
              <a:off x="671645" y="3001108"/>
              <a:ext cx="2969847" cy="13975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4D3B106-BE2E-4120-B250-E9BB08B578E6}"/>
                </a:ext>
              </a:extLst>
            </p:cNvPr>
            <p:cNvSpPr/>
            <p:nvPr/>
          </p:nvSpPr>
          <p:spPr>
            <a:xfrm>
              <a:off x="671644" y="3003513"/>
              <a:ext cx="1043355" cy="539261"/>
            </a:xfrm>
            <a:prstGeom prst="rect">
              <a:avLst/>
            </a:prstGeom>
            <a:solidFill>
              <a:schemeClr val="accent4">
                <a:alpha val="48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箭號: 彎曲 6">
              <a:extLst>
                <a:ext uri="{FF2B5EF4-FFF2-40B4-BE49-F238E27FC236}">
                  <a16:creationId xmlns:a16="http://schemas.microsoft.com/office/drawing/2014/main" id="{41860B73-9814-4628-B731-3C73A0BA0C21}"/>
                </a:ext>
              </a:extLst>
            </p:cNvPr>
            <p:cNvSpPr/>
            <p:nvPr/>
          </p:nvSpPr>
          <p:spPr>
            <a:xfrm flipH="1">
              <a:off x="1920072" y="3087448"/>
              <a:ext cx="461107" cy="398586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5D950FA-1FFF-4769-B5CF-47CD3AA5F73B}"/>
                </a:ext>
              </a:extLst>
            </p:cNvPr>
            <p:cNvSpPr txBox="1"/>
            <p:nvPr/>
          </p:nvSpPr>
          <p:spPr>
            <a:xfrm>
              <a:off x="1651013" y="3409497"/>
              <a:ext cx="2086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Tranparency</a:t>
              </a:r>
              <a:r>
                <a:rPr lang="en-US" altLang="zh-TW" dirty="0"/>
                <a:t> = 128</a:t>
              </a:r>
            </a:p>
            <a:p>
              <a:endParaRPr lang="zh-TW" altLang="en-US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1AA37C2-1D23-4462-88A9-CEEA24AD8D7C}"/>
                </a:ext>
              </a:extLst>
            </p:cNvPr>
            <p:cNvSpPr txBox="1"/>
            <p:nvPr/>
          </p:nvSpPr>
          <p:spPr>
            <a:xfrm>
              <a:off x="236018" y="2675065"/>
              <a:ext cx="734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(0, 0)</a:t>
              </a:r>
            </a:p>
            <a:p>
              <a:endParaRPr lang="zh-TW" altLang="en-US" dirty="0"/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C9ED7A1-F168-4D3E-9F81-780147E90DD7}"/>
              </a:ext>
            </a:extLst>
          </p:cNvPr>
          <p:cNvGrpSpPr/>
          <p:nvPr/>
        </p:nvGrpSpPr>
        <p:grpSpPr>
          <a:xfrm>
            <a:off x="8067528" y="2107341"/>
            <a:ext cx="4024945" cy="3200259"/>
            <a:chOff x="236018" y="4853413"/>
            <a:chExt cx="3501705" cy="2394389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75EA9A02-C853-4F63-8C01-E6D6E7F70E32}"/>
                </a:ext>
              </a:extLst>
            </p:cNvPr>
            <p:cNvSpPr txBox="1"/>
            <p:nvPr/>
          </p:nvSpPr>
          <p:spPr>
            <a:xfrm>
              <a:off x="1437113" y="6601471"/>
              <a:ext cx="135010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Transparent</a:t>
              </a:r>
              <a:r>
                <a:rPr lang="en-US" altLang="zh-TW" dirty="0">
                  <a:solidFill>
                    <a:schemeClr val="bg1"/>
                  </a:solidFill>
                </a:rPr>
                <a:t> </a:t>
              </a:r>
              <a:r>
                <a:rPr lang="en-US" altLang="zh-TW" dirty="0"/>
                <a:t>surface</a:t>
              </a:r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FF22101-D72C-400E-B626-BABA7D27DB3B}"/>
                </a:ext>
              </a:extLst>
            </p:cNvPr>
            <p:cNvSpPr/>
            <p:nvPr/>
          </p:nvSpPr>
          <p:spPr>
            <a:xfrm>
              <a:off x="671645" y="5239291"/>
              <a:ext cx="2969847" cy="13975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435368C-30CF-44B9-8812-6FE6041F3FAF}"/>
                </a:ext>
              </a:extLst>
            </p:cNvPr>
            <p:cNvSpPr/>
            <p:nvPr/>
          </p:nvSpPr>
          <p:spPr>
            <a:xfrm>
              <a:off x="671644" y="5239291"/>
              <a:ext cx="1043355" cy="5392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箭號: 彎曲 33">
              <a:extLst>
                <a:ext uri="{FF2B5EF4-FFF2-40B4-BE49-F238E27FC236}">
                  <a16:creationId xmlns:a16="http://schemas.microsoft.com/office/drawing/2014/main" id="{41BBF52E-C541-4E7B-A6C0-0E7E7C175E16}"/>
                </a:ext>
              </a:extLst>
            </p:cNvPr>
            <p:cNvSpPr/>
            <p:nvPr/>
          </p:nvSpPr>
          <p:spPr>
            <a:xfrm flipH="1">
              <a:off x="1920072" y="5324896"/>
              <a:ext cx="461107" cy="398586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D35FAC01-14DE-4640-9B4A-B287736E5EA7}"/>
                </a:ext>
              </a:extLst>
            </p:cNvPr>
            <p:cNvSpPr txBox="1"/>
            <p:nvPr/>
          </p:nvSpPr>
          <p:spPr>
            <a:xfrm>
              <a:off x="1651013" y="5646945"/>
              <a:ext cx="2086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Tranparency</a:t>
              </a:r>
              <a:r>
                <a:rPr lang="en-US" altLang="zh-TW" dirty="0"/>
                <a:t> = 0</a:t>
              </a:r>
            </a:p>
            <a:p>
              <a:endParaRPr lang="zh-TW" altLang="en-US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A1857E5D-070F-4134-812E-2B5FAF6CC203}"/>
                </a:ext>
              </a:extLst>
            </p:cNvPr>
            <p:cNvSpPr txBox="1"/>
            <p:nvPr/>
          </p:nvSpPr>
          <p:spPr>
            <a:xfrm>
              <a:off x="236018" y="4853413"/>
              <a:ext cx="734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(0, 0)</a:t>
              </a:r>
            </a:p>
            <a:p>
              <a:endParaRPr lang="zh-TW" altLang="en-US" dirty="0"/>
            </a:p>
          </p:txBody>
        </p:sp>
      </p:grp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FACD9856-7903-49F8-ABB5-C213C243BCA9}"/>
              </a:ext>
            </a:extLst>
          </p:cNvPr>
          <p:cNvSpPr/>
          <p:nvPr/>
        </p:nvSpPr>
        <p:spPr>
          <a:xfrm>
            <a:off x="435602" y="2658583"/>
            <a:ext cx="83975" cy="83975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流程圖: 接點 40">
            <a:extLst>
              <a:ext uri="{FF2B5EF4-FFF2-40B4-BE49-F238E27FC236}">
                <a16:creationId xmlns:a16="http://schemas.microsoft.com/office/drawing/2014/main" id="{E2DC83A2-6C33-419B-8A8D-63EDE411CA0E}"/>
              </a:ext>
            </a:extLst>
          </p:cNvPr>
          <p:cNvSpPr/>
          <p:nvPr/>
        </p:nvSpPr>
        <p:spPr>
          <a:xfrm>
            <a:off x="4442461" y="2604173"/>
            <a:ext cx="83975" cy="83975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流程圖: 接點 41">
            <a:extLst>
              <a:ext uri="{FF2B5EF4-FFF2-40B4-BE49-F238E27FC236}">
                <a16:creationId xmlns:a16="http://schemas.microsoft.com/office/drawing/2014/main" id="{EE579096-0035-4159-9841-2AA5B3C3E802}"/>
              </a:ext>
            </a:extLst>
          </p:cNvPr>
          <p:cNvSpPr/>
          <p:nvPr/>
        </p:nvSpPr>
        <p:spPr>
          <a:xfrm>
            <a:off x="8526259" y="2581104"/>
            <a:ext cx="83975" cy="83975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239F3C7C-CC01-4467-AA1F-D270EAEE5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434" y="118579"/>
            <a:ext cx="200574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 panose="020B0509030403020204" pitchFamily="49" charset="0"/>
              </a:rPr>
              <a:t>pygame.draw.rect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49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6572C14-9432-4A17-9120-A20EAE87DDE0}"/>
              </a:ext>
            </a:extLst>
          </p:cNvPr>
          <p:cNvSpPr/>
          <p:nvPr/>
        </p:nvSpPr>
        <p:spPr>
          <a:xfrm>
            <a:off x="3566209" y="1370958"/>
            <a:ext cx="4650154" cy="25307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C65CB2A-4739-4AAC-B085-5B0E1E2FB8F1}"/>
              </a:ext>
            </a:extLst>
          </p:cNvPr>
          <p:cNvSpPr txBox="1"/>
          <p:nvPr/>
        </p:nvSpPr>
        <p:spPr>
          <a:xfrm>
            <a:off x="6126266" y="2767764"/>
            <a:ext cx="135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Transparent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/>
              <a:t>surface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8FB57E3-5B6C-4CF1-97D8-A9ABB3B7A39B}"/>
              </a:ext>
            </a:extLst>
          </p:cNvPr>
          <p:cNvSpPr txBox="1"/>
          <p:nvPr/>
        </p:nvSpPr>
        <p:spPr>
          <a:xfrm>
            <a:off x="6218740" y="1484148"/>
            <a:ext cx="237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WIN SURFACE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F83FBF-8E56-43DF-8685-9FFD15CE4D37}"/>
              </a:ext>
            </a:extLst>
          </p:cNvPr>
          <p:cNvSpPr/>
          <p:nvPr/>
        </p:nvSpPr>
        <p:spPr>
          <a:xfrm>
            <a:off x="4506527" y="1990514"/>
            <a:ext cx="2969847" cy="13975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D3B106-BE2E-4120-B250-E9BB08B578E6}"/>
              </a:ext>
            </a:extLst>
          </p:cNvPr>
          <p:cNvSpPr/>
          <p:nvPr/>
        </p:nvSpPr>
        <p:spPr>
          <a:xfrm>
            <a:off x="4506526" y="1999960"/>
            <a:ext cx="1043355" cy="539261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1AA37C2-1D23-4462-88A9-CEEA24AD8D7C}"/>
              </a:ext>
            </a:extLst>
          </p:cNvPr>
          <p:cNvSpPr txBox="1"/>
          <p:nvPr/>
        </p:nvSpPr>
        <p:spPr>
          <a:xfrm>
            <a:off x="4070900" y="1664471"/>
            <a:ext cx="73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(0, 0)</a:t>
            </a:r>
          </a:p>
          <a:p>
            <a:endParaRPr lang="zh-TW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80A58D-0191-41B9-984F-0A44EEFF9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322" y="175041"/>
            <a:ext cx="104335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 panose="020B0509030403020204" pitchFamily="49" charset="0"/>
              </a:rPr>
              <a:t>win.blit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44</Words>
  <Application>Microsoft Office PowerPoint</Application>
  <PresentationFormat>寬螢幕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徐茂根 XU,MAO-GEN</dc:creator>
  <cp:lastModifiedBy>徐茂根 XU,MAO-GEN</cp:lastModifiedBy>
  <cp:revision>5</cp:revision>
  <dcterms:created xsi:type="dcterms:W3CDTF">2021-07-28T07:02:38Z</dcterms:created>
  <dcterms:modified xsi:type="dcterms:W3CDTF">2021-07-29T13:56:30Z</dcterms:modified>
</cp:coreProperties>
</file>