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8" r:id="rId5"/>
    <p:sldId id="257" r:id="rId6"/>
    <p:sldId id="268" r:id="rId7"/>
    <p:sldId id="259" r:id="rId8"/>
    <p:sldId id="269" r:id="rId9"/>
    <p:sldId id="260" r:id="rId10"/>
    <p:sldId id="261" r:id="rId11"/>
    <p:sldId id="270" r:id="rId12"/>
    <p:sldId id="271" r:id="rId13"/>
    <p:sldId id="274" r:id="rId14"/>
    <p:sldId id="262" r:id="rId15"/>
    <p:sldId id="272" r:id="rId16"/>
    <p:sldId id="263" r:id="rId17"/>
    <p:sldId id="280" r:id="rId18"/>
    <p:sldId id="281" r:id="rId19"/>
    <p:sldId id="264" r:id="rId20"/>
    <p:sldId id="265" r:id="rId21"/>
    <p:sldId id="273" r:id="rId22"/>
    <p:sldId id="275" r:id="rId23"/>
    <p:sldId id="276" r:id="rId24"/>
    <p:sldId id="277" r:id="rId25"/>
    <p:sldId id="278" r:id="rId26"/>
    <p:sldId id="279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3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57592" y="6647777"/>
            <a:ext cx="586408" cy="216024"/>
          </a:xfrm>
        </p:spPr>
        <p:txBody>
          <a:bodyPr lIns="36000" rIns="36000"/>
          <a:lstStyle>
            <a:lvl1pPr algn="r">
              <a:defRPr/>
            </a:lvl1pPr>
          </a:lstStyle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9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9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44958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99992" y="1052736"/>
            <a:ext cx="4464496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68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0" y="1052736"/>
            <a:ext cx="449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0" y="1700808"/>
            <a:ext cx="44973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99992" y="1052736"/>
            <a:ext cx="44644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499992" y="1700808"/>
            <a:ext cx="446449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3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5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3465513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16632"/>
            <a:ext cx="5317430" cy="65527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0" y="620688"/>
            <a:ext cx="3465513" cy="6048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9000492" y="-99392"/>
            <a:ext cx="108012" cy="6552728"/>
          </a:xfrm>
          <a:prstGeom prst="triangle">
            <a:avLst>
              <a:gd name="adj" fmla="val 53243"/>
            </a:avLst>
          </a:prstGeom>
          <a:gradFill flip="none" rotWithShape="1">
            <a:gsLst>
              <a:gs pos="0">
                <a:srgbClr val="5BBDFF"/>
              </a:gs>
              <a:gs pos="45000">
                <a:srgbClr val="0099FF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44624"/>
            <a:ext cx="896448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0" y="1052736"/>
            <a:ext cx="9000492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372200" y="6657649"/>
            <a:ext cx="2133600" cy="227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D4A6-2E82-426E-8CAA-A7BDBFA176D8}" type="datetimeFigureOut">
              <a:rPr lang="zh-TW" altLang="en-US" smtClean="0"/>
              <a:t>2016/8/22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59632" y="6669360"/>
            <a:ext cx="3168352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94104" y="6669360"/>
            <a:ext cx="586408" cy="216024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E317-E891-48D5-982F-0C7BBA8BB5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653" y="6623382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Dart Point</a:t>
            </a:r>
            <a:r>
              <a:rPr lang="en-US" altLang="zh-TW" sz="1000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2016  </a:t>
            </a:r>
            <a:r>
              <a:rPr lang="zh-TW" altLang="en-US" sz="1000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太琦</a:t>
            </a:r>
            <a:endParaRPr lang="zh-TW" altLang="en-US" sz="1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9000492" y="115614"/>
            <a:ext cx="108012" cy="6337722"/>
          </a:xfrm>
          <a:custGeom>
            <a:avLst/>
            <a:gdLst>
              <a:gd name="connsiteX0" fmla="*/ 63801 w 126863"/>
              <a:gd name="connsiteY0" fmla="*/ 0 h 6453352"/>
              <a:gd name="connsiteX1" fmla="*/ 74311 w 126863"/>
              <a:gd name="connsiteY1" fmla="*/ 1513489 h 6453352"/>
              <a:gd name="connsiteX2" fmla="*/ 738 w 126863"/>
              <a:gd name="connsiteY2" fmla="*/ 5244662 h 6453352"/>
              <a:gd name="connsiteX3" fmla="*/ 126863 w 126863"/>
              <a:gd name="connsiteY3" fmla="*/ 6453352 h 645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63" h="6453352">
                <a:moveTo>
                  <a:pt x="63801" y="0"/>
                </a:moveTo>
                <a:cubicBezTo>
                  <a:pt x="74311" y="319689"/>
                  <a:pt x="84821" y="639379"/>
                  <a:pt x="74311" y="1513489"/>
                </a:cubicBezTo>
                <a:cubicBezTo>
                  <a:pt x="63801" y="2387599"/>
                  <a:pt x="-8021" y="4421352"/>
                  <a:pt x="738" y="5244662"/>
                </a:cubicBezTo>
                <a:cubicBezTo>
                  <a:pt x="9497" y="6067972"/>
                  <a:pt x="68180" y="6260662"/>
                  <a:pt x="126863" y="6453352"/>
                </a:cubicBezTo>
              </a:path>
            </a:pathLst>
          </a:custGeom>
          <a:noFill/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9000492" y="6479625"/>
            <a:ext cx="108012" cy="189476"/>
            <a:chOff x="9000492" y="6479625"/>
            <a:chExt cx="154072" cy="189476"/>
          </a:xfrm>
        </p:grpSpPr>
        <p:sp>
          <p:nvSpPr>
            <p:cNvPr id="11" name="矩形 10"/>
            <p:cNvSpPr/>
            <p:nvPr userDrawn="1"/>
          </p:nvSpPr>
          <p:spPr>
            <a:xfrm>
              <a:off x="9000492" y="6479625"/>
              <a:ext cx="143508" cy="45719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9002164" y="6551633"/>
              <a:ext cx="143508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9011056" y="6623382"/>
              <a:ext cx="14350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橢圓 7"/>
          <p:cNvSpPr/>
          <p:nvPr/>
        </p:nvSpPr>
        <p:spPr>
          <a:xfrm>
            <a:off x="9001664" y="6381328"/>
            <a:ext cx="99434" cy="72008"/>
          </a:xfrm>
          <a:prstGeom prst="ellipse">
            <a:avLst/>
          </a:prstGeom>
          <a:noFill/>
          <a:ln w="95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9013636" y="6260309"/>
            <a:ext cx="45719" cy="45719"/>
          </a:xfrm>
          <a:prstGeom prst="ellipse">
            <a:avLst/>
          </a:prstGeom>
          <a:noFill/>
          <a:ln w="95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029070" y="6047576"/>
            <a:ext cx="45719" cy="45719"/>
          </a:xfrm>
          <a:prstGeom prst="ellipse">
            <a:avLst/>
          </a:prstGeom>
          <a:noFill/>
          <a:ln w="95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045791" y="6165304"/>
            <a:ext cx="45719" cy="45719"/>
          </a:xfrm>
          <a:prstGeom prst="ellipse">
            <a:avLst/>
          </a:prstGeom>
          <a:noFill/>
          <a:ln w="95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9045215" y="5805264"/>
            <a:ext cx="45719" cy="45719"/>
          </a:xfrm>
          <a:prstGeom prst="ellipse">
            <a:avLst/>
          </a:prstGeom>
          <a:noFill/>
          <a:ln w="95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045214" y="5229200"/>
            <a:ext cx="45719" cy="45719"/>
          </a:xfrm>
          <a:prstGeom prst="ellipse">
            <a:avLst/>
          </a:prstGeom>
          <a:noFill/>
          <a:ln w="95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1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RDS</a:t>
            </a:r>
            <a:r>
              <a:rPr lang="zh-TW" altLang="en-US" dirty="0" smtClean="0"/>
              <a:t> </a:t>
            </a:r>
            <a:r>
              <a:rPr lang="en-US" altLang="zh-TW" dirty="0"/>
              <a:t>A</a:t>
            </a:r>
            <a:r>
              <a:rPr lang="en-US" altLang="zh-TW" dirty="0" smtClean="0"/>
              <a:t>dvance 2016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2016/08/03 start</a:t>
            </a:r>
          </a:p>
          <a:p>
            <a:r>
              <a:rPr lang="en-US" altLang="zh-TW" dirty="0" smtClean="0"/>
              <a:t>Last update </a:t>
            </a:r>
            <a:r>
              <a:rPr lang="en-US" altLang="zh-TW" smtClean="0"/>
              <a:t>: </a:t>
            </a:r>
            <a:r>
              <a:rPr lang="en-US" altLang="zh-TW" smtClean="0"/>
              <a:t>2016/08/23</a:t>
            </a:r>
            <a:r>
              <a:rPr lang="en-US" altLang="zh-TW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40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Now, could login with new Supervisor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8622"/>
            <a:ext cx="4296375" cy="3915322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12" idx="1"/>
          </p:cNvCxnSpPr>
          <p:nvPr/>
        </p:nvCxnSpPr>
        <p:spPr>
          <a:xfrm flipH="1">
            <a:off x="3131840" y="2707619"/>
            <a:ext cx="1872208" cy="456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2" idx="1"/>
          </p:cNvCxnSpPr>
          <p:nvPr/>
        </p:nvCxnSpPr>
        <p:spPr>
          <a:xfrm flipH="1">
            <a:off x="4067944" y="2707619"/>
            <a:ext cx="936104" cy="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004048" y="1968955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Spa company </a:t>
            </a:r>
            <a:r>
              <a:rPr lang="en-US" altLang="zh-TW" dirty="0"/>
              <a:t>C</a:t>
            </a:r>
            <a:r>
              <a:rPr lang="en-US" altLang="zh-TW" dirty="0" smtClean="0"/>
              <a:t>ode &amp; Name </a:t>
            </a:r>
            <a:br>
              <a:rPr lang="en-US" altLang="zh-TW" dirty="0" smtClean="0"/>
            </a:br>
            <a:r>
              <a:rPr lang="en-US" altLang="zh-TW" dirty="0" smtClean="0"/>
              <a:t>Already as setup ! </a:t>
            </a:r>
          </a:p>
          <a:p>
            <a:r>
              <a:rPr lang="en-US" altLang="zh-TW" i="1" dirty="0" smtClean="0"/>
              <a:t>(No need to input them, by default program checking admin.ini file in root directory, and automatically set them)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163509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forget the ID/PW for MIS Supervisor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577465" cy="23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71" y="1628800"/>
            <a:ext cx="2577465" cy="34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2577465" cy="23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23528" y="3429000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959667" y="3883937"/>
            <a:ext cx="2218099" cy="578927"/>
          </a:xfrm>
          <a:custGeom>
            <a:avLst/>
            <a:gdLst>
              <a:gd name="connsiteX0" fmla="*/ 0 w 2218099"/>
              <a:gd name="connsiteY0" fmla="*/ 0 h 578927"/>
              <a:gd name="connsiteX1" fmla="*/ 1285592 w 2218099"/>
              <a:gd name="connsiteY1" fmla="*/ 570368 h 578927"/>
              <a:gd name="connsiteX2" fmla="*/ 2218099 w 2218099"/>
              <a:gd name="connsiteY2" fmla="*/ 289711 h 5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099" h="578927">
                <a:moveTo>
                  <a:pt x="0" y="0"/>
                </a:moveTo>
                <a:cubicBezTo>
                  <a:pt x="457954" y="261041"/>
                  <a:pt x="915909" y="522083"/>
                  <a:pt x="1285592" y="570368"/>
                </a:cubicBezTo>
                <a:cubicBezTo>
                  <a:pt x="1655275" y="618653"/>
                  <a:pt x="1936687" y="454182"/>
                  <a:pt x="2218099" y="289711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11960" y="4581128"/>
            <a:ext cx="936104" cy="326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211960" y="4293096"/>
            <a:ext cx="936104" cy="28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4861711" y="4028792"/>
            <a:ext cx="1611517" cy="1552986"/>
          </a:xfrm>
          <a:custGeom>
            <a:avLst/>
            <a:gdLst>
              <a:gd name="connsiteX0" fmla="*/ 0 w 1611517"/>
              <a:gd name="connsiteY0" fmla="*/ 887240 h 1552986"/>
              <a:gd name="connsiteX1" fmla="*/ 1050202 w 1611517"/>
              <a:gd name="connsiteY1" fmla="*/ 1520982 h 1552986"/>
              <a:gd name="connsiteX2" fmla="*/ 1611517 w 1611517"/>
              <a:gd name="connsiteY2" fmla="*/ 0 h 155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1517" h="1552986">
                <a:moveTo>
                  <a:pt x="0" y="887240"/>
                </a:moveTo>
                <a:cubicBezTo>
                  <a:pt x="390808" y="1278047"/>
                  <a:pt x="781616" y="1668855"/>
                  <a:pt x="1050202" y="1520982"/>
                </a:cubicBezTo>
                <a:cubicBezTo>
                  <a:pt x="1318788" y="1373109"/>
                  <a:pt x="1465152" y="686554"/>
                  <a:pt x="1611517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88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Current Login User </a:t>
            </a:r>
            <a:br>
              <a:rPr lang="en-US" altLang="zh-TW" dirty="0" smtClean="0"/>
            </a:br>
            <a:r>
              <a:rPr lang="en-US" altLang="zh-TW" dirty="0" smtClean="0"/>
              <a:t>Shows @ bottom of Menu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5576" y="2492896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Dash board.</a:t>
            </a:r>
          </a:p>
          <a:p>
            <a:r>
              <a:rPr lang="en-US" altLang="zh-TW" dirty="0" smtClean="0"/>
              <a:t>TBD….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53128"/>
            <a:ext cx="2619741" cy="27578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652120" y="4293095"/>
            <a:ext cx="648072" cy="317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7819"/>
            <a:ext cx="51625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60162" y="5301208"/>
            <a:ext cx="648072" cy="317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42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 Beginning, No any items in List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9" y="1052736"/>
            <a:ext cx="2033587" cy="118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5222"/>
            <a:ext cx="3667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下箭號 2"/>
          <p:cNvSpPr/>
          <p:nvPr/>
        </p:nvSpPr>
        <p:spPr>
          <a:xfrm>
            <a:off x="1907704" y="2348880"/>
            <a:ext cx="203473" cy="28803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38" y="1052736"/>
            <a:ext cx="2113598" cy="118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11890"/>
            <a:ext cx="3667125" cy="38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>
          <a:xfrm>
            <a:off x="6291314" y="2348880"/>
            <a:ext cx="203473" cy="28803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1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Add User (1/2)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34714"/>
            <a:ext cx="4191586" cy="44125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35330"/>
            <a:ext cx="4191000" cy="441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2940973" y="54452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3453414" y="5903650"/>
            <a:ext cx="1473693" cy="550643"/>
          </a:xfrm>
          <a:custGeom>
            <a:avLst/>
            <a:gdLst>
              <a:gd name="connsiteX0" fmla="*/ 0 w 1473693"/>
              <a:gd name="connsiteY0" fmla="*/ 0 h 550643"/>
              <a:gd name="connsiteX1" fmla="*/ 1083075 w 1473693"/>
              <a:gd name="connsiteY1" fmla="*/ 550416 h 550643"/>
              <a:gd name="connsiteX2" fmla="*/ 1473693 w 1473693"/>
              <a:gd name="connsiteY2" fmla="*/ 53267 h 55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693" h="550643">
                <a:moveTo>
                  <a:pt x="0" y="0"/>
                </a:moveTo>
                <a:cubicBezTo>
                  <a:pt x="418730" y="270769"/>
                  <a:pt x="837460" y="541538"/>
                  <a:pt x="1083075" y="550416"/>
                </a:cubicBezTo>
                <a:cubicBezTo>
                  <a:pt x="1328691" y="559294"/>
                  <a:pt x="1401192" y="306280"/>
                  <a:pt x="1473693" y="5326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 Add User (2/2)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191000" cy="443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72" y="1412776"/>
            <a:ext cx="4191000" cy="441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3434408" y="53201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2095130" y="4545367"/>
            <a:ext cx="1855433" cy="1658501"/>
          </a:xfrm>
          <a:custGeom>
            <a:avLst/>
            <a:gdLst>
              <a:gd name="connsiteX0" fmla="*/ 1855433 w 1855433"/>
              <a:gd name="connsiteY0" fmla="*/ 1225118 h 1658501"/>
              <a:gd name="connsiteX1" fmla="*/ 1225119 w 1855433"/>
              <a:gd name="connsiteY1" fmla="*/ 1589103 h 1658501"/>
              <a:gd name="connsiteX2" fmla="*/ 0 w 1855433"/>
              <a:gd name="connsiteY2" fmla="*/ 0 h 165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1658501">
                <a:moveTo>
                  <a:pt x="1855433" y="1225118"/>
                </a:moveTo>
                <a:cubicBezTo>
                  <a:pt x="1694895" y="1509203"/>
                  <a:pt x="1534358" y="1793289"/>
                  <a:pt x="1225119" y="1589103"/>
                </a:cubicBezTo>
                <a:cubicBezTo>
                  <a:pt x="915880" y="1384917"/>
                  <a:pt x="457940" y="69245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54794" y="4110551"/>
            <a:ext cx="879614" cy="326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311371" y="3413319"/>
            <a:ext cx="1296140" cy="750308"/>
          </a:xfrm>
          <a:custGeom>
            <a:avLst/>
            <a:gdLst>
              <a:gd name="connsiteX0" fmla="*/ 0 w 1296140"/>
              <a:gd name="connsiteY0" fmla="*/ 750308 h 750308"/>
              <a:gd name="connsiteX1" fmla="*/ 763479 w 1296140"/>
              <a:gd name="connsiteY1" fmla="*/ 111116 h 750308"/>
              <a:gd name="connsiteX2" fmla="*/ 1296140 w 1296140"/>
              <a:gd name="connsiteY2" fmla="*/ 4584 h 75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6140" h="750308">
                <a:moveTo>
                  <a:pt x="0" y="750308"/>
                </a:moveTo>
                <a:cubicBezTo>
                  <a:pt x="273728" y="492855"/>
                  <a:pt x="547456" y="235403"/>
                  <a:pt x="763479" y="111116"/>
                </a:cubicBezTo>
                <a:cubicBezTo>
                  <a:pt x="979502" y="-13171"/>
                  <a:pt x="1137821" y="-4294"/>
                  <a:pt x="1296140" y="4584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3589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36292" y="3794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08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4624"/>
            <a:ext cx="8964488" cy="6480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RDS Admin: Add 4 user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1553"/>
            <a:ext cx="3143250" cy="330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92696"/>
            <a:ext cx="3143250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02" y="2492896"/>
            <a:ext cx="3143250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66160"/>
            <a:ext cx="3143250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46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User information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667125" cy="38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31" y="1628800"/>
            <a:ext cx="3667125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259632" y="3123461"/>
            <a:ext cx="2395373" cy="305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093743" y="3429000"/>
            <a:ext cx="1890943" cy="736846"/>
          </a:xfrm>
          <a:custGeom>
            <a:avLst/>
            <a:gdLst>
              <a:gd name="connsiteX0" fmla="*/ 0 w 1890943"/>
              <a:gd name="connsiteY0" fmla="*/ 0 h 736846"/>
              <a:gd name="connsiteX1" fmla="*/ 790112 w 1890943"/>
              <a:gd name="connsiteY1" fmla="*/ 541537 h 736846"/>
              <a:gd name="connsiteX2" fmla="*/ 1890943 w 1890943"/>
              <a:gd name="connsiteY2" fmla="*/ 736846 h 73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943" h="736846">
                <a:moveTo>
                  <a:pt x="0" y="0"/>
                </a:moveTo>
                <a:cubicBezTo>
                  <a:pt x="237477" y="209364"/>
                  <a:pt x="474955" y="418729"/>
                  <a:pt x="790112" y="541537"/>
                </a:cubicBezTo>
                <a:cubicBezTo>
                  <a:pt x="1105269" y="664345"/>
                  <a:pt x="1498106" y="700595"/>
                  <a:pt x="1890943" y="736846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36203" y="3419708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it,  then double click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35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Edit User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08800"/>
            <a:ext cx="3667125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23" y="2108800"/>
            <a:ext cx="3667125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2555776" y="5589240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3204839" y="5841507"/>
            <a:ext cx="2050742" cy="525425"/>
          </a:xfrm>
          <a:custGeom>
            <a:avLst/>
            <a:gdLst>
              <a:gd name="connsiteX0" fmla="*/ 0 w 2050742"/>
              <a:gd name="connsiteY0" fmla="*/ 0 h 525425"/>
              <a:gd name="connsiteX1" fmla="*/ 1180730 w 2050742"/>
              <a:gd name="connsiteY1" fmla="*/ 523782 h 525425"/>
              <a:gd name="connsiteX2" fmla="*/ 2050742 w 2050742"/>
              <a:gd name="connsiteY2" fmla="*/ 133165 h 5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742" h="525425">
                <a:moveTo>
                  <a:pt x="0" y="0"/>
                </a:moveTo>
                <a:cubicBezTo>
                  <a:pt x="419470" y="250794"/>
                  <a:pt x="838940" y="501588"/>
                  <a:pt x="1180730" y="523782"/>
                </a:cubicBezTo>
                <a:cubicBezTo>
                  <a:pt x="1522520" y="545976"/>
                  <a:pt x="1786631" y="339570"/>
                  <a:pt x="2050742" y="13316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312132" y="3284984"/>
            <a:ext cx="1750530" cy="158417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53918" y="3236952"/>
            <a:ext cx="1750530" cy="158417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23528" y="1412776"/>
            <a:ext cx="4163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Field has light Yellow color background,</a:t>
            </a:r>
          </a:p>
          <a:p>
            <a:r>
              <a:rPr lang="en-US" altLang="zh-TW" dirty="0" smtClean="0"/>
              <a:t>Means they can not be changed.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10196" y="1412776"/>
            <a:ext cx="366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Field has White color background,</a:t>
            </a:r>
          </a:p>
          <a:p>
            <a:r>
              <a:rPr lang="en-US" altLang="zh-TW" dirty="0" smtClean="0"/>
              <a:t>Means they can be Edited.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786883" y="5589240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7981025" y="5868046"/>
            <a:ext cx="316716" cy="417251"/>
          </a:xfrm>
          <a:custGeom>
            <a:avLst/>
            <a:gdLst>
              <a:gd name="connsiteX0" fmla="*/ 310719 w 316716"/>
              <a:gd name="connsiteY0" fmla="*/ 0 h 417251"/>
              <a:gd name="connsiteX1" fmla="*/ 275208 w 316716"/>
              <a:gd name="connsiteY1" fmla="*/ 319596 h 417251"/>
              <a:gd name="connsiteX2" fmla="*/ 0 w 316716"/>
              <a:gd name="connsiteY2" fmla="*/ 417251 h 41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16" h="417251">
                <a:moveTo>
                  <a:pt x="310719" y="0"/>
                </a:moveTo>
                <a:cubicBezTo>
                  <a:pt x="318856" y="125027"/>
                  <a:pt x="326994" y="250054"/>
                  <a:pt x="275208" y="319596"/>
                </a:cubicBezTo>
                <a:cubicBezTo>
                  <a:pt x="223422" y="389138"/>
                  <a:pt x="111711" y="403194"/>
                  <a:pt x="0" y="417251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638756" y="6142524"/>
            <a:ext cx="24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Press Save will go back as left screen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1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Reject CR/Eng. Login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3529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55" y="1268760"/>
            <a:ext cx="43148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4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4624"/>
            <a:ext cx="8964488" cy="61671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Authorization of RDS (2016 New)  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615665"/>
              </p:ext>
            </p:extLst>
          </p:nvPr>
        </p:nvGraphicFramePr>
        <p:xfrm>
          <a:off x="107504" y="836712"/>
          <a:ext cx="882047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296144"/>
                <a:gridCol w="3024336"/>
                <a:gridCol w="2880320"/>
                <a:gridCol w="1115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Code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Role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Can Do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Can</a:t>
                      </a:r>
                      <a:r>
                        <a:rPr lang="en-US" altLang="zh-TW" sz="1400" baseline="0" dirty="0" smtClean="0"/>
                        <a:t> not Do</a:t>
                      </a:r>
                      <a:endParaRPr lang="zh-TW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use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Spa Company </a:t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smtClean="0"/>
                        <a:t>MIS admin.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Build  account for company </a:t>
                      </a:r>
                      <a:r>
                        <a:rPr lang="en-US" altLang="zh-TW" sz="1200" baseline="0" dirty="0" smtClean="0"/>
                        <a:t>11&amp; 12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Build account for Dealer 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Maintain account 10/11/12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>
                          <a:solidFill>
                            <a:srgbClr val="FF0000"/>
                          </a:solidFill>
                        </a:rPr>
                        <a:t>Cover 11 &amp; 12 functions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Build account</a:t>
                      </a:r>
                      <a:r>
                        <a:rPr lang="en-US" altLang="zh-TW" sz="1200" baseline="0" dirty="0" smtClean="0"/>
                        <a:t> for Dealer 21 &amp; 22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Maintain account 20/21/22</a:t>
                      </a:r>
                      <a:endParaRPr lang="zh-TW" alt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 err="1" smtClean="0"/>
                        <a:t>RDSadmin</a:t>
                      </a:r>
                      <a:endParaRPr lang="en-US" altLang="zh-TW" sz="12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 smtClean="0"/>
                        <a:t>RDS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Spa Company</a:t>
                      </a:r>
                    </a:p>
                    <a:p>
                      <a:r>
                        <a:rPr lang="en-US" altLang="zh-TW" sz="1200" dirty="0" smtClean="0"/>
                        <a:t>Manager Level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Statistics</a:t>
                      </a:r>
                      <a:r>
                        <a:rPr lang="en-US" altLang="zh-TW" sz="1200" baseline="0" dirty="0" smtClean="0"/>
                        <a:t> Chart of all Dealer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Statistics chart for specific Dealer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Service Spa Customers (all dealer)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Build/maintain account</a:t>
                      </a:r>
                    </a:p>
                    <a:p>
                      <a:endParaRPr lang="zh-TW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RDSadmin</a:t>
                      </a:r>
                      <a:endParaRPr lang="en-US" altLang="zh-TW" sz="1200" dirty="0" smtClean="0"/>
                    </a:p>
                    <a:p>
                      <a:r>
                        <a:rPr lang="en-US" altLang="zh-TW" sz="1200" dirty="0" smtClean="0"/>
                        <a:t>RDS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Spa Company </a:t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smtClean="0"/>
                        <a:t>Service Level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Service Spa Customers (all dealer)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Build/maintain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Statistics</a:t>
                      </a:r>
                      <a:r>
                        <a:rPr lang="en-US" altLang="zh-TW" sz="1200" baseline="0" dirty="0" smtClean="0"/>
                        <a:t> chart of all Dealer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Statistics chart for specific Dealer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 smtClean="0"/>
                        <a:t>RDS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7504" y="476672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 company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863269"/>
              </p:ext>
            </p:extLst>
          </p:nvPr>
        </p:nvGraphicFramePr>
        <p:xfrm>
          <a:off x="107504" y="3677240"/>
          <a:ext cx="8820471" cy="265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4056"/>
                <a:gridCol w="1296144"/>
                <a:gridCol w="3024336"/>
                <a:gridCol w="2880320"/>
                <a:gridCol w="1115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Code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Role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Can Do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Can</a:t>
                      </a:r>
                      <a:r>
                        <a:rPr lang="en-US" altLang="zh-TW" sz="1400" baseline="0" dirty="0" smtClean="0"/>
                        <a:t> not Do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use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Dealer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/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smtClean="0"/>
                        <a:t>MIS admin.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Build  account for Dealer </a:t>
                      </a:r>
                      <a:r>
                        <a:rPr lang="en-US" altLang="zh-TW" sz="1200" baseline="0" dirty="0" smtClean="0"/>
                        <a:t>21&amp; 22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Maintain account 20/21/22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>
                          <a:solidFill>
                            <a:srgbClr val="FF0000"/>
                          </a:solidFill>
                        </a:rPr>
                        <a:t>Cover 21 &amp; 22 functions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/>
                        <a:t>Build /maintain </a:t>
                      </a:r>
                      <a:r>
                        <a:rPr lang="en-US" altLang="zh-TW" sz="1200" baseline="0" dirty="0" smtClean="0"/>
                        <a:t>for 10/11/12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Build  account for another Dealer</a:t>
                      </a:r>
                      <a:endParaRPr lang="zh-TW" alt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 err="1" smtClean="0"/>
                        <a:t>RDSadmin</a:t>
                      </a:r>
                      <a:endParaRPr lang="en-US" altLang="zh-TW" sz="12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 smtClean="0"/>
                        <a:t>RDS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Dealer</a:t>
                      </a:r>
                    </a:p>
                    <a:p>
                      <a:r>
                        <a:rPr lang="en-US" altLang="zh-TW" sz="1200" dirty="0" smtClean="0"/>
                        <a:t>Manager Level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Statistics chart for Dealer itself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baseline="0" dirty="0" smtClean="0"/>
                        <a:t>Service Dealer’s Spa Customers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Build /maintain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account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Statistics</a:t>
                      </a:r>
                      <a:r>
                        <a:rPr lang="en-US" altLang="zh-TW" sz="1200" baseline="0" dirty="0" smtClean="0"/>
                        <a:t> chart of all Dealer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Statistics</a:t>
                      </a:r>
                      <a:r>
                        <a:rPr lang="en-US" altLang="zh-TW" sz="1200" baseline="0" dirty="0" smtClean="0"/>
                        <a:t> chart of another Dealer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Service other Dealer’s customers 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RDSadmin</a:t>
                      </a:r>
                      <a:endParaRPr lang="en-US" altLang="zh-TW" sz="1200" dirty="0" smtClean="0"/>
                    </a:p>
                    <a:p>
                      <a:r>
                        <a:rPr lang="en-US" altLang="zh-TW" sz="1200" dirty="0" smtClean="0"/>
                        <a:t>RDS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Spa Company </a:t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smtClean="0"/>
                        <a:t>Service Level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Service Dealer’s Spa Customers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Build /maintain account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Statistics</a:t>
                      </a:r>
                      <a:r>
                        <a:rPr lang="en-US" altLang="zh-TW" sz="1200" baseline="0" dirty="0" smtClean="0"/>
                        <a:t> chart of all Dealer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 smtClean="0"/>
                        <a:t>Statistics</a:t>
                      </a:r>
                      <a:r>
                        <a:rPr lang="en-US" altLang="zh-TW" sz="1200" baseline="0" dirty="0" smtClean="0"/>
                        <a:t> chart of another Dealer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baseline="0" dirty="0" smtClean="0"/>
                        <a:t>Service other Dealer’s customers 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 smtClean="0"/>
                        <a:t>RDS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7504" y="335699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Dealer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63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Login as Manager - 1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8247"/>
            <a:ext cx="3143250" cy="330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10" y="1865352"/>
            <a:ext cx="3143250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68152"/>
            <a:ext cx="3286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 flipH="1" flipV="1">
            <a:off x="0" y="5157192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48072" y="6242828"/>
            <a:ext cx="223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Display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Logined</a:t>
            </a:r>
            <a:r>
              <a:rPr lang="en-US" altLang="zh-TW" sz="1200" dirty="0" smtClean="0">
                <a:solidFill>
                  <a:srgbClr val="FF0000"/>
                </a:solidFill>
              </a:rPr>
              <a:t> user information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3" idx="0"/>
            <a:endCxn id="4" idx="1"/>
          </p:cNvCxnSpPr>
          <p:nvPr/>
        </p:nvCxnSpPr>
        <p:spPr>
          <a:xfrm>
            <a:off x="324036" y="5517232"/>
            <a:ext cx="324036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751649" y="5810780"/>
            <a:ext cx="1752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No Delete &amp; Add buttons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stCxn id="18" idx="7"/>
            <a:endCxn id="15" idx="1"/>
          </p:cNvCxnSpPr>
          <p:nvPr/>
        </p:nvCxnSpPr>
        <p:spPr>
          <a:xfrm>
            <a:off x="1388890" y="5436885"/>
            <a:ext cx="362759" cy="512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 flipH="1" flipV="1">
            <a:off x="1151620" y="5129572"/>
            <a:ext cx="16201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595965" y="5478360"/>
            <a:ext cx="161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No Edit &amp; Save buttons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stCxn id="22" idx="7"/>
            <a:endCxn id="20" idx="1"/>
          </p:cNvCxnSpPr>
          <p:nvPr/>
        </p:nvCxnSpPr>
        <p:spPr>
          <a:xfrm>
            <a:off x="4233206" y="5104465"/>
            <a:ext cx="362759" cy="512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 flipH="1" flipV="1">
            <a:off x="3995936" y="4797152"/>
            <a:ext cx="16201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904684" y="5083663"/>
            <a:ext cx="161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No Edit &amp; Save buttons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>
            <a:stCxn id="25" idx="0"/>
            <a:endCxn id="23" idx="0"/>
          </p:cNvCxnSpPr>
          <p:nvPr/>
        </p:nvCxnSpPr>
        <p:spPr>
          <a:xfrm flipH="1">
            <a:off x="7714201" y="4786457"/>
            <a:ext cx="19880" cy="297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 flipH="1" flipV="1">
            <a:off x="6923991" y="4426417"/>
            <a:ext cx="16201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73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Add Dealer </a:t>
            </a:r>
            <a:br>
              <a:rPr lang="en-US" altLang="zh-TW" sz="3600" dirty="0" smtClean="0"/>
            </a:br>
            <a:r>
              <a:rPr lang="en-US" altLang="zh-TW" sz="3600" dirty="0"/>
              <a:t>O</a:t>
            </a:r>
            <a:r>
              <a:rPr lang="en-US" altLang="zh-TW" sz="3600" dirty="0" smtClean="0"/>
              <a:t>nly by Spa Company MIS Supervisor</a:t>
            </a:r>
            <a:endParaRPr lang="zh-TW" altLang="en-US" sz="3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667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62112"/>
            <a:ext cx="382714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2843808" y="508518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364637" y="5370990"/>
            <a:ext cx="1890944" cy="813416"/>
          </a:xfrm>
          <a:custGeom>
            <a:avLst/>
            <a:gdLst>
              <a:gd name="connsiteX0" fmla="*/ 0 w 1890944"/>
              <a:gd name="connsiteY0" fmla="*/ 0 h 813416"/>
              <a:gd name="connsiteX1" fmla="*/ 1358283 w 1890944"/>
              <a:gd name="connsiteY1" fmla="*/ 807868 h 813416"/>
              <a:gd name="connsiteX2" fmla="*/ 1890944 w 1890944"/>
              <a:gd name="connsiteY2" fmla="*/ 292963 h 81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944" h="813416">
                <a:moveTo>
                  <a:pt x="0" y="0"/>
                </a:moveTo>
                <a:cubicBezTo>
                  <a:pt x="521563" y="379520"/>
                  <a:pt x="1043126" y="759041"/>
                  <a:pt x="1358283" y="807868"/>
                </a:cubicBezTo>
                <a:cubicBezTo>
                  <a:pt x="1673440" y="856695"/>
                  <a:pt x="1782192" y="574829"/>
                  <a:pt x="1890944" y="292963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4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Add Dealer : Check Zip Code</a:t>
            </a:r>
            <a:endParaRPr lang="zh-TW" alt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" y="1628800"/>
            <a:ext cx="4251960" cy="302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80" y="1627996"/>
            <a:ext cx="4381500" cy="302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72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3257550" cy="356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Dealer When Save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854"/>
            <a:ext cx="328041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6"/>
            <a:ext cx="31432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73216"/>
            <a:ext cx="1794510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2468153" y="5835111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2965142" y="4216893"/>
            <a:ext cx="967666" cy="1597981"/>
          </a:xfrm>
          <a:custGeom>
            <a:avLst/>
            <a:gdLst>
              <a:gd name="connsiteX0" fmla="*/ 0 w 967666"/>
              <a:gd name="connsiteY0" fmla="*/ 1597981 h 1597981"/>
              <a:gd name="connsiteX1" fmla="*/ 435006 w 967666"/>
              <a:gd name="connsiteY1" fmla="*/ 426128 h 1597981"/>
              <a:gd name="connsiteX2" fmla="*/ 967666 w 967666"/>
              <a:gd name="connsiteY2" fmla="*/ 0 h 159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666" h="1597981">
                <a:moveTo>
                  <a:pt x="0" y="1597981"/>
                </a:moveTo>
                <a:cubicBezTo>
                  <a:pt x="136864" y="1145219"/>
                  <a:pt x="273728" y="692458"/>
                  <a:pt x="435006" y="426128"/>
                </a:cubicBezTo>
                <a:cubicBezTo>
                  <a:pt x="596284" y="159798"/>
                  <a:pt x="781975" y="79899"/>
                  <a:pt x="967666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904631" y="4216892"/>
            <a:ext cx="648072" cy="220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5362113" y="4429957"/>
            <a:ext cx="1074198" cy="1791335"/>
          </a:xfrm>
          <a:custGeom>
            <a:avLst/>
            <a:gdLst>
              <a:gd name="connsiteX0" fmla="*/ 0 w 1074198"/>
              <a:gd name="connsiteY0" fmla="*/ 0 h 1791335"/>
              <a:gd name="connsiteX1" fmla="*/ 523782 w 1074198"/>
              <a:gd name="connsiteY1" fmla="*/ 1518082 h 1791335"/>
              <a:gd name="connsiteX2" fmla="*/ 1074198 w 1074198"/>
              <a:gd name="connsiteY2" fmla="*/ 1784412 h 179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198" h="1791335">
                <a:moveTo>
                  <a:pt x="0" y="0"/>
                </a:moveTo>
                <a:cubicBezTo>
                  <a:pt x="172374" y="610340"/>
                  <a:pt x="344749" y="1220680"/>
                  <a:pt x="523782" y="1518082"/>
                </a:cubicBezTo>
                <a:cubicBezTo>
                  <a:pt x="702815" y="1815484"/>
                  <a:pt x="888506" y="1799948"/>
                  <a:pt x="1074198" y="1784412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590646" y="6111182"/>
            <a:ext cx="648072" cy="220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0"/>
          </p:cNvCxnSpPr>
          <p:nvPr/>
        </p:nvCxnSpPr>
        <p:spPr>
          <a:xfrm flipH="1" flipV="1">
            <a:off x="7812360" y="4429957"/>
            <a:ext cx="102322" cy="1681225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740956" y="6084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644008" y="4067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279163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90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3" y="1650082"/>
            <a:ext cx="3667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Dealer’s Sub-Directories in NAS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312368" cy="555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60032" y="1412776"/>
            <a:ext cx="165618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60032" y="2564904"/>
            <a:ext cx="1656184" cy="997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60032" y="3645024"/>
            <a:ext cx="165618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60032" y="5660584"/>
            <a:ext cx="165618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851920" y="1700808"/>
            <a:ext cx="1008112" cy="64807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851920" y="2636912"/>
            <a:ext cx="936104" cy="14401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endCxn id="9219" idx="1"/>
          </p:cNvCxnSpPr>
          <p:nvPr/>
        </p:nvCxnSpPr>
        <p:spPr>
          <a:xfrm>
            <a:off x="3851920" y="2924944"/>
            <a:ext cx="936104" cy="974857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779912" y="3284984"/>
            <a:ext cx="1080120" cy="230425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1147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0604"/>
            <a:ext cx="31432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Delete Dealer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40614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1187624" y="5795972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60427" y="6044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1553592" y="1713390"/>
            <a:ext cx="1020932" cy="4092606"/>
          </a:xfrm>
          <a:custGeom>
            <a:avLst/>
            <a:gdLst>
              <a:gd name="connsiteX0" fmla="*/ 0 w 1020932"/>
              <a:gd name="connsiteY0" fmla="*/ 4092606 h 4092606"/>
              <a:gd name="connsiteX1" fmla="*/ 230820 w 1020932"/>
              <a:gd name="connsiteY1" fmla="*/ 772358 h 4092606"/>
              <a:gd name="connsiteX2" fmla="*/ 1020932 w 1020932"/>
              <a:gd name="connsiteY2" fmla="*/ 0 h 40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932" h="4092606">
                <a:moveTo>
                  <a:pt x="0" y="4092606"/>
                </a:moveTo>
                <a:cubicBezTo>
                  <a:pt x="30332" y="2773532"/>
                  <a:pt x="60665" y="1454459"/>
                  <a:pt x="230820" y="772358"/>
                </a:cubicBezTo>
                <a:cubicBezTo>
                  <a:pt x="400975" y="90257"/>
                  <a:pt x="710953" y="45128"/>
                  <a:pt x="1020932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27984" y="2276872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2629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4864963" y="2592280"/>
            <a:ext cx="594804" cy="692458"/>
          </a:xfrm>
          <a:custGeom>
            <a:avLst/>
            <a:gdLst>
              <a:gd name="connsiteX0" fmla="*/ 0 w 594804"/>
              <a:gd name="connsiteY0" fmla="*/ 0 h 692458"/>
              <a:gd name="connsiteX1" fmla="*/ 213064 w 594804"/>
              <a:gd name="connsiteY1" fmla="*/ 532660 h 692458"/>
              <a:gd name="connsiteX2" fmla="*/ 594804 w 594804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804" h="692458">
                <a:moveTo>
                  <a:pt x="0" y="0"/>
                </a:moveTo>
                <a:cubicBezTo>
                  <a:pt x="56965" y="208625"/>
                  <a:pt x="113930" y="417250"/>
                  <a:pt x="213064" y="532660"/>
                </a:cubicBezTo>
                <a:cubicBezTo>
                  <a:pt x="312198" y="648070"/>
                  <a:pt x="453501" y="670264"/>
                  <a:pt x="594804" y="692458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0604"/>
            <a:ext cx="31432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25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 : Dealer Information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2090"/>
            <a:ext cx="36671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187625" y="2852936"/>
            <a:ext cx="26164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2858610" y="3213717"/>
            <a:ext cx="1890943" cy="736846"/>
          </a:xfrm>
          <a:custGeom>
            <a:avLst/>
            <a:gdLst>
              <a:gd name="connsiteX0" fmla="*/ 0 w 1890943"/>
              <a:gd name="connsiteY0" fmla="*/ 0 h 736846"/>
              <a:gd name="connsiteX1" fmla="*/ 790112 w 1890943"/>
              <a:gd name="connsiteY1" fmla="*/ 541537 h 736846"/>
              <a:gd name="connsiteX2" fmla="*/ 1890943 w 1890943"/>
              <a:gd name="connsiteY2" fmla="*/ 736846 h 73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943" h="736846">
                <a:moveTo>
                  <a:pt x="0" y="0"/>
                </a:moveTo>
                <a:cubicBezTo>
                  <a:pt x="237477" y="209364"/>
                  <a:pt x="474955" y="418729"/>
                  <a:pt x="790112" y="541537"/>
                </a:cubicBezTo>
                <a:cubicBezTo>
                  <a:pt x="1105269" y="664345"/>
                  <a:pt x="1498106" y="700595"/>
                  <a:pt x="1890943" y="736846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01070" y="321371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it,  then double click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4" y="1700808"/>
            <a:ext cx="383381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20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08" y="1951062"/>
            <a:ext cx="4107656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1062"/>
            <a:ext cx="4107656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Edit Dealer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483768" y="5891668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132831" y="6143935"/>
            <a:ext cx="2050742" cy="525425"/>
          </a:xfrm>
          <a:custGeom>
            <a:avLst/>
            <a:gdLst>
              <a:gd name="connsiteX0" fmla="*/ 0 w 2050742"/>
              <a:gd name="connsiteY0" fmla="*/ 0 h 525425"/>
              <a:gd name="connsiteX1" fmla="*/ 1180730 w 2050742"/>
              <a:gd name="connsiteY1" fmla="*/ 523782 h 525425"/>
              <a:gd name="connsiteX2" fmla="*/ 2050742 w 2050742"/>
              <a:gd name="connsiteY2" fmla="*/ 133165 h 5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742" h="525425">
                <a:moveTo>
                  <a:pt x="0" y="0"/>
                </a:moveTo>
                <a:cubicBezTo>
                  <a:pt x="419470" y="250794"/>
                  <a:pt x="838940" y="501588"/>
                  <a:pt x="1180730" y="523782"/>
                </a:cubicBezTo>
                <a:cubicBezTo>
                  <a:pt x="1522520" y="545976"/>
                  <a:pt x="1786631" y="339570"/>
                  <a:pt x="2050742" y="13316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61430" y="2420887"/>
            <a:ext cx="1750530" cy="3470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980728"/>
            <a:ext cx="4163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Field has light Yellow color background,</a:t>
            </a:r>
          </a:p>
          <a:p>
            <a:r>
              <a:rPr lang="en-US" altLang="zh-TW" dirty="0" smtClean="0"/>
              <a:t>Means they can not be changed.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925926" y="2420887"/>
            <a:ext cx="1750530" cy="347078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4041" y="993502"/>
            <a:ext cx="4188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 not change Company Code,</a:t>
            </a:r>
          </a:p>
          <a:p>
            <a:r>
              <a:rPr lang="en-US" altLang="zh-TW" dirty="0" smtClean="0"/>
              <a:t>All the others field are White background,</a:t>
            </a:r>
          </a:p>
          <a:p>
            <a:r>
              <a:rPr lang="en-US" altLang="zh-TW" dirty="0" smtClean="0"/>
              <a:t>Means they can not be changed.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786883" y="5900052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7981025" y="6178858"/>
            <a:ext cx="316716" cy="417251"/>
          </a:xfrm>
          <a:custGeom>
            <a:avLst/>
            <a:gdLst>
              <a:gd name="connsiteX0" fmla="*/ 310719 w 316716"/>
              <a:gd name="connsiteY0" fmla="*/ 0 h 417251"/>
              <a:gd name="connsiteX1" fmla="*/ 275208 w 316716"/>
              <a:gd name="connsiteY1" fmla="*/ 319596 h 417251"/>
              <a:gd name="connsiteX2" fmla="*/ 0 w 316716"/>
              <a:gd name="connsiteY2" fmla="*/ 417251 h 41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16" h="417251">
                <a:moveTo>
                  <a:pt x="310719" y="0"/>
                </a:moveTo>
                <a:cubicBezTo>
                  <a:pt x="318856" y="125027"/>
                  <a:pt x="326994" y="250054"/>
                  <a:pt x="275208" y="319596"/>
                </a:cubicBezTo>
                <a:cubicBezTo>
                  <a:pt x="223422" y="389138"/>
                  <a:pt x="111711" y="403194"/>
                  <a:pt x="0" y="417251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38756" y="6453336"/>
            <a:ext cx="24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Press Save will go back as left screen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76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as Dealer’s MIS Supervisor (1/3)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" y="1811630"/>
            <a:ext cx="2577465" cy="23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3" y="2991157"/>
            <a:ext cx="2577465" cy="23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55" y="2747734"/>
            <a:ext cx="2577465" cy="34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23" y="2747734"/>
            <a:ext cx="2577465" cy="23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橢圓 11"/>
          <p:cNvSpPr/>
          <p:nvPr/>
        </p:nvSpPr>
        <p:spPr>
          <a:xfrm>
            <a:off x="1115616" y="490797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1819922" y="5145450"/>
            <a:ext cx="1855433" cy="617351"/>
          </a:xfrm>
          <a:custGeom>
            <a:avLst/>
            <a:gdLst>
              <a:gd name="connsiteX0" fmla="*/ 0 w 1855433"/>
              <a:gd name="connsiteY0" fmla="*/ 0 h 617351"/>
              <a:gd name="connsiteX1" fmla="*/ 745725 w 1855433"/>
              <a:gd name="connsiteY1" fmla="*/ 568170 h 617351"/>
              <a:gd name="connsiteX2" fmla="*/ 1855433 w 1855433"/>
              <a:gd name="connsiteY2" fmla="*/ 550415 h 61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617351">
                <a:moveTo>
                  <a:pt x="0" y="0"/>
                </a:moveTo>
                <a:cubicBezTo>
                  <a:pt x="218243" y="238217"/>
                  <a:pt x="436486" y="476434"/>
                  <a:pt x="745725" y="568170"/>
                </a:cubicBezTo>
                <a:cubicBezTo>
                  <a:pt x="1054964" y="659906"/>
                  <a:pt x="1455198" y="605160"/>
                  <a:pt x="1855433" y="55041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259631" y="2387694"/>
            <a:ext cx="1224137" cy="5983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195737" y="3562127"/>
            <a:ext cx="1281848" cy="5983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716016" y="570006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610687" y="5145450"/>
            <a:ext cx="1553593" cy="722145"/>
          </a:xfrm>
          <a:custGeom>
            <a:avLst/>
            <a:gdLst>
              <a:gd name="connsiteX0" fmla="*/ 0 w 1553593"/>
              <a:gd name="connsiteY0" fmla="*/ 719091 h 722145"/>
              <a:gd name="connsiteX1" fmla="*/ 1127464 w 1553593"/>
              <a:gd name="connsiteY1" fmla="*/ 612559 h 722145"/>
              <a:gd name="connsiteX2" fmla="*/ 1553593 w 1553593"/>
              <a:gd name="connsiteY2" fmla="*/ 0 h 72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593" h="722145">
                <a:moveTo>
                  <a:pt x="0" y="719091"/>
                </a:moveTo>
                <a:cubicBezTo>
                  <a:pt x="434266" y="725749"/>
                  <a:pt x="868532" y="732407"/>
                  <a:pt x="1127464" y="612559"/>
                </a:cubicBezTo>
                <a:cubicBezTo>
                  <a:pt x="1386396" y="492711"/>
                  <a:pt x="1469994" y="246355"/>
                  <a:pt x="1553593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496" y="1268760"/>
            <a:ext cx="441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When typing in Company Code field,</a:t>
            </a:r>
          </a:p>
          <a:p>
            <a:r>
              <a:rPr lang="en-US" altLang="zh-TW" sz="1400" dirty="0" smtClean="0"/>
              <a:t>Program will auto show Company Name if code corrected.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94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as Dealer’s MIS Supervisor </a:t>
            </a:r>
            <a:r>
              <a:rPr lang="en-US" altLang="zh-TW" dirty="0" smtClean="0"/>
              <a:t>(2/3) 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8" y="2092796"/>
            <a:ext cx="3667125" cy="38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28" y="2092796"/>
            <a:ext cx="383381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9973" y="1228110"/>
            <a:ext cx="527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Notice that, there is no “Dealers List” item 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All information are belong to Dealer’s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1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Directory / Files of RDS (2016 New)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483768" y="1272752"/>
            <a:ext cx="856481" cy="490538"/>
            <a:chOff x="1419647" y="1374576"/>
            <a:chExt cx="856481" cy="490538"/>
          </a:xfrm>
        </p:grpSpPr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3703" y="1374576"/>
              <a:ext cx="3524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文字方塊 43"/>
            <p:cNvSpPr txBox="1"/>
            <p:nvPr/>
          </p:nvSpPr>
          <p:spPr>
            <a:xfrm>
              <a:off x="1419647" y="1446353"/>
              <a:ext cx="576064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zh-TW" sz="1400" dirty="0" smtClean="0"/>
                <a:t>Z:\RDS</a:t>
              </a:r>
              <a:endParaRPr lang="zh-TW" altLang="en-US" sz="1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864796" y="1094928"/>
            <a:ext cx="704222" cy="643227"/>
            <a:chOff x="2568652" y="1196752"/>
            <a:chExt cx="704222" cy="643227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968" y="1399710"/>
              <a:ext cx="377373" cy="44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文字方塊 48"/>
            <p:cNvSpPr txBox="1"/>
            <p:nvPr/>
          </p:nvSpPr>
          <p:spPr>
            <a:xfrm>
              <a:off x="2568652" y="1196752"/>
              <a:ext cx="704222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zh-TW" sz="1200" dirty="0" smtClean="0"/>
                <a:t>admin.ini</a:t>
              </a:r>
              <a:endParaRPr lang="zh-TW" altLang="en-US" sz="12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631505" y="1197599"/>
            <a:ext cx="737413" cy="540556"/>
            <a:chOff x="3335361" y="1299423"/>
            <a:chExt cx="737413" cy="540556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61" y="1399710"/>
              <a:ext cx="377373" cy="44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文字方塊 50"/>
            <p:cNvSpPr txBox="1"/>
            <p:nvPr/>
          </p:nvSpPr>
          <p:spPr>
            <a:xfrm>
              <a:off x="3344682" y="1299423"/>
              <a:ext cx="728092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zh-TW" sz="1200" dirty="0" smtClean="0"/>
                <a:t>Users.ini</a:t>
              </a:r>
              <a:endParaRPr lang="zh-TW" altLang="en-US" sz="12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07569" y="1271430"/>
            <a:ext cx="944116" cy="440269"/>
            <a:chOff x="3911425" y="1373254"/>
            <a:chExt cx="944116" cy="440269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108" y="1373254"/>
              <a:ext cx="377373" cy="44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文字方塊 52"/>
            <p:cNvSpPr txBox="1"/>
            <p:nvPr/>
          </p:nvSpPr>
          <p:spPr>
            <a:xfrm>
              <a:off x="3911425" y="1443439"/>
              <a:ext cx="944116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zh-TW" sz="1200" dirty="0" smtClean="0"/>
                <a:t>Model_AD.ini</a:t>
              </a:r>
              <a:endParaRPr lang="zh-TW" altLang="en-US" sz="12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219235" y="1172465"/>
            <a:ext cx="737413" cy="540556"/>
            <a:chOff x="4923091" y="1274289"/>
            <a:chExt cx="737413" cy="540556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091" y="1374576"/>
              <a:ext cx="377373" cy="44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文字方塊 54"/>
            <p:cNvSpPr txBox="1"/>
            <p:nvPr/>
          </p:nvSpPr>
          <p:spPr>
            <a:xfrm>
              <a:off x="4932412" y="1274289"/>
              <a:ext cx="728092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r>
                <a:rPr lang="en-US" altLang="zh-TW" sz="1200" dirty="0" smtClean="0"/>
                <a:t>Dealers.ini</a:t>
              </a:r>
              <a:endParaRPr lang="zh-TW" altLang="en-US" sz="12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4752" y="1887017"/>
            <a:ext cx="3952056" cy="26930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631504" y="2039416"/>
            <a:ext cx="3917703" cy="2714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4820190" y="2191816"/>
            <a:ext cx="3881417" cy="27358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8878" y="2382688"/>
            <a:ext cx="3883602" cy="27609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63" y="2644715"/>
            <a:ext cx="377373" cy="44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56176" y="2441757"/>
            <a:ext cx="800100" cy="257369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200" dirty="0" smtClean="0"/>
              <a:t>Admin.ini</a:t>
            </a:r>
            <a:endParaRPr lang="zh-TW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16" y="2612230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44715"/>
            <a:ext cx="377373" cy="44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6885577" y="2544428"/>
            <a:ext cx="728092" cy="257369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200" dirty="0" smtClean="0"/>
              <a:t>Users.ini</a:t>
            </a:r>
            <a:endParaRPr lang="zh-TW" altLang="en-US" sz="12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003" y="2618259"/>
            <a:ext cx="377373" cy="44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7452320" y="2688444"/>
            <a:ext cx="944116" cy="257369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200" dirty="0" smtClean="0"/>
              <a:t>Model_AD.ini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48064" y="2441757"/>
            <a:ext cx="9361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Z:\RDS\Dxxx</a:t>
            </a:r>
            <a:endParaRPr lang="zh-TW" altLang="en-US" sz="14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16286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552360" y="3217481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RPT</a:t>
            </a:r>
            <a:endParaRPr lang="zh-TW" altLang="en-US" sz="1400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10" y="3991546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572994" y="4092741"/>
            <a:ext cx="375270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OSC</a:t>
            </a:r>
            <a:endParaRPr lang="zh-TW" altLang="en-US" sz="1400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10" y="4437112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6572994" y="4538307"/>
            <a:ext cx="375270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LOG</a:t>
            </a:r>
            <a:endParaRPr lang="zh-TW" altLang="en-US" sz="1400" dirty="0"/>
          </a:p>
        </p:txBody>
      </p:sp>
      <p:cxnSp>
        <p:nvCxnSpPr>
          <p:cNvPr id="10" name="肘形接點 9"/>
          <p:cNvCxnSpPr>
            <a:stCxn id="1028" idx="2"/>
            <a:endCxn id="16" idx="1"/>
          </p:cNvCxnSpPr>
          <p:nvPr/>
        </p:nvCxnSpPr>
        <p:spPr>
          <a:xfrm rot="16200000" flipH="1">
            <a:off x="5894859" y="3100237"/>
            <a:ext cx="258787" cy="2638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75" y="3332310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7765159" y="3433505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DATE</a:t>
            </a:r>
            <a:endParaRPr lang="zh-TW" altLang="en-US" sz="1400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75" y="3789040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7765159" y="3890235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UID</a:t>
            </a:r>
            <a:endParaRPr lang="zh-TW" altLang="en-US" sz="1400" dirty="0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75" y="4190694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7765158" y="4291889"/>
            <a:ext cx="495249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err="1" smtClean="0"/>
              <a:t>cDATE</a:t>
            </a:r>
            <a:endParaRPr lang="zh-TW" altLang="en-US" sz="1400" dirty="0"/>
          </a:p>
        </p:txBody>
      </p:sp>
      <p:cxnSp>
        <p:nvCxnSpPr>
          <p:cNvPr id="27" name="肘形接點 26"/>
          <p:cNvCxnSpPr>
            <a:stCxn id="18" idx="2"/>
            <a:endCxn id="29" idx="1"/>
          </p:cNvCxnSpPr>
          <p:nvPr/>
        </p:nvCxnSpPr>
        <p:spPr>
          <a:xfrm rot="16200000" flipH="1">
            <a:off x="7023668" y="3232271"/>
            <a:ext cx="71951" cy="6186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18" idx="2"/>
            <a:endCxn id="31" idx="1"/>
          </p:cNvCxnSpPr>
          <p:nvPr/>
        </p:nvCxnSpPr>
        <p:spPr>
          <a:xfrm rot="16200000" flipH="1">
            <a:off x="6795303" y="3460636"/>
            <a:ext cx="528681" cy="6186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028" idx="2"/>
            <a:endCxn id="20" idx="1"/>
          </p:cNvCxnSpPr>
          <p:nvPr/>
        </p:nvCxnSpPr>
        <p:spPr>
          <a:xfrm rot="16200000" flipH="1">
            <a:off x="5467546" y="3527550"/>
            <a:ext cx="1134047" cy="284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028" idx="2"/>
            <a:endCxn id="22" idx="1"/>
          </p:cNvCxnSpPr>
          <p:nvPr/>
        </p:nvCxnSpPr>
        <p:spPr>
          <a:xfrm rot="16200000" flipH="1">
            <a:off x="5244763" y="3750333"/>
            <a:ext cx="1579613" cy="284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1" idx="2"/>
            <a:endCxn id="33" idx="1"/>
          </p:cNvCxnSpPr>
          <p:nvPr/>
        </p:nvCxnSpPr>
        <p:spPr>
          <a:xfrm rot="16200000" flipH="1">
            <a:off x="7037265" y="4104252"/>
            <a:ext cx="55075" cy="608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76" y="4653136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字方塊 47"/>
          <p:cNvSpPr txBox="1"/>
          <p:nvPr/>
        </p:nvSpPr>
        <p:spPr>
          <a:xfrm>
            <a:off x="7765160" y="4754331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UID</a:t>
            </a:r>
            <a:endParaRPr lang="zh-TW" altLang="en-US" sz="1400" dirty="0"/>
          </a:p>
        </p:txBody>
      </p:sp>
      <p:cxnSp>
        <p:nvCxnSpPr>
          <p:cNvPr id="45" name="肘形接點 44"/>
          <p:cNvCxnSpPr>
            <a:stCxn id="23" idx="2"/>
            <a:endCxn id="47" idx="1"/>
          </p:cNvCxnSpPr>
          <p:nvPr/>
        </p:nvCxnSpPr>
        <p:spPr>
          <a:xfrm rot="16200000" flipH="1">
            <a:off x="7028827" y="4558255"/>
            <a:ext cx="71951" cy="6083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2" idx="2"/>
            <a:endCxn id="1028" idx="1"/>
          </p:cNvCxnSpPr>
          <p:nvPr/>
        </p:nvCxnSpPr>
        <p:spPr>
          <a:xfrm rot="16200000" flipH="1">
            <a:off x="3892972" y="1034354"/>
            <a:ext cx="1094209" cy="2552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164036" y="2707510"/>
            <a:ext cx="1844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164036" y="2535088"/>
            <a:ext cx="1656155" cy="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164036" y="2391072"/>
            <a:ext cx="146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07504" y="1738155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Admin.ini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MIS account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Users.ini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Manager account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Service account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Dealer.ini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Dealer information</a:t>
            </a:r>
          </a:p>
        </p:txBody>
      </p:sp>
      <p:pic>
        <p:nvPicPr>
          <p:cNvPr id="1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79" y="4797209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字方塊 129"/>
          <p:cNvSpPr txBox="1"/>
          <p:nvPr/>
        </p:nvSpPr>
        <p:spPr>
          <a:xfrm>
            <a:off x="3785363" y="4898404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RPT</a:t>
            </a:r>
            <a:endParaRPr lang="zh-TW" altLang="en-US" sz="1400" dirty="0"/>
          </a:p>
        </p:txBody>
      </p: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13" y="5672469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文字方塊 131"/>
          <p:cNvSpPr txBox="1"/>
          <p:nvPr/>
        </p:nvSpPr>
        <p:spPr>
          <a:xfrm>
            <a:off x="3805997" y="5773664"/>
            <a:ext cx="375270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OSC</a:t>
            </a:r>
            <a:endParaRPr lang="zh-TW" altLang="en-US" sz="1400" dirty="0"/>
          </a:p>
        </p:txBody>
      </p:sp>
      <p:pic>
        <p:nvPicPr>
          <p:cNvPr id="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13" y="6118035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字方塊 133"/>
          <p:cNvSpPr txBox="1"/>
          <p:nvPr/>
        </p:nvSpPr>
        <p:spPr>
          <a:xfrm>
            <a:off x="3805997" y="6219230"/>
            <a:ext cx="375270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LOG</a:t>
            </a:r>
            <a:endParaRPr lang="zh-TW" altLang="en-US" sz="1400" dirty="0"/>
          </a:p>
        </p:txBody>
      </p:sp>
      <p:pic>
        <p:nvPicPr>
          <p:cNvPr id="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32" y="5013233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字方塊 135"/>
          <p:cNvSpPr txBox="1"/>
          <p:nvPr/>
        </p:nvSpPr>
        <p:spPr>
          <a:xfrm>
            <a:off x="4652816" y="5114428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DATE</a:t>
            </a:r>
            <a:endParaRPr lang="zh-TW" altLang="en-US" sz="1400" dirty="0"/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32" y="5469963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文字方塊 137"/>
          <p:cNvSpPr txBox="1"/>
          <p:nvPr/>
        </p:nvSpPr>
        <p:spPr>
          <a:xfrm>
            <a:off x="4652816" y="5571158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UID</a:t>
            </a:r>
            <a:endParaRPr lang="zh-TW" altLang="en-US" sz="1400" dirty="0"/>
          </a:p>
        </p:txBody>
      </p:sp>
      <p:pic>
        <p:nvPicPr>
          <p:cNvPr id="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32" y="5871617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字方塊 139"/>
          <p:cNvSpPr txBox="1"/>
          <p:nvPr/>
        </p:nvSpPr>
        <p:spPr>
          <a:xfrm>
            <a:off x="4652815" y="5972812"/>
            <a:ext cx="495249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err="1" smtClean="0"/>
              <a:t>cDATE</a:t>
            </a:r>
            <a:endParaRPr lang="zh-TW" altLang="en-US" sz="1400" dirty="0"/>
          </a:p>
        </p:txBody>
      </p:sp>
      <p:cxnSp>
        <p:nvCxnSpPr>
          <p:cNvPr id="141" name="肘形接點 140"/>
          <p:cNvCxnSpPr>
            <a:stCxn id="130" idx="2"/>
            <a:endCxn id="135" idx="1"/>
          </p:cNvCxnSpPr>
          <p:nvPr/>
        </p:nvCxnSpPr>
        <p:spPr>
          <a:xfrm rot="16200000" flipH="1">
            <a:off x="4083998" y="5085867"/>
            <a:ext cx="71951" cy="273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接點 141"/>
          <p:cNvCxnSpPr>
            <a:stCxn id="130" idx="2"/>
            <a:endCxn id="137" idx="1"/>
          </p:cNvCxnSpPr>
          <p:nvPr/>
        </p:nvCxnSpPr>
        <p:spPr>
          <a:xfrm rot="16200000" flipH="1">
            <a:off x="3855633" y="5314232"/>
            <a:ext cx="528681" cy="273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stCxn id="132" idx="2"/>
            <a:endCxn id="139" idx="1"/>
          </p:cNvCxnSpPr>
          <p:nvPr/>
        </p:nvCxnSpPr>
        <p:spPr>
          <a:xfrm rot="16200000" flipH="1">
            <a:off x="4097595" y="5957848"/>
            <a:ext cx="55075" cy="263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33" y="6334059"/>
            <a:ext cx="3524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文字方塊 144"/>
          <p:cNvSpPr txBox="1"/>
          <p:nvPr/>
        </p:nvSpPr>
        <p:spPr>
          <a:xfrm>
            <a:off x="4652817" y="6435254"/>
            <a:ext cx="395904" cy="28814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TW" sz="1400" dirty="0" smtClean="0"/>
              <a:t>UID</a:t>
            </a:r>
            <a:endParaRPr lang="zh-TW" altLang="en-US" sz="1400" dirty="0"/>
          </a:p>
        </p:txBody>
      </p:sp>
      <p:cxnSp>
        <p:nvCxnSpPr>
          <p:cNvPr id="146" name="肘形接點 145"/>
          <p:cNvCxnSpPr>
            <a:stCxn id="134" idx="2"/>
            <a:endCxn id="144" idx="1"/>
          </p:cNvCxnSpPr>
          <p:nvPr/>
        </p:nvCxnSpPr>
        <p:spPr>
          <a:xfrm rot="16200000" flipH="1">
            <a:off x="4089157" y="6411851"/>
            <a:ext cx="71951" cy="2630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肘形接點 1025"/>
          <p:cNvCxnSpPr>
            <a:stCxn id="42" idx="2"/>
            <a:endCxn id="129" idx="1"/>
          </p:cNvCxnSpPr>
          <p:nvPr/>
        </p:nvCxnSpPr>
        <p:spPr>
          <a:xfrm rot="16200000" flipH="1">
            <a:off x="1637014" y="3290313"/>
            <a:ext cx="3279188" cy="2251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肘形接點 1029"/>
          <p:cNvCxnSpPr>
            <a:stCxn id="129" idx="1"/>
            <a:endCxn id="131" idx="1"/>
          </p:cNvCxnSpPr>
          <p:nvPr/>
        </p:nvCxnSpPr>
        <p:spPr>
          <a:xfrm rot="10800000" flipH="1" flipV="1">
            <a:off x="3389179" y="5042478"/>
            <a:ext cx="20634" cy="875260"/>
          </a:xfrm>
          <a:prstGeom prst="bentConnector3">
            <a:avLst>
              <a:gd name="adj1" fmla="val -1107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肘形接點 1031"/>
          <p:cNvCxnSpPr>
            <a:stCxn id="131" idx="1"/>
            <a:endCxn id="133" idx="1"/>
          </p:cNvCxnSpPr>
          <p:nvPr/>
        </p:nvCxnSpPr>
        <p:spPr>
          <a:xfrm rot="10800000" flipV="1">
            <a:off x="3409813" y="5917738"/>
            <a:ext cx="12700" cy="445566"/>
          </a:xfrm>
          <a:prstGeom prst="bentConnector3">
            <a:avLst>
              <a:gd name="adj1" fmla="val 20097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8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Login (no Z:RDS)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3338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2957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79512" y="1772816"/>
            <a:ext cx="24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Immediately show Error.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1772816"/>
            <a:ext cx="32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Then, only Exit could be pressed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72863" y="623545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Disabled !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10" idx="0"/>
            <a:endCxn id="8" idx="0"/>
          </p:cNvCxnSpPr>
          <p:nvPr/>
        </p:nvCxnSpPr>
        <p:spPr>
          <a:xfrm>
            <a:off x="6399174" y="5661248"/>
            <a:ext cx="77005" cy="57420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橢圓 9"/>
          <p:cNvSpPr/>
          <p:nvPr/>
        </p:nvSpPr>
        <p:spPr>
          <a:xfrm flipH="1" flipV="1">
            <a:off x="4879339" y="5301208"/>
            <a:ext cx="303967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44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35834"/>
            <a:ext cx="368046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Login (not initialed)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76872"/>
            <a:ext cx="4296375" cy="39153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41338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79512" y="1331476"/>
            <a:ext cx="397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Has Z:\RDS, but don’t have admin.ini file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53314" y="1331476"/>
            <a:ext cx="458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Then, use program default admin to login in.</a:t>
            </a:r>
          </a:p>
          <a:p>
            <a:r>
              <a:rPr lang="en-US" altLang="zh-TW" dirty="0" smtClean="0"/>
              <a:t>(when this form loaded, basic –sub-directories </a:t>
            </a:r>
          </a:p>
          <a:p>
            <a:r>
              <a:rPr lang="en-US" altLang="zh-TW" dirty="0" smtClean="0"/>
              <a:t>already be built)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931980" y="5658543"/>
            <a:ext cx="712027" cy="74713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橢圓 11"/>
          <p:cNvSpPr/>
          <p:nvPr/>
        </p:nvSpPr>
        <p:spPr>
          <a:xfrm flipH="1" flipV="1">
            <a:off x="4644007" y="5478523"/>
            <a:ext cx="13681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85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Statistics Dash Board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68" y="2087155"/>
            <a:ext cx="4427220" cy="301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4407218" cy="29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7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admin: Supervisor Account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76271"/>
            <a:ext cx="4382112" cy="45726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76271"/>
            <a:ext cx="4382112" cy="4572638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3023857" y="5993919"/>
            <a:ext cx="1792587" cy="675441"/>
          </a:xfrm>
          <a:custGeom>
            <a:avLst/>
            <a:gdLst>
              <a:gd name="connsiteX0" fmla="*/ 0 w 1792587"/>
              <a:gd name="connsiteY0" fmla="*/ 0 h 675441"/>
              <a:gd name="connsiteX1" fmla="*/ 1367074 w 1792587"/>
              <a:gd name="connsiteY1" fmla="*/ 669956 h 675441"/>
              <a:gd name="connsiteX2" fmla="*/ 1792587 w 1792587"/>
              <a:gd name="connsiteY2" fmla="*/ 262550 h 67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587" h="675441">
                <a:moveTo>
                  <a:pt x="0" y="0"/>
                </a:moveTo>
                <a:cubicBezTo>
                  <a:pt x="534155" y="313099"/>
                  <a:pt x="1068310" y="626198"/>
                  <a:pt x="1367074" y="669956"/>
                </a:cubicBezTo>
                <a:cubicBezTo>
                  <a:pt x="1665838" y="713714"/>
                  <a:pt x="1729212" y="488132"/>
                  <a:pt x="1792587" y="26255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9512" y="1268760"/>
            <a:ext cx="37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Go to “MIS supervisor account”  form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126876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Then, Edit it as first time build account…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0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Checking @ Save Supervisor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" y="1779689"/>
            <a:ext cx="274796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3" y="4077072"/>
            <a:ext cx="27051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485" y="4293096"/>
            <a:ext cx="2733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89" y="1052736"/>
            <a:ext cx="2709863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80" y="1052736"/>
            <a:ext cx="27051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4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Now, Has first one user in List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36959" y="1420405"/>
            <a:ext cx="2922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When press “RDS User List”</a:t>
            </a:r>
          </a:p>
          <a:p>
            <a:r>
              <a:rPr lang="en-US" altLang="zh-TW" dirty="0" smtClean="0"/>
              <a:t>Will show current Users List.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And,</a:t>
            </a:r>
            <a:endParaRPr lang="en-US" altLang="zh-TW" dirty="0"/>
          </a:p>
          <a:p>
            <a:r>
              <a:rPr lang="en-US" altLang="zh-TW" dirty="0" smtClean="0"/>
              <a:t>The First one user is always </a:t>
            </a:r>
          </a:p>
          <a:p>
            <a:r>
              <a:rPr lang="en-US" altLang="zh-TW" dirty="0" smtClean="0"/>
              <a:t>the MIS Supervisor account.  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38361"/>
            <a:ext cx="52387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47951"/>
      </p:ext>
    </p:extLst>
  </p:cSld>
  <p:clrMapOvr>
    <a:masterClrMapping/>
  </p:clrMapOvr>
</p:sld>
</file>

<file path=ppt/theme/theme1.xml><?xml version="1.0" encoding="utf-8"?>
<a:theme xmlns:a="http://schemas.openxmlformats.org/drawingml/2006/main" name="Jacky_PPT範本_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Dartoint_PPT範本_2016</Template>
  <TotalTime>8082</TotalTime>
  <Words>670</Words>
  <Application>Microsoft Office PowerPoint</Application>
  <PresentationFormat>如螢幕大小 (4:3)</PresentationFormat>
  <Paragraphs>176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Jacky_PPT範本_2016</vt:lpstr>
      <vt:lpstr>RDS Advance 2016</vt:lpstr>
      <vt:lpstr>Authorization of RDS (2016 New)  </vt:lpstr>
      <vt:lpstr>Directory / Files of RDS (2016 New)</vt:lpstr>
      <vt:lpstr>RDS admin: Login (no Z:RDS)</vt:lpstr>
      <vt:lpstr>RDS admin: Login (not initialed)</vt:lpstr>
      <vt:lpstr>Default Statistics Dash Board</vt:lpstr>
      <vt:lpstr>RDS admin: Supervisor Account</vt:lpstr>
      <vt:lpstr>Error Checking @ Save Supervisor </vt:lpstr>
      <vt:lpstr>Now, Has first one user in List</vt:lpstr>
      <vt:lpstr>Now, could login with new Supervisor</vt:lpstr>
      <vt:lpstr>If forget the ID/PW for MIS Supervisor</vt:lpstr>
      <vt:lpstr>Current Login User  Shows @ bottom of Menu</vt:lpstr>
      <vt:lpstr>At Beginning, No any items in List</vt:lpstr>
      <vt:lpstr>RDS admin: Add User (1/2)</vt:lpstr>
      <vt:lpstr>RDS Admin:  Add User (2/2)</vt:lpstr>
      <vt:lpstr>RDS Admin: Add 4 user</vt:lpstr>
      <vt:lpstr>RDS Admin: User information</vt:lpstr>
      <vt:lpstr>RDS Admin: Edit User</vt:lpstr>
      <vt:lpstr>RDS Admin: Reject CR/Eng. Login</vt:lpstr>
      <vt:lpstr>RDS Admin: Login as Manager - 1</vt:lpstr>
      <vt:lpstr>Add Dealer  Only by Spa Company MIS Supervisor</vt:lpstr>
      <vt:lpstr>Add Dealer : Check Zip Code</vt:lpstr>
      <vt:lpstr>Add Dealer When Save</vt:lpstr>
      <vt:lpstr>Dealer’s Sub-Directories in NAS</vt:lpstr>
      <vt:lpstr>RDS Admin: Delete Dealer</vt:lpstr>
      <vt:lpstr>RDS Admin : Dealer Information</vt:lpstr>
      <vt:lpstr>RDS Admin: Edit Dealer</vt:lpstr>
      <vt:lpstr>Login as Dealer’s MIS Supervisor (1/3)</vt:lpstr>
      <vt:lpstr>Login as Dealer’s MIS Supervisor (2/3)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RDS Advance 2016</dc:title>
  <dc:creator>Ajack</dc:creator>
  <cp:lastModifiedBy>Ajack</cp:lastModifiedBy>
  <cp:revision>47</cp:revision>
  <dcterms:created xsi:type="dcterms:W3CDTF">2016-08-03T05:33:06Z</dcterms:created>
  <dcterms:modified xsi:type="dcterms:W3CDTF">2016-08-23T00:58:46Z</dcterms:modified>
</cp:coreProperties>
</file>