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6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7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8.vsd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2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3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4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5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Document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C – </a:t>
            </a:r>
            <a:r>
              <a:rPr lang="en-US" dirty="0" err="1" smtClean="0"/>
              <a:t>Jiaqi</a:t>
            </a:r>
            <a:r>
              <a:rPr lang="en-US" dirty="0" smtClean="0"/>
              <a:t> Ni, Kalina </a:t>
            </a:r>
            <a:r>
              <a:rPr lang="en-US" dirty="0" err="1" smtClean="0"/>
              <a:t>Petrova</a:t>
            </a:r>
            <a:r>
              <a:rPr lang="en-US" dirty="0" smtClean="0"/>
              <a:t>, </a:t>
            </a:r>
            <a:r>
              <a:rPr lang="en-US" dirty="0" err="1" smtClean="0"/>
              <a:t>Mengchua</a:t>
            </a:r>
            <a:r>
              <a:rPr lang="en-US" dirty="0" smtClean="0"/>
              <a:t> Liu, </a:t>
            </a:r>
            <a:r>
              <a:rPr lang="en-US" dirty="0" err="1" smtClean="0"/>
              <a:t>Jiefan</a:t>
            </a:r>
            <a:r>
              <a:rPr lang="en-US" dirty="0" smtClean="0"/>
              <a:t> Lin, Evan Zhang, </a:t>
            </a:r>
            <a:r>
              <a:rPr lang="en-US" dirty="0" err="1" smtClean="0"/>
              <a:t>Jianfei</a:t>
            </a:r>
            <a:r>
              <a:rPr lang="en-US" dirty="0" smtClean="0"/>
              <a:t> Feng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82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874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475"/>
            <a:ext cx="8596668" cy="4717888"/>
          </a:xfrm>
        </p:spPr>
        <p:txBody>
          <a:bodyPr/>
          <a:lstStyle/>
          <a:p>
            <a:r>
              <a:rPr lang="en-US" dirty="0" smtClean="0"/>
              <a:t>Give cards</a:t>
            </a:r>
          </a:p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852827"/>
              </p:ext>
            </p:extLst>
          </p:nvPr>
        </p:nvGraphicFramePr>
        <p:xfrm>
          <a:off x="0" y="1828800"/>
          <a:ext cx="11382684" cy="435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4" imgW="11788858" imgH="4506271" progId="Visio.Drawing.15">
                  <p:embed/>
                </p:oleObj>
              </mc:Choice>
              <mc:Fallback>
                <p:oleObj name="Visio" r:id="rId4" imgW="11788858" imgH="450627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11382684" cy="4355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8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968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29432"/>
              </p:ext>
            </p:extLst>
          </p:nvPr>
        </p:nvGraphicFramePr>
        <p:xfrm>
          <a:off x="108283" y="1828800"/>
          <a:ext cx="10729775" cy="381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4" imgW="11356952" imgH="4044415" progId="Visio.Drawing.15">
                  <p:embed/>
                </p:oleObj>
              </mc:Choice>
              <mc:Fallback>
                <p:oleObj name="Visio" r:id="rId4" imgW="11356952" imgH="404441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83" y="1828800"/>
                        <a:ext cx="10729775" cy="3814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7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7537"/>
            <a:ext cx="8596668" cy="4693825"/>
          </a:xfrm>
        </p:spPr>
        <p:txBody>
          <a:bodyPr/>
          <a:lstStyle/>
          <a:p>
            <a:r>
              <a:rPr lang="en-US" dirty="0" smtClean="0"/>
              <a:t>Play and game over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0473" y="2085473"/>
            <a:ext cx="119175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34467"/>
              </p:ext>
            </p:extLst>
          </p:nvPr>
        </p:nvGraphicFramePr>
        <p:xfrm>
          <a:off x="180473" y="2085474"/>
          <a:ext cx="10662429" cy="3645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4" imgW="13183912" imgH="4506271" progId="Visio.Drawing.15">
                  <p:embed/>
                </p:oleObj>
              </mc:Choice>
              <mc:Fallback>
                <p:oleObj name="Visio" r:id="rId4" imgW="13183912" imgH="450627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73" y="2085474"/>
                        <a:ext cx="10662429" cy="3645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1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684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1285"/>
            <a:ext cx="8596668" cy="4790078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00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Class description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 err="1" smtClean="0"/>
              <a:t>CDoudizhuServices</a:t>
            </a:r>
            <a:r>
              <a:rPr lang="en-US" dirty="0" smtClean="0"/>
              <a:t> – main class containing the implementation of all the services on the server side. Implements a number of interfaces and classes.</a:t>
            </a:r>
          </a:p>
          <a:p>
            <a:pPr lvl="1"/>
            <a:r>
              <a:rPr lang="en-US" dirty="0" err="1" smtClean="0"/>
              <a:t>IDoudizhuService</a:t>
            </a:r>
            <a:endParaRPr lang="en-US" dirty="0" smtClean="0"/>
          </a:p>
          <a:p>
            <a:pPr lvl="1"/>
            <a:r>
              <a:rPr lang="en-US" dirty="0" err="1" smtClean="0"/>
              <a:t>ILoadLobby</a:t>
            </a:r>
            <a:endParaRPr lang="en-US" dirty="0"/>
          </a:p>
          <a:p>
            <a:pPr lvl="1"/>
            <a:r>
              <a:rPr lang="en-US" dirty="0" err="1" smtClean="0"/>
              <a:t>IPlayerJoinLeaveRoom</a:t>
            </a:r>
            <a:endParaRPr lang="en-US" dirty="0" smtClean="0"/>
          </a:p>
          <a:p>
            <a:pPr lvl="1"/>
            <a:r>
              <a:rPr lang="en-US" dirty="0" err="1" smtClean="0"/>
              <a:t>IUpdateLandlordCard</a:t>
            </a:r>
            <a:endParaRPr lang="en-US" dirty="0" smtClean="0"/>
          </a:p>
          <a:p>
            <a:pPr lvl="1"/>
            <a:r>
              <a:rPr lang="en-US" dirty="0" err="1" smtClean="0"/>
              <a:t>ISetCancelPlayerReady</a:t>
            </a:r>
            <a:endParaRPr lang="en-US" dirty="0"/>
          </a:p>
          <a:p>
            <a:pPr lvl="1"/>
            <a:r>
              <a:rPr lang="en-US" dirty="0" err="1" smtClean="0"/>
              <a:t>IStartGame</a:t>
            </a:r>
            <a:endParaRPr lang="en-US" dirty="0"/>
          </a:p>
          <a:p>
            <a:pPr lvl="1"/>
            <a:r>
              <a:rPr lang="en-US" dirty="0" err="1" smtClean="0"/>
              <a:t>IDetermineLandlord</a:t>
            </a:r>
            <a:endParaRPr lang="en-US" dirty="0"/>
          </a:p>
          <a:p>
            <a:pPr lvl="1"/>
            <a:r>
              <a:rPr lang="en-US" dirty="0" err="1" smtClean="0"/>
              <a:t>IUpdateGame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83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Class description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 smtClean="0"/>
              <a:t>Additional classes included for the handling the game itself and the player information as well as a helper class to connect to the database.</a:t>
            </a:r>
          </a:p>
          <a:p>
            <a:r>
              <a:rPr lang="en-US" dirty="0" smtClean="0"/>
              <a:t>Card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Account</a:t>
            </a:r>
          </a:p>
          <a:p>
            <a:r>
              <a:rPr lang="en-US" dirty="0" smtClean="0"/>
              <a:t>Game</a:t>
            </a:r>
          </a:p>
          <a:p>
            <a:r>
              <a:rPr lang="en-US" dirty="0" err="1" smtClean="0"/>
              <a:t>DBHelper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20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280"/>
          </a:xfrm>
        </p:spPr>
        <p:txBody>
          <a:bodyPr/>
          <a:lstStyle/>
          <a:p>
            <a:r>
              <a:rPr lang="en-US" dirty="0" smtClean="0"/>
              <a:t>Class description callbacks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5881"/>
            <a:ext cx="8596668" cy="4715482"/>
          </a:xfrm>
        </p:spPr>
        <p:txBody>
          <a:bodyPr/>
          <a:lstStyle/>
          <a:p>
            <a:r>
              <a:rPr lang="en-US" dirty="0" smtClean="0"/>
              <a:t>Callbacks that are send back to the players who have been subscribed to be notified when certain events occur.</a:t>
            </a:r>
          </a:p>
          <a:p>
            <a:r>
              <a:rPr lang="en-US" dirty="0" smtClean="0"/>
              <a:t>These callbacks are linked to the corresponding interfaces implemented in the service.</a:t>
            </a:r>
          </a:p>
          <a:p>
            <a:r>
              <a:rPr lang="en-US" dirty="0" err="1" smtClean="0"/>
              <a:t>ILoadLobbyCallback</a:t>
            </a:r>
            <a:endParaRPr lang="en-US" dirty="0" smtClean="0"/>
          </a:p>
          <a:p>
            <a:r>
              <a:rPr lang="en-US" dirty="0" err="1" smtClean="0"/>
              <a:t>IPlayerJoinLeaveRoomCallback</a:t>
            </a:r>
            <a:endParaRPr lang="en-US" dirty="0" smtClean="0"/>
          </a:p>
          <a:p>
            <a:r>
              <a:rPr lang="en-US" dirty="0" err="1" smtClean="0"/>
              <a:t>IUpdateLandlordCardCallback</a:t>
            </a:r>
            <a:endParaRPr lang="en-US" dirty="0" smtClean="0"/>
          </a:p>
          <a:p>
            <a:r>
              <a:rPr lang="en-US" dirty="0" err="1" smtClean="0"/>
              <a:t>ISetCancelPlayerReadyCallback</a:t>
            </a:r>
            <a:endParaRPr lang="en-US" dirty="0" smtClean="0"/>
          </a:p>
          <a:p>
            <a:r>
              <a:rPr lang="en-US" dirty="0" err="1" smtClean="0"/>
              <a:t>IStartGameCallback</a:t>
            </a:r>
            <a:endParaRPr lang="en-US" dirty="0" smtClean="0"/>
          </a:p>
          <a:p>
            <a:r>
              <a:rPr lang="en-US" dirty="0" err="1" smtClean="0"/>
              <a:t>IDetermineLandlordCallback</a:t>
            </a:r>
            <a:endParaRPr lang="en-US" dirty="0" smtClean="0"/>
          </a:p>
          <a:p>
            <a:r>
              <a:rPr lang="en-US" dirty="0" err="1" smtClean="0"/>
              <a:t>IUpdateGameCallback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5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5505"/>
            <a:ext cx="8596668" cy="4705857"/>
          </a:xfrm>
        </p:spPr>
        <p:txBody>
          <a:bodyPr/>
          <a:lstStyle/>
          <a:p>
            <a:r>
              <a:rPr lang="en-US" dirty="0" smtClean="0"/>
              <a:t>Join room</a:t>
            </a:r>
          </a:p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001990"/>
              </p:ext>
            </p:extLst>
          </p:nvPr>
        </p:nvGraphicFramePr>
        <p:xfrm>
          <a:off x="442822" y="1913019"/>
          <a:ext cx="9543387" cy="4480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9341034" imgH="4389930" progId="Visio.Drawing.15">
                  <p:embed/>
                </p:oleObj>
              </mc:Choice>
              <mc:Fallback>
                <p:oleObj name="Visio" r:id="rId4" imgW="9341034" imgH="43899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22" y="1913019"/>
                        <a:ext cx="9543387" cy="4480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1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842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443"/>
            <a:ext cx="8596668" cy="4729920"/>
          </a:xfrm>
        </p:spPr>
        <p:txBody>
          <a:bodyPr/>
          <a:lstStyle/>
          <a:p>
            <a:r>
              <a:rPr lang="en-US" dirty="0" smtClean="0"/>
              <a:t>Leave room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818775"/>
              </p:ext>
            </p:extLst>
          </p:nvPr>
        </p:nvGraphicFramePr>
        <p:xfrm>
          <a:off x="569050" y="1669742"/>
          <a:ext cx="9192126" cy="518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4" imgW="7774837" imgH="4389930" progId="Visio.Drawing.15">
                  <p:embed/>
                </p:oleObj>
              </mc:Choice>
              <mc:Fallback>
                <p:oleObj name="Visio" r:id="rId4" imgW="7774837" imgH="43899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50" y="1669742"/>
                        <a:ext cx="9192126" cy="5188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8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874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475"/>
            <a:ext cx="8596668" cy="4717888"/>
          </a:xfrm>
        </p:spPr>
        <p:txBody>
          <a:bodyPr/>
          <a:lstStyle/>
          <a:p>
            <a:r>
              <a:rPr lang="en-US" dirty="0" smtClean="0"/>
              <a:t>Player ready and start game</a:t>
            </a:r>
          </a:p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159535"/>
              </p:ext>
            </p:extLst>
          </p:nvPr>
        </p:nvGraphicFramePr>
        <p:xfrm>
          <a:off x="156411" y="1768642"/>
          <a:ext cx="10808517" cy="4054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4" imgW="13799917" imgH="4470100" progId="Visio.Drawing.15">
                  <p:embed/>
                </p:oleObj>
              </mc:Choice>
              <mc:Fallback>
                <p:oleObj name="Visio" r:id="rId4" imgW="13799917" imgH="44701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11" y="1768642"/>
                        <a:ext cx="10808517" cy="4054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1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032"/>
          </a:xfrm>
        </p:spPr>
        <p:txBody>
          <a:bodyPr/>
          <a:lstStyle/>
          <a:p>
            <a:r>
              <a:rPr lang="en-US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3633"/>
            <a:ext cx="8596668" cy="4657730"/>
          </a:xfrm>
        </p:spPr>
        <p:txBody>
          <a:bodyPr/>
          <a:lstStyle/>
          <a:p>
            <a:r>
              <a:rPr lang="en-US" dirty="0" smtClean="0"/>
              <a:t>Cancel ready</a:t>
            </a:r>
          </a:p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06731"/>
              </p:ext>
            </p:extLst>
          </p:nvPr>
        </p:nvGraphicFramePr>
        <p:xfrm>
          <a:off x="240630" y="2101516"/>
          <a:ext cx="10519711" cy="316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4" imgW="12238849" imgH="3684593" progId="Visio.Drawing.15">
                  <p:embed/>
                </p:oleObj>
              </mc:Choice>
              <mc:Fallback>
                <p:oleObj name="Visio" r:id="rId4" imgW="12238849" imgH="368459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30" y="2101516"/>
                        <a:ext cx="10519711" cy="3168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9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19" y="140368"/>
            <a:ext cx="8596668" cy="725905"/>
          </a:xfrm>
        </p:spPr>
        <p:txBody>
          <a:bodyPr/>
          <a:lstStyle/>
          <a:p>
            <a:r>
              <a:rPr lang="en-US" dirty="0" smtClean="0"/>
              <a:t>Sequence Diagrams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66273"/>
            <a:ext cx="8596668" cy="5175089"/>
          </a:xfrm>
        </p:spPr>
        <p:txBody>
          <a:bodyPr/>
          <a:lstStyle/>
          <a:p>
            <a:r>
              <a:rPr lang="en-US" dirty="0" smtClean="0"/>
              <a:t>Determine landlord</a:t>
            </a:r>
          </a:p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4040"/>
              </p:ext>
            </p:extLst>
          </p:nvPr>
        </p:nvGraphicFramePr>
        <p:xfrm>
          <a:off x="240631" y="1272096"/>
          <a:ext cx="10636918" cy="549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4" imgW="16486909" imgH="8509656" progId="Visio.Drawing.15">
                  <p:embed/>
                </p:oleObj>
              </mc:Choice>
              <mc:Fallback>
                <p:oleObj name="Visio" r:id="rId4" imgW="16486909" imgH="85096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31" y="1272096"/>
                        <a:ext cx="10636918" cy="549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2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170</Words>
  <Application>Microsoft Office PowerPoint</Application>
  <PresentationFormat>宽屏</PresentationFormat>
  <Paragraphs>46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Visio</vt:lpstr>
      <vt:lpstr>Design Document</vt:lpstr>
      <vt:lpstr>Class description</vt:lpstr>
      <vt:lpstr>Class description</vt:lpstr>
      <vt:lpstr>Class description callbacks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Sequence Diagrams</vt:lpstr>
      <vt:lpstr>User 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Document</dc:title>
  <dc:creator>Kalina</dc:creator>
  <cp:lastModifiedBy>倪佳琪</cp:lastModifiedBy>
  <cp:revision>7</cp:revision>
  <dcterms:created xsi:type="dcterms:W3CDTF">2016-11-24T17:33:05Z</dcterms:created>
  <dcterms:modified xsi:type="dcterms:W3CDTF">2016-11-24T19:51:59Z</dcterms:modified>
</cp:coreProperties>
</file>