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  <p:sldMasterId id="2147484006" r:id="rId2"/>
    <p:sldMasterId id="2147484018" r:id="rId3"/>
  </p:sldMasterIdLst>
  <p:notesMasterIdLst>
    <p:notesMasterId r:id="rId12"/>
  </p:notesMasterIdLst>
  <p:sldIdLst>
    <p:sldId id="256" r:id="rId4"/>
    <p:sldId id="257" r:id="rId5"/>
    <p:sldId id="258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87035-73CA-4634-BBCE-FC13AB9386E6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E0924-317E-409F-917E-5F293DBEA7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8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E0924-317E-409F-917E-5F293DBEA7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14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A02B-6D5A-4C46-B0B8-5962B0ABBC8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4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4043-38DC-4378-A549-56FA164902C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68E9D-D4EC-4CC9-B055-90C478DE826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7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BA5-B33E-4280-956E-B3AD95BE505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790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DEC5-6D5C-4BB2-BD38-A98F872FA39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7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35F3-4224-4A63-A85E-06AE677EC81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4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21D57-B1A5-4176-B754-9F0168BA652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73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519A-3E27-41E8-94ED-D125378CD3E0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95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5A5F-7079-4C54-A2DD-DE2CAA3BA0D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7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96FE-0EF8-4666-9AA6-190EDDBED50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876-3756-4869-BDE4-F29D6B1B500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0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5435-E027-4257-B466-3797F8D6722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47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A452-3B16-4F38-9858-388A4D51D6B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24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E3D1-B89B-4949-AFC8-B6559B5F493F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822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B51-222D-4797-933A-A708DDEC7694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193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C981-06FE-4E93-8C04-CC58B25722D3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7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9C23-A2F9-4512-8C7F-98A8660B4720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36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8F19-4144-4138-866B-54048C1F3D2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21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E59D-0522-4F86-8966-BFB3106EC53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381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9B06F-9E58-4548-BF49-CF718154614F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98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8222-18E4-457D-B301-9C9B15F75B24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02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55FA-D021-46A1-85DC-234B45A09053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7B01-9313-4E2F-880D-14EC49EC6A9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020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CF14-1E30-4D79-BB5C-3D3BD07399E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374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D3DFC-7E59-41F8-8E91-FAEFC6A382F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80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F7C4-DB54-4563-A16C-82A51ED85B5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801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CF9D-AB2E-45F3-BDAF-33ACFB20712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926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7F0A1-8D22-4DEB-AD22-0C817EC2D821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7953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AD67-5B98-41D5-B82E-5995DB4ABE97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090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807A-2DAC-4C84-AF54-8D6C1076B8F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866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6368-998B-440D-9D46-98A6962C87B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932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2AF-3405-4DAD-A8A3-29871F11704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2729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DDBB-094F-4F6A-B054-CCC7A189536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7F7-D328-4911-A1AB-7F8617A214AF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7BCD-2888-4AC1-9E37-B2001FB75500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3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53F2D-BB5C-464D-A194-C73863E2BEFA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C71BC-7954-4971-922B-A4EDD0BD39FC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6DD69-DCCF-4D51-9637-D75D564678D8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9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4FDE2-5050-4F8D-BA11-F91A8864FF85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Fight the landlord-group 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B04FB06-401C-4FCB-A024-0A60131AF1D6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1D90D5-2A1B-4484-8163-3925CF5E9BEE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DABEB-7BFF-4156-9050-FDDB581E055D}" type="datetime1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009F92-6A91-4924-9910-B6DBDD275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7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  <p:sldLayoutId id="2147484030" r:id="rId12"/>
    <p:sldLayoutId id="2147484031" r:id="rId13"/>
    <p:sldLayoutId id="2147484032" r:id="rId14"/>
    <p:sldLayoutId id="2147484033" r:id="rId15"/>
    <p:sldLayoutId id="2147484034" r:id="rId16"/>
    <p:sldLayoutId id="214748403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../../demo%20new.mp4" TargetMode="Externa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Fight the landlord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Group C 16,11,2016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8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Member Introduction.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 Game introduction.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en-US" altLang="zh-CN" dirty="0" smtClean="0">
                <a:solidFill>
                  <a:schemeClr val="bg1"/>
                </a:solidFill>
              </a:rPr>
              <a:t>. Functionalities.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en-US" altLang="zh-CN" dirty="0" smtClean="0">
                <a:solidFill>
                  <a:schemeClr val="bg1"/>
                </a:solidFill>
              </a:rPr>
              <a:t>. Progress so far.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en-US" altLang="zh-CN" dirty="0" smtClean="0">
                <a:solidFill>
                  <a:schemeClr val="bg1"/>
                </a:solidFill>
              </a:rPr>
              <a:t>. Demonstration.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Member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3331996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Jiaqi Ni </a:t>
            </a:r>
            <a:r>
              <a:rPr lang="en-US" altLang="zh-CN" sz="1600" dirty="0" smtClean="0">
                <a:solidFill>
                  <a:schemeClr val="bg1"/>
                </a:solidFill>
              </a:rPr>
              <a:t>(leader, architect)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Kalina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Petrova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(programmer, documenter)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Wen Zhang </a:t>
            </a:r>
            <a:r>
              <a:rPr lang="en-US" altLang="zh-CN" sz="1600" dirty="0" smtClean="0">
                <a:solidFill>
                  <a:schemeClr val="bg1"/>
                </a:solidFill>
              </a:rPr>
              <a:t>(programmer)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Jianfei</a:t>
            </a:r>
            <a:r>
              <a:rPr lang="en-US" altLang="zh-CN" dirty="0" smtClean="0">
                <a:solidFill>
                  <a:schemeClr val="bg1"/>
                </a:solidFill>
              </a:rPr>
              <a:t> Feng </a:t>
            </a:r>
            <a:r>
              <a:rPr lang="en-US" altLang="zh-CN" sz="1600" dirty="0" smtClean="0">
                <a:solidFill>
                  <a:schemeClr val="bg1"/>
                </a:solidFill>
              </a:rPr>
              <a:t>(UI designer)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Jiefan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Lin </a:t>
            </a:r>
            <a:r>
              <a:rPr lang="en-US" altLang="zh-CN" sz="1600" dirty="0" smtClean="0">
                <a:solidFill>
                  <a:schemeClr val="bg1"/>
                </a:solidFill>
              </a:rPr>
              <a:t>(UI designer)</a:t>
            </a: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Mengchuan</a:t>
            </a:r>
            <a:r>
              <a:rPr lang="en-US" altLang="zh-CN" dirty="0" smtClean="0">
                <a:solidFill>
                  <a:schemeClr val="bg1"/>
                </a:solidFill>
              </a:rPr>
              <a:t> Liu </a:t>
            </a:r>
            <a:r>
              <a:rPr lang="en-US" altLang="zh-CN" sz="1600" dirty="0" smtClean="0">
                <a:solidFill>
                  <a:schemeClr val="bg1"/>
                </a:solidFill>
              </a:rPr>
              <a:t>(Tester, documenter)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1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Game introduction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2589" y="2372118"/>
            <a:ext cx="6400800" cy="3331996"/>
          </a:xfrm>
        </p:spPr>
        <p:txBody>
          <a:bodyPr/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Fight the landlord</a:t>
            </a:r>
            <a:r>
              <a:rPr lang="en-US" altLang="zh-CN" sz="16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Most popular card game in China.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Over 1 million online players per hour.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Easy to learn but hard to master.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The game is played among three people.</a:t>
            </a: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Aim to get rid of all cards.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9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Functionalities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788715" y="2258908"/>
            <a:ext cx="6400800" cy="372479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Account system.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2. All </a:t>
            </a:r>
            <a:r>
              <a:rPr lang="en-US" altLang="zh-CN" dirty="0">
                <a:solidFill>
                  <a:schemeClr val="bg1"/>
                </a:solidFill>
              </a:rPr>
              <a:t>g</a:t>
            </a:r>
            <a:r>
              <a:rPr lang="en-US" altLang="zh-CN" dirty="0" smtClean="0">
                <a:solidFill>
                  <a:schemeClr val="bg1"/>
                </a:solidFill>
              </a:rPr>
              <a:t>ame operations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2.1 player starts game.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2.2 player gets his/her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2.3 player determines the landlord.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2.4 player selects desired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2.5 player hands over cards.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2.6 player gets hints for this turn.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2.7 player passes his/her turn.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2.8 game over.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….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3. Game setting(Sound setting).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4. Lobby system.</a:t>
            </a:r>
          </a:p>
        </p:txBody>
      </p:sp>
    </p:spTree>
    <p:extLst>
      <p:ext uri="{BB962C8B-B14F-4D97-AF65-F5344CB8AC3E}">
        <p14:creationId xmlns:p14="http://schemas.microsoft.com/office/powerpoint/2010/main" val="47645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Progress so far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4212" y="2621598"/>
            <a:ext cx="10136188" cy="34109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Account system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– Yet Not implemented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Project Architecture – Done for current iteration.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Database design – partially done, 50%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All </a:t>
            </a:r>
            <a:r>
              <a:rPr lang="en-US" altLang="zh-CN" dirty="0">
                <a:solidFill>
                  <a:schemeClr val="bg1"/>
                </a:solidFill>
              </a:rPr>
              <a:t>game </a:t>
            </a:r>
            <a:r>
              <a:rPr lang="en-US" altLang="zh-CN" dirty="0" smtClean="0">
                <a:solidFill>
                  <a:schemeClr val="bg1"/>
                </a:solidFill>
              </a:rPr>
              <a:t>operations - Almost done. 90%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Game </a:t>
            </a:r>
            <a:r>
              <a:rPr lang="en-US" altLang="zh-CN" dirty="0">
                <a:solidFill>
                  <a:schemeClr val="bg1"/>
                </a:solidFill>
              </a:rPr>
              <a:t>setting(Sound setting</a:t>
            </a:r>
            <a:r>
              <a:rPr lang="en-US" altLang="zh-CN" dirty="0" smtClean="0">
                <a:solidFill>
                  <a:schemeClr val="bg1"/>
                </a:solidFill>
              </a:rPr>
              <a:t>) - partially done, 50%</a:t>
            </a:r>
            <a:endParaRPr lang="en-US" altLang="zh-CN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Lobby system - Almost done 90%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UI (User interface) – partially done, 50%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4212" y="923109"/>
            <a:ext cx="8001000" cy="1193074"/>
          </a:xfrm>
        </p:spPr>
        <p:txBody>
          <a:bodyPr/>
          <a:lstStyle/>
          <a:p>
            <a:r>
              <a:rPr lang="en-US" altLang="zh-CN" dirty="0" smtClean="0">
                <a:hlinkClick r:id="rId2" action="ppaction://hlinkfile"/>
              </a:rPr>
              <a:t>Demonstration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4212" y="2668210"/>
            <a:ext cx="6400800" cy="1947333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26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3252" y="2542904"/>
            <a:ext cx="8001000" cy="1193074"/>
          </a:xfrm>
        </p:spPr>
        <p:txBody>
          <a:bodyPr/>
          <a:lstStyle/>
          <a:p>
            <a:r>
              <a:rPr lang="en-US" altLang="zh-CN" dirty="0" smtClean="0"/>
              <a:t>Questions?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altLang="zh-CN" smtClean="0"/>
              <a:t>Fight the landlord-group 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9F92-6A91-4924-9910-B6DBDD275B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4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46</TotalTime>
  <Words>233</Words>
  <Application>Microsoft Office PowerPoint</Application>
  <PresentationFormat>宽屏</PresentationFormat>
  <Paragraphs>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宋体</vt:lpstr>
      <vt:lpstr>幼圆</vt:lpstr>
      <vt:lpstr>Calibri</vt:lpstr>
      <vt:lpstr>Calibri Light</vt:lpstr>
      <vt:lpstr>Century Gothic</vt:lpstr>
      <vt:lpstr>Wingdings 2</vt:lpstr>
      <vt:lpstr>Wingdings 3</vt:lpstr>
      <vt:lpstr>HDOfficeLightV0</vt:lpstr>
      <vt:lpstr>1_HDOfficeLightV0</vt:lpstr>
      <vt:lpstr>切片</vt:lpstr>
      <vt:lpstr>Fight the landlord</vt:lpstr>
      <vt:lpstr>Content</vt:lpstr>
      <vt:lpstr>Member introduction</vt:lpstr>
      <vt:lpstr>Game introduction</vt:lpstr>
      <vt:lpstr>Functionalities</vt:lpstr>
      <vt:lpstr>Progress so far</vt:lpstr>
      <vt:lpstr>Demonstration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Fight the landlord</dc:title>
  <dc:creator>倪佳琪</dc:creator>
  <cp:lastModifiedBy>倪佳琪</cp:lastModifiedBy>
  <cp:revision>23</cp:revision>
  <dcterms:created xsi:type="dcterms:W3CDTF">2016-11-08T10:48:48Z</dcterms:created>
  <dcterms:modified xsi:type="dcterms:W3CDTF">2016-11-16T13:29:54Z</dcterms:modified>
</cp:coreProperties>
</file>