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57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EFA56-2104-446F-8384-9EB08D8B58C2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0BEB1-03F7-4A64-BB9F-B050725723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0BEB1-03F7-4A64-BB9F-B0507257237A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40C7FE0-98FC-4A9C-B8A4-79F97E91C0FA}" type="datetimeFigureOut">
              <a:rPr lang="zh-TW" altLang="en-US" smtClean="0"/>
              <a:pPr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F68D3C-2DB8-42BB-A0A0-8720415EDC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fiedcoding.net/android-game-development-tutorial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Android 2D Game Development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紀富中</a:t>
            </a:r>
            <a:endParaRPr lang="en-US" altLang="zh-TW" dirty="0" smtClean="0"/>
          </a:p>
          <a:p>
            <a:r>
              <a:rPr lang="en-US" altLang="zh-TW" dirty="0" smtClean="0"/>
              <a:t>j</a:t>
            </a:r>
            <a:r>
              <a:rPr lang="en-US" altLang="zh-TW" dirty="0" smtClean="0"/>
              <a:t>acky.chi.0328@gmail.com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GameSurface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pic>
        <p:nvPicPr>
          <p:cNvPr id="4" name="圖片 3" descr="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504316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835696" y="1916832"/>
            <a:ext cx="17281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907704" y="2708920"/>
            <a:ext cx="5832648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792088"/>
          </a:xfrm>
        </p:spPr>
        <p:txBody>
          <a:bodyPr/>
          <a:lstStyle/>
          <a:p>
            <a:pPr algn="ctr"/>
            <a:r>
              <a:rPr lang="en-US" altLang="zh-TW" dirty="0" err="1" smtClean="0"/>
              <a:t>GameThread</a:t>
            </a:r>
            <a:endParaRPr lang="zh-TW" altLang="en-US" dirty="0"/>
          </a:p>
        </p:txBody>
      </p:sp>
      <p:pic>
        <p:nvPicPr>
          <p:cNvPr id="4" name="圖片 3" descr="0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124744"/>
            <a:ext cx="4464496" cy="551536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131840" y="3284984"/>
            <a:ext cx="208823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60032" y="220486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一直跑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zh-TW" altLang="en-US" dirty="0" smtClean="0">
                <a:solidFill>
                  <a:schemeClr val="bg1"/>
                </a:solidFill>
              </a:rPr>
              <a:t>直到遊戲結束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707904" y="2348880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5517232"/>
            <a:ext cx="164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10ms </a:t>
            </a:r>
            <a:r>
              <a:rPr lang="zh-TW" altLang="en-US" dirty="0" smtClean="0">
                <a:solidFill>
                  <a:schemeClr val="bg1"/>
                </a:solidFill>
              </a:rPr>
              <a:t>更新一次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>
          <a:xfrm flipH="1">
            <a:off x="4211960" y="5701898"/>
            <a:ext cx="792088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先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GameObject</a:t>
            </a:r>
            <a:endParaRPr lang="zh-TW" altLang="en-US" dirty="0"/>
          </a:p>
        </p:txBody>
      </p:sp>
      <p:pic>
        <p:nvPicPr>
          <p:cNvPr id="4" name="圖片 3" descr="0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574074"/>
            <a:ext cx="4717792" cy="528392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123728" y="4725144"/>
            <a:ext cx="432048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60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en-US" altLang="zh-TW" dirty="0" err="1" smtClean="0">
                <a:solidFill>
                  <a:schemeClr val="bg1"/>
                </a:solidFill>
              </a:rPr>
              <a:t>subImage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427984" y="4077072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ChibiCharacter</a:t>
            </a:r>
            <a:r>
              <a:rPr lang="en-US" altLang="zh-TW" dirty="0" smtClean="0"/>
              <a:t> I</a:t>
            </a:r>
            <a:endParaRPr lang="zh-TW" altLang="en-US" dirty="0"/>
          </a:p>
        </p:txBody>
      </p:sp>
      <p:pic>
        <p:nvPicPr>
          <p:cNvPr id="4" name="圖片 3" descr="0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12775"/>
            <a:ext cx="5688632" cy="5139595"/>
          </a:xfrm>
          <a:prstGeom prst="rect">
            <a:avLst/>
          </a:prstGeom>
        </p:spPr>
      </p:pic>
      <p:pic>
        <p:nvPicPr>
          <p:cNvPr id="5" name="圖片 4" descr="0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628800"/>
            <a:ext cx="4549745" cy="136226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3851920" y="2276872"/>
            <a:ext cx="2016224" cy="223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539552" y="2780928"/>
            <a:ext cx="208823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15816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BMP array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 flipV="1">
            <a:off x="2699792" y="3140968"/>
            <a:ext cx="216024" cy="40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915816" y="37170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Moving vector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627784" y="3892406"/>
            <a:ext cx="216024" cy="40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ChibiCharacter</a:t>
            </a:r>
            <a:r>
              <a:rPr lang="en-US" altLang="zh-TW" dirty="0" smtClean="0"/>
              <a:t> 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pic>
        <p:nvPicPr>
          <p:cNvPr id="4" name="圖片 3" descr="0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933056"/>
            <a:ext cx="2913444" cy="2448272"/>
          </a:xfrm>
          <a:prstGeom prst="rect">
            <a:avLst/>
          </a:prstGeom>
        </p:spPr>
      </p:pic>
      <p:pic>
        <p:nvPicPr>
          <p:cNvPr id="5" name="圖片 4" descr="0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268760"/>
            <a:ext cx="5472608" cy="429504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3183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Get new pos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7236296" y="3510881"/>
            <a:ext cx="395536" cy="62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 descr="0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2780928"/>
            <a:ext cx="2667372" cy="504896"/>
          </a:xfrm>
          <a:prstGeom prst="rect">
            <a:avLst/>
          </a:prstGeom>
        </p:spPr>
      </p:pic>
      <p:pic>
        <p:nvPicPr>
          <p:cNvPr id="11" name="圖片 10" descr="02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3059832" cy="50489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76256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</a:rPr>
              <a:t>碰到牆壁的處理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48264" y="49411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</a:rPr>
              <a:t>碰到牆壁的處理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6516216" y="4365104"/>
            <a:ext cx="395536" cy="62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516216" y="5229200"/>
            <a:ext cx="395536" cy="62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ChibiCharacter</a:t>
            </a:r>
            <a:r>
              <a:rPr lang="en-US" altLang="zh-TW" dirty="0" smtClean="0"/>
              <a:t> </a:t>
            </a:r>
            <a:r>
              <a:rPr lang="en-US" altLang="zh-TW" dirty="0" smtClean="0"/>
              <a:t>III</a:t>
            </a:r>
            <a:endParaRPr lang="zh-TW" altLang="en-US" dirty="0"/>
          </a:p>
        </p:txBody>
      </p:sp>
      <p:pic>
        <p:nvPicPr>
          <p:cNvPr id="4" name="圖片 3" descr="0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5832648" cy="24012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3608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// </a:t>
            </a:r>
            <a:r>
              <a:rPr lang="en-US" altLang="zh-TW" dirty="0" smtClean="0">
                <a:solidFill>
                  <a:srgbClr val="FF0000"/>
                </a:solidFill>
              </a:rPr>
              <a:t>End of update()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611560" y="4117722"/>
            <a:ext cx="432048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 descr="0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869160"/>
            <a:ext cx="5487166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動畫效果</a:t>
            </a:r>
            <a:endParaRPr lang="zh-TW" altLang="en-US" dirty="0"/>
          </a:p>
        </p:txBody>
      </p:sp>
      <p:pic>
        <p:nvPicPr>
          <p:cNvPr id="4" name="圖片 3" descr="out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8601075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Take a short Break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讓我們來加入一些觸控</a:t>
            </a:r>
            <a:r>
              <a:rPr lang="en-US" altLang="zh-TW" dirty="0" smtClean="0"/>
              <a:t>Events</a:t>
            </a:r>
            <a:endParaRPr lang="zh-TW" altLang="en-US" dirty="0"/>
          </a:p>
        </p:txBody>
      </p:sp>
      <p:pic>
        <p:nvPicPr>
          <p:cNvPr id="4" name="圖片 3" descr="0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6811326" cy="50394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27984" y="51571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觸控點</a:t>
            </a:r>
            <a:r>
              <a:rPr lang="zh-TW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TW" dirty="0" err="1" smtClean="0">
                <a:solidFill>
                  <a:schemeClr val="bg1"/>
                </a:solidFill>
              </a:rPr>
              <a:t>xy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座標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851920" y="5301208"/>
            <a:ext cx="5760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29208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往</a:t>
            </a:r>
            <a:r>
              <a:rPr lang="zh-TW" altLang="en-US" dirty="0" smtClean="0">
                <a:solidFill>
                  <a:schemeClr val="bg1"/>
                </a:solidFill>
              </a:rPr>
              <a:t>觸</a:t>
            </a:r>
            <a:r>
              <a:rPr lang="zh-TW" altLang="en-US" dirty="0" smtClean="0">
                <a:solidFill>
                  <a:schemeClr val="bg1"/>
                </a:solidFill>
              </a:rPr>
              <a:t>控點</a:t>
            </a:r>
            <a:r>
              <a:rPr lang="zh-TW" altLang="en-US" dirty="0" smtClean="0">
                <a:solidFill>
                  <a:schemeClr val="bg1"/>
                </a:solidFill>
              </a:rPr>
              <a:t>的</a:t>
            </a:r>
            <a:r>
              <a:rPr lang="zh-TW" altLang="en-US" dirty="0" smtClean="0">
                <a:solidFill>
                  <a:schemeClr val="bg1"/>
                </a:solidFill>
              </a:rPr>
              <a:t>向量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076056" y="580526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64088" y="62373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往</a:t>
            </a:r>
            <a:r>
              <a:rPr lang="zh-TW" altLang="en-US" dirty="0" smtClean="0">
                <a:solidFill>
                  <a:schemeClr val="bg1"/>
                </a:solidFill>
              </a:rPr>
              <a:t>觸</a:t>
            </a:r>
            <a:r>
              <a:rPr lang="zh-TW" altLang="en-US" dirty="0" smtClean="0">
                <a:solidFill>
                  <a:schemeClr val="bg1"/>
                </a:solidFill>
              </a:rPr>
              <a:t>控點</a:t>
            </a:r>
            <a:r>
              <a:rPr lang="zh-TW" altLang="en-US" dirty="0" smtClean="0">
                <a:solidFill>
                  <a:schemeClr val="bg1"/>
                </a:solidFill>
              </a:rPr>
              <a:t>的移動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716016" y="6237312"/>
            <a:ext cx="72008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加入觸控後的結果</a:t>
            </a:r>
            <a:endParaRPr lang="zh-TW" altLang="en-US" dirty="0"/>
          </a:p>
        </p:txBody>
      </p:sp>
      <p:pic>
        <p:nvPicPr>
          <p:cNvPr id="4" name="圖片 3" descr="out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060848"/>
            <a:ext cx="8601075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如何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Empty Activity</a:t>
            </a:r>
            <a:endParaRPr lang="zh-TW" altLang="en-US" dirty="0"/>
          </a:p>
        </p:txBody>
      </p:sp>
      <p:pic>
        <p:nvPicPr>
          <p:cNvPr id="5" name="圖片 4" descr="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5510380" cy="50570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Game with multiple characters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9807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 </a:t>
            </a:r>
            <a:r>
              <a:rPr lang="en-US" altLang="zh-TW" dirty="0" smtClean="0"/>
              <a:t>GameSurface.java</a:t>
            </a:r>
            <a:endParaRPr lang="zh-TW" altLang="en-US" dirty="0"/>
          </a:p>
        </p:txBody>
      </p:sp>
      <p:pic>
        <p:nvPicPr>
          <p:cNvPr id="5" name="圖片 4" descr="0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6468378" cy="257211"/>
          </a:xfrm>
          <a:prstGeom prst="rect">
            <a:avLst/>
          </a:prstGeom>
        </p:spPr>
      </p:pic>
      <p:pic>
        <p:nvPicPr>
          <p:cNvPr id="6" name="圖片 5" descr="0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348880"/>
            <a:ext cx="3429479" cy="819264"/>
          </a:xfrm>
          <a:prstGeom prst="rect">
            <a:avLst/>
          </a:prstGeom>
        </p:spPr>
      </p:pic>
      <p:pic>
        <p:nvPicPr>
          <p:cNvPr id="7" name="圖片 6" descr="0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657418"/>
            <a:ext cx="4032448" cy="2200582"/>
          </a:xfrm>
          <a:prstGeom prst="rect">
            <a:avLst/>
          </a:prstGeom>
        </p:spPr>
      </p:pic>
      <p:pic>
        <p:nvPicPr>
          <p:cNvPr id="8" name="圖片 7" descr="0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2060848"/>
            <a:ext cx="4824536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Two Character</a:t>
            </a:r>
            <a:endParaRPr lang="zh-TW" altLang="en-US" dirty="0"/>
          </a:p>
        </p:txBody>
      </p:sp>
      <p:pic>
        <p:nvPicPr>
          <p:cNvPr id="4" name="圖片 3" descr="out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86010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776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Effects in the Game</a:t>
            </a:r>
            <a:br>
              <a:rPr lang="en-US" altLang="zh-TW" dirty="0" smtClean="0"/>
            </a:br>
            <a:r>
              <a:rPr lang="en-US" altLang="zh-TW" dirty="0" smtClean="0"/>
              <a:t>Explosion</a:t>
            </a:r>
            <a:endParaRPr lang="zh-TW" altLang="en-US" dirty="0"/>
          </a:p>
        </p:txBody>
      </p:sp>
      <p:pic>
        <p:nvPicPr>
          <p:cNvPr id="4" name="圖片 3" descr="0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8760"/>
            <a:ext cx="5544616" cy="54100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Modify 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 GameSurface.java</a:t>
            </a:r>
            <a:endParaRPr lang="zh-TW" altLang="en-US" dirty="0"/>
          </a:p>
        </p:txBody>
      </p:sp>
      <p:pic>
        <p:nvPicPr>
          <p:cNvPr id="5" name="圖片 4" descr="0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5553851" cy="219106"/>
          </a:xfrm>
          <a:prstGeom prst="rect">
            <a:avLst/>
          </a:prstGeom>
        </p:spPr>
      </p:pic>
      <p:pic>
        <p:nvPicPr>
          <p:cNvPr id="6" name="圖片 5" descr="0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816507"/>
            <a:ext cx="6264696" cy="40414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868144" y="40050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移除角色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347864" y="4149080"/>
            <a:ext cx="259228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08104" y="522920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增加爆破的特效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067944" y="5301208"/>
            <a:ext cx="144016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Modify 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246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436096" y="57332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Draw </a:t>
            </a:r>
            <a:r>
              <a:rPr lang="zh-TW" altLang="en-US" dirty="0" smtClean="0">
                <a:solidFill>
                  <a:schemeClr val="bg1"/>
                </a:solidFill>
              </a:rPr>
              <a:t>爆破的圖案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4283968" y="5917922"/>
            <a:ext cx="1152128" cy="31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716016" y="40050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Remove </a:t>
            </a:r>
            <a:r>
              <a:rPr lang="zh-TW" altLang="en-US" dirty="0" smtClean="0">
                <a:solidFill>
                  <a:schemeClr val="bg1"/>
                </a:solidFill>
              </a:rPr>
              <a:t>爆破的圖案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3131840" y="3933056"/>
            <a:ext cx="172819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1560" y="1340768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 GameSurface.java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給他死</a:t>
            </a:r>
            <a:endParaRPr lang="zh-TW" altLang="en-US" dirty="0"/>
          </a:p>
        </p:txBody>
      </p:sp>
      <p:pic>
        <p:nvPicPr>
          <p:cNvPr id="4" name="圖片 3" descr="out0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" y="2132856"/>
            <a:ext cx="8601075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Effects in the 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voice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484784"/>
            <a:ext cx="1865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 </a:t>
            </a:r>
            <a:r>
              <a:rPr lang="en-US" altLang="zh-TW" dirty="0" smtClean="0"/>
              <a:t>Explosion.java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5457825" cy="457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2699792" y="4437112"/>
            <a:ext cx="345638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Modify II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72816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 GameSurface.java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6705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611560" y="3356992"/>
            <a:ext cx="381642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4876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圓角矩形 7"/>
          <p:cNvSpPr/>
          <p:nvPr/>
        </p:nvSpPr>
        <p:spPr>
          <a:xfrm>
            <a:off x="1115616" y="6021288"/>
            <a:ext cx="1872208" cy="423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Modify </a:t>
            </a:r>
            <a:r>
              <a:rPr lang="en-US" altLang="zh-TW" dirty="0" smtClean="0"/>
              <a:t>III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33670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97152"/>
            <a:ext cx="772477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接下來就是自己創意的地方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06084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 新增敵人的</a:t>
            </a:r>
            <a:r>
              <a:rPr lang="en-US" altLang="zh-TW" dirty="0" smtClean="0"/>
              <a:t>class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 爆破的條件改變</a:t>
            </a:r>
            <a:r>
              <a:rPr lang="en-US" altLang="zh-TW" dirty="0" smtClean="0"/>
              <a:t>…  </a:t>
            </a:r>
            <a:r>
              <a:rPr lang="zh-TW" altLang="en-US" dirty="0" smtClean="0"/>
              <a:t>主角撞到敵人後才會爆破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900" indent="-342900">
              <a:buAutoNum type="arabicPeriod" startAt="3"/>
            </a:pPr>
            <a:r>
              <a:rPr lang="zh-TW" altLang="en-US" dirty="0" smtClean="0"/>
              <a:t>敵人死後再複製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個敵人出來</a:t>
            </a:r>
            <a:endParaRPr lang="en-US" altLang="zh-TW" dirty="0" smtClean="0"/>
          </a:p>
          <a:p>
            <a:pPr marL="342900" indent="-342900">
              <a:buAutoNum type="arabicPeriod" startAt="3"/>
            </a:pPr>
            <a:endParaRPr lang="en-US" altLang="zh-TW" dirty="0" smtClean="0"/>
          </a:p>
          <a:p>
            <a:pPr marL="342900" indent="-342900">
              <a:buAutoNum type="arabicPeriod" startAt="3"/>
            </a:pPr>
            <a:r>
              <a:rPr lang="zh-TW" altLang="en-US" dirty="0" smtClean="0"/>
              <a:t>加上背景圖片 </a:t>
            </a:r>
            <a:endParaRPr lang="en-US" altLang="zh-TW" dirty="0" smtClean="0"/>
          </a:p>
          <a:p>
            <a:pPr marL="342900" indent="-342900">
              <a:buAutoNum type="arabicPeriod" startAt="3"/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Prepare Resource and Copy into Project</a:t>
            </a:r>
            <a:endParaRPr lang="zh-TW" altLang="en-US" dirty="0"/>
          </a:p>
        </p:txBody>
      </p:sp>
      <p:pic>
        <p:nvPicPr>
          <p:cNvPr id="4" name="圖片 3" descr="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914400" cy="1219200"/>
          </a:xfrm>
          <a:prstGeom prst="rect">
            <a:avLst/>
          </a:prstGeom>
        </p:spPr>
      </p:pic>
      <p:pic>
        <p:nvPicPr>
          <p:cNvPr id="6" name="圖片 5" descr="0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1700808"/>
            <a:ext cx="914400" cy="1219200"/>
          </a:xfrm>
          <a:prstGeom prst="rect">
            <a:avLst/>
          </a:prstGeom>
        </p:spPr>
      </p:pic>
      <p:pic>
        <p:nvPicPr>
          <p:cNvPr id="7" name="圖片 6" descr="0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1484784"/>
            <a:ext cx="1800200" cy="1800200"/>
          </a:xfrm>
          <a:prstGeom prst="rect">
            <a:avLst/>
          </a:prstGeom>
        </p:spPr>
      </p:pic>
      <p:pic>
        <p:nvPicPr>
          <p:cNvPr id="8" name="圖片 7" descr="0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9632" y="4005064"/>
            <a:ext cx="3521818" cy="2617267"/>
          </a:xfrm>
          <a:prstGeom prst="rect">
            <a:avLst/>
          </a:prstGeom>
        </p:spPr>
      </p:pic>
      <p:cxnSp>
        <p:nvCxnSpPr>
          <p:cNvPr id="10" name="直線單箭頭接點 9"/>
          <p:cNvCxnSpPr>
            <a:stCxn id="4" idx="2"/>
          </p:cNvCxnSpPr>
          <p:nvPr/>
        </p:nvCxnSpPr>
        <p:spPr>
          <a:xfrm>
            <a:off x="1356792" y="2920008"/>
            <a:ext cx="694928" cy="223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555776" y="2924944"/>
            <a:ext cx="43204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771800" y="3284984"/>
            <a:ext cx="216024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5436096" y="5445224"/>
          <a:ext cx="1282700" cy="698500"/>
        </p:xfrm>
        <a:graphic>
          <a:graphicData uri="http://schemas.openxmlformats.org/presentationml/2006/ole">
            <p:oleObj spid="_x0000_s1026" name="封裝程式殼層物件" r:id="rId7" imgW="1281960" imgH="698400" progId="Package">
              <p:embed/>
            </p:oleObj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/>
        </p:nvGraphicFramePr>
        <p:xfrm>
          <a:off x="5724128" y="3933056"/>
          <a:ext cx="1562100" cy="698500"/>
        </p:xfrm>
        <a:graphic>
          <a:graphicData uri="http://schemas.openxmlformats.org/presentationml/2006/ole">
            <p:oleObj spid="_x0000_s1027" name="封裝程式殼層物件" r:id="rId8" imgW="1561320" imgH="698400" progId="Package">
              <p:embed/>
            </p:oleObj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H="1">
            <a:off x="2771800" y="4437112"/>
            <a:ext cx="309634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2771800" y="6021288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背景圖片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63055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爆破的條件改變</a:t>
            </a:r>
            <a:r>
              <a:rPr lang="en-US" altLang="zh-TW" dirty="0" smtClean="0"/>
              <a:t>…  </a:t>
            </a:r>
            <a:r>
              <a:rPr lang="zh-TW" altLang="en-US" dirty="0" smtClean="0"/>
              <a:t>主角撞到敵人後才會爆破</a:t>
            </a:r>
            <a:endParaRPr lang="zh-TW" altLang="en-US" dirty="0"/>
          </a:p>
        </p:txBody>
      </p:sp>
      <p:pic>
        <p:nvPicPr>
          <p:cNvPr id="4" name="圖片 3" descr="0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636912"/>
            <a:ext cx="5811061" cy="389626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7584" y="17008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public void </a:t>
            </a:r>
            <a:r>
              <a:rPr lang="en-US" altLang="zh-TW" dirty="0" smtClean="0"/>
              <a:t>update</a:t>
            </a:r>
            <a:r>
              <a:rPr lang="en-US" altLang="zh-TW" dirty="0" smtClean="0"/>
              <a:t>(){  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敵人死後再複製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個敵人出來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715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1772816"/>
            <a:ext cx="221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public void </a:t>
            </a:r>
            <a:r>
              <a:rPr lang="en-US" altLang="zh-TW" dirty="0" smtClean="0"/>
              <a:t>update(){  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2DGameDemo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568952" cy="47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o7planning.org/en/10521/android-2d-game-tutorial-for-beginners</a:t>
            </a:r>
          </a:p>
          <a:p>
            <a:r>
              <a:rPr lang="en-US" altLang="zh-TW" smtClean="0">
                <a:hlinkClick r:id="rId2"/>
              </a:rPr>
              <a:t>https://github.com/jacky0328/Android2DGameDemo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://www.simplifiedcoding.net/android-game-development-tutorial-1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Hide Title and Full Screen </a:t>
            </a:r>
            <a:endParaRPr lang="zh-TW" altLang="en-US" dirty="0"/>
          </a:p>
        </p:txBody>
      </p:sp>
      <p:pic>
        <p:nvPicPr>
          <p:cNvPr id="5" name="圖片 4" descr="0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068960"/>
            <a:ext cx="4543953" cy="1944216"/>
          </a:xfrm>
          <a:prstGeom prst="rect">
            <a:avLst/>
          </a:prstGeom>
        </p:spPr>
      </p:pic>
      <p:pic>
        <p:nvPicPr>
          <p:cNvPr id="6" name="圖片 5" descr="0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340768"/>
            <a:ext cx="2961235" cy="525658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563888" y="3861048"/>
            <a:ext cx="648072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把螢幕變成水平</a:t>
            </a:r>
            <a:endParaRPr lang="zh-TW" altLang="en-US" dirty="0"/>
          </a:p>
        </p:txBody>
      </p:sp>
      <p:pic>
        <p:nvPicPr>
          <p:cNvPr id="4" name="圖片 3" descr="0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276872"/>
            <a:ext cx="3744416" cy="22159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5576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Edit </a:t>
            </a:r>
            <a:r>
              <a:rPr lang="en-US" altLang="zh-TW" b="1" dirty="0" smtClean="0"/>
              <a:t>AndroidManifest.xml</a:t>
            </a:r>
            <a:endParaRPr lang="zh-TW" altLang="en-US" dirty="0"/>
          </a:p>
        </p:txBody>
      </p:sp>
      <p:pic>
        <p:nvPicPr>
          <p:cNvPr id="6" name="圖片 5" descr="0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022752"/>
            <a:ext cx="3456384" cy="183524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18731895">
            <a:off x="3193505" y="1834480"/>
            <a:ext cx="648072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2801196">
            <a:off x="3121845" y="4355110"/>
            <a:ext cx="648072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如何讓你的角色動起來</a:t>
            </a:r>
            <a:endParaRPr lang="zh-TW" altLang="en-US" dirty="0"/>
          </a:p>
        </p:txBody>
      </p:sp>
      <p:pic>
        <p:nvPicPr>
          <p:cNvPr id="4" name="圖片 3" descr="0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3654485" cy="2808312"/>
          </a:xfrm>
          <a:prstGeom prst="rect">
            <a:avLst/>
          </a:prstGeom>
        </p:spPr>
      </p:pic>
      <p:pic>
        <p:nvPicPr>
          <p:cNvPr id="5" name="圖片 4" descr="0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224" y="1196752"/>
            <a:ext cx="4914776" cy="2808312"/>
          </a:xfrm>
          <a:prstGeom prst="rect">
            <a:avLst/>
          </a:prstGeom>
        </p:spPr>
      </p:pic>
      <p:pic>
        <p:nvPicPr>
          <p:cNvPr id="6" name="圖片 5" descr="0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4063031"/>
            <a:ext cx="3312368" cy="2794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畫布裡面的座標系和移動</a:t>
            </a:r>
            <a:endParaRPr lang="zh-TW" altLang="en-US" dirty="0"/>
          </a:p>
        </p:txBody>
      </p:sp>
      <p:pic>
        <p:nvPicPr>
          <p:cNvPr id="4" name="圖片 3" descr="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348880"/>
            <a:ext cx="7155904" cy="3843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先從主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開始吧</a:t>
            </a:r>
            <a:endParaRPr lang="zh-TW" altLang="en-US" dirty="0"/>
          </a:p>
        </p:txBody>
      </p:sp>
      <p:pic>
        <p:nvPicPr>
          <p:cNvPr id="4" name="圖片 3" descr="0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844824"/>
            <a:ext cx="6020641" cy="3943901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835696" y="5085184"/>
            <a:ext cx="360040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63888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整個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都是</a:t>
            </a:r>
            <a:r>
              <a:rPr lang="en-US" altLang="zh-TW" dirty="0" err="1" smtClean="0"/>
              <a:t>GameSurface</a:t>
            </a:r>
            <a:r>
              <a:rPr lang="en-US" altLang="zh-TW" dirty="0" smtClean="0"/>
              <a:t> View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GameSurface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圖片 3" descr="0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6468378" cy="299126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987824" y="162880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3888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建構子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2555776" y="2461538"/>
            <a:ext cx="1008112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07904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目前先</a:t>
            </a:r>
            <a:r>
              <a:rPr lang="zh-TW" altLang="en-US" dirty="0" smtClean="0">
                <a:solidFill>
                  <a:schemeClr val="bg1"/>
                </a:solidFill>
              </a:rPr>
              <a:t>只有一個人在動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699792" y="4221088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4644008" y="1700808"/>
            <a:ext cx="17281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鳳舞九天">
  <a:themeElements>
    <a:clrScheme name="鳳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鳳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8637</TotalTime>
  <Words>275</Words>
  <Application>Microsoft Office PowerPoint</Application>
  <PresentationFormat>如螢幕大小 (4:3)</PresentationFormat>
  <Paragraphs>74</Paragraphs>
  <Slides>34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鳳舞九天</vt:lpstr>
      <vt:lpstr>封裝</vt:lpstr>
      <vt:lpstr>Android 2D Game Development</vt:lpstr>
      <vt:lpstr>如何開始 Empty Activity</vt:lpstr>
      <vt:lpstr>Prepare Resource and Copy into Project</vt:lpstr>
      <vt:lpstr>Hide Title and Full Screen </vt:lpstr>
      <vt:lpstr>把螢幕變成水平</vt:lpstr>
      <vt:lpstr>如何讓你的角色動起來</vt:lpstr>
      <vt:lpstr>畫布裡面的座標系和移動</vt:lpstr>
      <vt:lpstr>先從主Activity開始吧</vt:lpstr>
      <vt:lpstr>GameSurface I </vt:lpstr>
      <vt:lpstr>GameSurface II</vt:lpstr>
      <vt:lpstr>GameThread</vt:lpstr>
      <vt:lpstr>先看GameObject</vt:lpstr>
      <vt:lpstr>ChibiCharacter I</vt:lpstr>
      <vt:lpstr>ChibiCharacter II</vt:lpstr>
      <vt:lpstr>ChibiCharacter III</vt:lpstr>
      <vt:lpstr>動畫效果</vt:lpstr>
      <vt:lpstr>Take a short Break</vt:lpstr>
      <vt:lpstr>讓我們來加入一些觸控Events</vt:lpstr>
      <vt:lpstr>加入觸控後的結果</vt:lpstr>
      <vt:lpstr>Game with multiple characters </vt:lpstr>
      <vt:lpstr>Two Character</vt:lpstr>
      <vt:lpstr>Effects in the Game Explosion</vt:lpstr>
      <vt:lpstr>Modify I</vt:lpstr>
      <vt:lpstr>Modify II</vt:lpstr>
      <vt:lpstr>給他死</vt:lpstr>
      <vt:lpstr>Effects in the Game  voice </vt:lpstr>
      <vt:lpstr>Modify II</vt:lpstr>
      <vt:lpstr>Modify III</vt:lpstr>
      <vt:lpstr>接下來就是自己創意的地方</vt:lpstr>
      <vt:lpstr>背景圖片</vt:lpstr>
      <vt:lpstr>爆破的條件改變…  主角撞到敵人後才會爆破</vt:lpstr>
      <vt:lpstr>敵人死後再複製2個敵人出來 </vt:lpstr>
      <vt:lpstr>2DGameDemo</vt:lpstr>
      <vt:lpstr>Reference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充氣板資料格式</dc:title>
  <dc:creator>jacky</dc:creator>
  <cp:lastModifiedBy>jacky</cp:lastModifiedBy>
  <cp:revision>15</cp:revision>
  <dcterms:created xsi:type="dcterms:W3CDTF">2016-08-22T02:09:39Z</dcterms:created>
  <dcterms:modified xsi:type="dcterms:W3CDTF">2016-10-28T07:53:06Z</dcterms:modified>
</cp:coreProperties>
</file>