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A13E9-04DC-4DA5-AE1F-CA636AE6B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40B217-DF93-4C6D-9056-EE537407B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1A01CA-1D65-4E8C-97EC-6C78EAF4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CD6A-C153-4407-AE4D-C8DA41B2DCE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355C63-32C0-4E34-9C16-7F48A850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7D04C-51CB-4E0A-9CCC-47B3F7E6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A591-12FE-4552-A967-20779D448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1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02D6B-D9CC-4D5F-99BC-96C66A25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E9ACB1-14CB-4837-AA24-E15650184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128A26-7C3F-4F78-B8D3-4AE73064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CD6A-C153-4407-AE4D-C8DA41B2DCE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FEFC95-C15F-479C-BBBA-008111C5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FB9256-9890-4A88-9F58-A6E74088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A591-12FE-4552-A967-20779D448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89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3924E5-D40A-4E8D-8C25-DB8B4D2A6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3E6C5D-4983-4F09-8FDB-A71281AC7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919505-6869-4087-9E88-497051D9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CD6A-C153-4407-AE4D-C8DA41B2DCE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E95D3-441B-4AA2-B463-E5AE1CA5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CB7E5D-B7F6-49EB-B8A2-C3DD8151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A591-12FE-4552-A967-20779D448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3C235-1AC7-4578-ADB8-CAF6F45C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88DC06-C1A3-4348-A5B3-BDF4D4092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C8DEBF-7643-433C-A742-9DFFC7BA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CD6A-C153-4407-AE4D-C8DA41B2DCE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CBEFF5-3D92-40CD-993A-108FB128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ACC52B-55A2-4EF9-9CBE-5F5572F2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A591-12FE-4552-A967-20779D448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45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10641-1D95-4F19-9C72-099A894E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5A79F4-67FC-4833-9A4A-6655F19F9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BBA82C-A6DE-4084-BF1E-F6881EF8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CD6A-C153-4407-AE4D-C8DA41B2DCE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E14763-F65B-4E31-A130-D49354F1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BD95A2-1FE5-4054-8F23-BBE60443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A591-12FE-4552-A967-20779D448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41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1B04B-2F93-4211-BF77-2286A452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E08F80-7953-4E92-9DBE-C1791B567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D42253-1A92-4C29-B0DA-C585E7BD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2E3D29-A25F-43AC-A2D8-936D61A5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CD6A-C153-4407-AE4D-C8DA41B2DCE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09CC01-2E69-403E-A550-907CEDE7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5E9830-D271-4755-B87D-BD64BE2F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A591-12FE-4552-A967-20779D448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35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B16F1-AEA2-4002-8398-4163C3B5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403EE3-F96B-4134-BB35-2D71BA348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C01771-3FB9-42B9-A267-5A2A3EF61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CFF6A2-D737-4DC2-8C50-0F843E361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EF959AE-2693-4B68-A62E-6E9926720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450F80-A4E2-4C56-B2BC-D8DC5661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CD6A-C153-4407-AE4D-C8DA41B2DCE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A82E88-7B23-488E-BE35-454D714C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BCA526-E3DF-48D5-97C7-7D6EE430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A591-12FE-4552-A967-20779D448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52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CAA88-0932-46AA-B8AF-820C4649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BCF3F51-FCBA-4566-8EDA-9C594504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CD6A-C153-4407-AE4D-C8DA41B2DCE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432D22-77C8-447E-9FB3-DA95F402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F61770-00E7-4E0C-8194-FD34409A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A591-12FE-4552-A967-20779D448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9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60D10F-3BB4-4AD6-B93C-76BF714F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CD6A-C153-4407-AE4D-C8DA41B2DCE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1B6561-375E-491B-9304-A5A56561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FBE74D-FF22-4826-807A-CEAD0707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A591-12FE-4552-A967-20779D448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80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90A89-E6E9-461E-867E-CA2E6F4D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35CD75-B4A8-4B7F-97F4-4578CC504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2841D6-9FA1-4E1A-8FC3-10742DE44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6CF37F-B05F-49CC-BBD4-14993D99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CD6A-C153-4407-AE4D-C8DA41B2DCE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31DA2D-6767-4851-A6D7-629977C5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C8D93F-BE20-4E45-B05D-C3CD4BB3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A591-12FE-4552-A967-20779D448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9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FDF5C-7F1E-4E1B-B054-B0203A71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4E9139-497B-40BC-B21F-0B583C852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404D5A-6B15-44EB-985A-4430B7626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2BB8D6-3AF1-41E9-BDE6-6B463DC4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CD6A-C153-4407-AE4D-C8DA41B2DCE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D474D6-5046-4026-AE0C-E72F08F9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2D9D13-B922-45E7-84E1-CF0E6235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A591-12FE-4552-A967-20779D448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93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05A653-B4B6-4412-A7E1-49DF705F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A4A6A8-C4AD-4DAE-93F5-13A72AAA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5F8B0-4395-4DDD-85F4-ABCF70DEA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ACD6A-C153-4407-AE4D-C8DA41B2DCE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2E69C6-C9B0-4A6E-9861-70FD4D9DE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150268-7DF8-4DB5-B7A3-7976675E2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8A591-12FE-4552-A967-20779D448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20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enchenlin/DeepLearningFlappyBird.gi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113BBDC-4198-46BB-8245-21B003443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526078"/>
            <a:ext cx="6105194" cy="2031055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加分題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AD4028-0270-498A-A718-4BABEAA64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4184448"/>
            <a:ext cx="6105194" cy="682079"/>
          </a:xfrm>
        </p:spPr>
        <p:txBody>
          <a:bodyPr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系級</a:t>
            </a:r>
            <a:r>
              <a:rPr lang="en-US" altLang="zh-TW" dirty="0">
                <a:solidFill>
                  <a:srgbClr val="FFFFFF"/>
                </a:solidFill>
              </a:rPr>
              <a:t>:</a:t>
            </a:r>
            <a:r>
              <a:rPr lang="zh-TW" altLang="en-US" dirty="0">
                <a:solidFill>
                  <a:srgbClr val="FFFFFF"/>
                </a:solidFill>
              </a:rPr>
              <a:t>電機系碩一</a:t>
            </a:r>
            <a:endParaRPr lang="en-US" altLang="zh-TW" dirty="0">
              <a:solidFill>
                <a:srgbClr val="FFFFFF"/>
              </a:solidFill>
            </a:endParaRPr>
          </a:p>
          <a:p>
            <a:r>
              <a:rPr lang="zh-TW" altLang="en-US" dirty="0">
                <a:solidFill>
                  <a:srgbClr val="FFFFFF"/>
                </a:solidFill>
              </a:rPr>
              <a:t>名字</a:t>
            </a:r>
            <a:r>
              <a:rPr lang="en-US" altLang="zh-TW" dirty="0">
                <a:solidFill>
                  <a:srgbClr val="FFFFFF"/>
                </a:solidFill>
              </a:rPr>
              <a:t>:</a:t>
            </a:r>
            <a:r>
              <a:rPr lang="zh-TW" altLang="en-US" dirty="0">
                <a:solidFill>
                  <a:srgbClr val="FFFFFF"/>
                </a:solidFill>
              </a:rPr>
              <a:t>卓奕全</a:t>
            </a:r>
            <a:endParaRPr lang="en-US" altLang="zh-TW" dirty="0">
              <a:solidFill>
                <a:srgbClr val="FFFFFF"/>
              </a:solidFill>
            </a:endParaRPr>
          </a:p>
          <a:p>
            <a:r>
              <a:rPr lang="zh-TW" altLang="en-US" dirty="0">
                <a:solidFill>
                  <a:srgbClr val="FFFFFF"/>
                </a:solidFill>
              </a:rPr>
              <a:t>學號</a:t>
            </a:r>
            <a:r>
              <a:rPr lang="en-US" altLang="zh-TW" dirty="0">
                <a:solidFill>
                  <a:srgbClr val="FFFFFF"/>
                </a:solidFill>
              </a:rPr>
              <a:t>:N26091819</a:t>
            </a:r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8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167E9-85D1-4B91-B0BA-41059C8A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HW1(Style Transfer)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7AAC86A-1A4F-461D-85CF-68A9B906AAC1}"/>
              </a:ext>
            </a:extLst>
          </p:cNvPr>
          <p:cNvSpPr txBox="1"/>
          <p:nvPr/>
        </p:nvSpPr>
        <p:spPr>
          <a:xfrm>
            <a:off x="565483" y="1905869"/>
            <a:ext cx="10663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Instruction:</a:t>
            </a:r>
          </a:p>
          <a:p>
            <a:r>
              <a:rPr lang="en-US" altLang="zh-TW" dirty="0" err="1"/>
              <a:t>conda</a:t>
            </a:r>
            <a:r>
              <a:rPr lang="en-US" altLang="zh-TW" dirty="0"/>
              <a:t> create -n </a:t>
            </a:r>
            <a:r>
              <a:rPr lang="en-US" altLang="zh-TW" dirty="0" err="1"/>
              <a:t>tf-gpu</a:t>
            </a:r>
            <a:r>
              <a:rPr lang="en-US" altLang="zh-TW" dirty="0"/>
              <a:t> </a:t>
            </a:r>
            <a:r>
              <a:rPr lang="en-US" altLang="zh-TW" dirty="0" err="1"/>
              <a:t>tensorflow-gpu</a:t>
            </a:r>
            <a:r>
              <a:rPr lang="en-US" altLang="zh-TW" dirty="0"/>
              <a:t>=2.1.0 &gt;activate </a:t>
            </a:r>
            <a:r>
              <a:rPr lang="en-US" altLang="zh-TW" dirty="0" err="1"/>
              <a:t>tf-gpu</a:t>
            </a:r>
            <a:r>
              <a:rPr lang="en-US" altLang="zh-TW" dirty="0"/>
              <a:t> &gt;pip install </a:t>
            </a:r>
            <a:r>
              <a:rPr lang="en-US" altLang="zh-TW" dirty="0" err="1"/>
              <a:t>imageio</a:t>
            </a:r>
            <a:r>
              <a:rPr lang="en-US" altLang="zh-TW" dirty="0"/>
              <a:t> &gt;pip install </a:t>
            </a:r>
            <a:r>
              <a:rPr lang="en-US" altLang="zh-TW" dirty="0" err="1"/>
              <a:t>imageio-ffmpeg</a:t>
            </a:r>
            <a:r>
              <a:rPr lang="en-US" altLang="zh-TW" dirty="0"/>
              <a:t> &gt;pip install </a:t>
            </a:r>
            <a:r>
              <a:rPr lang="en-US" altLang="zh-TW" dirty="0" err="1"/>
              <a:t>moviepy</a:t>
            </a:r>
            <a:r>
              <a:rPr lang="en-US" altLang="zh-TW" dirty="0"/>
              <a:t>==1.0.2 &gt;</a:t>
            </a:r>
            <a:r>
              <a:rPr lang="en-US" altLang="zh-TW" dirty="0" err="1"/>
              <a:t>conda</a:t>
            </a:r>
            <a:r>
              <a:rPr lang="en-US" altLang="zh-TW" dirty="0"/>
              <a:t> install -c </a:t>
            </a:r>
            <a:r>
              <a:rPr lang="en-US" altLang="zh-TW" dirty="0" err="1"/>
              <a:t>conda</a:t>
            </a:r>
            <a:r>
              <a:rPr lang="en-US" altLang="zh-TW" dirty="0"/>
              <a:t>-forge/label/cf201901 </a:t>
            </a:r>
            <a:r>
              <a:rPr lang="en-US" altLang="zh-TW" dirty="0" err="1"/>
              <a:t>moviepy</a:t>
            </a:r>
            <a:r>
              <a:rPr lang="en-US" altLang="zh-TW" dirty="0"/>
              <a:t> &gt;python evaluate.py --checkpoint ./</a:t>
            </a:r>
            <a:r>
              <a:rPr lang="en-US" altLang="zh-TW" dirty="0" err="1"/>
              <a:t>rain_princess.ckpt</a:t>
            </a:r>
            <a:r>
              <a:rPr lang="en-US" altLang="zh-TW" dirty="0"/>
              <a:t> --in-path aaa.jpg --out-path ./aaa2.jpg &gt;python evaluate.py --checkpoint ./</a:t>
            </a:r>
            <a:r>
              <a:rPr lang="en-US" altLang="zh-TW" dirty="0" err="1"/>
              <a:t>scream.ckpt</a:t>
            </a:r>
            <a:r>
              <a:rPr lang="en-US" altLang="zh-TW" dirty="0"/>
              <a:t> --in-path aaa.jpg --out-path ./aaa2.jpg &gt;python transform_video.py --in-path ./t.mp4 --checkpoint ./</a:t>
            </a:r>
            <a:r>
              <a:rPr lang="en-US" altLang="zh-TW" dirty="0" err="1"/>
              <a:t>rain_princess.ckpt</a:t>
            </a:r>
            <a:r>
              <a:rPr lang="en-US" altLang="zh-TW" dirty="0"/>
              <a:t> --</a:t>
            </a:r>
            <a:r>
              <a:rPr lang="en-US" altLang="zh-TW" dirty="0" err="1"/>
              <a:t>outpath</a:t>
            </a:r>
            <a:r>
              <a:rPr lang="en-US" altLang="zh-TW" dirty="0"/>
              <a:t> ./t2.mp4 --device /gpu:0 --batch-size 4 &gt;python transform_video.py --in-path ./fox.mp4 --checkpoint ./</a:t>
            </a:r>
            <a:r>
              <a:rPr lang="en-US" altLang="zh-TW" dirty="0" err="1"/>
              <a:t>scream.ckpt</a:t>
            </a:r>
            <a:r>
              <a:rPr lang="en-US" altLang="zh-TW" dirty="0"/>
              <a:t> --</a:t>
            </a:r>
            <a:r>
              <a:rPr lang="en-US" altLang="zh-TW" dirty="0" err="1"/>
              <a:t>outpath</a:t>
            </a:r>
            <a:r>
              <a:rPr lang="en-US" altLang="zh-TW" dirty="0"/>
              <a:t> ./fox3.mp4 --device /gpu:0 --batch-size 4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Discription</a:t>
            </a:r>
            <a:r>
              <a:rPr lang="en-US" altLang="zh-TW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TW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TW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TW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來訓練快速樣式傳輸網絡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989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167E9-85D1-4B91-B0BA-41059C8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496" y="138823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Results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CFB8437-9800-474E-85B6-EA48EEEDDB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179" y="1485265"/>
            <a:ext cx="2655570" cy="19437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3F8C3FE-755F-4D19-89DB-F15649FB209B}"/>
              </a:ext>
            </a:extLst>
          </p:cNvPr>
          <p:cNvSpPr txBox="1"/>
          <p:nvPr/>
        </p:nvSpPr>
        <p:spPr>
          <a:xfrm>
            <a:off x="7511565" y="2268310"/>
            <a:ext cx="946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原圖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C891BC0-4E5B-426A-B153-A412712E33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71" y="4528266"/>
            <a:ext cx="2422357" cy="206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C1746B6-5ABA-4A79-8FA7-D5075FBFD09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590" y="4636168"/>
            <a:ext cx="2330517" cy="203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D16C98D-564D-4A0A-BD00-035DE55F202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4" y="4502449"/>
            <a:ext cx="2422357" cy="2064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1ECEC730-0DCA-4CA5-9C3E-C07D0FFE4D5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296" y="4582218"/>
            <a:ext cx="2618539" cy="20644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B26765A-8114-4263-87A6-2AC72B5EB995}"/>
              </a:ext>
            </a:extLst>
          </p:cNvPr>
          <p:cNvCxnSpPr>
            <a:stCxn id="3" idx="2"/>
            <a:endCxn id="19" idx="0"/>
          </p:cNvCxnSpPr>
          <p:nvPr/>
        </p:nvCxnSpPr>
        <p:spPr>
          <a:xfrm flipH="1">
            <a:off x="1467853" y="3429000"/>
            <a:ext cx="4500111" cy="107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783B9DD-4A5B-437F-BC98-61E3DE5C7A7C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4311650" y="3429000"/>
            <a:ext cx="1656314" cy="109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8EB7CDA-1A18-4160-909A-A486F5AABD0F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5967964" y="3429000"/>
            <a:ext cx="1543602" cy="115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0CD57BB-07A9-46E2-8867-D9EA5793D86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67964" y="3429000"/>
            <a:ext cx="4756183" cy="120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D165C96-52BB-4C5D-9255-DF50869DA0BF}"/>
              </a:ext>
            </a:extLst>
          </p:cNvPr>
          <p:cNvSpPr txBox="1"/>
          <p:nvPr/>
        </p:nvSpPr>
        <p:spPr>
          <a:xfrm>
            <a:off x="3946358" y="4017262"/>
            <a:ext cx="16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La_muse.ckpt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75F2112-51F4-4BB9-A9A7-238EBAF1520F}"/>
              </a:ext>
            </a:extLst>
          </p:cNvPr>
          <p:cNvSpPr txBox="1"/>
          <p:nvPr/>
        </p:nvSpPr>
        <p:spPr>
          <a:xfrm>
            <a:off x="956494" y="3896490"/>
            <a:ext cx="3818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Scream.ckpt</a:t>
            </a:r>
            <a:endParaRPr lang="zh-TW" altLang="zh-TW" sz="1800" kern="10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EBFD76A-47B8-4A40-9720-4DCA74690395}"/>
              </a:ext>
            </a:extLst>
          </p:cNvPr>
          <p:cNvSpPr txBox="1"/>
          <p:nvPr/>
        </p:nvSpPr>
        <p:spPr>
          <a:xfrm>
            <a:off x="9368590" y="39366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Rain_process.ckpt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EB965D7-9EB6-41BE-B57D-91EE91102DFC}"/>
              </a:ext>
            </a:extLst>
          </p:cNvPr>
          <p:cNvSpPr txBox="1"/>
          <p:nvPr/>
        </p:nvSpPr>
        <p:spPr>
          <a:xfrm>
            <a:off x="6289543" y="3958991"/>
            <a:ext cx="449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wreck.ckpt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1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167E9-85D1-4B91-B0BA-41059C8A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HW2(</a:t>
            </a:r>
            <a:r>
              <a:rPr lang="en-US" altLang="zh-TW" dirty="0" err="1"/>
              <a:t>Flappybird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B57E344-942A-48CF-809D-91B5D027EE61}"/>
              </a:ext>
            </a:extLst>
          </p:cNvPr>
          <p:cNvSpPr txBox="1"/>
          <p:nvPr/>
        </p:nvSpPr>
        <p:spPr>
          <a:xfrm>
            <a:off x="628049" y="1690688"/>
            <a:ext cx="96549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Instructions :</a:t>
            </a:r>
          </a:p>
          <a:p>
            <a:pPr marL="342900" indent="-342900">
              <a:buAutoNum type="arabicPeriod"/>
            </a:pPr>
            <a:r>
              <a:rPr lang="en-US" altLang="zh-TW" dirty="0"/>
              <a:t>Install </a:t>
            </a:r>
            <a:r>
              <a:rPr lang="en-US" altLang="zh-TW" dirty="0" err="1"/>
              <a:t>miniconda</a:t>
            </a:r>
            <a:r>
              <a:rPr lang="en-US" altLang="zh-TW" dirty="0"/>
              <a:t> or anaconda if you have not already.</a:t>
            </a:r>
          </a:p>
          <a:p>
            <a:pPr marL="342900" indent="-342900">
              <a:buAutoNum type="arabicPeriod"/>
            </a:pPr>
            <a:r>
              <a:rPr lang="en-US" altLang="zh-TW" dirty="0"/>
              <a:t> Create an environment for </a:t>
            </a:r>
            <a:r>
              <a:rPr lang="en-US" altLang="zh-TW" dirty="0" err="1"/>
              <a:t>flappybird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       Windows: </a:t>
            </a:r>
            <a:r>
              <a:rPr lang="en-US" altLang="zh-TW" dirty="0" err="1"/>
              <a:t>conda</a:t>
            </a:r>
            <a:r>
              <a:rPr lang="en-US" altLang="zh-TW" dirty="0"/>
              <a:t> create --name=</a:t>
            </a:r>
            <a:r>
              <a:rPr lang="en-US" altLang="zh-TW" dirty="0" err="1"/>
              <a:t>flappybird</a:t>
            </a:r>
            <a:r>
              <a:rPr lang="en-US" altLang="zh-TW" dirty="0"/>
              <a:t> python=3.5 </a:t>
            </a:r>
          </a:p>
          <a:p>
            <a:r>
              <a:rPr lang="en-US" altLang="zh-TW" dirty="0"/>
              <a:t>3.    Enter your </a:t>
            </a:r>
            <a:r>
              <a:rPr lang="en-US" altLang="zh-TW" dirty="0" err="1"/>
              <a:t>conda</a:t>
            </a:r>
            <a:r>
              <a:rPr lang="en-US" altLang="zh-TW" dirty="0"/>
              <a:t> environment </a:t>
            </a:r>
          </a:p>
          <a:p>
            <a:r>
              <a:rPr lang="en-US" altLang="zh-TW" dirty="0"/>
              <a:t>       Windows: activate </a:t>
            </a:r>
            <a:r>
              <a:rPr lang="en-US" altLang="zh-TW" dirty="0" err="1"/>
              <a:t>flappybird</a:t>
            </a:r>
            <a:endParaRPr lang="en-US" altLang="zh-TW" dirty="0"/>
          </a:p>
          <a:p>
            <a:pPr marL="342900" indent="-342900">
              <a:buAutoNum type="arabicPeriod" startAt="4"/>
            </a:pPr>
            <a:r>
              <a:rPr lang="en-US" altLang="zh-TW" dirty="0" err="1"/>
              <a:t>conda</a:t>
            </a:r>
            <a:r>
              <a:rPr lang="en-US" altLang="zh-TW" dirty="0"/>
              <a:t> install -c </a:t>
            </a:r>
            <a:r>
              <a:rPr lang="en-US" altLang="zh-TW" dirty="0" err="1"/>
              <a:t>menpo</a:t>
            </a:r>
            <a:r>
              <a:rPr lang="en-US" altLang="zh-TW" dirty="0"/>
              <a:t> opencv3</a:t>
            </a:r>
          </a:p>
          <a:p>
            <a:pPr marL="342900" indent="-342900">
              <a:buAutoNum type="arabicPeriod" startAt="4"/>
            </a:pPr>
            <a:r>
              <a:rPr lang="en-US" altLang="zh-TW" dirty="0"/>
              <a:t>pip install </a:t>
            </a:r>
            <a:r>
              <a:rPr lang="en-US" altLang="zh-TW" dirty="0" err="1"/>
              <a:t>pygame</a:t>
            </a:r>
            <a:endParaRPr lang="en-US" altLang="zh-TW" dirty="0"/>
          </a:p>
          <a:p>
            <a:pPr marL="342900" indent="-342900">
              <a:buAutoNum type="arabicPeriod" startAt="4"/>
            </a:pPr>
            <a:r>
              <a:rPr lang="en-US" altLang="zh-TW" dirty="0"/>
              <a:t>  pip install </a:t>
            </a:r>
            <a:r>
              <a:rPr lang="en-US" altLang="zh-TW" dirty="0" err="1"/>
              <a:t>tensorflow</a:t>
            </a:r>
            <a:r>
              <a:rPr lang="en-US" altLang="zh-TW" dirty="0"/>
              <a:t>==1.4.1</a:t>
            </a:r>
          </a:p>
          <a:p>
            <a:pPr marL="342900" indent="-342900">
              <a:buAutoNum type="arabicPeriod" startAt="4"/>
            </a:pPr>
            <a:r>
              <a:rPr lang="en-US" altLang="zh-TW" dirty="0"/>
              <a:t> git clone </a:t>
            </a:r>
            <a:r>
              <a:rPr lang="en-US" altLang="zh-TW" dirty="0">
                <a:hlinkClick r:id="rId2"/>
              </a:rPr>
              <a:t>https://github.com/yenchenlin/DeepLearningFlappyBird.git</a:t>
            </a:r>
            <a:endParaRPr lang="en-US" altLang="zh-TW" dirty="0"/>
          </a:p>
          <a:p>
            <a:pPr marL="342900" indent="-342900">
              <a:buAutoNum type="arabicPeriod" startAt="4"/>
            </a:pPr>
            <a:r>
              <a:rPr lang="en-US" altLang="zh-TW" dirty="0"/>
              <a:t> cd </a:t>
            </a:r>
            <a:r>
              <a:rPr lang="en-US" altLang="zh-TW" dirty="0" err="1"/>
              <a:t>DeepLearningFlappyBird</a:t>
            </a:r>
            <a:r>
              <a:rPr lang="en-US" altLang="zh-TW" dirty="0"/>
              <a:t> 9. python deep_q_network.py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577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167E9-85D1-4B91-B0BA-41059C8A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Results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4986FA-55A1-4E9A-B2C3-F87527BBCB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327" y="1314417"/>
            <a:ext cx="7894955" cy="5178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68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167E9-85D1-4B91-B0BA-41059C8A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HW3(Teachable Machine)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5445EDB-BD85-4A2D-82A0-C62DEAA275B8}"/>
              </a:ext>
            </a:extLst>
          </p:cNvPr>
          <p:cNvSpPr txBox="1"/>
          <p:nvPr/>
        </p:nvSpPr>
        <p:spPr>
          <a:xfrm>
            <a:off x="1588168" y="1690688"/>
            <a:ext cx="78614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Description:</a:t>
            </a:r>
          </a:p>
          <a:p>
            <a:pPr marL="342900" indent="-342900">
              <a:buAutoNum type="arabicPeriod"/>
            </a:pPr>
            <a:r>
              <a:rPr lang="zh-TW" altLang="en-US" sz="2000" dirty="0"/>
              <a:t>線上的機器學習</a:t>
            </a:r>
            <a:r>
              <a:rPr lang="en-US" altLang="zh-TW" sz="2000" dirty="0"/>
              <a:t>model</a:t>
            </a:r>
          </a:p>
          <a:p>
            <a:pPr marL="342900" indent="-342900">
              <a:buAutoNum type="arabicPeriod"/>
            </a:pPr>
            <a:r>
              <a:rPr lang="zh-TW" altLang="en-US" sz="2000" dirty="0"/>
              <a:t>分為兩類，有戴口罩籍沒戴口罩的兩筆資料集</a:t>
            </a:r>
            <a:endParaRPr lang="en-US" altLang="zh-TW" sz="2000" dirty="0"/>
          </a:p>
          <a:p>
            <a:pPr marL="342900" indent="-342900">
              <a:buAutoNum type="arabicPeriod"/>
            </a:pPr>
            <a:r>
              <a:rPr lang="zh-TW" altLang="en-US" sz="2000" dirty="0"/>
              <a:t>第一個</a:t>
            </a:r>
            <a:r>
              <a:rPr lang="en-US" altLang="zh-TW" sz="2000" dirty="0"/>
              <a:t>class</a:t>
            </a:r>
            <a:r>
              <a:rPr lang="zh-TW" altLang="en-US" sz="2000" dirty="0"/>
              <a:t> 是有戴口罩的，第二個</a:t>
            </a:r>
            <a:r>
              <a:rPr lang="en-US" altLang="zh-TW" sz="2000" dirty="0"/>
              <a:t>class</a:t>
            </a:r>
            <a:r>
              <a:rPr lang="zh-TW" altLang="en-US" sz="2000" dirty="0"/>
              <a:t>沒有戴</a:t>
            </a:r>
            <a:endParaRPr lang="en-US" altLang="zh-TW" sz="2000" dirty="0"/>
          </a:p>
          <a:p>
            <a:pPr marL="342900" indent="-342900">
              <a:buAutoNum type="arabicPeriod"/>
            </a:pPr>
            <a:r>
              <a:rPr lang="zh-TW" altLang="en-US" sz="2000" dirty="0"/>
              <a:t>輸入一張額外的照片丟入</a:t>
            </a:r>
            <a:r>
              <a:rPr lang="en-US" altLang="zh-TW" sz="2000" dirty="0"/>
              <a:t>model</a:t>
            </a:r>
            <a:r>
              <a:rPr lang="zh-TW" altLang="en-US" sz="2000" dirty="0"/>
              <a:t>做預測，看屬於哪一類的機率較高</a:t>
            </a:r>
          </a:p>
        </p:txBody>
      </p:sp>
    </p:spTree>
    <p:extLst>
      <p:ext uri="{BB962C8B-B14F-4D97-AF65-F5344CB8AC3E}">
        <p14:creationId xmlns:p14="http://schemas.microsoft.com/office/powerpoint/2010/main" val="28455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167E9-85D1-4B91-B0BA-41059C8A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Results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CB35DE-4AB0-4E74-B219-EF9198E3E9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181" y="2564782"/>
            <a:ext cx="5274310" cy="30118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C2606EC-D77F-4A61-924C-155C3A45BA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78511" y="2733692"/>
            <a:ext cx="5274310" cy="284289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565FB1-C15C-446F-AB4A-147EC2E5DD48}"/>
              </a:ext>
            </a:extLst>
          </p:cNvPr>
          <p:cNvSpPr txBox="1"/>
          <p:nvPr/>
        </p:nvSpPr>
        <p:spPr>
          <a:xfrm>
            <a:off x="1106906" y="5576587"/>
            <a:ext cx="364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輸入為一張沒戴口罩的女生，預測出 來為第二個</a:t>
            </a:r>
            <a:r>
              <a:rPr lang="en-US" altLang="zh-TW" dirty="0"/>
              <a:t>class</a:t>
            </a:r>
            <a:r>
              <a:rPr lang="zh-TW" altLang="en-US" dirty="0"/>
              <a:t>的機率較高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056B78-887C-466A-9196-01A1BA4EB0C1}"/>
              </a:ext>
            </a:extLst>
          </p:cNvPr>
          <p:cNvSpPr txBox="1"/>
          <p:nvPr/>
        </p:nvSpPr>
        <p:spPr>
          <a:xfrm>
            <a:off x="6841958" y="5576587"/>
            <a:ext cx="364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輸入為一張有戴口罩的女生，預測出 來為第一個</a:t>
            </a:r>
            <a:r>
              <a:rPr lang="en-US" altLang="zh-TW" dirty="0"/>
              <a:t>class</a:t>
            </a:r>
            <a:r>
              <a:rPr lang="zh-TW" altLang="en-US" dirty="0"/>
              <a:t>的機率為</a:t>
            </a:r>
            <a:r>
              <a:rPr lang="en-US" altLang="zh-TW" dirty="0"/>
              <a:t>100%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93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401</Words>
  <Application>Microsoft Office PowerPoint</Application>
  <PresentationFormat>寬螢幕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YaHei</vt:lpstr>
      <vt:lpstr>Arial</vt:lpstr>
      <vt:lpstr>Calibri</vt:lpstr>
      <vt:lpstr>Calibri Light</vt:lpstr>
      <vt:lpstr>Office 佈景主題</vt:lpstr>
      <vt:lpstr>加分題</vt:lpstr>
      <vt:lpstr>HW1(Style Transfer)</vt:lpstr>
      <vt:lpstr>Results</vt:lpstr>
      <vt:lpstr>HW2(Flappybird)</vt:lpstr>
      <vt:lpstr>Results</vt:lpstr>
      <vt:lpstr>HW3(Teachable Machine)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加分題</dc:title>
  <dc:creator>jacky5454231@gmail.com</dc:creator>
  <cp:lastModifiedBy>jacky5454231@gmail.com</cp:lastModifiedBy>
  <cp:revision>7</cp:revision>
  <dcterms:created xsi:type="dcterms:W3CDTF">2021-03-09T12:11:58Z</dcterms:created>
  <dcterms:modified xsi:type="dcterms:W3CDTF">2021-03-09T12:38:12Z</dcterms:modified>
</cp:coreProperties>
</file>