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5" r:id="rId6"/>
    <p:sldId id="259" r:id="rId7"/>
    <p:sldId id="262" r:id="rId8"/>
    <p:sldId id="264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cs.uregina.ca/~biezensa/index.html?fbclid=IwAR0NNgFjvAz4eEpv8pwnH3t0hLhp3552wVbR32jeH_sZSHtA2QEWiLuBt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.co/GHvo0CyNV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Datamining and Sentiment Analysis </a:t>
            </a:r>
            <a:r>
              <a:rPr lang="en-US" dirty="0"/>
              <a:t>U</a:t>
            </a:r>
            <a:r>
              <a:rPr lang="en-US" dirty="0" smtClean="0"/>
              <a:t>sing Twitter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Shengye</a:t>
            </a:r>
            <a:r>
              <a:rPr lang="en-US" dirty="0" smtClean="0"/>
              <a:t> Chen -200354388</a:t>
            </a:r>
          </a:p>
          <a:p>
            <a:r>
              <a:rPr lang="en-US" dirty="0" smtClean="0"/>
              <a:t>Elizabeth Rayner -200365470</a:t>
            </a:r>
          </a:p>
          <a:p>
            <a:r>
              <a:rPr lang="en-US" dirty="0" smtClean="0"/>
              <a:t>Alexander </a:t>
            </a:r>
            <a:r>
              <a:rPr lang="en-US" dirty="0" err="1" smtClean="0"/>
              <a:t>Biezenski</a:t>
            </a:r>
            <a:r>
              <a:rPr lang="en-US" dirty="0" smtClean="0"/>
              <a:t> - 200315435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2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all this data, it can be a challenge to represent it</a:t>
            </a:r>
          </a:p>
          <a:p>
            <a:r>
              <a:rPr lang="en-US" dirty="0" smtClean="0"/>
              <a:t>Raw output of sentiment can be hard to read; lots of text &amp; numbers</a:t>
            </a:r>
          </a:p>
          <a:p>
            <a:r>
              <a:rPr lang="en-US" dirty="0" smtClean="0"/>
              <a:t>Instead, use some form of visual tool; html,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Leaflet: </a:t>
            </a:r>
            <a:r>
              <a:rPr lang="en-US" dirty="0" err="1" smtClean="0"/>
              <a:t>Javascript</a:t>
            </a:r>
            <a:r>
              <a:rPr lang="en-US" dirty="0" smtClean="0"/>
              <a:t> package which is used to make maps similar to Google maps</a:t>
            </a:r>
          </a:p>
          <a:p>
            <a:r>
              <a:rPr lang="en-US" dirty="0" err="1" smtClean="0"/>
              <a:t>Highcharts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r>
              <a:rPr lang="en-US" dirty="0" smtClean="0"/>
              <a:t> package for creating graphs of all kinds; used to create the time series line graphs</a:t>
            </a:r>
          </a:p>
          <a:p>
            <a:r>
              <a:rPr lang="en-US" dirty="0">
                <a:hlinkClick r:id="rId2"/>
              </a:rPr>
              <a:t>http://www2.cs.uregina.ca/~</a:t>
            </a:r>
            <a:r>
              <a:rPr lang="en-US" dirty="0" smtClean="0">
                <a:hlinkClick r:id="rId2"/>
              </a:rPr>
              <a:t>biezensa/index.html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data to get the view of the general public</a:t>
            </a:r>
          </a:p>
          <a:p>
            <a:r>
              <a:rPr lang="en-US" dirty="0" smtClean="0"/>
              <a:t>For getting the sentiment relating to policies, politicians and marketing</a:t>
            </a:r>
          </a:p>
          <a:p>
            <a:r>
              <a:rPr lang="en-US" dirty="0" smtClean="0"/>
              <a:t>Twitter data is collected by a keyword to get sentiment related to that keyword that can be sorted by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Datamining is discovering patterns in data</a:t>
            </a:r>
          </a:p>
          <a:p>
            <a:r>
              <a:rPr lang="en-US" dirty="0" smtClean="0"/>
              <a:t>Using natural language processing to get a sentiment analysis that extracts data from text</a:t>
            </a:r>
          </a:p>
          <a:p>
            <a:r>
              <a:rPr lang="en-US" dirty="0" smtClean="0"/>
              <a:t>Anomaly detection and text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Harvesting Twitter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package </a:t>
            </a:r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Must become authorized by Twitter</a:t>
            </a:r>
          </a:p>
          <a:p>
            <a:r>
              <a:rPr lang="en-US" dirty="0" smtClean="0"/>
              <a:t>Streaming API versus Search API</a:t>
            </a:r>
          </a:p>
          <a:p>
            <a:r>
              <a:rPr lang="en-US" dirty="0" smtClean="0"/>
              <a:t>Filter endpoint versus sample endpoint</a:t>
            </a:r>
          </a:p>
          <a:p>
            <a:r>
              <a:rPr lang="en-US" dirty="0" smtClean="0"/>
              <a:t>Gathers real time tweets based on a list of filtered keywords</a:t>
            </a:r>
          </a:p>
          <a:p>
            <a:r>
              <a:rPr lang="en-US" dirty="0" smtClean="0"/>
              <a:t>Tweets must be flattened in order to be properly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0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tweet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57" y="273131"/>
            <a:ext cx="4298143" cy="60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 analyzes the sentiment of text</a:t>
            </a:r>
          </a:p>
          <a:p>
            <a:r>
              <a:rPr lang="en-US" dirty="0" smtClean="0"/>
              <a:t>Uses words, capitalization and </a:t>
            </a:r>
            <a:r>
              <a:rPr lang="en-US" dirty="0" err="1" smtClean="0"/>
              <a:t>emojis</a:t>
            </a:r>
            <a:endParaRPr lang="en-US" dirty="0" smtClean="0"/>
          </a:p>
          <a:p>
            <a:r>
              <a:rPr lang="en-US" dirty="0" smtClean="0"/>
              <a:t>Breaks words into three categories: positive, negative, neutral</a:t>
            </a:r>
          </a:p>
          <a:p>
            <a:r>
              <a:rPr lang="en-US" dirty="0" smtClean="0"/>
              <a:t>The compound gives the final overall sentiment of the text</a:t>
            </a:r>
          </a:p>
          <a:p>
            <a:r>
              <a:rPr lang="en-US" dirty="0" smtClean="0"/>
              <a:t>The average sentiment is what is used for the overall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5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</a:t>
            </a:r>
            <a:r>
              <a:rPr lang="en-CA" dirty="0"/>
              <a:t>I. LOVE. THIS. Speaker Nancy Pelosi jokes that "it will take days to fact-check" Trump 2019s State of the Union speech. </a:t>
            </a:r>
            <a:r>
              <a:rPr lang="en-CA" dirty="0" smtClean="0"/>
              <a:t>”</a:t>
            </a:r>
          </a:p>
          <a:p>
            <a:pPr lvl="1"/>
            <a:r>
              <a:rPr lang="en-CA" dirty="0"/>
              <a:t>0.7865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CA" dirty="0" smtClean="0"/>
              <a:t>"</a:t>
            </a:r>
            <a:r>
              <a:rPr lang="en-CA" dirty="0"/>
              <a:t>President Trump discussed immigration in his State of the Union address. He is an idiot</a:t>
            </a:r>
            <a:r>
              <a:rPr lang="en-CA" dirty="0" smtClean="0"/>
              <a:t>”</a:t>
            </a:r>
          </a:p>
          <a:p>
            <a:pPr lvl="1"/>
            <a:r>
              <a:rPr lang="en-CA" dirty="0"/>
              <a:t>-0.5106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"</a:t>
            </a:r>
            <a:r>
              <a:rPr lang="en-CA" dirty="0"/>
              <a:t>President Trump discussed immigration in his State of the Union address. #Immigration #SOTU #</a:t>
            </a:r>
            <a:r>
              <a:rPr lang="en-CA" dirty="0" err="1"/>
              <a:t>GreenCard</a:t>
            </a:r>
            <a:r>
              <a:rPr lang="en-CA" dirty="0"/>
              <a:t> #Deportation2026 </a:t>
            </a:r>
            <a:r>
              <a:rPr lang="en-CA" u="sng" dirty="0">
                <a:hlinkClick r:id="rId2"/>
              </a:rPr>
              <a:t>https://</a:t>
            </a:r>
            <a:r>
              <a:rPr lang="en-CA" u="sng" dirty="0" smtClean="0">
                <a:hlinkClick r:id="rId2"/>
              </a:rPr>
              <a:t>t.co/GHvo0CyNVV</a:t>
            </a:r>
            <a:r>
              <a:rPr lang="en-CA" dirty="0" smtClean="0"/>
              <a:t>”</a:t>
            </a:r>
            <a:endParaRPr lang="en-US" dirty="0" smtClean="0"/>
          </a:p>
          <a:p>
            <a:pPr lvl="1"/>
            <a:r>
              <a:rPr lang="en-CA" dirty="0" smtClean="0"/>
              <a:t>0.0</a:t>
            </a:r>
            <a:r>
              <a:rPr lang="en-US" dirty="0" smtClean="0"/>
              <a:t> </a:t>
            </a:r>
          </a:p>
          <a:p>
            <a:r>
              <a:rPr lang="en-CA" dirty="0" smtClean="0"/>
              <a:t>”HATE President </a:t>
            </a:r>
            <a:r>
              <a:rPr lang="en-CA" dirty="0"/>
              <a:t>Trump discussed immigration in his State of the Union address. #Immigration #SOTU #</a:t>
            </a:r>
            <a:r>
              <a:rPr lang="en-CA" dirty="0" err="1"/>
              <a:t>GreenCard</a:t>
            </a:r>
            <a:r>
              <a:rPr lang="en-CA" dirty="0"/>
              <a:t> #Deportation2026 </a:t>
            </a:r>
            <a:r>
              <a:rPr lang="en-CA" u="sng" dirty="0">
                <a:hlinkClick r:id="rId2"/>
              </a:rPr>
              <a:t>https://t.co/GHvo0CyNVV</a:t>
            </a:r>
            <a:r>
              <a:rPr lang="en-CA" dirty="0" smtClean="0"/>
              <a:t>”</a:t>
            </a:r>
          </a:p>
          <a:p>
            <a:pPr lvl="1"/>
            <a:r>
              <a:rPr lang="en-CA" dirty="0"/>
              <a:t>-0.6633 </a:t>
            </a:r>
            <a:endParaRPr lang="en-US" dirty="0"/>
          </a:p>
          <a:p>
            <a:r>
              <a:rPr lang="en-CA" dirty="0" smtClean="0"/>
              <a:t>”Hate President </a:t>
            </a:r>
            <a:r>
              <a:rPr lang="en-CA" dirty="0"/>
              <a:t>Trump discussed immigration in his State of the Union address. #Immigration #SOTU #</a:t>
            </a:r>
            <a:r>
              <a:rPr lang="en-CA" dirty="0" err="1"/>
              <a:t>GreenCard</a:t>
            </a:r>
            <a:r>
              <a:rPr lang="en-CA" dirty="0"/>
              <a:t> #Deportation2026 </a:t>
            </a:r>
            <a:r>
              <a:rPr lang="en-CA" u="sng" dirty="0">
                <a:hlinkClick r:id="rId2"/>
              </a:rPr>
              <a:t>https://t.co/GHvo0CyNVV</a:t>
            </a:r>
            <a:r>
              <a:rPr lang="en-CA" dirty="0" smtClean="0"/>
              <a:t>”</a:t>
            </a:r>
          </a:p>
          <a:p>
            <a:pPr lvl="1"/>
            <a:r>
              <a:rPr lang="en-CA" dirty="0" smtClean="0"/>
              <a:t>-</a:t>
            </a:r>
            <a:r>
              <a:rPr lang="en-CA" dirty="0"/>
              <a:t>0.5719 </a:t>
            </a:r>
            <a:endParaRPr lang="en-CA" dirty="0" smtClean="0"/>
          </a:p>
          <a:p>
            <a:r>
              <a:rPr lang="en-CA" dirty="0" smtClean="0"/>
              <a:t>”LOVE </a:t>
            </a:r>
            <a:r>
              <a:rPr lang="en-CA" dirty="0"/>
              <a:t>President Trump discussed immigration in his State of the Union address. #Immigration #SOTU #</a:t>
            </a:r>
            <a:r>
              <a:rPr lang="en-CA" dirty="0" err="1"/>
              <a:t>GreenCard</a:t>
            </a:r>
            <a:r>
              <a:rPr lang="en-CA" dirty="0"/>
              <a:t> #Deportation2026 </a:t>
            </a:r>
            <a:r>
              <a:rPr lang="en-CA" u="sng" dirty="0">
                <a:hlinkClick r:id="rId2"/>
              </a:rPr>
              <a:t>https://t.co/GHvo0CyNVV</a:t>
            </a:r>
            <a:r>
              <a:rPr lang="en-CA" dirty="0" smtClean="0"/>
              <a:t>”</a:t>
            </a:r>
          </a:p>
          <a:p>
            <a:pPr lvl="1"/>
            <a:r>
              <a:rPr lang="en-CA" dirty="0"/>
              <a:t>0.7125</a:t>
            </a:r>
            <a:r>
              <a:rPr lang="en-US" dirty="0"/>
              <a:t> </a:t>
            </a:r>
            <a:endParaRPr lang="en-CA" dirty="0"/>
          </a:p>
          <a:p>
            <a:r>
              <a:rPr lang="en-CA" dirty="0" smtClean="0"/>
              <a:t>”Love </a:t>
            </a:r>
            <a:r>
              <a:rPr lang="en-CA" dirty="0"/>
              <a:t>President Trump discussed immigration in his State of the Union address. #Immigration #SOTU #</a:t>
            </a:r>
            <a:r>
              <a:rPr lang="en-CA" dirty="0" err="1"/>
              <a:t>GreenCard</a:t>
            </a:r>
            <a:r>
              <a:rPr lang="en-CA" dirty="0"/>
              <a:t> #Deportation2026 </a:t>
            </a:r>
            <a:r>
              <a:rPr lang="en-CA" u="sng" dirty="0">
                <a:hlinkClick r:id="rId2"/>
              </a:rPr>
              <a:t>https://t.co/GHvo0CyNVV</a:t>
            </a:r>
            <a:r>
              <a:rPr lang="en-CA" dirty="0" smtClean="0"/>
              <a:t>”</a:t>
            </a:r>
          </a:p>
          <a:p>
            <a:pPr lvl="1"/>
            <a:r>
              <a:rPr lang="en-CA" dirty="0"/>
              <a:t>0.6369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"</a:t>
            </a:r>
            <a:r>
              <a:rPr lang="en-CA" dirty="0"/>
              <a:t>HATE, anger, sad, </a:t>
            </a:r>
            <a:r>
              <a:rPr lang="en-CA" dirty="0" smtClean="0"/>
              <a:t>mad”</a:t>
            </a:r>
          </a:p>
          <a:p>
            <a:pPr lvl="1"/>
            <a:r>
              <a:rPr lang="en-CA" dirty="0"/>
              <a:t>-0.9375</a:t>
            </a:r>
            <a:r>
              <a:rPr lang="en-US" dirty="0"/>
              <a:t> </a:t>
            </a:r>
          </a:p>
          <a:p>
            <a:r>
              <a:rPr lang="en-CA" dirty="0" smtClean="0"/>
              <a:t>"</a:t>
            </a:r>
            <a:r>
              <a:rPr lang="en-CA" dirty="0"/>
              <a:t>HAPPY, love, good, </a:t>
            </a:r>
            <a:r>
              <a:rPr lang="en-CA" dirty="0" smtClean="0"/>
              <a:t>great”</a:t>
            </a:r>
          </a:p>
          <a:p>
            <a:pPr lvl="1"/>
            <a:r>
              <a:rPr lang="en-CA" dirty="0"/>
              <a:t>0.9488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806</TotalTime>
  <Words>473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Datamining and Sentiment Analysis Using Twitter Data</vt:lpstr>
      <vt:lpstr>Basic Premise</vt:lpstr>
      <vt:lpstr>Datamining</vt:lpstr>
      <vt:lpstr>Basics of Harvesting Twitter Data</vt:lpstr>
      <vt:lpstr>One tweet</vt:lpstr>
      <vt:lpstr>Sentiment Analysis</vt:lpstr>
      <vt:lpstr>Sentiment Analysis</vt:lpstr>
      <vt:lpstr>Sentiment Analysis</vt:lpstr>
      <vt:lpstr>Sentiment Analysis</vt:lpstr>
      <vt:lpstr>Output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and Sentiment Analysis using Twitter Data</dc:title>
  <dc:creator>Eliza Rayner</dc:creator>
  <cp:lastModifiedBy>Eliza Rayner</cp:lastModifiedBy>
  <cp:revision>29</cp:revision>
  <dcterms:created xsi:type="dcterms:W3CDTF">2019-03-21T18:16:56Z</dcterms:created>
  <dcterms:modified xsi:type="dcterms:W3CDTF">2019-03-27T17:55:27Z</dcterms:modified>
</cp:coreProperties>
</file>