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423-0D36-4351-9EEF-C32D003B49A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C1E3-04CC-4C8A-9DF9-5C12A4C21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C1E3-04CC-4C8A-9DF9-5C12A4C21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BodhiECP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2304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开心学派</a:t>
            </a:r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67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BodhiECP</a:t>
            </a:r>
            <a:r>
              <a:rPr lang="zh-CN" altLang="en-US" dirty="0" smtClean="0"/>
              <a:t>菩提电商平台概述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229600" cy="1399032"/>
          </a:xfrm>
        </p:spPr>
        <p:txBody>
          <a:bodyPr/>
          <a:lstStyle/>
          <a:p>
            <a:r>
              <a:rPr lang="en-US" altLang="zh-CN" dirty="0" smtClean="0"/>
              <a:t>2.BodhiECP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9496" y="267494"/>
            <a:ext cx="9289032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 smtClean="0"/>
              <a:t>BodhiECP</a:t>
            </a:r>
            <a:r>
              <a:rPr lang="zh-CN" altLang="en-US" dirty="0" smtClean="0"/>
              <a:t>找到</a:t>
            </a:r>
            <a:r>
              <a:rPr lang="zh-CN" altLang="en-US" dirty="0"/>
              <a:t>职业方向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423592" y="1700808"/>
            <a:ext cx="3240360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安卓工程师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游戏工程师</a:t>
            </a: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879976" y="1628800"/>
            <a:ext cx="4176464" cy="46805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altLang="zh-CN" dirty="0"/>
          </a:p>
          <a:p>
            <a:r>
              <a:rPr lang="zh-CN" altLang="en-US" dirty="0"/>
              <a:t>技术经理</a:t>
            </a:r>
            <a:endParaRPr lang="en-US" altLang="zh-CN" dirty="0"/>
          </a:p>
          <a:p>
            <a:r>
              <a:rPr lang="zh-CN" altLang="en-US" dirty="0"/>
              <a:t>技术总监</a:t>
            </a:r>
            <a:endParaRPr lang="en-US" altLang="zh-CN" dirty="0"/>
          </a:p>
          <a:p>
            <a:r>
              <a:rPr lang="zh-CN" altLang="en-US" dirty="0"/>
              <a:t>数据工程师</a:t>
            </a:r>
            <a:endParaRPr lang="en-US" altLang="zh-CN" dirty="0"/>
          </a:p>
          <a:p>
            <a:r>
              <a:rPr lang="zh-CN" altLang="en-US" dirty="0"/>
              <a:t>算法工程师</a:t>
            </a:r>
            <a:endParaRPr lang="en-US" altLang="zh-CN" dirty="0"/>
          </a:p>
          <a:p>
            <a:r>
              <a:rPr lang="zh-CN" altLang="en-US" dirty="0"/>
              <a:t>人工智能开发工程师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5961856" cy="244827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对待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观念</a:t>
            </a:r>
            <a:endParaRPr lang="en-US" altLang="zh-CN" dirty="0" smtClean="0"/>
          </a:p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507288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 smtClean="0"/>
              <a:t>BodhiECP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数字化</a:t>
            </a:r>
            <a:r>
              <a:rPr lang="zh-CN" altLang="en-US" dirty="0"/>
              <a:t>转型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23592" y="1916832"/>
            <a:ext cx="7704856" cy="266429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低成本、开快开发、创意立现</a:t>
            </a:r>
            <a:endParaRPr lang="en-US" altLang="zh-CN" dirty="0" smtClean="0"/>
          </a:p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smtClean="0"/>
              <a:t>OMS</a:t>
            </a:r>
            <a:r>
              <a:rPr lang="zh-CN" altLang="en-US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en-US" altLang="zh-CN" dirty="0" smtClean="0"/>
          </a:p>
          <a:p>
            <a:r>
              <a:rPr lang="zh-CN" altLang="en-US" dirty="0" smtClean="0"/>
              <a:t>用户数据、经营痕迹、管理痛点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377</TotalTime>
  <Words>227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幼圆</vt:lpstr>
      <vt:lpstr>Calibri</vt:lpstr>
      <vt:lpstr>Century Gothic</vt:lpstr>
      <vt:lpstr>Verdana</vt:lpstr>
      <vt:lpstr>Wingdings</vt:lpstr>
      <vt:lpstr>Wingdings 2</vt:lpstr>
      <vt:lpstr>活力</vt:lpstr>
      <vt:lpstr>BodhiECP开发教程</vt:lpstr>
      <vt:lpstr>1. BodhiECP菩提电商平台概述</vt:lpstr>
      <vt:lpstr>2.BodhiECP开发环境安装教程</vt:lpstr>
      <vt:lpstr>3.计算机相关专业如何轻松找工作</vt:lpstr>
      <vt:lpstr>3.计算机相关专业如何轻松找工作</vt:lpstr>
      <vt:lpstr>4.通过学习BodhiECP找到职业方向</vt:lpstr>
      <vt:lpstr>5.聊聊项目研发中的事故</vt:lpstr>
      <vt:lpstr>6.基于BodhiECP开发数字化转型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MicroSoft</cp:lastModifiedBy>
  <cp:revision>82</cp:revision>
  <dcterms:created xsi:type="dcterms:W3CDTF">2024-04-02T13:29:55Z</dcterms:created>
  <dcterms:modified xsi:type="dcterms:W3CDTF">2024-05-25T18:05:25Z</dcterms:modified>
</cp:coreProperties>
</file>