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xschool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BodhiEC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开发教程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www.kxschool.com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08303" y="2996952"/>
            <a:ext cx="117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开心学派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81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844824"/>
            <a:ext cx="8229600" cy="284233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为什么选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BodhiEC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做二次开发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安装开发环境及生产环境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代码及数据库讲解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5496" y="267494"/>
            <a:ext cx="8229600" cy="1399032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认识</a:t>
            </a:r>
            <a:r>
              <a:rPr lang="en-US" altLang="zh-CN" dirty="0"/>
              <a:t>BodhiEC</a:t>
            </a:r>
            <a:r>
              <a:rPr lang="zh-CN" altLang="en-US" dirty="0"/>
              <a:t>菩提大电商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8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267494"/>
            <a:ext cx="8229600" cy="1399032"/>
          </a:xfrm>
        </p:spPr>
        <p:txBody>
          <a:bodyPr/>
          <a:lstStyle/>
          <a:p>
            <a:r>
              <a:rPr lang="en-US" altLang="zh-CN" dirty="0"/>
              <a:t>2.BodhiEC</a:t>
            </a:r>
            <a:r>
              <a:rPr lang="zh-CN" altLang="en-US" dirty="0"/>
              <a:t>开发环境安装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882808"/>
            <a:ext cx="7632848" cy="3562416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最低技能储备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运</a:t>
            </a:r>
            <a:r>
              <a:rPr lang="zh-CN" altLang="en-US" dirty="0" smtClean="0"/>
              <a:t>维技术（</a:t>
            </a:r>
            <a:r>
              <a:rPr lang="en-US" altLang="zh-CN" dirty="0" smtClean="0"/>
              <a:t>Linux/Mysql/SSH/WEB/git/svn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编程技术（</a:t>
            </a:r>
            <a:r>
              <a:rPr lang="en-US" altLang="zh-CN" dirty="0" smtClean="0"/>
              <a:t>html/css/Javascript/php/bash/app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系统分析的技能（</a:t>
            </a:r>
            <a:r>
              <a:rPr lang="en-US" altLang="zh-CN" dirty="0" smtClean="0"/>
              <a:t>Axure/ppt/word/potoshop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607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267494"/>
            <a:ext cx="8686800" cy="139903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计算机相关专业如何轻松找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916832"/>
            <a:ext cx="6203032" cy="2554304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计算机专业的现状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全球</a:t>
            </a:r>
            <a:r>
              <a:rPr lang="zh-CN" altLang="en-US" dirty="0" smtClean="0"/>
              <a:t>大环境的问题</a:t>
            </a:r>
            <a:endParaRPr lang="en-US" altLang="zh-CN" dirty="0" smtClean="0"/>
          </a:p>
          <a:p>
            <a:r>
              <a:rPr lang="zh-CN" altLang="en-US" dirty="0"/>
              <a:t>社会价值观的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学校教学的问题</a:t>
            </a:r>
            <a:endParaRPr lang="en-US" altLang="zh-CN" dirty="0" smtClean="0"/>
          </a:p>
          <a:p>
            <a:r>
              <a:rPr lang="zh-CN" altLang="en-US" dirty="0" smtClean="0"/>
              <a:t>自身技能的问题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5511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267494"/>
            <a:ext cx="8686800" cy="139903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计算机相关专业如何轻松找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916832"/>
            <a:ext cx="5842992" cy="2016224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计算机专业的出路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通用</a:t>
            </a:r>
            <a:r>
              <a:rPr lang="zh-CN" altLang="en-US" dirty="0" smtClean="0"/>
              <a:t>技能健全</a:t>
            </a:r>
            <a:endParaRPr lang="en-US" altLang="zh-CN" dirty="0" smtClean="0"/>
          </a:p>
          <a:p>
            <a:r>
              <a:rPr lang="zh-CN" altLang="en-US" dirty="0" smtClean="0"/>
              <a:t>某项技能深研</a:t>
            </a:r>
            <a:endParaRPr lang="en-US" altLang="zh-CN" dirty="0" smtClean="0"/>
          </a:p>
          <a:p>
            <a:r>
              <a:rPr lang="zh-CN" altLang="en-US" dirty="0" smtClean="0"/>
              <a:t>生产力才是硬道理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26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267494"/>
            <a:ext cx="8867328" cy="1399032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通过学习</a:t>
            </a:r>
            <a:r>
              <a:rPr lang="en-US" altLang="zh-CN" dirty="0"/>
              <a:t>BodhiEC</a:t>
            </a:r>
            <a:r>
              <a:rPr lang="zh-CN" altLang="en-US" dirty="0"/>
              <a:t>找到职业方向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916832"/>
            <a:ext cx="5842992" cy="468052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前端</a:t>
            </a:r>
            <a:r>
              <a:rPr lang="zh-CN" altLang="en-US" dirty="0" smtClean="0"/>
              <a:t>工程师</a:t>
            </a:r>
            <a:endParaRPr lang="en-US" altLang="zh-CN" dirty="0" smtClean="0"/>
          </a:p>
          <a:p>
            <a:r>
              <a:rPr lang="zh-CN" altLang="en-US" dirty="0" smtClean="0"/>
              <a:t>后端工程师</a:t>
            </a:r>
            <a:endParaRPr lang="en-US" altLang="zh-CN" dirty="0" smtClean="0"/>
          </a:p>
          <a:p>
            <a:r>
              <a:rPr lang="zh-CN" altLang="en-US" dirty="0" smtClean="0"/>
              <a:t>运维工程师</a:t>
            </a:r>
            <a:endParaRPr lang="en-US" altLang="zh-CN" dirty="0" smtClean="0"/>
          </a:p>
          <a:p>
            <a:r>
              <a:rPr lang="zh-CN" altLang="en-US" dirty="0" smtClean="0"/>
              <a:t>测试工程师</a:t>
            </a:r>
            <a:endParaRPr lang="en-US" altLang="zh-CN" dirty="0"/>
          </a:p>
          <a:p>
            <a:r>
              <a:rPr lang="zh-CN" altLang="en-US" dirty="0"/>
              <a:t>产品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 smtClean="0"/>
              <a:t>安卓工程师</a:t>
            </a:r>
            <a:endParaRPr lang="en-US" altLang="zh-CN" dirty="0" smtClean="0"/>
          </a:p>
          <a:p>
            <a:r>
              <a:rPr lang="en-US" altLang="zh-CN" dirty="0" smtClean="0"/>
              <a:t>IOS</a:t>
            </a:r>
            <a:r>
              <a:rPr lang="zh-CN" altLang="en-US" dirty="0" smtClean="0"/>
              <a:t>工程师</a:t>
            </a:r>
            <a:endParaRPr lang="en-US" altLang="zh-CN" dirty="0" smtClean="0"/>
          </a:p>
          <a:p>
            <a:r>
              <a:rPr lang="zh-CN" altLang="en-US" dirty="0" smtClean="0"/>
              <a:t>游戏客户端工程师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769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聊聊项目研发中的事故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916832"/>
            <a:ext cx="5961856" cy="2448272"/>
          </a:xfrm>
        </p:spPr>
        <p:txBody>
          <a:bodyPr/>
          <a:lstStyle/>
          <a:p>
            <a:r>
              <a:rPr lang="zh-CN" altLang="en-US" dirty="0" smtClean="0"/>
              <a:t>医院病人结付款事件</a:t>
            </a:r>
            <a:endParaRPr lang="en-US" altLang="zh-CN" dirty="0" smtClean="0"/>
          </a:p>
          <a:p>
            <a:r>
              <a:rPr lang="zh-CN" altLang="en-US" dirty="0" smtClean="0"/>
              <a:t>游戏公司银行账号事件</a:t>
            </a:r>
            <a:endParaRPr lang="en-US" altLang="zh-CN" dirty="0" smtClean="0"/>
          </a:p>
          <a:p>
            <a:r>
              <a:rPr lang="zh-CN" altLang="en-US" dirty="0" smtClean="0"/>
              <a:t>在线支付测试账号事件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38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基于</a:t>
            </a:r>
            <a:r>
              <a:rPr lang="en-US" altLang="zh-CN" dirty="0"/>
              <a:t>BodhiEC</a:t>
            </a:r>
            <a:r>
              <a:rPr lang="zh-CN" altLang="en-US" dirty="0"/>
              <a:t>做数字化转型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99592" y="1916832"/>
            <a:ext cx="7704856" cy="2232248"/>
          </a:xfrm>
        </p:spPr>
        <p:txBody>
          <a:bodyPr/>
          <a:lstStyle/>
          <a:p>
            <a:r>
              <a:rPr lang="en-US" altLang="zh-CN" dirty="0" smtClean="0"/>
              <a:t>ERP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CRM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SCM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EC…</a:t>
            </a:r>
          </a:p>
          <a:p>
            <a:r>
              <a:rPr lang="zh-CN" altLang="en-US" dirty="0" smtClean="0"/>
              <a:t>转型做行业信息化垂直电商</a:t>
            </a:r>
            <a:endParaRPr lang="en-US" altLang="zh-CN" dirty="0" smtClean="0"/>
          </a:p>
          <a:p>
            <a:r>
              <a:rPr lang="zh-CN" altLang="en-US" dirty="0" smtClean="0"/>
              <a:t>降本增效、开拓市场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55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261</TotalTime>
  <Words>190</Words>
  <Application>Microsoft Office PowerPoint</Application>
  <PresentationFormat>全屏显示(4:3)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活力</vt:lpstr>
      <vt:lpstr>BodhiEC开发教程</vt:lpstr>
      <vt:lpstr>1.认识BodhiEC菩提大电商</vt:lpstr>
      <vt:lpstr>2.BodhiEC开发环境安装</vt:lpstr>
      <vt:lpstr>3.计算机相关专业如何轻松找工作</vt:lpstr>
      <vt:lpstr>3.计算机相关专业如何轻松找工作</vt:lpstr>
      <vt:lpstr>4.通过学习BodhiEC找到职业方向</vt:lpstr>
      <vt:lpstr>5.聊聊项目研发中的事故</vt:lpstr>
      <vt:lpstr>6.基于BodhiEC做数字化转型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BodhiEC开发教程</dc:title>
  <dc:creator>Administrator</dc:creator>
  <cp:lastModifiedBy>China</cp:lastModifiedBy>
  <cp:revision>57</cp:revision>
  <dcterms:created xsi:type="dcterms:W3CDTF">2024-04-02T13:29:55Z</dcterms:created>
  <dcterms:modified xsi:type="dcterms:W3CDTF">2024-04-07T14:01:35Z</dcterms:modified>
</cp:coreProperties>
</file>