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BodhiB2B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菩提</a:t>
            </a:r>
            <a:r>
              <a:rPr lang="zh-CN" altLang="en-US" dirty="0"/>
              <a:t>大电</a:t>
            </a:r>
            <a:r>
              <a:rPr lang="zh-CN" altLang="en-US" dirty="0" smtClean="0"/>
              <a:t>商概述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2.BodhiB2B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3240360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/>
              <a:t>安卓工程师</a:t>
            </a:r>
            <a:endParaRPr lang="en-US" altLang="zh-CN" dirty="0"/>
          </a:p>
          <a:p>
            <a:r>
              <a:rPr lang="en-US" altLang="zh-CN" dirty="0"/>
              <a:t>IOS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zh-CN" altLang="en-US" dirty="0"/>
              <a:t>游戏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355976" y="1628800"/>
            <a:ext cx="4176464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技术经理</a:t>
            </a:r>
            <a:endParaRPr lang="en-US" altLang="zh-CN" dirty="0" smtClean="0"/>
          </a:p>
          <a:p>
            <a:r>
              <a:rPr lang="zh-CN" altLang="en-US" dirty="0" smtClean="0"/>
              <a:t>技术总监</a:t>
            </a:r>
            <a:endParaRPr lang="en-US" altLang="zh-CN" dirty="0" smtClean="0"/>
          </a:p>
          <a:p>
            <a:r>
              <a:rPr lang="zh-CN" altLang="en-US" dirty="0" smtClean="0"/>
              <a:t>数据工程师</a:t>
            </a:r>
            <a:endParaRPr lang="en-US" altLang="zh-CN" dirty="0" smtClean="0"/>
          </a:p>
          <a:p>
            <a:r>
              <a:rPr lang="zh-CN" altLang="en-US" dirty="0" smtClean="0"/>
              <a:t>算法工程师</a:t>
            </a:r>
            <a:endParaRPr lang="en-US" altLang="zh-CN" dirty="0" smtClean="0"/>
          </a:p>
          <a:p>
            <a:r>
              <a:rPr lang="zh-CN" altLang="en-US" dirty="0" smtClean="0"/>
              <a:t>人工智能工程师</a:t>
            </a:r>
            <a:endParaRPr lang="en-US" altLang="zh-CN" dirty="0" smtClean="0"/>
          </a:p>
          <a:p>
            <a:r>
              <a:rPr lang="zh-CN" altLang="en-US" dirty="0" smtClean="0"/>
              <a:t>物联网工程师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开发数字化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低成本、开快开发、创意立现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379</TotalTime>
  <Words>229</Words>
  <Application>Microsoft Office PowerPoint</Application>
  <PresentationFormat>全屏显示(4:3)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BodhiB2B开发教程</vt:lpstr>
      <vt:lpstr>1. BodhiB2B菩提大电商概述</vt:lpstr>
      <vt:lpstr>2.BodhiB2B开发环境安装教程</vt:lpstr>
      <vt:lpstr>3.计算机相关专业如何轻松找工作</vt:lpstr>
      <vt:lpstr>3.计算机相关专业如何轻松找工作</vt:lpstr>
      <vt:lpstr>4.通过学习BodhiB2B找到职业方向</vt:lpstr>
      <vt:lpstr>5.聊聊项目研发中的事故</vt:lpstr>
      <vt:lpstr>6.基于BodhiB2B开发数字化转型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79</cp:revision>
  <dcterms:created xsi:type="dcterms:W3CDTF">2024-04-02T13:29:55Z</dcterms:created>
  <dcterms:modified xsi:type="dcterms:W3CDTF">2024-04-18T13:12:59Z</dcterms:modified>
</cp:coreProperties>
</file>