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B423-0D36-4351-9EEF-C32D003B49A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C1E3-04CC-4C8A-9DF9-5C12A4C21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3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C1E3-04CC-4C8A-9DF9-5C12A4C21C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xschoo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BodhiB2B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教程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www.kxschool.com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303" y="2996952"/>
            <a:ext cx="11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开心学派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8229600" cy="284233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BodhiEC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做二次开发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安装开发环境及生产环境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代码及数据库讲解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菩提</a:t>
            </a:r>
            <a:r>
              <a:rPr lang="zh-CN" altLang="en-US" dirty="0"/>
              <a:t>大电</a:t>
            </a:r>
            <a:r>
              <a:rPr lang="zh-CN" altLang="en-US" dirty="0" smtClean="0"/>
              <a:t>商概述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 smtClean="0"/>
              <a:t>2.BodhiB2B</a:t>
            </a:r>
            <a:r>
              <a:rPr lang="zh-CN" altLang="en-US" dirty="0" smtClean="0"/>
              <a:t>开发</a:t>
            </a:r>
            <a:r>
              <a:rPr lang="zh-CN" altLang="en-US" dirty="0"/>
              <a:t>环境</a:t>
            </a:r>
            <a:r>
              <a:rPr lang="zh-CN" altLang="en-US" dirty="0" smtClean="0"/>
              <a:t>安装</a:t>
            </a:r>
            <a:r>
              <a:rPr lang="zh-CN" altLang="en-US" dirty="0"/>
              <a:t>教程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882808"/>
            <a:ext cx="7632848" cy="356241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最低技能储备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运维技术（</a:t>
            </a:r>
            <a:r>
              <a:rPr lang="en-US" altLang="zh-CN" dirty="0" smtClean="0"/>
              <a:t>Linux/Mysql/SSH/WEB/GIT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编程技术（</a:t>
            </a:r>
            <a:r>
              <a:rPr lang="en-US" altLang="zh-CN" dirty="0" smtClean="0"/>
              <a:t>html/css/Javascript/php/bash/app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系统分析的技能（</a:t>
            </a:r>
            <a:r>
              <a:rPr lang="en-US" altLang="zh-CN" dirty="0" smtClean="0"/>
              <a:t>Axure/ppt/word/potoshop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07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6203032" cy="255430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计算机专业的现状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全球</a:t>
            </a:r>
            <a:r>
              <a:rPr lang="zh-CN" altLang="en-US" dirty="0" smtClean="0"/>
              <a:t>大环境的问题</a:t>
            </a:r>
            <a:endParaRPr lang="en-US" altLang="zh-CN" dirty="0" smtClean="0"/>
          </a:p>
          <a:p>
            <a:r>
              <a:rPr lang="zh-CN" altLang="en-US" dirty="0"/>
              <a:t>社会价值观的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学校教学的问题</a:t>
            </a:r>
            <a:endParaRPr lang="en-US" altLang="zh-CN" dirty="0" smtClean="0"/>
          </a:p>
          <a:p>
            <a:r>
              <a:rPr lang="zh-CN" altLang="en-US" dirty="0" smtClean="0"/>
              <a:t>自身技能的问题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842992" cy="201622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计算机专业的出路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通用技能健全</a:t>
            </a:r>
            <a:endParaRPr lang="en-US" altLang="zh-CN" dirty="0" smtClean="0"/>
          </a:p>
          <a:p>
            <a:r>
              <a:rPr lang="zh-CN" altLang="en-US" dirty="0" smtClean="0"/>
              <a:t>某项技能深研</a:t>
            </a:r>
            <a:endParaRPr lang="en-US" altLang="zh-CN" dirty="0" smtClean="0"/>
          </a:p>
          <a:p>
            <a:r>
              <a:rPr lang="zh-CN" altLang="en-US" dirty="0" smtClean="0"/>
              <a:t>生产力才是硬道理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867328" cy="13990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通过学习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找到</a:t>
            </a:r>
            <a:r>
              <a:rPr lang="zh-CN" altLang="en-US" dirty="0"/>
              <a:t>职业方向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3744416" cy="468052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主流计算机岗位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前端工程师</a:t>
            </a:r>
            <a:endParaRPr lang="en-US" altLang="zh-CN" dirty="0" smtClean="0"/>
          </a:p>
          <a:p>
            <a:r>
              <a:rPr lang="zh-CN" altLang="en-US" dirty="0" smtClean="0"/>
              <a:t>后端工程师</a:t>
            </a:r>
            <a:endParaRPr lang="en-US" altLang="zh-CN" dirty="0" smtClean="0"/>
          </a:p>
          <a:p>
            <a:r>
              <a:rPr lang="zh-CN" altLang="en-US" dirty="0" smtClean="0"/>
              <a:t>运维工程师</a:t>
            </a:r>
            <a:endParaRPr lang="en-US" altLang="zh-CN" dirty="0" smtClean="0"/>
          </a:p>
          <a:p>
            <a:r>
              <a:rPr lang="zh-CN" altLang="en-US" dirty="0" smtClean="0"/>
              <a:t>测试工程师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安卓工程师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游戏工程师</a:t>
            </a:r>
            <a:endParaRPr lang="en-US" altLang="zh-CN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355976" y="1700808"/>
            <a:ext cx="4464496" cy="468052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技术经理</a:t>
            </a:r>
            <a:endParaRPr lang="en-US" altLang="zh-CN" dirty="0" smtClean="0"/>
          </a:p>
          <a:p>
            <a:r>
              <a:rPr lang="zh-CN" altLang="en-US" dirty="0" smtClean="0"/>
              <a:t>技术总监</a:t>
            </a:r>
            <a:endParaRPr lang="en-US" altLang="zh-CN" dirty="0" smtClean="0"/>
          </a:p>
          <a:p>
            <a:r>
              <a:rPr lang="zh-CN" altLang="en-US" dirty="0" smtClean="0"/>
              <a:t>数据工程师</a:t>
            </a:r>
            <a:endParaRPr lang="en-US" altLang="zh-CN" dirty="0" smtClean="0"/>
          </a:p>
          <a:p>
            <a:r>
              <a:rPr lang="zh-CN" altLang="en-US" dirty="0" smtClean="0"/>
              <a:t>算法工程师</a:t>
            </a:r>
            <a:endParaRPr lang="en-US" altLang="zh-CN" dirty="0" smtClean="0"/>
          </a:p>
          <a:p>
            <a:r>
              <a:rPr lang="zh-CN" altLang="en-US" dirty="0" smtClean="0"/>
              <a:t>人工智能开发工程师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6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聊聊项目研发中的事故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961856" cy="244827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对待</a:t>
            </a:r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观念</a:t>
            </a:r>
            <a:endParaRPr lang="en-US" altLang="zh-CN" dirty="0" smtClean="0"/>
          </a:p>
          <a:p>
            <a:r>
              <a:rPr lang="zh-CN" altLang="en-US" dirty="0" smtClean="0"/>
              <a:t>医院病人结付款事件</a:t>
            </a:r>
            <a:endParaRPr lang="en-US" altLang="zh-CN" dirty="0" smtClean="0"/>
          </a:p>
          <a:p>
            <a:r>
              <a:rPr lang="zh-CN" altLang="en-US" dirty="0" smtClean="0"/>
              <a:t>游戏</a:t>
            </a:r>
            <a:r>
              <a:rPr lang="zh-CN" altLang="en-US" dirty="0" smtClean="0"/>
              <a:t>公司银行账号事件</a:t>
            </a:r>
            <a:endParaRPr lang="en-US" altLang="zh-CN" dirty="0" smtClean="0"/>
          </a:p>
          <a:p>
            <a:r>
              <a:rPr lang="zh-CN" altLang="en-US" dirty="0" smtClean="0"/>
              <a:t>在线支付测试账号事件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507288" cy="139903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开发数字化</a:t>
            </a:r>
            <a:r>
              <a:rPr lang="zh-CN" altLang="en-US" dirty="0"/>
              <a:t>转型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7704856" cy="266429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低成本、开快开发、创意立现</a:t>
            </a:r>
            <a:endParaRPr lang="en-US" altLang="zh-CN" dirty="0" smtClean="0"/>
          </a:p>
          <a:p>
            <a:r>
              <a:rPr lang="en-US" altLang="zh-CN" dirty="0" smtClean="0"/>
              <a:t>ERP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EC…</a:t>
            </a:r>
          </a:p>
          <a:p>
            <a:r>
              <a:rPr lang="zh-CN" altLang="en-US" dirty="0" smtClean="0"/>
              <a:t>转型做行业信息化垂直电商</a:t>
            </a:r>
            <a:endParaRPr lang="en-US" altLang="zh-CN" dirty="0" smtClean="0"/>
          </a:p>
          <a:p>
            <a:r>
              <a:rPr lang="zh-CN" altLang="en-US" dirty="0" smtClean="0"/>
              <a:t>降本增效、开拓</a:t>
            </a:r>
            <a:r>
              <a:rPr lang="zh-CN" altLang="en-US" dirty="0" smtClean="0"/>
              <a:t>市场</a:t>
            </a:r>
            <a:endParaRPr lang="en-US" altLang="zh-CN" dirty="0" smtClean="0"/>
          </a:p>
          <a:p>
            <a:r>
              <a:rPr lang="zh-CN" altLang="en-US" dirty="0" smtClean="0"/>
              <a:t>用户数据、经营痕迹、管理痛点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331</TotalTime>
  <Words>227</Words>
  <Application>Microsoft Office PowerPoint</Application>
  <PresentationFormat>全屏显示(4:3)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活力</vt:lpstr>
      <vt:lpstr>BodhiB2B开发教程</vt:lpstr>
      <vt:lpstr>1. BodhiB2B菩提大电商概述</vt:lpstr>
      <vt:lpstr>2.BodhiB2B开发环境安装教程</vt:lpstr>
      <vt:lpstr>3.计算机相关专业如何轻松找工作</vt:lpstr>
      <vt:lpstr>3.计算机相关专业如何轻松找工作</vt:lpstr>
      <vt:lpstr>4.通过学习BodhiB2B找到职业方向</vt:lpstr>
      <vt:lpstr>5.聊聊项目研发中的事故</vt:lpstr>
      <vt:lpstr>6.基于BodhiB2B开发数字化转型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BodhiEC开发教程</dc:title>
  <dc:creator>Administrator</dc:creator>
  <cp:lastModifiedBy>China</cp:lastModifiedBy>
  <cp:revision>74</cp:revision>
  <dcterms:created xsi:type="dcterms:W3CDTF">2024-04-02T13:29:55Z</dcterms:created>
  <dcterms:modified xsi:type="dcterms:W3CDTF">2024-04-16T15:02:01Z</dcterms:modified>
</cp:coreProperties>
</file>