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74" r:id="rId3"/>
    <p:sldId id="266" r:id="rId4"/>
    <p:sldId id="268" r:id="rId5"/>
    <p:sldId id="27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4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ED87D-22D7-614E-A4B1-31D1FA6B4749}" v="916" dt="2022-06-01T04:09:5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Bowen" userId="5ddbf3a9-119a-4537-90b5-b35b50daa9e3" providerId="ADAL" clId="{237ED87D-22D7-614E-A4B1-31D1FA6B4749}"/>
    <pc:docChg chg="undo custSel modSld">
      <pc:chgData name="Huang, Bowen" userId="5ddbf3a9-119a-4537-90b5-b35b50daa9e3" providerId="ADAL" clId="{237ED87D-22D7-614E-A4B1-31D1FA6B4749}" dt="2022-06-01T04:11:12.784" v="188" actId="20577"/>
      <pc:docMkLst>
        <pc:docMk/>
      </pc:docMkLst>
      <pc:sldChg chg="modSp">
        <pc:chgData name="Huang, Bowen" userId="5ddbf3a9-119a-4537-90b5-b35b50daa9e3" providerId="ADAL" clId="{237ED87D-22D7-614E-A4B1-31D1FA6B4749}" dt="2022-06-01T00:45:42.618" v="18" actId="20577"/>
        <pc:sldMkLst>
          <pc:docMk/>
          <pc:sldMk cId="183166370" sldId="265"/>
        </pc:sldMkLst>
        <pc:spChg chg="mod">
          <ac:chgData name="Huang, Bowen" userId="5ddbf3a9-119a-4537-90b5-b35b50daa9e3" providerId="ADAL" clId="{237ED87D-22D7-614E-A4B1-31D1FA6B4749}" dt="2022-06-01T00:45:42.618" v="18" actId="20577"/>
          <ac:spMkLst>
            <pc:docMk/>
            <pc:sldMk cId="183166370" sldId="265"/>
            <ac:spMk id="3" creationId="{ECB9528C-D5BB-914D-9A7C-C52C1CB55AF3}"/>
          </ac:spMkLst>
        </pc:spChg>
      </pc:sldChg>
      <pc:sldChg chg="addSp modSp mod">
        <pc:chgData name="Huang, Bowen" userId="5ddbf3a9-119a-4537-90b5-b35b50daa9e3" providerId="ADAL" clId="{237ED87D-22D7-614E-A4B1-31D1FA6B4749}" dt="2022-06-01T04:11:12.784" v="188" actId="20577"/>
        <pc:sldMkLst>
          <pc:docMk/>
          <pc:sldMk cId="513896648" sldId="274"/>
        </pc:sldMkLst>
        <pc:spChg chg="add mod">
          <ac:chgData name="Huang, Bowen" userId="5ddbf3a9-119a-4537-90b5-b35b50daa9e3" providerId="ADAL" clId="{237ED87D-22D7-614E-A4B1-31D1FA6B4749}" dt="2022-06-01T04:11:12.784" v="188" actId="20577"/>
          <ac:spMkLst>
            <pc:docMk/>
            <pc:sldMk cId="513896648" sldId="274"/>
            <ac:spMk id="4" creationId="{7A8977DE-EA0F-17C7-DB9C-C657A7E9761B}"/>
          </ac:spMkLst>
        </pc:spChg>
        <pc:graphicFrameChg chg="mod modGraphic">
          <ac:chgData name="Huang, Bowen" userId="5ddbf3a9-119a-4537-90b5-b35b50daa9e3" providerId="ADAL" clId="{237ED87D-22D7-614E-A4B1-31D1FA6B4749}" dt="2022-06-01T04:08:42.625" v="87"/>
          <ac:graphicFrameMkLst>
            <pc:docMk/>
            <pc:sldMk cId="513896648" sldId="274"/>
            <ac:graphicFrameMk id="5" creationId="{999FAA7F-8FD0-6C70-8641-7086A4F08CC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30567"/>
              </p:ext>
            </p:extLst>
          </p:nvPr>
        </p:nvGraphicFramePr>
        <p:xfrm>
          <a:off x="1305034" y="2824120"/>
          <a:ext cx="9581932" cy="285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692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459060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59060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59060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59060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8529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31.0830866%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160.156772%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968529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3.336664797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1.723988644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4.10995111 e-14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6.24528701 e-14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1 gives smaller prediction error generally, </a:t>
            </a:r>
            <a:r>
              <a:rPr lang="en-US">
                <a:solidFill>
                  <a:srgbClr val="00B050"/>
                </a:solidFill>
              </a:rPr>
              <a:t>since 3.333/28=11.9% &lt;&lt; 31.08%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33661</TotalTime>
  <Words>645</Words>
  <Application>Microsoft Macintosh PowerPoint</Application>
  <PresentationFormat>Widescreen</PresentationFormat>
  <Paragraphs>173</Paragraphs>
  <Slides>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4</cp:revision>
  <dcterms:created xsi:type="dcterms:W3CDTF">2022-02-23T00:03:08Z</dcterms:created>
  <dcterms:modified xsi:type="dcterms:W3CDTF">2022-06-01T04:11:19Z</dcterms:modified>
</cp:coreProperties>
</file>