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5" r:id="rId2"/>
    <p:sldId id="276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6" r:id="rId25"/>
    <p:sldId id="268" r:id="rId26"/>
    <p:sldId id="270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2"/>
    <p:restoredTop sz="94626"/>
  </p:normalViewPr>
  <p:slideViewPr>
    <p:cSldViewPr snapToGrid="0" snapToObjects="1">
      <p:cViewPr varScale="1">
        <p:scale>
          <a:sx n="110" d="100"/>
          <a:sy n="110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2_compari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0_comparis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3A_comparison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3B_comparison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7A_comparison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7B_comparison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29_comparison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1_comparison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3_comparison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36_comparison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42_comparison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4_comparis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43_comparison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50_comparison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CORRIDOR_comparison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RESTROOM_comparison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-002_comparison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-004_comparison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1_comparison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2_comparison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3_comparison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ahu4_comparison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5_comparis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chiller_comparison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7_comparis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08_comparis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2_comparis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6_comparis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8_compariso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an926/Stochastic_MPC_TES/Energyplus/VAV-119_comparis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Tzone102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'VAV-102_comparison'!$B$2:$B$336</c:f>
              <c:numCache>
                <c:formatCode>General</c:formatCode>
                <c:ptCount val="335"/>
                <c:pt idx="0">
                  <c:v>0.21569766192921799</c:v>
                </c:pt>
                <c:pt idx="1">
                  <c:v>0.19484917162127599</c:v>
                </c:pt>
                <c:pt idx="2">
                  <c:v>8.9009342862387097E-2</c:v>
                </c:pt>
                <c:pt idx="3">
                  <c:v>0.13587779234845601</c:v>
                </c:pt>
                <c:pt idx="4">
                  <c:v>7.4668711333764196E-2</c:v>
                </c:pt>
                <c:pt idx="5">
                  <c:v>0.13953599418460799</c:v>
                </c:pt>
                <c:pt idx="6">
                  <c:v>0.15106466873581101</c:v>
                </c:pt>
                <c:pt idx="7">
                  <c:v>0.25307821602744801</c:v>
                </c:pt>
                <c:pt idx="8">
                  <c:v>0.25151967314624502</c:v>
                </c:pt>
                <c:pt idx="9">
                  <c:v>0.35798895999800201</c:v>
                </c:pt>
                <c:pt idx="10">
                  <c:v>0.26785332508434001</c:v>
                </c:pt>
                <c:pt idx="11">
                  <c:v>0.28775623378293602</c:v>
                </c:pt>
                <c:pt idx="12">
                  <c:v>0.34444894806252402</c:v>
                </c:pt>
                <c:pt idx="13">
                  <c:v>0.31037757926814102</c:v>
                </c:pt>
                <c:pt idx="14">
                  <c:v>0.36781554552582901</c:v>
                </c:pt>
                <c:pt idx="15">
                  <c:v>0.43297558719691298</c:v>
                </c:pt>
                <c:pt idx="16">
                  <c:v>0.36928615851410002</c:v>
                </c:pt>
                <c:pt idx="17">
                  <c:v>0.33882697813873602</c:v>
                </c:pt>
                <c:pt idx="18">
                  <c:v>0.29471055076646802</c:v>
                </c:pt>
                <c:pt idx="19">
                  <c:v>0.386167198089646</c:v>
                </c:pt>
                <c:pt idx="20">
                  <c:v>0.30539014892833799</c:v>
                </c:pt>
                <c:pt idx="21">
                  <c:v>0.26939882073403298</c:v>
                </c:pt>
                <c:pt idx="22">
                  <c:v>0.287983036198528</c:v>
                </c:pt>
                <c:pt idx="23">
                  <c:v>0.250387037110477</c:v>
                </c:pt>
                <c:pt idx="24">
                  <c:v>0.19986422724330999</c:v>
                </c:pt>
                <c:pt idx="25">
                  <c:v>0.28414505126383399</c:v>
                </c:pt>
                <c:pt idx="26">
                  <c:v>0.25059493512945002</c:v>
                </c:pt>
                <c:pt idx="27">
                  <c:v>0.248524415397013</c:v>
                </c:pt>
                <c:pt idx="28">
                  <c:v>0.16994747536065399</c:v>
                </c:pt>
                <c:pt idx="29">
                  <c:v>0.275797724687391</c:v>
                </c:pt>
                <c:pt idx="30">
                  <c:v>0.21824513130864301</c:v>
                </c:pt>
                <c:pt idx="31">
                  <c:v>0.22880286148158799</c:v>
                </c:pt>
                <c:pt idx="32">
                  <c:v>0.31420402034433398</c:v>
                </c:pt>
                <c:pt idx="33">
                  <c:v>0.276123328050003</c:v>
                </c:pt>
                <c:pt idx="34">
                  <c:v>0.34897726335409002</c:v>
                </c:pt>
                <c:pt idx="35">
                  <c:v>0.34080886168295099</c:v>
                </c:pt>
                <c:pt idx="36">
                  <c:v>0.32130163943721601</c:v>
                </c:pt>
                <c:pt idx="37">
                  <c:v>0.34230313165649201</c:v>
                </c:pt>
                <c:pt idx="38">
                  <c:v>0.32204705905124298</c:v>
                </c:pt>
                <c:pt idx="39">
                  <c:v>0.348490930198396</c:v>
                </c:pt>
                <c:pt idx="40">
                  <c:v>0.32799175722907797</c:v>
                </c:pt>
                <c:pt idx="41">
                  <c:v>0.28716270195571197</c:v>
                </c:pt>
                <c:pt idx="42">
                  <c:v>0.31018122086515698</c:v>
                </c:pt>
                <c:pt idx="43">
                  <c:v>0.205280526441457</c:v>
                </c:pt>
                <c:pt idx="44">
                  <c:v>0.25165375434059301</c:v>
                </c:pt>
                <c:pt idx="45">
                  <c:v>0.22636348146341601</c:v>
                </c:pt>
                <c:pt idx="46">
                  <c:v>0.26300535848377898</c:v>
                </c:pt>
                <c:pt idx="47">
                  <c:v>0.218226723546217</c:v>
                </c:pt>
                <c:pt idx="48">
                  <c:v>0.14911171117678099</c:v>
                </c:pt>
                <c:pt idx="49">
                  <c:v>0.181010399953627</c:v>
                </c:pt>
                <c:pt idx="50">
                  <c:v>0.165033751121438</c:v>
                </c:pt>
                <c:pt idx="51">
                  <c:v>8.67269594766992E-2</c:v>
                </c:pt>
                <c:pt idx="52">
                  <c:v>0.16757123318280701</c:v>
                </c:pt>
                <c:pt idx="53">
                  <c:v>0.16992374735596</c:v>
                </c:pt>
                <c:pt idx="54">
                  <c:v>0.22336618192263899</c:v>
                </c:pt>
                <c:pt idx="55">
                  <c:v>0.245824267206492</c:v>
                </c:pt>
                <c:pt idx="56">
                  <c:v>0.20118157398264699</c:v>
                </c:pt>
                <c:pt idx="57">
                  <c:v>0.34368058587007699</c:v>
                </c:pt>
                <c:pt idx="58">
                  <c:v>0.271126892602926</c:v>
                </c:pt>
                <c:pt idx="59">
                  <c:v>0.34492465070207901</c:v>
                </c:pt>
                <c:pt idx="60">
                  <c:v>0.281694253680766</c:v>
                </c:pt>
                <c:pt idx="61">
                  <c:v>0.30232636694556297</c:v>
                </c:pt>
                <c:pt idx="62">
                  <c:v>0.41516863822710498</c:v>
                </c:pt>
                <c:pt idx="63">
                  <c:v>0.25633528455492099</c:v>
                </c:pt>
                <c:pt idx="64">
                  <c:v>0.40473853703902701</c:v>
                </c:pt>
                <c:pt idx="65">
                  <c:v>0.30778319885098199</c:v>
                </c:pt>
                <c:pt idx="66">
                  <c:v>0.35372099854529898</c:v>
                </c:pt>
                <c:pt idx="67">
                  <c:v>0.28437876927708999</c:v>
                </c:pt>
                <c:pt idx="68">
                  <c:v>0.22993266411972099</c:v>
                </c:pt>
                <c:pt idx="69">
                  <c:v>0.24212847650281</c:v>
                </c:pt>
                <c:pt idx="70">
                  <c:v>0.31965412450313002</c:v>
                </c:pt>
                <c:pt idx="71">
                  <c:v>0.27083798597779901</c:v>
                </c:pt>
                <c:pt idx="72">
                  <c:v>0.26691699256366902</c:v>
                </c:pt>
                <c:pt idx="73">
                  <c:v>0.25379974238129899</c:v>
                </c:pt>
                <c:pt idx="74">
                  <c:v>0.203125267353817</c:v>
                </c:pt>
                <c:pt idx="75">
                  <c:v>0.16195266217122101</c:v>
                </c:pt>
                <c:pt idx="76">
                  <c:v>0.263328917821334</c:v>
                </c:pt>
                <c:pt idx="77">
                  <c:v>0.25258672380992098</c:v>
                </c:pt>
                <c:pt idx="78">
                  <c:v>0.209042130921408</c:v>
                </c:pt>
                <c:pt idx="79">
                  <c:v>0.27258406089966503</c:v>
                </c:pt>
                <c:pt idx="80">
                  <c:v>0.21753133788242501</c:v>
                </c:pt>
                <c:pt idx="81">
                  <c:v>0.27306413281801301</c:v>
                </c:pt>
                <c:pt idx="82">
                  <c:v>0.305334456767414</c:v>
                </c:pt>
                <c:pt idx="83">
                  <c:v>0.256387248551257</c:v>
                </c:pt>
                <c:pt idx="84">
                  <c:v>0.34435006457284201</c:v>
                </c:pt>
                <c:pt idx="85">
                  <c:v>0.31809080510605903</c:v>
                </c:pt>
                <c:pt idx="86">
                  <c:v>0.27486437021521398</c:v>
                </c:pt>
                <c:pt idx="87">
                  <c:v>0.28686214462471898</c:v>
                </c:pt>
                <c:pt idx="88">
                  <c:v>0.33240788886095202</c:v>
                </c:pt>
                <c:pt idx="89">
                  <c:v>0.25649926561806102</c:v>
                </c:pt>
                <c:pt idx="90">
                  <c:v>0.21893882166925499</c:v>
                </c:pt>
                <c:pt idx="91">
                  <c:v>0.204537277322034</c:v>
                </c:pt>
                <c:pt idx="92">
                  <c:v>0.23100664352845199</c:v>
                </c:pt>
                <c:pt idx="93">
                  <c:v>0.220636064151013</c:v>
                </c:pt>
                <c:pt idx="94">
                  <c:v>0.23502721127946499</c:v>
                </c:pt>
                <c:pt idx="95">
                  <c:v>0.12546753490887899</c:v>
                </c:pt>
                <c:pt idx="96">
                  <c:v>0.199076247082347</c:v>
                </c:pt>
                <c:pt idx="97">
                  <c:v>7.0461032358456299E-2</c:v>
                </c:pt>
                <c:pt idx="98">
                  <c:v>7.3016956439046696E-2</c:v>
                </c:pt>
                <c:pt idx="99">
                  <c:v>0.15515172815043099</c:v>
                </c:pt>
                <c:pt idx="100">
                  <c:v>0.12647011407568701</c:v>
                </c:pt>
                <c:pt idx="101">
                  <c:v>0.162505133054821</c:v>
                </c:pt>
                <c:pt idx="102">
                  <c:v>0.274473915796345</c:v>
                </c:pt>
                <c:pt idx="103">
                  <c:v>0.19122010982011001</c:v>
                </c:pt>
                <c:pt idx="104">
                  <c:v>0.27026343983411499</c:v>
                </c:pt>
                <c:pt idx="105">
                  <c:v>0.33859693966833299</c:v>
                </c:pt>
                <c:pt idx="106">
                  <c:v>0.227670850875969</c:v>
                </c:pt>
                <c:pt idx="107">
                  <c:v>0.27992234576339498</c:v>
                </c:pt>
                <c:pt idx="108">
                  <c:v>0.26371458526992297</c:v>
                </c:pt>
                <c:pt idx="109">
                  <c:v>0.36019055250458798</c:v>
                </c:pt>
                <c:pt idx="110">
                  <c:v>0.21525047165066699</c:v>
                </c:pt>
                <c:pt idx="111">
                  <c:v>0.33224647665316498</c:v>
                </c:pt>
                <c:pt idx="112">
                  <c:v>0.37375921228861603</c:v>
                </c:pt>
                <c:pt idx="113">
                  <c:v>0.24765294024076601</c:v>
                </c:pt>
                <c:pt idx="114">
                  <c:v>0.231205147250471</c:v>
                </c:pt>
                <c:pt idx="115">
                  <c:v>0.218558147644245</c:v>
                </c:pt>
                <c:pt idx="116">
                  <c:v>0.30050948822281198</c:v>
                </c:pt>
                <c:pt idx="117">
                  <c:v>0.22115821455360901</c:v>
                </c:pt>
                <c:pt idx="118">
                  <c:v>0.163525114572315</c:v>
                </c:pt>
                <c:pt idx="119">
                  <c:v>0.118258349137205</c:v>
                </c:pt>
                <c:pt idx="120">
                  <c:v>0.212966556063579</c:v>
                </c:pt>
                <c:pt idx="121">
                  <c:v>0.204542613130474</c:v>
                </c:pt>
                <c:pt idx="122">
                  <c:v>0.168572860897476</c:v>
                </c:pt>
                <c:pt idx="123">
                  <c:v>0.21590749318962499</c:v>
                </c:pt>
                <c:pt idx="124">
                  <c:v>0.11004282828911199</c:v>
                </c:pt>
                <c:pt idx="125">
                  <c:v>0.17382896850632801</c:v>
                </c:pt>
                <c:pt idx="126">
                  <c:v>0.15294573775109899</c:v>
                </c:pt>
                <c:pt idx="127">
                  <c:v>0.270852405586192</c:v>
                </c:pt>
                <c:pt idx="128">
                  <c:v>0.21257414594322999</c:v>
                </c:pt>
                <c:pt idx="129">
                  <c:v>0.28472935568131802</c:v>
                </c:pt>
                <c:pt idx="130">
                  <c:v>0.28319621239179799</c:v>
                </c:pt>
                <c:pt idx="131">
                  <c:v>0.31021494597732702</c:v>
                </c:pt>
                <c:pt idx="132">
                  <c:v>0.34689799753824302</c:v>
                </c:pt>
                <c:pt idx="133">
                  <c:v>0.27764580948985801</c:v>
                </c:pt>
                <c:pt idx="134">
                  <c:v>0.27862379312519298</c:v>
                </c:pt>
                <c:pt idx="135">
                  <c:v>0.34066281122004</c:v>
                </c:pt>
                <c:pt idx="136">
                  <c:v>0.242739675835112</c:v>
                </c:pt>
                <c:pt idx="137">
                  <c:v>0.33198129381511998</c:v>
                </c:pt>
                <c:pt idx="138">
                  <c:v>0.28707378762034902</c:v>
                </c:pt>
                <c:pt idx="139">
                  <c:v>0.29190784921159402</c:v>
                </c:pt>
                <c:pt idx="140">
                  <c:v>0.15238821201581501</c:v>
                </c:pt>
                <c:pt idx="141">
                  <c:v>0.24734807863630501</c:v>
                </c:pt>
                <c:pt idx="142">
                  <c:v>0.22166393349536301</c:v>
                </c:pt>
                <c:pt idx="143">
                  <c:v>0.22946456052236699</c:v>
                </c:pt>
                <c:pt idx="144">
                  <c:v>0.19084638958729</c:v>
                </c:pt>
                <c:pt idx="145">
                  <c:v>0.18430302002798701</c:v>
                </c:pt>
                <c:pt idx="146">
                  <c:v>0.102622786726565</c:v>
                </c:pt>
                <c:pt idx="147">
                  <c:v>9.8736365084029207E-2</c:v>
                </c:pt>
                <c:pt idx="148">
                  <c:v>0.11261513463719899</c:v>
                </c:pt>
                <c:pt idx="149">
                  <c:v>0.165489524300825</c:v>
                </c:pt>
                <c:pt idx="150">
                  <c:v>0.127781718764022</c:v>
                </c:pt>
                <c:pt idx="151">
                  <c:v>0.14978545682215599</c:v>
                </c:pt>
                <c:pt idx="152">
                  <c:v>0.16585621728109001</c:v>
                </c:pt>
                <c:pt idx="153">
                  <c:v>0.32937361321160802</c:v>
                </c:pt>
                <c:pt idx="154">
                  <c:v>0.25329323419269401</c:v>
                </c:pt>
                <c:pt idx="155">
                  <c:v>0.33674978392031502</c:v>
                </c:pt>
                <c:pt idx="156">
                  <c:v>0.357042906170083</c:v>
                </c:pt>
                <c:pt idx="157">
                  <c:v>0.26098612875356297</c:v>
                </c:pt>
                <c:pt idx="158">
                  <c:v>0.278507477382191</c:v>
                </c:pt>
                <c:pt idx="159">
                  <c:v>0.35350232749209998</c:v>
                </c:pt>
                <c:pt idx="160">
                  <c:v>0.32350893806518199</c:v>
                </c:pt>
                <c:pt idx="161">
                  <c:v>0.33390560488003801</c:v>
                </c:pt>
                <c:pt idx="162">
                  <c:v>0.28896388070791001</c:v>
                </c:pt>
                <c:pt idx="163">
                  <c:v>0.33150123725568298</c:v>
                </c:pt>
                <c:pt idx="164">
                  <c:v>0.20298158785581399</c:v>
                </c:pt>
                <c:pt idx="165">
                  <c:v>0.22398647317546799</c:v>
                </c:pt>
                <c:pt idx="166">
                  <c:v>0.18509928885365701</c:v>
                </c:pt>
                <c:pt idx="167">
                  <c:v>0.116136188794871</c:v>
                </c:pt>
                <c:pt idx="168">
                  <c:v>0.109556472547086</c:v>
                </c:pt>
                <c:pt idx="169">
                  <c:v>9.2639701737041502E-2</c:v>
                </c:pt>
                <c:pt idx="170">
                  <c:v>9.2765738808426604E-2</c:v>
                </c:pt>
                <c:pt idx="171">
                  <c:v>0.106489121409666</c:v>
                </c:pt>
                <c:pt idx="172">
                  <c:v>0.121668316857482</c:v>
                </c:pt>
                <c:pt idx="173">
                  <c:v>0.11717468486263399</c:v>
                </c:pt>
                <c:pt idx="174">
                  <c:v>0.191526981576293</c:v>
                </c:pt>
                <c:pt idx="175">
                  <c:v>0.26071131155004601</c:v>
                </c:pt>
                <c:pt idx="176">
                  <c:v>0.22035790151743101</c:v>
                </c:pt>
                <c:pt idx="177">
                  <c:v>0.35528614363563499</c:v>
                </c:pt>
                <c:pt idx="178">
                  <c:v>0.26448639950606001</c:v>
                </c:pt>
                <c:pt idx="179">
                  <c:v>0.362449834050592</c:v>
                </c:pt>
                <c:pt idx="180">
                  <c:v>0.34725765412885001</c:v>
                </c:pt>
                <c:pt idx="181">
                  <c:v>0.36280862303563699</c:v>
                </c:pt>
                <c:pt idx="182">
                  <c:v>0.37720917012777799</c:v>
                </c:pt>
                <c:pt idx="183">
                  <c:v>0.32079816968415198</c:v>
                </c:pt>
                <c:pt idx="184">
                  <c:v>0.40316902134106603</c:v>
                </c:pt>
                <c:pt idx="185">
                  <c:v>0.31254733885944103</c:v>
                </c:pt>
                <c:pt idx="186">
                  <c:v>0.29288563198367901</c:v>
                </c:pt>
                <c:pt idx="187">
                  <c:v>0.35311195615441399</c:v>
                </c:pt>
                <c:pt idx="188">
                  <c:v>0.332513506708909</c:v>
                </c:pt>
                <c:pt idx="189">
                  <c:v>0.24337043669681699</c:v>
                </c:pt>
                <c:pt idx="190">
                  <c:v>0.25228109044598801</c:v>
                </c:pt>
                <c:pt idx="191">
                  <c:v>0.16617439082833699</c:v>
                </c:pt>
                <c:pt idx="192">
                  <c:v>0.14219111400500301</c:v>
                </c:pt>
                <c:pt idx="193">
                  <c:v>0.19864481916924501</c:v>
                </c:pt>
                <c:pt idx="194">
                  <c:v>0.195202893791666</c:v>
                </c:pt>
                <c:pt idx="195">
                  <c:v>0.147188338533389</c:v>
                </c:pt>
                <c:pt idx="196">
                  <c:v>0.150745280512215</c:v>
                </c:pt>
                <c:pt idx="197">
                  <c:v>0.15279064391397601</c:v>
                </c:pt>
                <c:pt idx="198">
                  <c:v>0.25459085496716299</c:v>
                </c:pt>
                <c:pt idx="199">
                  <c:v>0.29271831706635099</c:v>
                </c:pt>
                <c:pt idx="200">
                  <c:v>0.35566469247523302</c:v>
                </c:pt>
                <c:pt idx="201">
                  <c:v>0.244356139857097</c:v>
                </c:pt>
                <c:pt idx="202">
                  <c:v>0.37426222492740602</c:v>
                </c:pt>
                <c:pt idx="203">
                  <c:v>0.35599704637306501</c:v>
                </c:pt>
                <c:pt idx="204">
                  <c:v>0.45920039289147402</c:v>
                </c:pt>
                <c:pt idx="205">
                  <c:v>0.36452156589300599</c:v>
                </c:pt>
                <c:pt idx="206">
                  <c:v>0.32851928908033801</c:v>
                </c:pt>
                <c:pt idx="207">
                  <c:v>0.40906066187995799</c:v>
                </c:pt>
                <c:pt idx="208">
                  <c:v>0.39944223719857802</c:v>
                </c:pt>
                <c:pt idx="209">
                  <c:v>0.44792551855377299</c:v>
                </c:pt>
                <c:pt idx="210">
                  <c:v>0.30155180119036501</c:v>
                </c:pt>
                <c:pt idx="211">
                  <c:v>0.40671944012011901</c:v>
                </c:pt>
                <c:pt idx="212">
                  <c:v>0.32269793452963302</c:v>
                </c:pt>
                <c:pt idx="213">
                  <c:v>0.24367680404028799</c:v>
                </c:pt>
                <c:pt idx="214">
                  <c:v>0.30828835551302203</c:v>
                </c:pt>
                <c:pt idx="215">
                  <c:v>0.336551153307383</c:v>
                </c:pt>
                <c:pt idx="216">
                  <c:v>0.25447527799805097</c:v>
                </c:pt>
                <c:pt idx="217">
                  <c:v>0.253927226276012</c:v>
                </c:pt>
                <c:pt idx="218">
                  <c:v>0.20379976971570299</c:v>
                </c:pt>
                <c:pt idx="219">
                  <c:v>0.23211370084139801</c:v>
                </c:pt>
                <c:pt idx="220">
                  <c:v>0.23854928421909499</c:v>
                </c:pt>
                <c:pt idx="221">
                  <c:v>0.16326334424682001</c:v>
                </c:pt>
                <c:pt idx="222">
                  <c:v>0.31956273696638898</c:v>
                </c:pt>
                <c:pt idx="223">
                  <c:v>0.29846182128486398</c:v>
                </c:pt>
                <c:pt idx="224">
                  <c:v>0.35364714446675999</c:v>
                </c:pt>
                <c:pt idx="225">
                  <c:v>0.299847972031065</c:v>
                </c:pt>
                <c:pt idx="226">
                  <c:v>0.36484912284965199</c:v>
                </c:pt>
                <c:pt idx="227">
                  <c:v>0.321418942017269</c:v>
                </c:pt>
                <c:pt idx="228">
                  <c:v>0.42201575656560902</c:v>
                </c:pt>
                <c:pt idx="229">
                  <c:v>0.367596993469124</c:v>
                </c:pt>
                <c:pt idx="230">
                  <c:v>0.35457837437432999</c:v>
                </c:pt>
                <c:pt idx="231">
                  <c:v>0.388498259110857</c:v>
                </c:pt>
                <c:pt idx="232">
                  <c:v>0.37399803084426098</c:v>
                </c:pt>
                <c:pt idx="233">
                  <c:v>0.37522847259583197</c:v>
                </c:pt>
                <c:pt idx="234">
                  <c:v>0.32899985102129597</c:v>
                </c:pt>
                <c:pt idx="235">
                  <c:v>0.32608523888340102</c:v>
                </c:pt>
                <c:pt idx="236">
                  <c:v>0.21675561500111601</c:v>
                </c:pt>
                <c:pt idx="237">
                  <c:v>0.35739718230169198</c:v>
                </c:pt>
                <c:pt idx="238">
                  <c:v>0.265768314152591</c:v>
                </c:pt>
                <c:pt idx="239">
                  <c:v>0.27223266823208497</c:v>
                </c:pt>
                <c:pt idx="240">
                  <c:v>0.278684675757643</c:v>
                </c:pt>
                <c:pt idx="241">
                  <c:v>0.26713912902092701</c:v>
                </c:pt>
                <c:pt idx="242">
                  <c:v>0.20818782675703101</c:v>
                </c:pt>
                <c:pt idx="243">
                  <c:v>0.173552556621447</c:v>
                </c:pt>
                <c:pt idx="244">
                  <c:v>0.131362285558136</c:v>
                </c:pt>
                <c:pt idx="245">
                  <c:v>0.16550621685477601</c:v>
                </c:pt>
                <c:pt idx="246">
                  <c:v>0.19746469795117799</c:v>
                </c:pt>
                <c:pt idx="247">
                  <c:v>0.27632177572282701</c:v>
                </c:pt>
                <c:pt idx="248">
                  <c:v>0.319990222329194</c:v>
                </c:pt>
                <c:pt idx="249">
                  <c:v>0.29629646698588202</c:v>
                </c:pt>
                <c:pt idx="250">
                  <c:v>0.36619562071089201</c:v>
                </c:pt>
                <c:pt idx="251">
                  <c:v>0.28671070693682799</c:v>
                </c:pt>
                <c:pt idx="252">
                  <c:v>0.365599424355675</c:v>
                </c:pt>
                <c:pt idx="253">
                  <c:v>0.33430996580493699</c:v>
                </c:pt>
                <c:pt idx="254">
                  <c:v>0.341191896059438</c:v>
                </c:pt>
                <c:pt idx="255">
                  <c:v>0.403651893316194</c:v>
                </c:pt>
                <c:pt idx="256">
                  <c:v>0.41181810283112802</c:v>
                </c:pt>
                <c:pt idx="257">
                  <c:v>0.33171443151145602</c:v>
                </c:pt>
                <c:pt idx="258">
                  <c:v>0.35432190446164502</c:v>
                </c:pt>
                <c:pt idx="259">
                  <c:v>0.27754016887720401</c:v>
                </c:pt>
                <c:pt idx="260">
                  <c:v>0.21539526413677901</c:v>
                </c:pt>
                <c:pt idx="261">
                  <c:v>0.26206553396200899</c:v>
                </c:pt>
                <c:pt idx="262">
                  <c:v>0.17614846970886</c:v>
                </c:pt>
                <c:pt idx="263">
                  <c:v>0.234315630301871</c:v>
                </c:pt>
                <c:pt idx="264">
                  <c:v>0.25446533031899898</c:v>
                </c:pt>
                <c:pt idx="265">
                  <c:v>0.25018431216541698</c:v>
                </c:pt>
                <c:pt idx="266">
                  <c:v>0.108077455927614</c:v>
                </c:pt>
                <c:pt idx="267">
                  <c:v>0.181474831019869</c:v>
                </c:pt>
                <c:pt idx="268">
                  <c:v>0.184655222744635</c:v>
                </c:pt>
                <c:pt idx="269">
                  <c:v>0.16525465604925599</c:v>
                </c:pt>
                <c:pt idx="270">
                  <c:v>0.23105907203114701</c:v>
                </c:pt>
                <c:pt idx="271">
                  <c:v>0.21086085555574599</c:v>
                </c:pt>
                <c:pt idx="272">
                  <c:v>0.35730603345009798</c:v>
                </c:pt>
                <c:pt idx="273">
                  <c:v>0.28478328209833198</c:v>
                </c:pt>
                <c:pt idx="274">
                  <c:v>0.37997194528996697</c:v>
                </c:pt>
                <c:pt idx="275">
                  <c:v>0.41233888468574897</c:v>
                </c:pt>
                <c:pt idx="276">
                  <c:v>0.31740299106048597</c:v>
                </c:pt>
                <c:pt idx="277">
                  <c:v>0.35403058594390502</c:v>
                </c:pt>
                <c:pt idx="278">
                  <c:v>0.416174310033881</c:v>
                </c:pt>
                <c:pt idx="279">
                  <c:v>0.40428925717786401</c:v>
                </c:pt>
                <c:pt idx="280">
                  <c:v>0.38469300480248603</c:v>
                </c:pt>
                <c:pt idx="281">
                  <c:v>0.29185207356485798</c:v>
                </c:pt>
                <c:pt idx="282">
                  <c:v>0.40708853501742498</c:v>
                </c:pt>
                <c:pt idx="283">
                  <c:v>0.27526720357476803</c:v>
                </c:pt>
                <c:pt idx="284">
                  <c:v>0.33027627312229701</c:v>
                </c:pt>
                <c:pt idx="285">
                  <c:v>0.31292273670416199</c:v>
                </c:pt>
                <c:pt idx="286">
                  <c:v>0.238989778849619</c:v>
                </c:pt>
                <c:pt idx="287">
                  <c:v>0.25541756293007101</c:v>
                </c:pt>
                <c:pt idx="288">
                  <c:v>0.200063154469969</c:v>
                </c:pt>
                <c:pt idx="289">
                  <c:v>0.230198913920651</c:v>
                </c:pt>
                <c:pt idx="290">
                  <c:v>0.23817235095532799</c:v>
                </c:pt>
                <c:pt idx="291">
                  <c:v>0.22320926584727299</c:v>
                </c:pt>
                <c:pt idx="292">
                  <c:v>0.131719225253078</c:v>
                </c:pt>
                <c:pt idx="293">
                  <c:v>0.16446124647223001</c:v>
                </c:pt>
                <c:pt idx="294">
                  <c:v>0.25533510082007999</c:v>
                </c:pt>
                <c:pt idx="295">
                  <c:v>0.26582588889456599</c:v>
                </c:pt>
                <c:pt idx="296">
                  <c:v>0.27090577163420998</c:v>
                </c:pt>
                <c:pt idx="297">
                  <c:v>0.41798044309893001</c:v>
                </c:pt>
                <c:pt idx="298">
                  <c:v>0.25554651236020798</c:v>
                </c:pt>
                <c:pt idx="299">
                  <c:v>0.44891405687630698</c:v>
                </c:pt>
                <c:pt idx="300">
                  <c:v>0.39365061204727098</c:v>
                </c:pt>
                <c:pt idx="301">
                  <c:v>0.36592769221083299</c:v>
                </c:pt>
                <c:pt idx="302">
                  <c:v>0.32707817102895598</c:v>
                </c:pt>
                <c:pt idx="303">
                  <c:v>0.46144591728458401</c:v>
                </c:pt>
                <c:pt idx="304">
                  <c:v>0.32566447097330198</c:v>
                </c:pt>
                <c:pt idx="305">
                  <c:v>0.41045964131510698</c:v>
                </c:pt>
                <c:pt idx="306">
                  <c:v>0.40909188999367102</c:v>
                </c:pt>
                <c:pt idx="307">
                  <c:v>0.35544012549596499</c:v>
                </c:pt>
                <c:pt idx="308">
                  <c:v>0.37209842328044601</c:v>
                </c:pt>
                <c:pt idx="309">
                  <c:v>0.301080900194718</c:v>
                </c:pt>
                <c:pt idx="310">
                  <c:v>0.219854605692759</c:v>
                </c:pt>
                <c:pt idx="311">
                  <c:v>0.26101214557835101</c:v>
                </c:pt>
                <c:pt idx="312">
                  <c:v>0.199092340943231</c:v>
                </c:pt>
                <c:pt idx="313">
                  <c:v>0.19530884674679899</c:v>
                </c:pt>
                <c:pt idx="314">
                  <c:v>0.23907954894424699</c:v>
                </c:pt>
                <c:pt idx="315">
                  <c:v>0.132338422917954</c:v>
                </c:pt>
                <c:pt idx="316">
                  <c:v>0.13597656131810401</c:v>
                </c:pt>
                <c:pt idx="317">
                  <c:v>0.138310402396742</c:v>
                </c:pt>
                <c:pt idx="318">
                  <c:v>0.200607401430342</c:v>
                </c:pt>
                <c:pt idx="319">
                  <c:v>0.35895216259903601</c:v>
                </c:pt>
                <c:pt idx="320">
                  <c:v>0.40145608834162499</c:v>
                </c:pt>
                <c:pt idx="321">
                  <c:v>0.30799336519904003</c:v>
                </c:pt>
                <c:pt idx="322">
                  <c:v>0.43619615295162101</c:v>
                </c:pt>
                <c:pt idx="323">
                  <c:v>0.38574225732283901</c:v>
                </c:pt>
                <c:pt idx="324">
                  <c:v>0.333778923734253</c:v>
                </c:pt>
                <c:pt idx="325">
                  <c:v>0.44077840386379102</c:v>
                </c:pt>
                <c:pt idx="326">
                  <c:v>0.33875412378825298</c:v>
                </c:pt>
                <c:pt idx="327">
                  <c:v>0.428204881220902</c:v>
                </c:pt>
                <c:pt idx="328">
                  <c:v>0.46904946194332098</c:v>
                </c:pt>
                <c:pt idx="329">
                  <c:v>0.349162430097885</c:v>
                </c:pt>
                <c:pt idx="330">
                  <c:v>0.37506507103961201</c:v>
                </c:pt>
                <c:pt idx="331">
                  <c:v>0.30414433969763699</c:v>
                </c:pt>
                <c:pt idx="332">
                  <c:v>0.33902277683917698</c:v>
                </c:pt>
                <c:pt idx="333">
                  <c:v>0.250504547584602</c:v>
                </c:pt>
                <c:pt idx="334">
                  <c:v>0.25385173555530399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17-4A4C-860C-6C137BE58B2D}"/>
            </c:ext>
          </c:extLst>
        </c:ser>
        <c:ser>
          <c:idx val="1"/>
          <c:order val="1"/>
          <c:tx>
            <c:strRef>
              <c:f>'VAV-102_comparison'!$C$1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'VAV-102_comparison'!$C$2:$C$336</c:f>
              <c:numCache>
                <c:formatCode>General</c:formatCode>
                <c:ptCount val="335"/>
                <c:pt idx="0">
                  <c:v>0.17197587524767199</c:v>
                </c:pt>
                <c:pt idx="1">
                  <c:v>0.17197587524767199</c:v>
                </c:pt>
                <c:pt idx="2">
                  <c:v>0.17197587524767199</c:v>
                </c:pt>
                <c:pt idx="3">
                  <c:v>0.17197587524767199</c:v>
                </c:pt>
                <c:pt idx="4">
                  <c:v>0.17197587524767199</c:v>
                </c:pt>
                <c:pt idx="5">
                  <c:v>0.17197587524767199</c:v>
                </c:pt>
                <c:pt idx="6">
                  <c:v>0.17842944617689799</c:v>
                </c:pt>
                <c:pt idx="7">
                  <c:v>0.280763522141461</c:v>
                </c:pt>
                <c:pt idx="8">
                  <c:v>0.32402528416395499</c:v>
                </c:pt>
                <c:pt idx="9">
                  <c:v>0.43514956824846501</c:v>
                </c:pt>
                <c:pt idx="10">
                  <c:v>0.31656650081850402</c:v>
                </c:pt>
                <c:pt idx="11">
                  <c:v>0.44037239241257298</c:v>
                </c:pt>
                <c:pt idx="12">
                  <c:v>0.54258930098267699</c:v>
                </c:pt>
                <c:pt idx="13">
                  <c:v>0.50239648860116304</c:v>
                </c:pt>
                <c:pt idx="14">
                  <c:v>0.57325291749224105</c:v>
                </c:pt>
                <c:pt idx="15">
                  <c:v>0.53245376610571304</c:v>
                </c:pt>
                <c:pt idx="16">
                  <c:v>0.248928369948064</c:v>
                </c:pt>
                <c:pt idx="17">
                  <c:v>0.18941053228850699</c:v>
                </c:pt>
                <c:pt idx="18">
                  <c:v>0.215200816155527</c:v>
                </c:pt>
                <c:pt idx="19">
                  <c:v>0.30910494053222798</c:v>
                </c:pt>
                <c:pt idx="20">
                  <c:v>0.17197587524767199</c:v>
                </c:pt>
                <c:pt idx="21">
                  <c:v>0.17869836282332299</c:v>
                </c:pt>
                <c:pt idx="22">
                  <c:v>0.18476940997055</c:v>
                </c:pt>
                <c:pt idx="23">
                  <c:v>0.17197587524767199</c:v>
                </c:pt>
                <c:pt idx="24">
                  <c:v>0.18368645611701401</c:v>
                </c:pt>
                <c:pt idx="25">
                  <c:v>0.222116108824505</c:v>
                </c:pt>
                <c:pt idx="26">
                  <c:v>0.17197587524767199</c:v>
                </c:pt>
                <c:pt idx="27">
                  <c:v>0.17197587524767199</c:v>
                </c:pt>
                <c:pt idx="28">
                  <c:v>0.17197587524767199</c:v>
                </c:pt>
                <c:pt idx="29">
                  <c:v>0.179024141176337</c:v>
                </c:pt>
                <c:pt idx="30">
                  <c:v>0.17576175657451101</c:v>
                </c:pt>
                <c:pt idx="31">
                  <c:v>0.288792916942614</c:v>
                </c:pt>
                <c:pt idx="32">
                  <c:v>0.44403690401695101</c:v>
                </c:pt>
                <c:pt idx="33">
                  <c:v>0.42770790749325799</c:v>
                </c:pt>
                <c:pt idx="34">
                  <c:v>0.56441438818275602</c:v>
                </c:pt>
                <c:pt idx="35">
                  <c:v>0.53827835954242498</c:v>
                </c:pt>
                <c:pt idx="36">
                  <c:v>0.50390251019951204</c:v>
                </c:pt>
                <c:pt idx="37">
                  <c:v>0.54139980201917903</c:v>
                </c:pt>
                <c:pt idx="38">
                  <c:v>0.482441269474152</c:v>
                </c:pt>
                <c:pt idx="39">
                  <c:v>0.41477723307935099</c:v>
                </c:pt>
                <c:pt idx="40">
                  <c:v>0.277029105313916</c:v>
                </c:pt>
                <c:pt idx="41">
                  <c:v>0.224665105210715</c:v>
                </c:pt>
                <c:pt idx="42">
                  <c:v>0.26301349925932599</c:v>
                </c:pt>
                <c:pt idx="43">
                  <c:v>0.18312245975446501</c:v>
                </c:pt>
                <c:pt idx="44">
                  <c:v>0.205584526081839</c:v>
                </c:pt>
                <c:pt idx="45">
                  <c:v>0.17730505878764399</c:v>
                </c:pt>
                <c:pt idx="46">
                  <c:v>0.190368672227542</c:v>
                </c:pt>
                <c:pt idx="47">
                  <c:v>0.17197587524767199</c:v>
                </c:pt>
                <c:pt idx="48">
                  <c:v>0.17197587524767199</c:v>
                </c:pt>
                <c:pt idx="49">
                  <c:v>0.17197587524767199</c:v>
                </c:pt>
                <c:pt idx="50">
                  <c:v>0.17197587524767199</c:v>
                </c:pt>
                <c:pt idx="51">
                  <c:v>0.17197587524767199</c:v>
                </c:pt>
                <c:pt idx="52">
                  <c:v>0.17197587524767199</c:v>
                </c:pt>
                <c:pt idx="53">
                  <c:v>0.17197587524767199</c:v>
                </c:pt>
                <c:pt idx="54">
                  <c:v>0.17197587524767199</c:v>
                </c:pt>
                <c:pt idx="55">
                  <c:v>0.225514088586692</c:v>
                </c:pt>
                <c:pt idx="56">
                  <c:v>0.28152394245649698</c:v>
                </c:pt>
                <c:pt idx="57">
                  <c:v>0.500791314694643</c:v>
                </c:pt>
                <c:pt idx="58">
                  <c:v>0.38403517188138703</c:v>
                </c:pt>
                <c:pt idx="59">
                  <c:v>0.48320912281759099</c:v>
                </c:pt>
                <c:pt idx="60">
                  <c:v>0.40478282667715099</c:v>
                </c:pt>
                <c:pt idx="61">
                  <c:v>0.50700290931319403</c:v>
                </c:pt>
                <c:pt idx="62">
                  <c:v>0.54058328611342199</c:v>
                </c:pt>
                <c:pt idx="63">
                  <c:v>0.28893050658048097</c:v>
                </c:pt>
                <c:pt idx="64">
                  <c:v>0.457478723718789</c:v>
                </c:pt>
                <c:pt idx="65">
                  <c:v>0.215314077756035</c:v>
                </c:pt>
                <c:pt idx="66">
                  <c:v>0.25719027794306498</c:v>
                </c:pt>
                <c:pt idx="67">
                  <c:v>0.17197587524767199</c:v>
                </c:pt>
                <c:pt idx="68">
                  <c:v>0.17197587524767199</c:v>
                </c:pt>
                <c:pt idx="69">
                  <c:v>0.19091665830398899</c:v>
                </c:pt>
                <c:pt idx="70">
                  <c:v>0.26466870098399597</c:v>
                </c:pt>
                <c:pt idx="71">
                  <c:v>0.17197587524767199</c:v>
                </c:pt>
                <c:pt idx="72">
                  <c:v>0.17197587524767199</c:v>
                </c:pt>
                <c:pt idx="73">
                  <c:v>0.17197587524767199</c:v>
                </c:pt>
                <c:pt idx="74">
                  <c:v>0.17197587524767199</c:v>
                </c:pt>
                <c:pt idx="75">
                  <c:v>0.17197587524767199</c:v>
                </c:pt>
                <c:pt idx="76">
                  <c:v>0.17197587524767199</c:v>
                </c:pt>
                <c:pt idx="77">
                  <c:v>0.17197587524767199</c:v>
                </c:pt>
                <c:pt idx="78">
                  <c:v>0.17326469928639801</c:v>
                </c:pt>
                <c:pt idx="79">
                  <c:v>0.24917479205044199</c:v>
                </c:pt>
                <c:pt idx="80">
                  <c:v>0.24361267701922701</c:v>
                </c:pt>
                <c:pt idx="81">
                  <c:v>0.36944314513677201</c:v>
                </c:pt>
                <c:pt idx="82">
                  <c:v>0.403559057875296</c:v>
                </c:pt>
                <c:pt idx="83">
                  <c:v>0.38730895145171301</c:v>
                </c:pt>
                <c:pt idx="84">
                  <c:v>0.52414017946320102</c:v>
                </c:pt>
                <c:pt idx="85">
                  <c:v>0.40623751504455502</c:v>
                </c:pt>
                <c:pt idx="86">
                  <c:v>0.32661492542000498</c:v>
                </c:pt>
                <c:pt idx="87">
                  <c:v>0.32286866566945299</c:v>
                </c:pt>
                <c:pt idx="88">
                  <c:v>0.29849540286565501</c:v>
                </c:pt>
                <c:pt idx="89">
                  <c:v>0.17197587524767199</c:v>
                </c:pt>
                <c:pt idx="90">
                  <c:v>0.17197587524767199</c:v>
                </c:pt>
                <c:pt idx="91">
                  <c:v>0.17197587524767199</c:v>
                </c:pt>
                <c:pt idx="92">
                  <c:v>0.17197587524767199</c:v>
                </c:pt>
                <c:pt idx="93">
                  <c:v>0.17879148230310099</c:v>
                </c:pt>
                <c:pt idx="94">
                  <c:v>0.18976168154790801</c:v>
                </c:pt>
                <c:pt idx="95">
                  <c:v>0.17197587524767199</c:v>
                </c:pt>
                <c:pt idx="96">
                  <c:v>0.17197587524767199</c:v>
                </c:pt>
                <c:pt idx="97">
                  <c:v>0.17197587524767199</c:v>
                </c:pt>
                <c:pt idx="98">
                  <c:v>0.17197587524767199</c:v>
                </c:pt>
                <c:pt idx="99">
                  <c:v>0.17197587524767199</c:v>
                </c:pt>
                <c:pt idx="100">
                  <c:v>0.17197587524767199</c:v>
                </c:pt>
                <c:pt idx="101">
                  <c:v>0.17197587524767199</c:v>
                </c:pt>
                <c:pt idx="102">
                  <c:v>0.22285083390097499</c:v>
                </c:pt>
                <c:pt idx="103">
                  <c:v>0.20614308964464501</c:v>
                </c:pt>
                <c:pt idx="104">
                  <c:v>0.37131239356594598</c:v>
                </c:pt>
                <c:pt idx="105">
                  <c:v>0.398025338811971</c:v>
                </c:pt>
                <c:pt idx="106">
                  <c:v>0.270026831900265</c:v>
                </c:pt>
                <c:pt idx="107">
                  <c:v>0.42318417632370697</c:v>
                </c:pt>
                <c:pt idx="108">
                  <c:v>0.437654708249959</c:v>
                </c:pt>
                <c:pt idx="109">
                  <c:v>0.47045335289283702</c:v>
                </c:pt>
                <c:pt idx="110">
                  <c:v>0.31884494751119602</c:v>
                </c:pt>
                <c:pt idx="111">
                  <c:v>0.53834437827961801</c:v>
                </c:pt>
                <c:pt idx="112">
                  <c:v>0.39522731154812002</c:v>
                </c:pt>
                <c:pt idx="113">
                  <c:v>0.17197587524767199</c:v>
                </c:pt>
                <c:pt idx="114">
                  <c:v>0.17197587524767199</c:v>
                </c:pt>
                <c:pt idx="115">
                  <c:v>0.18729716497572499</c:v>
                </c:pt>
                <c:pt idx="116">
                  <c:v>0.24426099462862799</c:v>
                </c:pt>
                <c:pt idx="117">
                  <c:v>0.17197587524767199</c:v>
                </c:pt>
                <c:pt idx="118">
                  <c:v>0.17197587524767199</c:v>
                </c:pt>
                <c:pt idx="119">
                  <c:v>0.17197587524767199</c:v>
                </c:pt>
                <c:pt idx="120">
                  <c:v>0.17197587524767199</c:v>
                </c:pt>
                <c:pt idx="121">
                  <c:v>0.17197587524767199</c:v>
                </c:pt>
                <c:pt idx="122">
                  <c:v>0.17197587524767199</c:v>
                </c:pt>
                <c:pt idx="123">
                  <c:v>0.17197587524767199</c:v>
                </c:pt>
                <c:pt idx="124">
                  <c:v>0.17197587524767199</c:v>
                </c:pt>
                <c:pt idx="125">
                  <c:v>0.17197587524767199</c:v>
                </c:pt>
                <c:pt idx="126">
                  <c:v>0.17197587524767199</c:v>
                </c:pt>
                <c:pt idx="127">
                  <c:v>0.17440156562041401</c:v>
                </c:pt>
                <c:pt idx="128">
                  <c:v>0.18663291275392199</c:v>
                </c:pt>
                <c:pt idx="129">
                  <c:v>0.31188872487949099</c:v>
                </c:pt>
                <c:pt idx="130">
                  <c:v>0.36093578695837902</c:v>
                </c:pt>
                <c:pt idx="131">
                  <c:v>0.38103983450847501</c:v>
                </c:pt>
                <c:pt idx="132">
                  <c:v>0.307716926553042</c:v>
                </c:pt>
                <c:pt idx="133">
                  <c:v>0.178834956271996</c:v>
                </c:pt>
                <c:pt idx="134">
                  <c:v>0.25297299958632002</c:v>
                </c:pt>
                <c:pt idx="135">
                  <c:v>0.292721488792339</c:v>
                </c:pt>
                <c:pt idx="136">
                  <c:v>0.19096202745886101</c:v>
                </c:pt>
                <c:pt idx="137">
                  <c:v>0.27701526782382802</c:v>
                </c:pt>
                <c:pt idx="138">
                  <c:v>0.201216056457479</c:v>
                </c:pt>
                <c:pt idx="139">
                  <c:v>0.22944133774970499</c:v>
                </c:pt>
                <c:pt idx="140">
                  <c:v>0.17197587524767199</c:v>
                </c:pt>
                <c:pt idx="141">
                  <c:v>0.17197587524767199</c:v>
                </c:pt>
                <c:pt idx="142">
                  <c:v>0.17197587524767199</c:v>
                </c:pt>
                <c:pt idx="143">
                  <c:v>0.17197587524767199</c:v>
                </c:pt>
                <c:pt idx="144">
                  <c:v>0.17197587524767199</c:v>
                </c:pt>
                <c:pt idx="145">
                  <c:v>0.17197587524767199</c:v>
                </c:pt>
                <c:pt idx="146">
                  <c:v>0.17197587524767199</c:v>
                </c:pt>
                <c:pt idx="147">
                  <c:v>0.17197587524767199</c:v>
                </c:pt>
                <c:pt idx="148">
                  <c:v>0.17197587524767199</c:v>
                </c:pt>
                <c:pt idx="149">
                  <c:v>0.17197587524767199</c:v>
                </c:pt>
                <c:pt idx="150">
                  <c:v>0.17197587524767199</c:v>
                </c:pt>
                <c:pt idx="151">
                  <c:v>0.17197587524767199</c:v>
                </c:pt>
                <c:pt idx="152">
                  <c:v>0.177843469338437</c:v>
                </c:pt>
                <c:pt idx="153">
                  <c:v>0.24934316329520001</c:v>
                </c:pt>
                <c:pt idx="154">
                  <c:v>0.21540923174467499</c:v>
                </c:pt>
                <c:pt idx="155">
                  <c:v>0.372327050006724</c:v>
                </c:pt>
                <c:pt idx="156">
                  <c:v>0.31292298057814399</c:v>
                </c:pt>
                <c:pt idx="157">
                  <c:v>0.20272538366454701</c:v>
                </c:pt>
                <c:pt idx="158">
                  <c:v>0.28676379772994398</c:v>
                </c:pt>
                <c:pt idx="159">
                  <c:v>0.32647234707959</c:v>
                </c:pt>
                <c:pt idx="160">
                  <c:v>0.221982834004055</c:v>
                </c:pt>
                <c:pt idx="161">
                  <c:v>0.20671202330789901</c:v>
                </c:pt>
                <c:pt idx="162">
                  <c:v>0.18807888124601799</c:v>
                </c:pt>
                <c:pt idx="163">
                  <c:v>0.24553335669970799</c:v>
                </c:pt>
                <c:pt idx="164">
                  <c:v>0.17197587524767199</c:v>
                </c:pt>
                <c:pt idx="165">
                  <c:v>0.17197587524767199</c:v>
                </c:pt>
                <c:pt idx="166">
                  <c:v>0.17197587524767199</c:v>
                </c:pt>
                <c:pt idx="167">
                  <c:v>0.17197587524767199</c:v>
                </c:pt>
                <c:pt idx="168">
                  <c:v>0.17197587524767199</c:v>
                </c:pt>
                <c:pt idx="169">
                  <c:v>0.17197587524767199</c:v>
                </c:pt>
                <c:pt idx="170">
                  <c:v>0.17197587524767199</c:v>
                </c:pt>
                <c:pt idx="171">
                  <c:v>0.17197587524767199</c:v>
                </c:pt>
                <c:pt idx="172">
                  <c:v>0.17197587524767199</c:v>
                </c:pt>
                <c:pt idx="173">
                  <c:v>0.17197587524767199</c:v>
                </c:pt>
                <c:pt idx="174">
                  <c:v>0.17197587524767199</c:v>
                </c:pt>
                <c:pt idx="175">
                  <c:v>0.19020731079684999</c:v>
                </c:pt>
                <c:pt idx="176">
                  <c:v>0.24711786841083599</c:v>
                </c:pt>
                <c:pt idx="177">
                  <c:v>0.44056046727516102</c:v>
                </c:pt>
                <c:pt idx="178">
                  <c:v>0.35507512919877998</c:v>
                </c:pt>
                <c:pt idx="179">
                  <c:v>0.57325291749224105</c:v>
                </c:pt>
                <c:pt idx="180">
                  <c:v>0.57325291749224105</c:v>
                </c:pt>
                <c:pt idx="181">
                  <c:v>0.57325291749224105</c:v>
                </c:pt>
                <c:pt idx="182">
                  <c:v>0.51621758755104097</c:v>
                </c:pt>
                <c:pt idx="183">
                  <c:v>0.36168063966300201</c:v>
                </c:pt>
                <c:pt idx="184">
                  <c:v>0.35979379358205499</c:v>
                </c:pt>
                <c:pt idx="185">
                  <c:v>0.181636963788818</c:v>
                </c:pt>
                <c:pt idx="186">
                  <c:v>0.22503294104505001</c:v>
                </c:pt>
                <c:pt idx="187">
                  <c:v>0.31927716528079197</c:v>
                </c:pt>
                <c:pt idx="188">
                  <c:v>0.24186272828316599</c:v>
                </c:pt>
                <c:pt idx="189">
                  <c:v>0.18470367912764399</c:v>
                </c:pt>
                <c:pt idx="190">
                  <c:v>0.22728916941324501</c:v>
                </c:pt>
                <c:pt idx="191">
                  <c:v>0.17197587524767199</c:v>
                </c:pt>
                <c:pt idx="192">
                  <c:v>0.17197587524767199</c:v>
                </c:pt>
                <c:pt idx="193">
                  <c:v>0.17197587524767199</c:v>
                </c:pt>
                <c:pt idx="194">
                  <c:v>0.17197587524767199</c:v>
                </c:pt>
                <c:pt idx="195">
                  <c:v>0.17197587524767199</c:v>
                </c:pt>
                <c:pt idx="196">
                  <c:v>0.17197587524767199</c:v>
                </c:pt>
                <c:pt idx="197">
                  <c:v>0.17197587524767199</c:v>
                </c:pt>
                <c:pt idx="198">
                  <c:v>0.19257400368403599</c:v>
                </c:pt>
                <c:pt idx="199">
                  <c:v>0.278023764628752</c:v>
                </c:pt>
                <c:pt idx="200">
                  <c:v>0.31603093176916602</c:v>
                </c:pt>
                <c:pt idx="201">
                  <c:v>0.27578876547501102</c:v>
                </c:pt>
                <c:pt idx="202">
                  <c:v>0.55593218137128897</c:v>
                </c:pt>
                <c:pt idx="203">
                  <c:v>0.51607049058130805</c:v>
                </c:pt>
                <c:pt idx="204">
                  <c:v>0.55751408100375799</c:v>
                </c:pt>
                <c:pt idx="205">
                  <c:v>0.46328375946873601</c:v>
                </c:pt>
                <c:pt idx="206">
                  <c:v>0.46133330727060001</c:v>
                </c:pt>
                <c:pt idx="207">
                  <c:v>0.56530233375522998</c:v>
                </c:pt>
                <c:pt idx="208">
                  <c:v>0.44158934001454597</c:v>
                </c:pt>
                <c:pt idx="209">
                  <c:v>0.36242994623814001</c:v>
                </c:pt>
                <c:pt idx="210">
                  <c:v>0.199384917615228</c:v>
                </c:pt>
                <c:pt idx="211">
                  <c:v>0.32870424073584997</c:v>
                </c:pt>
                <c:pt idx="212">
                  <c:v>0.18460411702347701</c:v>
                </c:pt>
                <c:pt idx="213">
                  <c:v>0.18484902677551401</c:v>
                </c:pt>
                <c:pt idx="214">
                  <c:v>0.253795039764313</c:v>
                </c:pt>
                <c:pt idx="215">
                  <c:v>0.24456612613070899</c:v>
                </c:pt>
                <c:pt idx="216">
                  <c:v>0.17197587524767199</c:v>
                </c:pt>
                <c:pt idx="217">
                  <c:v>0.17197587524767199</c:v>
                </c:pt>
                <c:pt idx="218">
                  <c:v>0.17197587524767199</c:v>
                </c:pt>
                <c:pt idx="219">
                  <c:v>0.17197587524767199</c:v>
                </c:pt>
                <c:pt idx="220">
                  <c:v>0.17197587524767199</c:v>
                </c:pt>
                <c:pt idx="221">
                  <c:v>0.174894210899977</c:v>
                </c:pt>
                <c:pt idx="222">
                  <c:v>0.26238095799307198</c:v>
                </c:pt>
                <c:pt idx="223">
                  <c:v>0.27440880655265598</c:v>
                </c:pt>
                <c:pt idx="224">
                  <c:v>0.35141919075791</c:v>
                </c:pt>
                <c:pt idx="225">
                  <c:v>0.34892929383480298</c:v>
                </c:pt>
                <c:pt idx="226">
                  <c:v>0.48046660389601598</c:v>
                </c:pt>
                <c:pt idx="227">
                  <c:v>0.44944453249736199</c:v>
                </c:pt>
                <c:pt idx="228">
                  <c:v>0.56650771507051501</c:v>
                </c:pt>
                <c:pt idx="229">
                  <c:v>0.54082214605162604</c:v>
                </c:pt>
                <c:pt idx="230">
                  <c:v>0.46963868918747298</c:v>
                </c:pt>
                <c:pt idx="231">
                  <c:v>0.40102162371623801</c:v>
                </c:pt>
                <c:pt idx="232">
                  <c:v>0.28920569170327298</c:v>
                </c:pt>
                <c:pt idx="233">
                  <c:v>0.25600569102647402</c:v>
                </c:pt>
                <c:pt idx="234">
                  <c:v>0.221773036231562</c:v>
                </c:pt>
                <c:pt idx="235">
                  <c:v>0.230965458195035</c:v>
                </c:pt>
                <c:pt idx="236">
                  <c:v>0.19910262581951299</c:v>
                </c:pt>
                <c:pt idx="237">
                  <c:v>0.32288850108865902</c:v>
                </c:pt>
                <c:pt idx="238">
                  <c:v>0.17458067685966699</c:v>
                </c:pt>
                <c:pt idx="239">
                  <c:v>0.17960444776972401</c:v>
                </c:pt>
                <c:pt idx="240">
                  <c:v>0.20119521483990399</c:v>
                </c:pt>
                <c:pt idx="241">
                  <c:v>0.19554814767419201</c:v>
                </c:pt>
                <c:pt idx="242">
                  <c:v>0.17197587524767199</c:v>
                </c:pt>
                <c:pt idx="243">
                  <c:v>0.17197587524767199</c:v>
                </c:pt>
                <c:pt idx="244">
                  <c:v>0.17197587524767199</c:v>
                </c:pt>
                <c:pt idx="245">
                  <c:v>0.17197587524767199</c:v>
                </c:pt>
                <c:pt idx="246">
                  <c:v>0.17337795338144499</c:v>
                </c:pt>
                <c:pt idx="247">
                  <c:v>0.26555671158875799</c:v>
                </c:pt>
                <c:pt idx="248">
                  <c:v>0.327919618457998</c:v>
                </c:pt>
                <c:pt idx="249">
                  <c:v>0.35374008871982598</c:v>
                </c:pt>
                <c:pt idx="250">
                  <c:v>0.45799465968734099</c:v>
                </c:pt>
                <c:pt idx="251">
                  <c:v>0.39910765909787099</c:v>
                </c:pt>
                <c:pt idx="252">
                  <c:v>0.56765367104220599</c:v>
                </c:pt>
                <c:pt idx="253">
                  <c:v>0.53071555119490699</c:v>
                </c:pt>
                <c:pt idx="254">
                  <c:v>0.548383850326016</c:v>
                </c:pt>
                <c:pt idx="255">
                  <c:v>0.54778705408536399</c:v>
                </c:pt>
                <c:pt idx="256">
                  <c:v>0.36049448712047</c:v>
                </c:pt>
                <c:pt idx="257">
                  <c:v>0.200758242594828</c:v>
                </c:pt>
                <c:pt idx="258">
                  <c:v>0.22395215100664201</c:v>
                </c:pt>
                <c:pt idx="259">
                  <c:v>0.17197587524767199</c:v>
                </c:pt>
                <c:pt idx="260">
                  <c:v>0.18312245975446501</c:v>
                </c:pt>
                <c:pt idx="261">
                  <c:v>0.19985437422840999</c:v>
                </c:pt>
                <c:pt idx="262">
                  <c:v>0.176331625400928</c:v>
                </c:pt>
                <c:pt idx="263">
                  <c:v>0.18538245410636001</c:v>
                </c:pt>
                <c:pt idx="264">
                  <c:v>0.209242190368228</c:v>
                </c:pt>
                <c:pt idx="265">
                  <c:v>0.20222597541012299</c:v>
                </c:pt>
                <c:pt idx="266">
                  <c:v>0.17197587524767199</c:v>
                </c:pt>
                <c:pt idx="267">
                  <c:v>0.17197587524767199</c:v>
                </c:pt>
                <c:pt idx="268">
                  <c:v>0.17197587524767199</c:v>
                </c:pt>
                <c:pt idx="269">
                  <c:v>0.17197587524767199</c:v>
                </c:pt>
                <c:pt idx="270">
                  <c:v>0.17197587524767199</c:v>
                </c:pt>
                <c:pt idx="271">
                  <c:v>0.25182724148937602</c:v>
                </c:pt>
                <c:pt idx="272">
                  <c:v>0.44808109835063398</c:v>
                </c:pt>
                <c:pt idx="273">
                  <c:v>0.37135551089485702</c:v>
                </c:pt>
                <c:pt idx="274">
                  <c:v>0.56864594776922694</c:v>
                </c:pt>
                <c:pt idx="275">
                  <c:v>0.54453998522472202</c:v>
                </c:pt>
                <c:pt idx="276">
                  <c:v>0.41390422818960798</c:v>
                </c:pt>
                <c:pt idx="277">
                  <c:v>0.56022589095409403</c:v>
                </c:pt>
                <c:pt idx="278">
                  <c:v>0.56741264392952695</c:v>
                </c:pt>
                <c:pt idx="279">
                  <c:v>0.4415169522074</c:v>
                </c:pt>
                <c:pt idx="280">
                  <c:v>0.27417620673232301</c:v>
                </c:pt>
                <c:pt idx="281">
                  <c:v>0.22664412502949699</c:v>
                </c:pt>
                <c:pt idx="282">
                  <c:v>0.36337818211699602</c:v>
                </c:pt>
                <c:pt idx="283">
                  <c:v>0.18312245975446501</c:v>
                </c:pt>
                <c:pt idx="284">
                  <c:v>0.22493050668023301</c:v>
                </c:pt>
                <c:pt idx="285">
                  <c:v>0.19317582325142801</c:v>
                </c:pt>
                <c:pt idx="286">
                  <c:v>0.18005646717360901</c:v>
                </c:pt>
                <c:pt idx="287">
                  <c:v>0.18516516594013699</c:v>
                </c:pt>
                <c:pt idx="288">
                  <c:v>0.17197587524767199</c:v>
                </c:pt>
                <c:pt idx="289">
                  <c:v>0.17611038998017101</c:v>
                </c:pt>
                <c:pt idx="290">
                  <c:v>0.177482898317399</c:v>
                </c:pt>
                <c:pt idx="291">
                  <c:v>0.17197587524767199</c:v>
                </c:pt>
                <c:pt idx="292">
                  <c:v>0.17197587524767199</c:v>
                </c:pt>
                <c:pt idx="293">
                  <c:v>0.17197587524767199</c:v>
                </c:pt>
                <c:pt idx="294">
                  <c:v>0.17197587524767199</c:v>
                </c:pt>
                <c:pt idx="295">
                  <c:v>0.17197587524767199</c:v>
                </c:pt>
                <c:pt idx="296">
                  <c:v>0.19803376454993801</c:v>
                </c:pt>
                <c:pt idx="297">
                  <c:v>0.36092050886675298</c:v>
                </c:pt>
                <c:pt idx="298">
                  <c:v>0.234068266231444</c:v>
                </c:pt>
                <c:pt idx="299">
                  <c:v>0.51123523760818002</c:v>
                </c:pt>
                <c:pt idx="300">
                  <c:v>0.29491734246174101</c:v>
                </c:pt>
                <c:pt idx="301">
                  <c:v>0.26677330294667401</c:v>
                </c:pt>
                <c:pt idx="302">
                  <c:v>0.29299820919670799</c:v>
                </c:pt>
                <c:pt idx="303">
                  <c:v>0.39287131736452002</c:v>
                </c:pt>
                <c:pt idx="304">
                  <c:v>0.20197912296260401</c:v>
                </c:pt>
                <c:pt idx="305">
                  <c:v>0.40272436532260503</c:v>
                </c:pt>
                <c:pt idx="306">
                  <c:v>0.34372110333851502</c:v>
                </c:pt>
                <c:pt idx="307">
                  <c:v>0.27811361878995799</c:v>
                </c:pt>
                <c:pt idx="308">
                  <c:v>0.28097040602039502</c:v>
                </c:pt>
                <c:pt idx="309">
                  <c:v>0.18020391774418101</c:v>
                </c:pt>
                <c:pt idx="310">
                  <c:v>0.17197587524767199</c:v>
                </c:pt>
                <c:pt idx="311">
                  <c:v>0.17197587524767199</c:v>
                </c:pt>
                <c:pt idx="312">
                  <c:v>0.17197587524767199</c:v>
                </c:pt>
                <c:pt idx="313">
                  <c:v>0.17197587524767199</c:v>
                </c:pt>
                <c:pt idx="314">
                  <c:v>0.17197587524767199</c:v>
                </c:pt>
                <c:pt idx="315">
                  <c:v>0.17197587524767199</c:v>
                </c:pt>
                <c:pt idx="316">
                  <c:v>0.17197587524767199</c:v>
                </c:pt>
                <c:pt idx="317">
                  <c:v>0.17197587524767199</c:v>
                </c:pt>
                <c:pt idx="318">
                  <c:v>0.17636388460928601</c:v>
                </c:pt>
                <c:pt idx="319">
                  <c:v>0.21909663578282801</c:v>
                </c:pt>
                <c:pt idx="320">
                  <c:v>0.224725427228992</c:v>
                </c:pt>
                <c:pt idx="321">
                  <c:v>0.19426904426125899</c:v>
                </c:pt>
                <c:pt idx="322">
                  <c:v>0.34787522287467298</c:v>
                </c:pt>
                <c:pt idx="323">
                  <c:v>0.24608301423211701</c:v>
                </c:pt>
                <c:pt idx="324">
                  <c:v>0.29637749499837401</c:v>
                </c:pt>
                <c:pt idx="325">
                  <c:v>0.44380100979444898</c:v>
                </c:pt>
                <c:pt idx="326">
                  <c:v>0.31981588530486599</c:v>
                </c:pt>
                <c:pt idx="327">
                  <c:v>0.48285923257185398</c:v>
                </c:pt>
                <c:pt idx="328">
                  <c:v>0.381612864807092</c:v>
                </c:pt>
                <c:pt idx="329">
                  <c:v>0.18067606354360299</c:v>
                </c:pt>
                <c:pt idx="330">
                  <c:v>0.198779389393308</c:v>
                </c:pt>
                <c:pt idx="331">
                  <c:v>0.18560927905164801</c:v>
                </c:pt>
                <c:pt idx="332">
                  <c:v>0.23997936236050599</c:v>
                </c:pt>
                <c:pt idx="333">
                  <c:v>0.17197587524767199</c:v>
                </c:pt>
                <c:pt idx="334">
                  <c:v>0.17888742347959299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17-4A4C-860C-6C137BE58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2797999"/>
        <c:axId val="2042799647"/>
      </c:lineChart>
      <c:catAx>
        <c:axId val="2042797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99647"/>
        <c:crosses val="autoZero"/>
        <c:auto val="1"/>
        <c:lblAlgn val="ctr"/>
        <c:lblOffset val="100"/>
        <c:noMultiLvlLbl val="0"/>
      </c:catAx>
      <c:valAx>
        <c:axId val="20427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9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'VAV-120_comparison'!$B$1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'VAV-120_comparison'!$B$2:$B$336</c:f>
              <c:numCache>
                <c:formatCode>General</c:formatCode>
                <c:ptCount val="335"/>
                <c:pt idx="0">
                  <c:v>2.2712984434029099E-2</c:v>
                </c:pt>
                <c:pt idx="1">
                  <c:v>2.6045433242850701E-2</c:v>
                </c:pt>
                <c:pt idx="2">
                  <c:v>2.3188567435309601E-2</c:v>
                </c:pt>
                <c:pt idx="3">
                  <c:v>1.9617728724828701E-2</c:v>
                </c:pt>
                <c:pt idx="4">
                  <c:v>2.7892109135937201E-2</c:v>
                </c:pt>
                <c:pt idx="5">
                  <c:v>2.04472151856228E-2</c:v>
                </c:pt>
                <c:pt idx="6">
                  <c:v>1.9092192477515899E-2</c:v>
                </c:pt>
                <c:pt idx="7">
                  <c:v>1.97226241511404E-2</c:v>
                </c:pt>
                <c:pt idx="8">
                  <c:v>2.9673438107557099E-2</c:v>
                </c:pt>
                <c:pt idx="9">
                  <c:v>2.9031528146451401E-2</c:v>
                </c:pt>
                <c:pt idx="10">
                  <c:v>3.6477892087963898E-2</c:v>
                </c:pt>
                <c:pt idx="11">
                  <c:v>3.0777475963413101E-2</c:v>
                </c:pt>
                <c:pt idx="12">
                  <c:v>1.75517537322545E-2</c:v>
                </c:pt>
                <c:pt idx="13">
                  <c:v>2.4745213038527301E-2</c:v>
                </c:pt>
                <c:pt idx="14">
                  <c:v>1.2792556758007801E-2</c:v>
                </c:pt>
                <c:pt idx="15">
                  <c:v>1.80125899950037E-2</c:v>
                </c:pt>
                <c:pt idx="16">
                  <c:v>3.0076030460400999E-2</c:v>
                </c:pt>
                <c:pt idx="17">
                  <c:v>1.5936385649066E-2</c:v>
                </c:pt>
                <c:pt idx="18">
                  <c:v>3.5076149051747801E-2</c:v>
                </c:pt>
                <c:pt idx="19">
                  <c:v>2.4050078855563501E-2</c:v>
                </c:pt>
                <c:pt idx="20">
                  <c:v>1.44273902757397E-2</c:v>
                </c:pt>
                <c:pt idx="21">
                  <c:v>1.4214486399769801E-2</c:v>
                </c:pt>
                <c:pt idx="22">
                  <c:v>1.39046967560184E-2</c:v>
                </c:pt>
                <c:pt idx="23">
                  <c:v>1.9030712181350998E-2</c:v>
                </c:pt>
                <c:pt idx="24">
                  <c:v>2.7114543303625002E-2</c:v>
                </c:pt>
                <c:pt idx="25">
                  <c:v>3.1483460680111201E-2</c:v>
                </c:pt>
                <c:pt idx="26">
                  <c:v>2.11683881753656E-2</c:v>
                </c:pt>
                <c:pt idx="27">
                  <c:v>2.1021744639715699E-2</c:v>
                </c:pt>
                <c:pt idx="28">
                  <c:v>1.42411350389303E-2</c:v>
                </c:pt>
                <c:pt idx="29">
                  <c:v>1.8050823948172898E-2</c:v>
                </c:pt>
                <c:pt idx="30">
                  <c:v>1.8029061782517699E-2</c:v>
                </c:pt>
                <c:pt idx="31">
                  <c:v>2.7813360222603001E-2</c:v>
                </c:pt>
                <c:pt idx="32">
                  <c:v>3.1641161345629998E-2</c:v>
                </c:pt>
                <c:pt idx="33">
                  <c:v>3.2705518886604001E-2</c:v>
                </c:pt>
                <c:pt idx="34">
                  <c:v>3.2992512799115199E-2</c:v>
                </c:pt>
                <c:pt idx="35">
                  <c:v>3.36153135806136E-2</c:v>
                </c:pt>
                <c:pt idx="36">
                  <c:v>3.37691786994119E-2</c:v>
                </c:pt>
                <c:pt idx="37">
                  <c:v>1.6827335565661999E-2</c:v>
                </c:pt>
                <c:pt idx="38">
                  <c:v>2.2498425722314301E-2</c:v>
                </c:pt>
                <c:pt idx="39">
                  <c:v>2.1486536507553899E-2</c:v>
                </c:pt>
                <c:pt idx="40">
                  <c:v>1.89563876432082E-2</c:v>
                </c:pt>
                <c:pt idx="41">
                  <c:v>3.1139222484529799E-2</c:v>
                </c:pt>
                <c:pt idx="42">
                  <c:v>3.0659727036710899E-2</c:v>
                </c:pt>
                <c:pt idx="43">
                  <c:v>2.9084070137663998E-2</c:v>
                </c:pt>
                <c:pt idx="44">
                  <c:v>2.9734301987680199E-2</c:v>
                </c:pt>
                <c:pt idx="45">
                  <c:v>2.3544992976925899E-2</c:v>
                </c:pt>
                <c:pt idx="46">
                  <c:v>1.60153214890295E-2</c:v>
                </c:pt>
                <c:pt idx="47">
                  <c:v>1.18734326806642E-2</c:v>
                </c:pt>
                <c:pt idx="48">
                  <c:v>2.7369521158484698E-2</c:v>
                </c:pt>
                <c:pt idx="49">
                  <c:v>1.41486449136127E-2</c:v>
                </c:pt>
                <c:pt idx="50">
                  <c:v>3.14836926640732E-2</c:v>
                </c:pt>
                <c:pt idx="51">
                  <c:v>1.2704339463499499E-2</c:v>
                </c:pt>
                <c:pt idx="52">
                  <c:v>9.6126008662629197E-3</c:v>
                </c:pt>
                <c:pt idx="53">
                  <c:v>2.84186544475514E-2</c:v>
                </c:pt>
                <c:pt idx="54">
                  <c:v>2.6937192280249302E-2</c:v>
                </c:pt>
                <c:pt idx="55">
                  <c:v>2.6094119041530601E-2</c:v>
                </c:pt>
                <c:pt idx="56">
                  <c:v>1.53391408004778E-2</c:v>
                </c:pt>
                <c:pt idx="57">
                  <c:v>1.7893876825096699E-2</c:v>
                </c:pt>
                <c:pt idx="58">
                  <c:v>1.7500154035421801E-2</c:v>
                </c:pt>
                <c:pt idx="59">
                  <c:v>2.72805024326115E-2</c:v>
                </c:pt>
                <c:pt idx="60">
                  <c:v>3.1502640983089601E-2</c:v>
                </c:pt>
                <c:pt idx="61">
                  <c:v>2.0355956969077299E-2</c:v>
                </c:pt>
                <c:pt idx="62">
                  <c:v>2.5189771294017799E-2</c:v>
                </c:pt>
                <c:pt idx="63">
                  <c:v>1.3795720111659599E-2</c:v>
                </c:pt>
                <c:pt idx="64">
                  <c:v>3.6703251537496699E-2</c:v>
                </c:pt>
                <c:pt idx="65">
                  <c:v>3.7787592564660397E-2</c:v>
                </c:pt>
                <c:pt idx="66">
                  <c:v>3.3267760449184301E-2</c:v>
                </c:pt>
                <c:pt idx="67">
                  <c:v>2.9131081605148199E-2</c:v>
                </c:pt>
                <c:pt idx="68">
                  <c:v>2.3698338869698399E-2</c:v>
                </c:pt>
                <c:pt idx="69">
                  <c:v>1.7176799391573599E-2</c:v>
                </c:pt>
                <c:pt idx="70">
                  <c:v>3.2557477260243703E-2</c:v>
                </c:pt>
                <c:pt idx="71">
                  <c:v>2.4747431582382001E-2</c:v>
                </c:pt>
                <c:pt idx="72">
                  <c:v>1.2795538465719101E-2</c:v>
                </c:pt>
                <c:pt idx="73">
                  <c:v>1.17659470052855E-2</c:v>
                </c:pt>
                <c:pt idx="74">
                  <c:v>1.5922939688629699E-2</c:v>
                </c:pt>
                <c:pt idx="75">
                  <c:v>2.6890869062795E-2</c:v>
                </c:pt>
                <c:pt idx="76">
                  <c:v>2.7010335588116802E-2</c:v>
                </c:pt>
                <c:pt idx="77">
                  <c:v>1.42667844761694E-2</c:v>
                </c:pt>
                <c:pt idx="78">
                  <c:v>1.6245152443000101E-2</c:v>
                </c:pt>
                <c:pt idx="79">
                  <c:v>1.73846840463787E-2</c:v>
                </c:pt>
                <c:pt idx="80">
                  <c:v>1.5503275226243E-2</c:v>
                </c:pt>
                <c:pt idx="81">
                  <c:v>3.6308867611699498E-2</c:v>
                </c:pt>
                <c:pt idx="82">
                  <c:v>3.3747684500954202E-2</c:v>
                </c:pt>
                <c:pt idx="83">
                  <c:v>1.2003556456100699E-2</c:v>
                </c:pt>
                <c:pt idx="84">
                  <c:v>1.3779002606158001E-2</c:v>
                </c:pt>
                <c:pt idx="85">
                  <c:v>2.5718109900214701E-2</c:v>
                </c:pt>
                <c:pt idx="86">
                  <c:v>1.54461400940331E-2</c:v>
                </c:pt>
                <c:pt idx="87">
                  <c:v>2.7920858807773601E-2</c:v>
                </c:pt>
                <c:pt idx="88">
                  <c:v>2.8609178317158899E-2</c:v>
                </c:pt>
                <c:pt idx="89">
                  <c:v>2.2762166982869099E-2</c:v>
                </c:pt>
                <c:pt idx="90">
                  <c:v>2.6838706396996499E-2</c:v>
                </c:pt>
                <c:pt idx="91">
                  <c:v>3.0422203669210598E-2</c:v>
                </c:pt>
                <c:pt idx="92">
                  <c:v>2.9070554301148601E-2</c:v>
                </c:pt>
                <c:pt idx="93">
                  <c:v>1.20536482155378E-2</c:v>
                </c:pt>
                <c:pt idx="94">
                  <c:v>2.2743283416810402E-2</c:v>
                </c:pt>
                <c:pt idx="95">
                  <c:v>2.8847754577660398E-2</c:v>
                </c:pt>
                <c:pt idx="96">
                  <c:v>2.0544104954263499E-2</c:v>
                </c:pt>
                <c:pt idx="97">
                  <c:v>1.4538644731634E-2</c:v>
                </c:pt>
                <c:pt idx="98">
                  <c:v>1.84602252853108E-2</c:v>
                </c:pt>
                <c:pt idx="99">
                  <c:v>9.4985322630466405E-3</c:v>
                </c:pt>
                <c:pt idx="100">
                  <c:v>1.8486435077985398E-2</c:v>
                </c:pt>
                <c:pt idx="101">
                  <c:v>2.79151570367005E-2</c:v>
                </c:pt>
                <c:pt idx="102">
                  <c:v>1.7273391446327498E-2</c:v>
                </c:pt>
                <c:pt idx="103">
                  <c:v>1.7436272476086E-2</c:v>
                </c:pt>
                <c:pt idx="104">
                  <c:v>2.8990644691324501E-2</c:v>
                </c:pt>
                <c:pt idx="105">
                  <c:v>2.3304174343417899E-2</c:v>
                </c:pt>
                <c:pt idx="106">
                  <c:v>1.21681241822582E-2</c:v>
                </c:pt>
                <c:pt idx="107">
                  <c:v>3.5640054276965698E-2</c:v>
                </c:pt>
                <c:pt idx="108">
                  <c:v>3.13657257583035E-2</c:v>
                </c:pt>
                <c:pt idx="109">
                  <c:v>1.48711277019645E-2</c:v>
                </c:pt>
                <c:pt idx="110">
                  <c:v>1.2197671201054E-2</c:v>
                </c:pt>
                <c:pt idx="111">
                  <c:v>2.6318647940168999E-2</c:v>
                </c:pt>
                <c:pt idx="112">
                  <c:v>3.2826879916664199E-2</c:v>
                </c:pt>
                <c:pt idx="113">
                  <c:v>3.3440608375795697E-2</c:v>
                </c:pt>
                <c:pt idx="114">
                  <c:v>2.2773864693487501E-2</c:v>
                </c:pt>
                <c:pt idx="115">
                  <c:v>1.1600619766466499E-2</c:v>
                </c:pt>
                <c:pt idx="116">
                  <c:v>3.2779178459117299E-2</c:v>
                </c:pt>
                <c:pt idx="117">
                  <c:v>1.0985981782291701E-2</c:v>
                </c:pt>
                <c:pt idx="118">
                  <c:v>1.8721646253234601E-2</c:v>
                </c:pt>
                <c:pt idx="119">
                  <c:v>3.24838960018803E-2</c:v>
                </c:pt>
                <c:pt idx="120">
                  <c:v>3.03534370929202E-2</c:v>
                </c:pt>
                <c:pt idx="121">
                  <c:v>3.2676581064731001E-2</c:v>
                </c:pt>
                <c:pt idx="122">
                  <c:v>1.4040989478371501E-2</c:v>
                </c:pt>
                <c:pt idx="123">
                  <c:v>1.53229511044692E-2</c:v>
                </c:pt>
                <c:pt idx="124">
                  <c:v>2.4498644828440101E-2</c:v>
                </c:pt>
                <c:pt idx="125">
                  <c:v>3.2478048147008998E-2</c:v>
                </c:pt>
                <c:pt idx="126">
                  <c:v>1.45352240570942E-2</c:v>
                </c:pt>
                <c:pt idx="127">
                  <c:v>2.9169699589721699E-2</c:v>
                </c:pt>
                <c:pt idx="128">
                  <c:v>3.5461697082994702E-2</c:v>
                </c:pt>
                <c:pt idx="129">
                  <c:v>3.4752701821889102E-2</c:v>
                </c:pt>
                <c:pt idx="130">
                  <c:v>3.1866817640855E-2</c:v>
                </c:pt>
                <c:pt idx="131">
                  <c:v>1.5000444367440999E-2</c:v>
                </c:pt>
                <c:pt idx="132">
                  <c:v>2.7316482038822799E-2</c:v>
                </c:pt>
                <c:pt idx="133">
                  <c:v>1.43785980124344E-2</c:v>
                </c:pt>
                <c:pt idx="134">
                  <c:v>1.69218315474268E-2</c:v>
                </c:pt>
                <c:pt idx="135">
                  <c:v>3.5207110966289999E-2</c:v>
                </c:pt>
                <c:pt idx="136">
                  <c:v>1.8980616096728398E-2</c:v>
                </c:pt>
                <c:pt idx="137">
                  <c:v>3.2821539641562703E-2</c:v>
                </c:pt>
                <c:pt idx="138">
                  <c:v>1.88142741667306E-2</c:v>
                </c:pt>
                <c:pt idx="139">
                  <c:v>9.9536275123246407E-3</c:v>
                </c:pt>
                <c:pt idx="140">
                  <c:v>1.3345377136457301E-2</c:v>
                </c:pt>
                <c:pt idx="141">
                  <c:v>2.7778617780187601E-2</c:v>
                </c:pt>
                <c:pt idx="142">
                  <c:v>1.5679389988994801E-2</c:v>
                </c:pt>
                <c:pt idx="143">
                  <c:v>1.5289520192683899E-2</c:v>
                </c:pt>
                <c:pt idx="144">
                  <c:v>1.2829644679581399E-2</c:v>
                </c:pt>
                <c:pt idx="145">
                  <c:v>3.13638082435461E-2</c:v>
                </c:pt>
                <c:pt idx="146">
                  <c:v>1.12269966742329E-2</c:v>
                </c:pt>
                <c:pt idx="147">
                  <c:v>3.1585559820199401E-2</c:v>
                </c:pt>
                <c:pt idx="148">
                  <c:v>2.14902432720681E-2</c:v>
                </c:pt>
                <c:pt idx="149">
                  <c:v>3.1320158637242898E-2</c:v>
                </c:pt>
                <c:pt idx="150">
                  <c:v>9.2018324884930395E-3</c:v>
                </c:pt>
                <c:pt idx="151">
                  <c:v>2.86693650319945E-2</c:v>
                </c:pt>
                <c:pt idx="152">
                  <c:v>2.37107849723532E-2</c:v>
                </c:pt>
                <c:pt idx="153">
                  <c:v>2.66518175923511E-2</c:v>
                </c:pt>
                <c:pt idx="154">
                  <c:v>1.5413013365524499E-2</c:v>
                </c:pt>
                <c:pt idx="155">
                  <c:v>1.19891532846115E-2</c:v>
                </c:pt>
                <c:pt idx="156">
                  <c:v>2.61089688694622E-2</c:v>
                </c:pt>
                <c:pt idx="157">
                  <c:v>2.3518681001989498E-2</c:v>
                </c:pt>
                <c:pt idx="158">
                  <c:v>1.31407683559479E-2</c:v>
                </c:pt>
                <c:pt idx="159">
                  <c:v>3.69835020759866E-2</c:v>
                </c:pt>
                <c:pt idx="160">
                  <c:v>3.0005740927825399E-2</c:v>
                </c:pt>
                <c:pt idx="161">
                  <c:v>2.5954400351121301E-2</c:v>
                </c:pt>
                <c:pt idx="162">
                  <c:v>2.1466617422759099E-2</c:v>
                </c:pt>
                <c:pt idx="163">
                  <c:v>1.24717888064108E-2</c:v>
                </c:pt>
                <c:pt idx="164">
                  <c:v>2.0831164288606301E-2</c:v>
                </c:pt>
                <c:pt idx="165">
                  <c:v>1.4959916770123399E-2</c:v>
                </c:pt>
                <c:pt idx="166">
                  <c:v>2.7051712740878898E-2</c:v>
                </c:pt>
                <c:pt idx="167">
                  <c:v>1.70535073553944E-2</c:v>
                </c:pt>
                <c:pt idx="168">
                  <c:v>1.9409632858047299E-2</c:v>
                </c:pt>
                <c:pt idx="169">
                  <c:v>1.0416007894731001E-2</c:v>
                </c:pt>
                <c:pt idx="170">
                  <c:v>3.1234612162344098E-2</c:v>
                </c:pt>
                <c:pt idx="171">
                  <c:v>2.1779860144116099E-2</c:v>
                </c:pt>
                <c:pt idx="172">
                  <c:v>1.5057794174991101E-2</c:v>
                </c:pt>
                <c:pt idx="173">
                  <c:v>2.46372386807935E-2</c:v>
                </c:pt>
                <c:pt idx="174">
                  <c:v>1.5351910365842899E-2</c:v>
                </c:pt>
                <c:pt idx="175">
                  <c:v>1.2128745127129401E-2</c:v>
                </c:pt>
                <c:pt idx="176">
                  <c:v>1.18624162862447E-2</c:v>
                </c:pt>
                <c:pt idx="177">
                  <c:v>1.5935161329587399E-2</c:v>
                </c:pt>
                <c:pt idx="178">
                  <c:v>3.3102365844578402E-2</c:v>
                </c:pt>
                <c:pt idx="179">
                  <c:v>1.47604555378961E-2</c:v>
                </c:pt>
                <c:pt idx="180">
                  <c:v>2.35935310377327E-2</c:v>
                </c:pt>
                <c:pt idx="181">
                  <c:v>1.3734197937497901E-2</c:v>
                </c:pt>
                <c:pt idx="182">
                  <c:v>3.8306930118602998E-2</c:v>
                </c:pt>
                <c:pt idx="183">
                  <c:v>3.6295891851741598E-2</c:v>
                </c:pt>
                <c:pt idx="184">
                  <c:v>1.4898148513125001E-2</c:v>
                </c:pt>
                <c:pt idx="185">
                  <c:v>2.0742719621458499E-2</c:v>
                </c:pt>
                <c:pt idx="186">
                  <c:v>3.44269939090927E-2</c:v>
                </c:pt>
                <c:pt idx="187">
                  <c:v>1.41792827241559E-2</c:v>
                </c:pt>
                <c:pt idx="188">
                  <c:v>1.99235189024385E-2</c:v>
                </c:pt>
                <c:pt idx="189">
                  <c:v>3.1235846254094798E-2</c:v>
                </c:pt>
                <c:pt idx="190">
                  <c:v>3.1357529399539202E-2</c:v>
                </c:pt>
                <c:pt idx="191">
                  <c:v>2.1676154506512099E-2</c:v>
                </c:pt>
                <c:pt idx="192">
                  <c:v>1.3514061408763999E-2</c:v>
                </c:pt>
                <c:pt idx="193">
                  <c:v>2.1628821415426699E-2</c:v>
                </c:pt>
                <c:pt idx="194">
                  <c:v>1.30404162798811E-2</c:v>
                </c:pt>
                <c:pt idx="195">
                  <c:v>2.8089673187978299E-2</c:v>
                </c:pt>
                <c:pt idx="196">
                  <c:v>2.16427351812747E-2</c:v>
                </c:pt>
                <c:pt idx="197">
                  <c:v>1.71501619837751E-2</c:v>
                </c:pt>
                <c:pt idx="198">
                  <c:v>1.2488337114758601E-2</c:v>
                </c:pt>
                <c:pt idx="199">
                  <c:v>1.7763919555663699E-2</c:v>
                </c:pt>
                <c:pt idx="200">
                  <c:v>2.42278206395804E-2</c:v>
                </c:pt>
                <c:pt idx="201">
                  <c:v>1.7110754230429501E-2</c:v>
                </c:pt>
                <c:pt idx="202">
                  <c:v>2.81357223754151E-2</c:v>
                </c:pt>
                <c:pt idx="203">
                  <c:v>3.8137350191000202E-2</c:v>
                </c:pt>
                <c:pt idx="204">
                  <c:v>2.8883953631259399E-2</c:v>
                </c:pt>
                <c:pt idx="205">
                  <c:v>1.7914653478092599E-2</c:v>
                </c:pt>
                <c:pt idx="206">
                  <c:v>1.6080579146098301E-2</c:v>
                </c:pt>
                <c:pt idx="207">
                  <c:v>3.6329174285177103E-2</c:v>
                </c:pt>
                <c:pt idx="208">
                  <c:v>1.43027800947937E-2</c:v>
                </c:pt>
                <c:pt idx="209">
                  <c:v>2.5102967168845101E-2</c:v>
                </c:pt>
                <c:pt idx="210">
                  <c:v>2.1179201408486701E-2</c:v>
                </c:pt>
                <c:pt idx="211">
                  <c:v>1.8373105973163599E-2</c:v>
                </c:pt>
                <c:pt idx="212">
                  <c:v>3.2032409538433199E-2</c:v>
                </c:pt>
                <c:pt idx="213">
                  <c:v>2.72715138226741E-2</c:v>
                </c:pt>
                <c:pt idx="214">
                  <c:v>2.7122860958950602E-2</c:v>
                </c:pt>
                <c:pt idx="215">
                  <c:v>3.3709729832611397E-2</c:v>
                </c:pt>
                <c:pt idx="216">
                  <c:v>3.2368565879993899E-2</c:v>
                </c:pt>
                <c:pt idx="217">
                  <c:v>2.5803566054988399E-2</c:v>
                </c:pt>
                <c:pt idx="218">
                  <c:v>2.8937432314084501E-2</c:v>
                </c:pt>
                <c:pt idx="219">
                  <c:v>3.30073572543284E-2</c:v>
                </c:pt>
                <c:pt idx="220">
                  <c:v>2.0683437138946201E-2</c:v>
                </c:pt>
                <c:pt idx="221">
                  <c:v>1.91536126523334E-2</c:v>
                </c:pt>
                <c:pt idx="222">
                  <c:v>2.7659185289404399E-2</c:v>
                </c:pt>
                <c:pt idx="223">
                  <c:v>3.0193536503434901E-2</c:v>
                </c:pt>
                <c:pt idx="224">
                  <c:v>3.00387219573095E-2</c:v>
                </c:pt>
                <c:pt idx="225">
                  <c:v>2.9604363050319601E-2</c:v>
                </c:pt>
                <c:pt idx="226">
                  <c:v>1.7389578116747399E-2</c:v>
                </c:pt>
                <c:pt idx="227">
                  <c:v>1.7878933837579401E-2</c:v>
                </c:pt>
                <c:pt idx="228">
                  <c:v>2.9543273706086701E-2</c:v>
                </c:pt>
                <c:pt idx="229">
                  <c:v>2.8280247266734601E-2</c:v>
                </c:pt>
                <c:pt idx="230">
                  <c:v>3.8197960191382503E-2</c:v>
                </c:pt>
                <c:pt idx="231">
                  <c:v>3.6958612513710402E-2</c:v>
                </c:pt>
                <c:pt idx="232">
                  <c:v>2.2636877381860401E-2</c:v>
                </c:pt>
                <c:pt idx="233">
                  <c:v>1.92709303221302E-2</c:v>
                </c:pt>
                <c:pt idx="234">
                  <c:v>1.6153146068179001E-2</c:v>
                </c:pt>
                <c:pt idx="235">
                  <c:v>1.3307821503317E-2</c:v>
                </c:pt>
                <c:pt idx="236">
                  <c:v>2.1320451185583102E-2</c:v>
                </c:pt>
                <c:pt idx="237">
                  <c:v>3.6580955439326601E-2</c:v>
                </c:pt>
                <c:pt idx="238">
                  <c:v>2.6843689258225299E-2</c:v>
                </c:pt>
                <c:pt idx="239">
                  <c:v>1.88657459209647E-2</c:v>
                </c:pt>
                <c:pt idx="240">
                  <c:v>2.2058851505995399E-2</c:v>
                </c:pt>
                <c:pt idx="241">
                  <c:v>3.1945962816013598E-2</c:v>
                </c:pt>
                <c:pt idx="242">
                  <c:v>1.11696572459529E-2</c:v>
                </c:pt>
                <c:pt idx="243">
                  <c:v>3.0966099422843601E-2</c:v>
                </c:pt>
                <c:pt idx="244">
                  <c:v>3.4080515586016498E-2</c:v>
                </c:pt>
                <c:pt idx="245">
                  <c:v>3.3228398360176603E-2</c:v>
                </c:pt>
                <c:pt idx="246">
                  <c:v>2.3421101981848599E-2</c:v>
                </c:pt>
                <c:pt idx="247">
                  <c:v>2.40840360265345E-2</c:v>
                </c:pt>
                <c:pt idx="248">
                  <c:v>3.0332748309689201E-2</c:v>
                </c:pt>
                <c:pt idx="249">
                  <c:v>3.4679609149379897E-2</c:v>
                </c:pt>
                <c:pt idx="250">
                  <c:v>3.5704626242673697E-2</c:v>
                </c:pt>
                <c:pt idx="251">
                  <c:v>3.0069750824378301E-2</c:v>
                </c:pt>
                <c:pt idx="252">
                  <c:v>2.2048708127973399E-2</c:v>
                </c:pt>
                <c:pt idx="253">
                  <c:v>2.87013145358859E-2</c:v>
                </c:pt>
                <c:pt idx="254">
                  <c:v>1.9977997285771799E-2</c:v>
                </c:pt>
                <c:pt idx="255">
                  <c:v>2.68616328761976E-2</c:v>
                </c:pt>
                <c:pt idx="256">
                  <c:v>3.1731801924276701E-2</c:v>
                </c:pt>
                <c:pt idx="257">
                  <c:v>2.5443157801780601E-2</c:v>
                </c:pt>
                <c:pt idx="258">
                  <c:v>3.1254164218785102E-2</c:v>
                </c:pt>
                <c:pt idx="259">
                  <c:v>3.25573095414258E-2</c:v>
                </c:pt>
                <c:pt idx="260">
                  <c:v>2.56692124339086E-2</c:v>
                </c:pt>
                <c:pt idx="261">
                  <c:v>2.0300073953942999E-2</c:v>
                </c:pt>
                <c:pt idx="262">
                  <c:v>2.0854857255799299E-2</c:v>
                </c:pt>
                <c:pt idx="263">
                  <c:v>2.4528922844213302E-2</c:v>
                </c:pt>
                <c:pt idx="264">
                  <c:v>2.7260997504575099E-2</c:v>
                </c:pt>
                <c:pt idx="265">
                  <c:v>2.4176017018847099E-2</c:v>
                </c:pt>
                <c:pt idx="266">
                  <c:v>1.9437528104398E-2</c:v>
                </c:pt>
                <c:pt idx="267">
                  <c:v>1.9075313101789799E-2</c:v>
                </c:pt>
                <c:pt idx="268">
                  <c:v>1.4087447969494101E-2</c:v>
                </c:pt>
                <c:pt idx="269">
                  <c:v>2.10973375269463E-2</c:v>
                </c:pt>
                <c:pt idx="270">
                  <c:v>1.1304864924471299E-2</c:v>
                </c:pt>
                <c:pt idx="271">
                  <c:v>1.3796994882413999E-2</c:v>
                </c:pt>
                <c:pt idx="272">
                  <c:v>3.5792831927441003E-2</c:v>
                </c:pt>
                <c:pt idx="273">
                  <c:v>3.4571962498442202E-2</c:v>
                </c:pt>
                <c:pt idx="274">
                  <c:v>3.3871884311946598E-2</c:v>
                </c:pt>
                <c:pt idx="275">
                  <c:v>3.3469226153245997E-2</c:v>
                </c:pt>
                <c:pt idx="276">
                  <c:v>1.9693326994063301E-2</c:v>
                </c:pt>
                <c:pt idx="277">
                  <c:v>3.7292445332590199E-2</c:v>
                </c:pt>
                <c:pt idx="278">
                  <c:v>2.1454054881236698E-2</c:v>
                </c:pt>
                <c:pt idx="279">
                  <c:v>3.1854559167133201E-2</c:v>
                </c:pt>
                <c:pt idx="280">
                  <c:v>1.6960820408109201E-2</c:v>
                </c:pt>
                <c:pt idx="281">
                  <c:v>1.41089298776892E-2</c:v>
                </c:pt>
                <c:pt idx="282">
                  <c:v>2.9499891460268001E-2</c:v>
                </c:pt>
                <c:pt idx="283">
                  <c:v>2.2773917080208698E-2</c:v>
                </c:pt>
                <c:pt idx="284">
                  <c:v>2.8234162917558901E-2</c:v>
                </c:pt>
                <c:pt idx="285">
                  <c:v>2.6394903236280701E-2</c:v>
                </c:pt>
                <c:pt idx="286">
                  <c:v>3.4733998997211399E-2</c:v>
                </c:pt>
                <c:pt idx="287">
                  <c:v>2.62549488779205E-2</c:v>
                </c:pt>
                <c:pt idx="288">
                  <c:v>2.3196527100115098E-2</c:v>
                </c:pt>
                <c:pt idx="289">
                  <c:v>2.00155775173857E-2</c:v>
                </c:pt>
                <c:pt idx="290">
                  <c:v>1.61749274225997E-2</c:v>
                </c:pt>
                <c:pt idx="291">
                  <c:v>1.4974673373601101E-2</c:v>
                </c:pt>
                <c:pt idx="292">
                  <c:v>3.1348518067860098E-2</c:v>
                </c:pt>
                <c:pt idx="293">
                  <c:v>2.1620397654503298E-2</c:v>
                </c:pt>
                <c:pt idx="294">
                  <c:v>3.2743775744492797E-2</c:v>
                </c:pt>
                <c:pt idx="295">
                  <c:v>1.45616056729995E-2</c:v>
                </c:pt>
                <c:pt idx="296">
                  <c:v>2.2406124727708698E-2</c:v>
                </c:pt>
                <c:pt idx="297">
                  <c:v>3.5895368127407901E-2</c:v>
                </c:pt>
                <c:pt idx="298">
                  <c:v>1.34881498732096E-2</c:v>
                </c:pt>
                <c:pt idx="299">
                  <c:v>3.5996285513077597E-2</c:v>
                </c:pt>
                <c:pt idx="300">
                  <c:v>1.47732485275326E-2</c:v>
                </c:pt>
                <c:pt idx="301">
                  <c:v>3.2418329426350201E-2</c:v>
                </c:pt>
                <c:pt idx="302">
                  <c:v>2.3275457220724299E-2</c:v>
                </c:pt>
                <c:pt idx="303">
                  <c:v>2.5526560998045501E-2</c:v>
                </c:pt>
                <c:pt idx="304">
                  <c:v>1.8765490963866201E-2</c:v>
                </c:pt>
                <c:pt idx="305">
                  <c:v>1.4433204806038999E-2</c:v>
                </c:pt>
                <c:pt idx="306">
                  <c:v>1.5874177655111201E-2</c:v>
                </c:pt>
                <c:pt idx="307">
                  <c:v>3.5050282558077801E-2</c:v>
                </c:pt>
                <c:pt idx="308">
                  <c:v>1.58930935826045E-2</c:v>
                </c:pt>
                <c:pt idx="309">
                  <c:v>2.21829165129824E-2</c:v>
                </c:pt>
                <c:pt idx="310">
                  <c:v>2.3878712230952101E-2</c:v>
                </c:pt>
                <c:pt idx="311">
                  <c:v>1.13118802958572E-2</c:v>
                </c:pt>
                <c:pt idx="312">
                  <c:v>1.2501656724334001E-2</c:v>
                </c:pt>
                <c:pt idx="313">
                  <c:v>1.27375375287216E-2</c:v>
                </c:pt>
                <c:pt idx="314">
                  <c:v>1.1095969884896899E-2</c:v>
                </c:pt>
                <c:pt idx="315">
                  <c:v>2.1180384072726599E-2</c:v>
                </c:pt>
                <c:pt idx="316">
                  <c:v>2.9399175690351099E-2</c:v>
                </c:pt>
                <c:pt idx="317">
                  <c:v>1.6703386564974901E-2</c:v>
                </c:pt>
                <c:pt idx="318">
                  <c:v>3.0320369521534302E-2</c:v>
                </c:pt>
                <c:pt idx="319">
                  <c:v>3.1002368164769499E-2</c:v>
                </c:pt>
                <c:pt idx="320">
                  <c:v>3.7552746280261798E-2</c:v>
                </c:pt>
                <c:pt idx="321">
                  <c:v>2.89699099892263E-2</c:v>
                </c:pt>
                <c:pt idx="322">
                  <c:v>3.5728632692198899E-2</c:v>
                </c:pt>
                <c:pt idx="323">
                  <c:v>2.6276993191871399E-2</c:v>
                </c:pt>
                <c:pt idx="324">
                  <c:v>2.19659880361831E-2</c:v>
                </c:pt>
                <c:pt idx="325">
                  <c:v>2.0382631419749699E-2</c:v>
                </c:pt>
                <c:pt idx="326">
                  <c:v>2.3365610800923999E-2</c:v>
                </c:pt>
                <c:pt idx="327">
                  <c:v>3.8773579707129302E-2</c:v>
                </c:pt>
                <c:pt idx="328">
                  <c:v>3.0394126576839601E-2</c:v>
                </c:pt>
                <c:pt idx="329">
                  <c:v>3.7415920754928597E-2</c:v>
                </c:pt>
                <c:pt idx="330">
                  <c:v>2.6190613636592901E-2</c:v>
                </c:pt>
                <c:pt idx="331">
                  <c:v>2.3629648789179902E-2</c:v>
                </c:pt>
                <c:pt idx="332">
                  <c:v>1.43223488434492E-2</c:v>
                </c:pt>
                <c:pt idx="333">
                  <c:v>2.8054505749532499E-2</c:v>
                </c:pt>
                <c:pt idx="334">
                  <c:v>3.2715150639353402E-2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A-B34F-AEF5-C406C8D7F079}"/>
            </c:ext>
          </c:extLst>
        </c:ser>
        <c:ser>
          <c:idx val="1"/>
          <c:order val="1"/>
          <c:tx>
            <c:strRef>
              <c:f>'VAV-120_comparison'!$C$1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'VAV-120_comparison'!$C$2:$C$336</c:f>
              <c:numCache>
                <c:formatCode>General</c:formatCode>
                <c:ptCount val="335"/>
                <c:pt idx="0">
                  <c:v>2.13476580952335E-2</c:v>
                </c:pt>
                <c:pt idx="1">
                  <c:v>2.5549266905165E-2</c:v>
                </c:pt>
                <c:pt idx="2">
                  <c:v>2.03556048041778E-2</c:v>
                </c:pt>
                <c:pt idx="3">
                  <c:v>1.7945556490954601E-2</c:v>
                </c:pt>
                <c:pt idx="4">
                  <c:v>2.8046997476984501E-2</c:v>
                </c:pt>
                <c:pt idx="5">
                  <c:v>1.88231260257441E-2</c:v>
                </c:pt>
                <c:pt idx="6">
                  <c:v>2.2878287460129602E-2</c:v>
                </c:pt>
                <c:pt idx="7">
                  <c:v>2.73654316021038E-2</c:v>
                </c:pt>
                <c:pt idx="8">
                  <c:v>4.1027730927494899E-2</c:v>
                </c:pt>
                <c:pt idx="9">
                  <c:v>3.8696121695954197E-2</c:v>
                </c:pt>
                <c:pt idx="10">
                  <c:v>4.1253701491489103E-2</c:v>
                </c:pt>
                <c:pt idx="11">
                  <c:v>3.7413585339954598E-2</c:v>
                </c:pt>
                <c:pt idx="12">
                  <c:v>1.9689701335203699E-2</c:v>
                </c:pt>
                <c:pt idx="13">
                  <c:v>3.0333300244964601E-2</c:v>
                </c:pt>
                <c:pt idx="14">
                  <c:v>1.6068663194179499E-2</c:v>
                </c:pt>
                <c:pt idx="15">
                  <c:v>2.12560691130326E-2</c:v>
                </c:pt>
                <c:pt idx="16">
                  <c:v>3.4633421762081597E-2</c:v>
                </c:pt>
                <c:pt idx="17">
                  <c:v>1.4812435171444101E-2</c:v>
                </c:pt>
                <c:pt idx="18">
                  <c:v>3.85010405190407E-2</c:v>
                </c:pt>
                <c:pt idx="19">
                  <c:v>1.9529622283083001E-2</c:v>
                </c:pt>
                <c:pt idx="20">
                  <c:v>1.2401108515627601E-2</c:v>
                </c:pt>
                <c:pt idx="21">
                  <c:v>1.2496126786040699E-2</c:v>
                </c:pt>
                <c:pt idx="22">
                  <c:v>1.38948394424306E-2</c:v>
                </c:pt>
                <c:pt idx="23">
                  <c:v>1.9265956680930001E-2</c:v>
                </c:pt>
                <c:pt idx="24">
                  <c:v>2.8768927854146802E-2</c:v>
                </c:pt>
                <c:pt idx="25">
                  <c:v>3.20975421477524E-2</c:v>
                </c:pt>
                <c:pt idx="26">
                  <c:v>1.61512178318403E-2</c:v>
                </c:pt>
                <c:pt idx="27">
                  <c:v>1.8237837723616899E-2</c:v>
                </c:pt>
                <c:pt idx="28">
                  <c:v>1.3110056307970099E-2</c:v>
                </c:pt>
                <c:pt idx="29">
                  <c:v>1.8630588686646701E-2</c:v>
                </c:pt>
                <c:pt idx="30">
                  <c:v>2.2808077874338601E-2</c:v>
                </c:pt>
                <c:pt idx="31">
                  <c:v>3.9500269012408801E-2</c:v>
                </c:pt>
                <c:pt idx="32">
                  <c:v>4.1337028385425502E-2</c:v>
                </c:pt>
                <c:pt idx="33">
                  <c:v>4.1337028385425502E-2</c:v>
                </c:pt>
                <c:pt idx="34">
                  <c:v>4.1337028385425502E-2</c:v>
                </c:pt>
                <c:pt idx="35">
                  <c:v>4.1337028385425502E-2</c:v>
                </c:pt>
                <c:pt idx="36">
                  <c:v>3.8925701729608998E-2</c:v>
                </c:pt>
                <c:pt idx="37">
                  <c:v>2.1075843544159398E-2</c:v>
                </c:pt>
                <c:pt idx="38">
                  <c:v>3.1183537912652302E-2</c:v>
                </c:pt>
                <c:pt idx="39">
                  <c:v>2.71211863290007E-2</c:v>
                </c:pt>
                <c:pt idx="40">
                  <c:v>2.2458800163675501E-2</c:v>
                </c:pt>
                <c:pt idx="41">
                  <c:v>3.6223454498278899E-2</c:v>
                </c:pt>
                <c:pt idx="42">
                  <c:v>3.3034168775722302E-2</c:v>
                </c:pt>
                <c:pt idx="43">
                  <c:v>3.0284310388907099E-2</c:v>
                </c:pt>
                <c:pt idx="44">
                  <c:v>2.95319713559095E-2</c:v>
                </c:pt>
                <c:pt idx="45">
                  <c:v>1.9119678178830399E-2</c:v>
                </c:pt>
                <c:pt idx="46">
                  <c:v>1.24664529643144E-2</c:v>
                </c:pt>
                <c:pt idx="47">
                  <c:v>1.4812435171444101E-2</c:v>
                </c:pt>
                <c:pt idx="48">
                  <c:v>2.9442497163728001E-2</c:v>
                </c:pt>
                <c:pt idx="49">
                  <c:v>1.4812435171444101E-2</c:v>
                </c:pt>
                <c:pt idx="50">
                  <c:v>3.6134320862998601E-2</c:v>
                </c:pt>
                <c:pt idx="51">
                  <c:v>1.2401108515627601E-2</c:v>
                </c:pt>
                <c:pt idx="52">
                  <c:v>1.4812435171444101E-2</c:v>
                </c:pt>
                <c:pt idx="53">
                  <c:v>3.5496756264515698E-2</c:v>
                </c:pt>
                <c:pt idx="54">
                  <c:v>3.2520306327508297E-2</c:v>
                </c:pt>
                <c:pt idx="55">
                  <c:v>3.2237536428870901E-2</c:v>
                </c:pt>
                <c:pt idx="56">
                  <c:v>1.8724274277311801E-2</c:v>
                </c:pt>
                <c:pt idx="57">
                  <c:v>2.37580393180583E-2</c:v>
                </c:pt>
                <c:pt idx="58">
                  <c:v>2.4582556279710999E-2</c:v>
                </c:pt>
                <c:pt idx="59">
                  <c:v>3.7751061829424601E-2</c:v>
                </c:pt>
                <c:pt idx="60">
                  <c:v>3.8925701729608998E-2</c:v>
                </c:pt>
                <c:pt idx="61">
                  <c:v>2.43880523288206E-2</c:v>
                </c:pt>
                <c:pt idx="62">
                  <c:v>2.9432519588558401E-2</c:v>
                </c:pt>
                <c:pt idx="63">
                  <c:v>1.5479507784756499E-2</c:v>
                </c:pt>
                <c:pt idx="64">
                  <c:v>4.1337028385425502E-2</c:v>
                </c:pt>
                <c:pt idx="65">
                  <c:v>4.0055211277318599E-2</c:v>
                </c:pt>
                <c:pt idx="66">
                  <c:v>3.0387170325236398E-2</c:v>
                </c:pt>
                <c:pt idx="67">
                  <c:v>2.5279922453856501E-2</c:v>
                </c:pt>
                <c:pt idx="68">
                  <c:v>1.9466548730214299E-2</c:v>
                </c:pt>
                <c:pt idx="69">
                  <c:v>1.4812435171444101E-2</c:v>
                </c:pt>
                <c:pt idx="70">
                  <c:v>3.21399880214919E-2</c:v>
                </c:pt>
                <c:pt idx="71">
                  <c:v>1.94559638921009E-2</c:v>
                </c:pt>
                <c:pt idx="72">
                  <c:v>1.2401108515627601E-2</c:v>
                </c:pt>
                <c:pt idx="73">
                  <c:v>1.2401108515627601E-2</c:v>
                </c:pt>
                <c:pt idx="74">
                  <c:v>1.4454065009634901E-2</c:v>
                </c:pt>
                <c:pt idx="75">
                  <c:v>2.4460762093274101E-2</c:v>
                </c:pt>
                <c:pt idx="76">
                  <c:v>2.3060421713847201E-2</c:v>
                </c:pt>
                <c:pt idx="77">
                  <c:v>1.2637055928982399E-2</c:v>
                </c:pt>
                <c:pt idx="78">
                  <c:v>1.8028903669468299E-2</c:v>
                </c:pt>
                <c:pt idx="79">
                  <c:v>2.2390903943613601E-2</c:v>
                </c:pt>
                <c:pt idx="80">
                  <c:v>2.1587815709237099E-2</c:v>
                </c:pt>
                <c:pt idx="81">
                  <c:v>4.1337028385425502E-2</c:v>
                </c:pt>
                <c:pt idx="82">
                  <c:v>3.8925701729608998E-2</c:v>
                </c:pt>
                <c:pt idx="83">
                  <c:v>1.5707651004383601E-2</c:v>
                </c:pt>
                <c:pt idx="84">
                  <c:v>2.1344556954096299E-2</c:v>
                </c:pt>
                <c:pt idx="85">
                  <c:v>3.5396096584489799E-2</c:v>
                </c:pt>
                <c:pt idx="86">
                  <c:v>2.0808389762836499E-2</c:v>
                </c:pt>
                <c:pt idx="87">
                  <c:v>3.7016838402367802E-2</c:v>
                </c:pt>
                <c:pt idx="88">
                  <c:v>3.2060416538556902E-2</c:v>
                </c:pt>
                <c:pt idx="89">
                  <c:v>2.1040072081261098E-2</c:v>
                </c:pt>
                <c:pt idx="90">
                  <c:v>2.73468451645403E-2</c:v>
                </c:pt>
                <c:pt idx="91">
                  <c:v>3.1595506478969297E-2</c:v>
                </c:pt>
                <c:pt idx="92">
                  <c:v>2.86172007815985E-2</c:v>
                </c:pt>
                <c:pt idx="93">
                  <c:v>1.3625199159613501E-2</c:v>
                </c:pt>
                <c:pt idx="94">
                  <c:v>2.2436448644478999E-2</c:v>
                </c:pt>
                <c:pt idx="95">
                  <c:v>2.8460168210136801E-2</c:v>
                </c:pt>
                <c:pt idx="96">
                  <c:v>1.61028671561734E-2</c:v>
                </c:pt>
                <c:pt idx="97">
                  <c:v>1.29664350630676E-2</c:v>
                </c:pt>
                <c:pt idx="98">
                  <c:v>1.4726831820508299E-2</c:v>
                </c:pt>
                <c:pt idx="99">
                  <c:v>1.3204884067566499E-2</c:v>
                </c:pt>
                <c:pt idx="100">
                  <c:v>1.9442084913603198E-2</c:v>
                </c:pt>
                <c:pt idx="101">
                  <c:v>2.5061346185723001E-2</c:v>
                </c:pt>
                <c:pt idx="102">
                  <c:v>1.8589046227469399E-2</c:v>
                </c:pt>
                <c:pt idx="103">
                  <c:v>2.4327515898718399E-2</c:v>
                </c:pt>
                <c:pt idx="104">
                  <c:v>3.9650247832772503E-2</c:v>
                </c:pt>
                <c:pt idx="105">
                  <c:v>2.8373596118250199E-2</c:v>
                </c:pt>
                <c:pt idx="106">
                  <c:v>1.6876116467616699E-2</c:v>
                </c:pt>
                <c:pt idx="107">
                  <c:v>4.1337028385425502E-2</c:v>
                </c:pt>
                <c:pt idx="108">
                  <c:v>3.8925701729608998E-2</c:v>
                </c:pt>
                <c:pt idx="109">
                  <c:v>1.7151053142024801E-2</c:v>
                </c:pt>
                <c:pt idx="110">
                  <c:v>1.8007745186958898E-2</c:v>
                </c:pt>
                <c:pt idx="111">
                  <c:v>3.4404776444374702E-2</c:v>
                </c:pt>
                <c:pt idx="112">
                  <c:v>3.9852489062428498E-2</c:v>
                </c:pt>
                <c:pt idx="113">
                  <c:v>3.4359806204265597E-2</c:v>
                </c:pt>
                <c:pt idx="114">
                  <c:v>1.8349816655213801E-2</c:v>
                </c:pt>
                <c:pt idx="115">
                  <c:v>1.4812435171444101E-2</c:v>
                </c:pt>
                <c:pt idx="116">
                  <c:v>3.5994736531429899E-2</c:v>
                </c:pt>
                <c:pt idx="117">
                  <c:v>1.25107192817808E-2</c:v>
                </c:pt>
                <c:pt idx="118">
                  <c:v>1.6061109088572501E-2</c:v>
                </c:pt>
                <c:pt idx="119">
                  <c:v>3.4760009308274199E-2</c:v>
                </c:pt>
                <c:pt idx="120">
                  <c:v>2.6033188808479799E-2</c:v>
                </c:pt>
                <c:pt idx="121">
                  <c:v>2.78433830910172E-2</c:v>
                </c:pt>
                <c:pt idx="122">
                  <c:v>1.2401108515627601E-2</c:v>
                </c:pt>
                <c:pt idx="123">
                  <c:v>1.30618201891154E-2</c:v>
                </c:pt>
                <c:pt idx="124">
                  <c:v>1.78543961058132E-2</c:v>
                </c:pt>
                <c:pt idx="125">
                  <c:v>2.87596274635286E-2</c:v>
                </c:pt>
                <c:pt idx="126">
                  <c:v>1.38279134594682E-2</c:v>
                </c:pt>
                <c:pt idx="127">
                  <c:v>2.5498644947196399E-2</c:v>
                </c:pt>
                <c:pt idx="128">
                  <c:v>3.3873442195467701E-2</c:v>
                </c:pt>
                <c:pt idx="129">
                  <c:v>2.9159104441210799E-2</c:v>
                </c:pt>
                <c:pt idx="130">
                  <c:v>2.4404919255200701E-2</c:v>
                </c:pt>
                <c:pt idx="131">
                  <c:v>1.32390927494083E-2</c:v>
                </c:pt>
                <c:pt idx="132">
                  <c:v>1.7690802157623701E-2</c:v>
                </c:pt>
                <c:pt idx="133">
                  <c:v>1.2401108515627601E-2</c:v>
                </c:pt>
                <c:pt idx="134">
                  <c:v>1.4812435171444101E-2</c:v>
                </c:pt>
                <c:pt idx="135">
                  <c:v>2.8709261035662799E-2</c:v>
                </c:pt>
                <c:pt idx="136">
                  <c:v>1.41143953865496E-2</c:v>
                </c:pt>
                <c:pt idx="137">
                  <c:v>2.5229554874609199E-2</c:v>
                </c:pt>
                <c:pt idx="138">
                  <c:v>1.2401108515627601E-2</c:v>
                </c:pt>
                <c:pt idx="139">
                  <c:v>1.2401108515627601E-2</c:v>
                </c:pt>
                <c:pt idx="140">
                  <c:v>1.3423427133403099E-2</c:v>
                </c:pt>
                <c:pt idx="141">
                  <c:v>1.8427680113588599E-2</c:v>
                </c:pt>
                <c:pt idx="142">
                  <c:v>1.2401108515627601E-2</c:v>
                </c:pt>
                <c:pt idx="143">
                  <c:v>1.2401108515627601E-2</c:v>
                </c:pt>
                <c:pt idx="144">
                  <c:v>1.4812435171444101E-2</c:v>
                </c:pt>
                <c:pt idx="145">
                  <c:v>2.8428102403685901E-2</c:v>
                </c:pt>
                <c:pt idx="146">
                  <c:v>1.47760025259702E-2</c:v>
                </c:pt>
                <c:pt idx="147">
                  <c:v>2.4907073318272799E-2</c:v>
                </c:pt>
                <c:pt idx="148">
                  <c:v>1.4138507942093899E-2</c:v>
                </c:pt>
                <c:pt idx="149">
                  <c:v>2.52001876258174E-2</c:v>
                </c:pt>
                <c:pt idx="150">
                  <c:v>1.32260105961112E-2</c:v>
                </c:pt>
                <c:pt idx="151">
                  <c:v>1.7708466822236299E-2</c:v>
                </c:pt>
                <c:pt idx="152">
                  <c:v>1.31295957906591E-2</c:v>
                </c:pt>
                <c:pt idx="153">
                  <c:v>1.6533175987889601E-2</c:v>
                </c:pt>
                <c:pt idx="154">
                  <c:v>1.2401108515627601E-2</c:v>
                </c:pt>
                <c:pt idx="155">
                  <c:v>1.2967482903766699E-2</c:v>
                </c:pt>
                <c:pt idx="156">
                  <c:v>1.53552959472935E-2</c:v>
                </c:pt>
                <c:pt idx="157">
                  <c:v>1.3495671941167801E-2</c:v>
                </c:pt>
                <c:pt idx="158">
                  <c:v>1.4812435171444101E-2</c:v>
                </c:pt>
                <c:pt idx="159">
                  <c:v>3.12363721554084E-2</c:v>
                </c:pt>
                <c:pt idx="160">
                  <c:v>1.7489916563905399E-2</c:v>
                </c:pt>
                <c:pt idx="161">
                  <c:v>1.29160301401829E-2</c:v>
                </c:pt>
                <c:pt idx="162">
                  <c:v>1.2401108515627601E-2</c:v>
                </c:pt>
                <c:pt idx="163">
                  <c:v>1.2401108515627601E-2</c:v>
                </c:pt>
                <c:pt idx="164">
                  <c:v>1.2401108515627601E-2</c:v>
                </c:pt>
                <c:pt idx="165">
                  <c:v>1.3606771843535899E-2</c:v>
                </c:pt>
                <c:pt idx="166">
                  <c:v>1.8894588972887701E-2</c:v>
                </c:pt>
                <c:pt idx="167">
                  <c:v>1.2401108515627601E-2</c:v>
                </c:pt>
                <c:pt idx="168">
                  <c:v>1.35156989056748E-2</c:v>
                </c:pt>
                <c:pt idx="169">
                  <c:v>1.4812435171444101E-2</c:v>
                </c:pt>
                <c:pt idx="170">
                  <c:v>3.1174926934243102E-2</c:v>
                </c:pt>
                <c:pt idx="171">
                  <c:v>1.79818464095652E-2</c:v>
                </c:pt>
                <c:pt idx="172">
                  <c:v>1.3992730928614E-2</c:v>
                </c:pt>
                <c:pt idx="173">
                  <c:v>2.4233954759101999E-2</c:v>
                </c:pt>
                <c:pt idx="174">
                  <c:v>1.4918023939072799E-2</c:v>
                </c:pt>
                <c:pt idx="175">
                  <c:v>1.5562509663255401E-2</c:v>
                </c:pt>
                <c:pt idx="176">
                  <c:v>1.6547532548129601E-2</c:v>
                </c:pt>
                <c:pt idx="177">
                  <c:v>2.1691215670135999E-2</c:v>
                </c:pt>
                <c:pt idx="178">
                  <c:v>3.8925701729608998E-2</c:v>
                </c:pt>
                <c:pt idx="179">
                  <c:v>1.8536087207686801E-2</c:v>
                </c:pt>
                <c:pt idx="180">
                  <c:v>2.9545600407930701E-2</c:v>
                </c:pt>
                <c:pt idx="181">
                  <c:v>1.7999828433870001E-2</c:v>
                </c:pt>
                <c:pt idx="182">
                  <c:v>4.1337028385425502E-2</c:v>
                </c:pt>
                <c:pt idx="183">
                  <c:v>3.8925701729608998E-2</c:v>
                </c:pt>
                <c:pt idx="184">
                  <c:v>1.34554261022182E-2</c:v>
                </c:pt>
                <c:pt idx="185">
                  <c:v>2.0402250355714899E-2</c:v>
                </c:pt>
                <c:pt idx="186">
                  <c:v>3.8123334112395699E-2</c:v>
                </c:pt>
                <c:pt idx="187">
                  <c:v>1.32632903402887E-2</c:v>
                </c:pt>
                <c:pt idx="188">
                  <c:v>1.9177387894855399E-2</c:v>
                </c:pt>
                <c:pt idx="189">
                  <c:v>3.3914288657218301E-2</c:v>
                </c:pt>
                <c:pt idx="190">
                  <c:v>3.08247647033872E-2</c:v>
                </c:pt>
                <c:pt idx="191">
                  <c:v>1.5969345021789101E-2</c:v>
                </c:pt>
                <c:pt idx="192">
                  <c:v>1.3639565871286299E-2</c:v>
                </c:pt>
                <c:pt idx="193">
                  <c:v>1.9996175123250901E-2</c:v>
                </c:pt>
                <c:pt idx="194">
                  <c:v>1.4812435171444101E-2</c:v>
                </c:pt>
                <c:pt idx="195">
                  <c:v>2.8655529312384E-2</c:v>
                </c:pt>
                <c:pt idx="196">
                  <c:v>1.9304345811889001E-2</c:v>
                </c:pt>
                <c:pt idx="197">
                  <c:v>1.7266396440991899E-2</c:v>
                </c:pt>
                <c:pt idx="198">
                  <c:v>1.57904017496679E-2</c:v>
                </c:pt>
                <c:pt idx="199">
                  <c:v>2.5031563944819601E-2</c:v>
                </c:pt>
                <c:pt idx="200">
                  <c:v>3.0940380374502901E-2</c:v>
                </c:pt>
                <c:pt idx="201">
                  <c:v>2.2333999885898501E-2</c:v>
                </c:pt>
                <c:pt idx="202">
                  <c:v>3.5420116912462898E-2</c:v>
                </c:pt>
                <c:pt idx="203">
                  <c:v>4.0313210138911003E-2</c:v>
                </c:pt>
                <c:pt idx="204">
                  <c:v>3.2589303118116801E-2</c:v>
                </c:pt>
                <c:pt idx="205">
                  <c:v>1.9514444495211301E-2</c:v>
                </c:pt>
                <c:pt idx="206">
                  <c:v>1.9026218945636299E-2</c:v>
                </c:pt>
                <c:pt idx="207">
                  <c:v>3.8925701729608998E-2</c:v>
                </c:pt>
                <c:pt idx="208">
                  <c:v>1.42783023972282E-2</c:v>
                </c:pt>
                <c:pt idx="209">
                  <c:v>2.46281200449469E-2</c:v>
                </c:pt>
                <c:pt idx="210">
                  <c:v>1.8450427387239701E-2</c:v>
                </c:pt>
                <c:pt idx="211">
                  <c:v>1.7102322777151301E-2</c:v>
                </c:pt>
                <c:pt idx="212">
                  <c:v>3.4350842862901798E-2</c:v>
                </c:pt>
                <c:pt idx="213">
                  <c:v>2.55672458172727E-2</c:v>
                </c:pt>
                <c:pt idx="214">
                  <c:v>2.6784276344147699E-2</c:v>
                </c:pt>
                <c:pt idx="215">
                  <c:v>3.5978384815569898E-2</c:v>
                </c:pt>
                <c:pt idx="216">
                  <c:v>3.07512916531784E-2</c:v>
                </c:pt>
                <c:pt idx="217">
                  <c:v>2.21175611851257E-2</c:v>
                </c:pt>
                <c:pt idx="218">
                  <c:v>2.7492147753264501E-2</c:v>
                </c:pt>
                <c:pt idx="219">
                  <c:v>3.1385487623446298E-2</c:v>
                </c:pt>
                <c:pt idx="220">
                  <c:v>1.4453060717461301E-2</c:v>
                </c:pt>
                <c:pt idx="221">
                  <c:v>1.9002877510390499E-2</c:v>
                </c:pt>
                <c:pt idx="222">
                  <c:v>3.2503767501953301E-2</c:v>
                </c:pt>
                <c:pt idx="223">
                  <c:v>3.7344786699053903E-2</c:v>
                </c:pt>
                <c:pt idx="224">
                  <c:v>3.5953893636706598E-2</c:v>
                </c:pt>
                <c:pt idx="225">
                  <c:v>3.4237809507592698E-2</c:v>
                </c:pt>
                <c:pt idx="226">
                  <c:v>1.8510438906501999E-2</c:v>
                </c:pt>
                <c:pt idx="227">
                  <c:v>2.26057090219185E-2</c:v>
                </c:pt>
                <c:pt idx="228">
                  <c:v>3.8685390164659397E-2</c:v>
                </c:pt>
                <c:pt idx="229">
                  <c:v>3.6220769927516598E-2</c:v>
                </c:pt>
                <c:pt idx="230">
                  <c:v>4.1337028385425502E-2</c:v>
                </c:pt>
                <c:pt idx="231">
                  <c:v>3.8925701729608998E-2</c:v>
                </c:pt>
                <c:pt idx="232">
                  <c:v>1.9417477573804701E-2</c:v>
                </c:pt>
                <c:pt idx="233">
                  <c:v>1.6319063699791098E-2</c:v>
                </c:pt>
                <c:pt idx="234">
                  <c:v>1.41438350366715E-2</c:v>
                </c:pt>
                <c:pt idx="235">
                  <c:v>1.38016280582319E-2</c:v>
                </c:pt>
                <c:pt idx="236">
                  <c:v>2.3278269484649498E-2</c:v>
                </c:pt>
                <c:pt idx="237">
                  <c:v>3.91957416119375E-2</c:v>
                </c:pt>
                <c:pt idx="238">
                  <c:v>2.4193229296335599E-2</c:v>
                </c:pt>
                <c:pt idx="239">
                  <c:v>1.47826793667533E-2</c:v>
                </c:pt>
                <c:pt idx="240">
                  <c:v>2.11333266251147E-2</c:v>
                </c:pt>
                <c:pt idx="241">
                  <c:v>3.4388199610813901E-2</c:v>
                </c:pt>
                <c:pt idx="242">
                  <c:v>1.4812435171444101E-2</c:v>
                </c:pt>
                <c:pt idx="243">
                  <c:v>3.2724146316653997E-2</c:v>
                </c:pt>
                <c:pt idx="244">
                  <c:v>3.6498784724730303E-2</c:v>
                </c:pt>
                <c:pt idx="245">
                  <c:v>3.5544823581252598E-2</c:v>
                </c:pt>
                <c:pt idx="246">
                  <c:v>2.3998503886021001E-2</c:v>
                </c:pt>
                <c:pt idx="247">
                  <c:v>2.9719779744048901E-2</c:v>
                </c:pt>
                <c:pt idx="248">
                  <c:v>3.9473135452635297E-2</c:v>
                </c:pt>
                <c:pt idx="249">
                  <c:v>4.1337028385425502E-2</c:v>
                </c:pt>
                <c:pt idx="250">
                  <c:v>4.0634928299548602E-2</c:v>
                </c:pt>
                <c:pt idx="251">
                  <c:v>3.5008666306607199E-2</c:v>
                </c:pt>
                <c:pt idx="252">
                  <c:v>2.5772599659484901E-2</c:v>
                </c:pt>
                <c:pt idx="253">
                  <c:v>3.5611207266909299E-2</c:v>
                </c:pt>
                <c:pt idx="254">
                  <c:v>2.3348201282588101E-2</c:v>
                </c:pt>
                <c:pt idx="255">
                  <c:v>3.1579149279796701E-2</c:v>
                </c:pt>
                <c:pt idx="256">
                  <c:v>3.4567818143864303E-2</c:v>
                </c:pt>
                <c:pt idx="257">
                  <c:v>2.3358908538019699E-2</c:v>
                </c:pt>
                <c:pt idx="258">
                  <c:v>3.1226249978499099E-2</c:v>
                </c:pt>
                <c:pt idx="259">
                  <c:v>3.1037167572053999E-2</c:v>
                </c:pt>
                <c:pt idx="260">
                  <c:v>2.14913751280441E-2</c:v>
                </c:pt>
                <c:pt idx="261">
                  <c:v>1.6613427313523599E-2</c:v>
                </c:pt>
                <c:pt idx="262">
                  <c:v>1.9219945421145801E-2</c:v>
                </c:pt>
                <c:pt idx="263">
                  <c:v>2.3632819997815399E-2</c:v>
                </c:pt>
                <c:pt idx="264">
                  <c:v>2.62064993164767E-2</c:v>
                </c:pt>
                <c:pt idx="265">
                  <c:v>2.0901269426603801E-2</c:v>
                </c:pt>
                <c:pt idx="266">
                  <c:v>1.6092428818219599E-2</c:v>
                </c:pt>
                <c:pt idx="267">
                  <c:v>1.6310731156859101E-2</c:v>
                </c:pt>
                <c:pt idx="268">
                  <c:v>1.3554277610201299E-2</c:v>
                </c:pt>
                <c:pt idx="269">
                  <c:v>2.2570703428611501E-2</c:v>
                </c:pt>
                <c:pt idx="270">
                  <c:v>1.3310816947812699E-2</c:v>
                </c:pt>
                <c:pt idx="271">
                  <c:v>2.0057583499066799E-2</c:v>
                </c:pt>
                <c:pt idx="272">
                  <c:v>4.1337028385425502E-2</c:v>
                </c:pt>
                <c:pt idx="273">
                  <c:v>4.1337028385425502E-2</c:v>
                </c:pt>
                <c:pt idx="274">
                  <c:v>4.1337028385425502E-2</c:v>
                </c:pt>
                <c:pt idx="275">
                  <c:v>3.8925701729608998E-2</c:v>
                </c:pt>
                <c:pt idx="276">
                  <c:v>2.1844130487619299E-2</c:v>
                </c:pt>
                <c:pt idx="277">
                  <c:v>3.8978493030862399E-2</c:v>
                </c:pt>
                <c:pt idx="278">
                  <c:v>2.6240567215954899E-2</c:v>
                </c:pt>
                <c:pt idx="279">
                  <c:v>3.8219303783403803E-2</c:v>
                </c:pt>
                <c:pt idx="280">
                  <c:v>1.4481296011312299E-2</c:v>
                </c:pt>
                <c:pt idx="281">
                  <c:v>1.4812435171444101E-2</c:v>
                </c:pt>
                <c:pt idx="282">
                  <c:v>3.1206925093311199E-2</c:v>
                </c:pt>
                <c:pt idx="283">
                  <c:v>2.07702886347776E-2</c:v>
                </c:pt>
                <c:pt idx="284">
                  <c:v>2.8328826084078398E-2</c:v>
                </c:pt>
                <c:pt idx="285">
                  <c:v>2.5416276874486599E-2</c:v>
                </c:pt>
                <c:pt idx="286">
                  <c:v>3.6970991876792099E-2</c:v>
                </c:pt>
                <c:pt idx="287">
                  <c:v>2.2527163597881001E-2</c:v>
                </c:pt>
                <c:pt idx="288">
                  <c:v>1.6096820704144799E-2</c:v>
                </c:pt>
                <c:pt idx="289">
                  <c:v>1.2682089462959499E-2</c:v>
                </c:pt>
                <c:pt idx="290">
                  <c:v>1.2401108515627601E-2</c:v>
                </c:pt>
                <c:pt idx="291">
                  <c:v>1.4812435171444101E-2</c:v>
                </c:pt>
                <c:pt idx="292">
                  <c:v>2.8016633384058701E-2</c:v>
                </c:pt>
                <c:pt idx="293">
                  <c:v>1.62094690287845E-2</c:v>
                </c:pt>
                <c:pt idx="294">
                  <c:v>3.0204334422694001E-2</c:v>
                </c:pt>
                <c:pt idx="295">
                  <c:v>1.2628036812679299E-2</c:v>
                </c:pt>
                <c:pt idx="296">
                  <c:v>1.6894547555072699E-2</c:v>
                </c:pt>
                <c:pt idx="297">
                  <c:v>3.47487874029664E-2</c:v>
                </c:pt>
                <c:pt idx="298">
                  <c:v>1.4812435171444101E-2</c:v>
                </c:pt>
                <c:pt idx="299">
                  <c:v>3.08452408213453E-2</c:v>
                </c:pt>
                <c:pt idx="300">
                  <c:v>1.4008659619505299E-2</c:v>
                </c:pt>
                <c:pt idx="301">
                  <c:v>2.2491259980960899E-2</c:v>
                </c:pt>
                <c:pt idx="302">
                  <c:v>1.2515832717544299E-2</c:v>
                </c:pt>
                <c:pt idx="303">
                  <c:v>1.3666157389313399E-2</c:v>
                </c:pt>
                <c:pt idx="304">
                  <c:v>1.2401108515627601E-2</c:v>
                </c:pt>
                <c:pt idx="305">
                  <c:v>1.2401108515627601E-2</c:v>
                </c:pt>
                <c:pt idx="306">
                  <c:v>1.4812435171444101E-2</c:v>
                </c:pt>
                <c:pt idx="307">
                  <c:v>3.3278823192354597E-2</c:v>
                </c:pt>
                <c:pt idx="308">
                  <c:v>1.24889337647463E-2</c:v>
                </c:pt>
                <c:pt idx="309">
                  <c:v>1.3631906953353401E-2</c:v>
                </c:pt>
                <c:pt idx="310">
                  <c:v>1.6822264214538901E-2</c:v>
                </c:pt>
                <c:pt idx="311">
                  <c:v>1.2401108515627601E-2</c:v>
                </c:pt>
                <c:pt idx="312">
                  <c:v>1.2401108515627601E-2</c:v>
                </c:pt>
                <c:pt idx="313">
                  <c:v>1.2401108515627601E-2</c:v>
                </c:pt>
                <c:pt idx="314">
                  <c:v>1.2671438917806199E-2</c:v>
                </c:pt>
                <c:pt idx="315">
                  <c:v>1.5694154205483399E-2</c:v>
                </c:pt>
                <c:pt idx="316">
                  <c:v>2.4321283825914801E-2</c:v>
                </c:pt>
                <c:pt idx="317">
                  <c:v>1.41740736848934E-2</c:v>
                </c:pt>
                <c:pt idx="318">
                  <c:v>2.3582396709890801E-2</c:v>
                </c:pt>
                <c:pt idx="319">
                  <c:v>2.28192483535022E-2</c:v>
                </c:pt>
                <c:pt idx="320">
                  <c:v>2.9133934445976398E-2</c:v>
                </c:pt>
                <c:pt idx="321">
                  <c:v>1.6658220048152102E-2</c:v>
                </c:pt>
                <c:pt idx="322">
                  <c:v>2.64605251526643E-2</c:v>
                </c:pt>
                <c:pt idx="323">
                  <c:v>1.28573338937425E-2</c:v>
                </c:pt>
                <c:pt idx="324">
                  <c:v>1.2401108515627601E-2</c:v>
                </c:pt>
                <c:pt idx="325">
                  <c:v>1.2401108515627601E-2</c:v>
                </c:pt>
                <c:pt idx="326">
                  <c:v>1.4812435171444101E-2</c:v>
                </c:pt>
                <c:pt idx="327">
                  <c:v>3.4990689369661501E-2</c:v>
                </c:pt>
                <c:pt idx="328">
                  <c:v>2.1497692682305499E-2</c:v>
                </c:pt>
                <c:pt idx="329">
                  <c:v>2.98713769563482E-2</c:v>
                </c:pt>
                <c:pt idx="330">
                  <c:v>1.3046450023643999E-2</c:v>
                </c:pt>
                <c:pt idx="331">
                  <c:v>1.4178030954423699E-2</c:v>
                </c:pt>
                <c:pt idx="332">
                  <c:v>1.37035175497727E-2</c:v>
                </c:pt>
                <c:pt idx="333">
                  <c:v>2.1870097540782701E-2</c:v>
                </c:pt>
                <c:pt idx="334">
                  <c:v>2.7106202754118298E-2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A-B34F-AEF5-C406C8D7F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449823"/>
        <c:axId val="2073451471"/>
      </c:lineChart>
      <c:catAx>
        <c:axId val="2073449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451471"/>
        <c:crosses val="autoZero"/>
        <c:auto val="1"/>
        <c:lblAlgn val="ctr"/>
        <c:lblOffset val="100"/>
        <c:noMultiLvlLbl val="0"/>
      </c:catAx>
      <c:valAx>
        <c:axId val="207345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44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123A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'VAV-123A_comparison'!$B$1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'VAV-123A_comparison'!$B$2:$B$336</c:f>
              <c:numCache>
                <c:formatCode>General</c:formatCode>
                <c:ptCount val="335"/>
                <c:pt idx="0">
                  <c:v>0.14512738177277101</c:v>
                </c:pt>
                <c:pt idx="1">
                  <c:v>0.194369935554005</c:v>
                </c:pt>
                <c:pt idx="2">
                  <c:v>0.18513516783209799</c:v>
                </c:pt>
                <c:pt idx="3">
                  <c:v>0.121297193521792</c:v>
                </c:pt>
                <c:pt idx="4">
                  <c:v>7.6848064229292107E-2</c:v>
                </c:pt>
                <c:pt idx="5">
                  <c:v>5.39154266930683E-2</c:v>
                </c:pt>
                <c:pt idx="6">
                  <c:v>0.14201455763427401</c:v>
                </c:pt>
                <c:pt idx="7">
                  <c:v>8.4578290929558694E-2</c:v>
                </c:pt>
                <c:pt idx="8">
                  <c:v>0.16203434773129699</c:v>
                </c:pt>
                <c:pt idx="9">
                  <c:v>0.13841962608613601</c:v>
                </c:pt>
                <c:pt idx="10">
                  <c:v>0.145125440089032</c:v>
                </c:pt>
                <c:pt idx="11">
                  <c:v>0.157969877225483</c:v>
                </c:pt>
                <c:pt idx="12">
                  <c:v>0.206782679060101</c:v>
                </c:pt>
                <c:pt idx="13">
                  <c:v>0.168888042527336</c:v>
                </c:pt>
                <c:pt idx="14">
                  <c:v>0.101156888346927</c:v>
                </c:pt>
                <c:pt idx="15">
                  <c:v>0.196569530725173</c:v>
                </c:pt>
                <c:pt idx="16">
                  <c:v>0.150649406088258</c:v>
                </c:pt>
                <c:pt idx="17">
                  <c:v>0.22986225302121099</c:v>
                </c:pt>
                <c:pt idx="18">
                  <c:v>0.14486839126406501</c:v>
                </c:pt>
                <c:pt idx="19">
                  <c:v>9.6216952986686699E-2</c:v>
                </c:pt>
                <c:pt idx="20">
                  <c:v>0.15046487480665499</c:v>
                </c:pt>
                <c:pt idx="21">
                  <c:v>0.165894687443808</c:v>
                </c:pt>
                <c:pt idx="22">
                  <c:v>0.12541069492090701</c:v>
                </c:pt>
                <c:pt idx="23">
                  <c:v>0.134192006941422</c:v>
                </c:pt>
                <c:pt idx="24">
                  <c:v>0.16015469715088301</c:v>
                </c:pt>
                <c:pt idx="25">
                  <c:v>0.136136203473012</c:v>
                </c:pt>
                <c:pt idx="26">
                  <c:v>0.20163468526372699</c:v>
                </c:pt>
                <c:pt idx="27">
                  <c:v>0.11735351955315</c:v>
                </c:pt>
                <c:pt idx="28">
                  <c:v>0.18103351905888199</c:v>
                </c:pt>
                <c:pt idx="29">
                  <c:v>9.0970633975432799E-2</c:v>
                </c:pt>
                <c:pt idx="30">
                  <c:v>0.18451775525928901</c:v>
                </c:pt>
                <c:pt idx="31">
                  <c:v>0.189093891490725</c:v>
                </c:pt>
                <c:pt idx="32">
                  <c:v>0.21163737745203501</c:v>
                </c:pt>
                <c:pt idx="33">
                  <c:v>0.19453693597725499</c:v>
                </c:pt>
                <c:pt idx="34">
                  <c:v>0.11969481042843701</c:v>
                </c:pt>
                <c:pt idx="35">
                  <c:v>0.212759563234351</c:v>
                </c:pt>
                <c:pt idx="36">
                  <c:v>0.178778404908736</c:v>
                </c:pt>
                <c:pt idx="37">
                  <c:v>0.173299184746875</c:v>
                </c:pt>
                <c:pt idx="38">
                  <c:v>0.21826848833159501</c:v>
                </c:pt>
                <c:pt idx="39">
                  <c:v>0.12687044669831299</c:v>
                </c:pt>
                <c:pt idx="40">
                  <c:v>0.114692912110087</c:v>
                </c:pt>
                <c:pt idx="41">
                  <c:v>0.14144919940341799</c:v>
                </c:pt>
                <c:pt idx="42">
                  <c:v>0.172435152946289</c:v>
                </c:pt>
                <c:pt idx="43">
                  <c:v>0.152866739033923</c:v>
                </c:pt>
                <c:pt idx="44">
                  <c:v>0.20271825807993299</c:v>
                </c:pt>
                <c:pt idx="45">
                  <c:v>0.18897596503018599</c:v>
                </c:pt>
                <c:pt idx="46">
                  <c:v>8.5488080903888E-2</c:v>
                </c:pt>
                <c:pt idx="47">
                  <c:v>8.7275637185722399E-2</c:v>
                </c:pt>
                <c:pt idx="48">
                  <c:v>0.16873206438558999</c:v>
                </c:pt>
                <c:pt idx="49">
                  <c:v>0.169505295949748</c:v>
                </c:pt>
                <c:pt idx="50">
                  <c:v>0.119561069707272</c:v>
                </c:pt>
                <c:pt idx="51">
                  <c:v>0.13135255689001399</c:v>
                </c:pt>
                <c:pt idx="52">
                  <c:v>0.17576036771195999</c:v>
                </c:pt>
                <c:pt idx="53">
                  <c:v>9.1364359417167806E-2</c:v>
                </c:pt>
                <c:pt idx="54">
                  <c:v>0.17382688405286201</c:v>
                </c:pt>
                <c:pt idx="55">
                  <c:v>0.15749846875954501</c:v>
                </c:pt>
                <c:pt idx="56">
                  <c:v>0.143831124772755</c:v>
                </c:pt>
                <c:pt idx="57">
                  <c:v>9.0326641436987404E-2</c:v>
                </c:pt>
                <c:pt idx="58">
                  <c:v>0.20237209763418501</c:v>
                </c:pt>
                <c:pt idx="59">
                  <c:v>0.123608375070549</c:v>
                </c:pt>
                <c:pt idx="60">
                  <c:v>0.22694168061049699</c:v>
                </c:pt>
                <c:pt idx="61">
                  <c:v>0.18629389840921901</c:v>
                </c:pt>
                <c:pt idx="62">
                  <c:v>0.16629675614151601</c:v>
                </c:pt>
                <c:pt idx="63">
                  <c:v>0.104049956321268</c:v>
                </c:pt>
                <c:pt idx="64">
                  <c:v>9.3669720292332198E-2</c:v>
                </c:pt>
                <c:pt idx="65">
                  <c:v>0.122280462819532</c:v>
                </c:pt>
                <c:pt idx="66">
                  <c:v>0.11608324803672</c:v>
                </c:pt>
                <c:pt idx="67">
                  <c:v>0.145448015114166</c:v>
                </c:pt>
                <c:pt idx="68">
                  <c:v>0.22229884869638999</c:v>
                </c:pt>
                <c:pt idx="69">
                  <c:v>0.17913329073291101</c:v>
                </c:pt>
                <c:pt idx="70">
                  <c:v>0.107974884372014</c:v>
                </c:pt>
                <c:pt idx="71">
                  <c:v>0.15468818830913</c:v>
                </c:pt>
                <c:pt idx="72">
                  <c:v>9.50592615196168E-2</c:v>
                </c:pt>
                <c:pt idx="73">
                  <c:v>0.18610335065540001</c:v>
                </c:pt>
                <c:pt idx="74">
                  <c:v>0.13282233223834</c:v>
                </c:pt>
                <c:pt idx="75">
                  <c:v>0.111474508377069</c:v>
                </c:pt>
                <c:pt idx="76">
                  <c:v>0.112314239779464</c:v>
                </c:pt>
                <c:pt idx="77">
                  <c:v>0.16563129662489301</c:v>
                </c:pt>
                <c:pt idx="78">
                  <c:v>0.113300476475068</c:v>
                </c:pt>
                <c:pt idx="79">
                  <c:v>0.111995294888849</c:v>
                </c:pt>
                <c:pt idx="80">
                  <c:v>0.21251146625483699</c:v>
                </c:pt>
                <c:pt idx="81">
                  <c:v>0.204218808500951</c:v>
                </c:pt>
                <c:pt idx="82">
                  <c:v>0.16021079744323699</c:v>
                </c:pt>
                <c:pt idx="83">
                  <c:v>0.14436268329473301</c:v>
                </c:pt>
                <c:pt idx="84">
                  <c:v>0.17271084375958901</c:v>
                </c:pt>
                <c:pt idx="85">
                  <c:v>0.10057587544409401</c:v>
                </c:pt>
                <c:pt idx="86">
                  <c:v>9.3497118950461394E-2</c:v>
                </c:pt>
                <c:pt idx="87">
                  <c:v>0.163683235028239</c:v>
                </c:pt>
                <c:pt idx="88">
                  <c:v>0.139554084953807</c:v>
                </c:pt>
                <c:pt idx="89">
                  <c:v>0.16989785403111399</c:v>
                </c:pt>
                <c:pt idx="90">
                  <c:v>0.176966574143677</c:v>
                </c:pt>
                <c:pt idx="91">
                  <c:v>0.136418001396059</c:v>
                </c:pt>
                <c:pt idx="92">
                  <c:v>0.14591677870842501</c:v>
                </c:pt>
                <c:pt idx="93">
                  <c:v>0.15352521658092599</c:v>
                </c:pt>
                <c:pt idx="94">
                  <c:v>6.89138792010726E-2</c:v>
                </c:pt>
                <c:pt idx="95">
                  <c:v>0.121523974001187</c:v>
                </c:pt>
                <c:pt idx="96">
                  <c:v>0.16026549172170401</c:v>
                </c:pt>
                <c:pt idx="97">
                  <c:v>8.7971123898466605E-2</c:v>
                </c:pt>
                <c:pt idx="98">
                  <c:v>0.12988613852501099</c:v>
                </c:pt>
                <c:pt idx="99">
                  <c:v>0.149309009420281</c:v>
                </c:pt>
                <c:pt idx="100">
                  <c:v>0.133338282536199</c:v>
                </c:pt>
                <c:pt idx="101">
                  <c:v>0.123684019158536</c:v>
                </c:pt>
                <c:pt idx="102">
                  <c:v>6.2193003594310702E-2</c:v>
                </c:pt>
                <c:pt idx="103">
                  <c:v>0.11472119432879101</c:v>
                </c:pt>
                <c:pt idx="104">
                  <c:v>0.13749843605199899</c:v>
                </c:pt>
                <c:pt idx="105">
                  <c:v>0.120149471473131</c:v>
                </c:pt>
                <c:pt idx="106">
                  <c:v>0.18899300533268401</c:v>
                </c:pt>
                <c:pt idx="107">
                  <c:v>0.18860360477718699</c:v>
                </c:pt>
                <c:pt idx="108">
                  <c:v>0.15686703179595701</c:v>
                </c:pt>
                <c:pt idx="109">
                  <c:v>0.196510182006784</c:v>
                </c:pt>
                <c:pt idx="110">
                  <c:v>0.142406908801537</c:v>
                </c:pt>
                <c:pt idx="111">
                  <c:v>9.2006555202245099E-2</c:v>
                </c:pt>
                <c:pt idx="112">
                  <c:v>0.10685317240070601</c:v>
                </c:pt>
                <c:pt idx="113">
                  <c:v>0.18422547694982799</c:v>
                </c:pt>
                <c:pt idx="114">
                  <c:v>0.163334728997202</c:v>
                </c:pt>
                <c:pt idx="115">
                  <c:v>0.15022919420904099</c:v>
                </c:pt>
                <c:pt idx="116">
                  <c:v>0.10656167142576201</c:v>
                </c:pt>
                <c:pt idx="117">
                  <c:v>7.1733046997708799E-2</c:v>
                </c:pt>
                <c:pt idx="118">
                  <c:v>9.5348312407817298E-2</c:v>
                </c:pt>
                <c:pt idx="119">
                  <c:v>6.8686832603834305E-2</c:v>
                </c:pt>
                <c:pt idx="120">
                  <c:v>8.5220565544409793E-2</c:v>
                </c:pt>
                <c:pt idx="121">
                  <c:v>0.17463533737766901</c:v>
                </c:pt>
                <c:pt idx="122">
                  <c:v>0.17129093489341499</c:v>
                </c:pt>
                <c:pt idx="123">
                  <c:v>0.127414358932637</c:v>
                </c:pt>
                <c:pt idx="124">
                  <c:v>0.134494638567594</c:v>
                </c:pt>
                <c:pt idx="125">
                  <c:v>0.122804506128128</c:v>
                </c:pt>
                <c:pt idx="126">
                  <c:v>0.19564149125727401</c:v>
                </c:pt>
                <c:pt idx="127">
                  <c:v>0.14526376073748201</c:v>
                </c:pt>
                <c:pt idx="128">
                  <c:v>0.21303208157201101</c:v>
                </c:pt>
                <c:pt idx="129">
                  <c:v>0.20240774584139301</c:v>
                </c:pt>
                <c:pt idx="130">
                  <c:v>9.8874409566833896E-2</c:v>
                </c:pt>
                <c:pt idx="131">
                  <c:v>0.122765005235472</c:v>
                </c:pt>
                <c:pt idx="132">
                  <c:v>0.20779441547816899</c:v>
                </c:pt>
                <c:pt idx="133">
                  <c:v>0.140561210904279</c:v>
                </c:pt>
                <c:pt idx="134">
                  <c:v>0.119430934247545</c:v>
                </c:pt>
                <c:pt idx="135">
                  <c:v>0.10163463924970401</c:v>
                </c:pt>
                <c:pt idx="136">
                  <c:v>8.97615307290002E-2</c:v>
                </c:pt>
                <c:pt idx="137">
                  <c:v>0.146122194687903</c:v>
                </c:pt>
                <c:pt idx="138">
                  <c:v>0.21280262157009999</c:v>
                </c:pt>
                <c:pt idx="139">
                  <c:v>0.117896806670995</c:v>
                </c:pt>
                <c:pt idx="140">
                  <c:v>0.174634996855038</c:v>
                </c:pt>
                <c:pt idx="141">
                  <c:v>0.12908914344757499</c:v>
                </c:pt>
                <c:pt idx="142">
                  <c:v>7.8017947720071298E-2</c:v>
                </c:pt>
                <c:pt idx="143">
                  <c:v>0.17229393074442201</c:v>
                </c:pt>
                <c:pt idx="144">
                  <c:v>0.134062026568287</c:v>
                </c:pt>
                <c:pt idx="145">
                  <c:v>0.17068406149653501</c:v>
                </c:pt>
                <c:pt idx="146">
                  <c:v>0.148643383916927</c:v>
                </c:pt>
                <c:pt idx="147">
                  <c:v>0.115614145665611</c:v>
                </c:pt>
                <c:pt idx="148">
                  <c:v>0.109972298638654</c:v>
                </c:pt>
                <c:pt idx="149">
                  <c:v>0.160441168058194</c:v>
                </c:pt>
                <c:pt idx="150">
                  <c:v>6.9629624584286898E-2</c:v>
                </c:pt>
                <c:pt idx="151">
                  <c:v>0.18678036164633699</c:v>
                </c:pt>
                <c:pt idx="152">
                  <c:v>0.186542925761782</c:v>
                </c:pt>
                <c:pt idx="153">
                  <c:v>7.4235148555907807E-2</c:v>
                </c:pt>
                <c:pt idx="154">
                  <c:v>8.7634463850126507E-2</c:v>
                </c:pt>
                <c:pt idx="155">
                  <c:v>0.22250487647181999</c:v>
                </c:pt>
                <c:pt idx="156">
                  <c:v>0.16932769456702901</c:v>
                </c:pt>
                <c:pt idx="157">
                  <c:v>0.16936025507128299</c:v>
                </c:pt>
                <c:pt idx="158">
                  <c:v>0.173831900618654</c:v>
                </c:pt>
                <c:pt idx="159">
                  <c:v>9.3912673080916095E-2</c:v>
                </c:pt>
                <c:pt idx="160">
                  <c:v>0.15676934854753</c:v>
                </c:pt>
                <c:pt idx="161">
                  <c:v>0.156041332682752</c:v>
                </c:pt>
                <c:pt idx="162">
                  <c:v>0.21026427355008201</c:v>
                </c:pt>
                <c:pt idx="163">
                  <c:v>0.194536332478911</c:v>
                </c:pt>
                <c:pt idx="164">
                  <c:v>0.187945875856599</c:v>
                </c:pt>
                <c:pt idx="165">
                  <c:v>0.10493139700740101</c:v>
                </c:pt>
                <c:pt idx="166">
                  <c:v>0.12595988090108601</c:v>
                </c:pt>
                <c:pt idx="167">
                  <c:v>0.110993631101674</c:v>
                </c:pt>
                <c:pt idx="168">
                  <c:v>0.122317716050407</c:v>
                </c:pt>
                <c:pt idx="169">
                  <c:v>0.127078459236553</c:v>
                </c:pt>
                <c:pt idx="170">
                  <c:v>7.9667023211288601E-2</c:v>
                </c:pt>
                <c:pt idx="171">
                  <c:v>7.9636391537868806E-2</c:v>
                </c:pt>
                <c:pt idx="172">
                  <c:v>6.2878584659889797E-2</c:v>
                </c:pt>
                <c:pt idx="173">
                  <c:v>6.7742749010991393E-2</c:v>
                </c:pt>
                <c:pt idx="174">
                  <c:v>0.19987524465900999</c:v>
                </c:pt>
                <c:pt idx="175">
                  <c:v>0.150173940140825</c:v>
                </c:pt>
                <c:pt idx="176">
                  <c:v>0.11337791637523099</c:v>
                </c:pt>
                <c:pt idx="177">
                  <c:v>0.15156846779793101</c:v>
                </c:pt>
                <c:pt idx="178">
                  <c:v>0.16577797309065301</c:v>
                </c:pt>
                <c:pt idx="179">
                  <c:v>0.193507930078435</c:v>
                </c:pt>
                <c:pt idx="180">
                  <c:v>0.112689036674691</c:v>
                </c:pt>
                <c:pt idx="181">
                  <c:v>0.218467987339133</c:v>
                </c:pt>
                <c:pt idx="182">
                  <c:v>0.12513611053485599</c:v>
                </c:pt>
                <c:pt idx="183">
                  <c:v>0.10883117782196999</c:v>
                </c:pt>
                <c:pt idx="184">
                  <c:v>0.103010710262947</c:v>
                </c:pt>
                <c:pt idx="185">
                  <c:v>0.21337625110470501</c:v>
                </c:pt>
                <c:pt idx="186">
                  <c:v>0.20729188274561799</c:v>
                </c:pt>
                <c:pt idx="187">
                  <c:v>0.20059502761251399</c:v>
                </c:pt>
                <c:pt idx="188">
                  <c:v>0.13683651043603401</c:v>
                </c:pt>
                <c:pt idx="189">
                  <c:v>0.13922128850625301</c:v>
                </c:pt>
                <c:pt idx="190">
                  <c:v>0.125037766925087</c:v>
                </c:pt>
                <c:pt idx="191">
                  <c:v>0.15017447270233</c:v>
                </c:pt>
                <c:pt idx="192">
                  <c:v>0.108207815012564</c:v>
                </c:pt>
                <c:pt idx="193">
                  <c:v>0.13538635039525701</c:v>
                </c:pt>
                <c:pt idx="194">
                  <c:v>0.178066083002591</c:v>
                </c:pt>
                <c:pt idx="195">
                  <c:v>0.101262425725218</c:v>
                </c:pt>
                <c:pt idx="196">
                  <c:v>4.5204816641598103E-2</c:v>
                </c:pt>
                <c:pt idx="197">
                  <c:v>6.2762208254779406E-2</c:v>
                </c:pt>
                <c:pt idx="198">
                  <c:v>0.179574621036173</c:v>
                </c:pt>
                <c:pt idx="199">
                  <c:v>0.107699838148983</c:v>
                </c:pt>
                <c:pt idx="200">
                  <c:v>0.194630954283842</c:v>
                </c:pt>
                <c:pt idx="201">
                  <c:v>0.20429755297760699</c:v>
                </c:pt>
                <c:pt idx="202">
                  <c:v>0.17124507506967901</c:v>
                </c:pt>
                <c:pt idx="203">
                  <c:v>0.20537928699557401</c:v>
                </c:pt>
                <c:pt idx="204">
                  <c:v>0.21234684776087001</c:v>
                </c:pt>
                <c:pt idx="205">
                  <c:v>9.1304178331414507E-2</c:v>
                </c:pt>
                <c:pt idx="206">
                  <c:v>9.7626673474464104E-2</c:v>
                </c:pt>
                <c:pt idx="207">
                  <c:v>0.118704429943731</c:v>
                </c:pt>
                <c:pt idx="208">
                  <c:v>0.129179296164249</c:v>
                </c:pt>
                <c:pt idx="209">
                  <c:v>0.16778117579288601</c:v>
                </c:pt>
                <c:pt idx="210">
                  <c:v>0.12895784208619801</c:v>
                </c:pt>
                <c:pt idx="211">
                  <c:v>0.15243560979045001</c:v>
                </c:pt>
                <c:pt idx="212">
                  <c:v>0.112087820359658</c:v>
                </c:pt>
                <c:pt idx="213">
                  <c:v>0.16029349782389801</c:v>
                </c:pt>
                <c:pt idx="214">
                  <c:v>8.5512637721010198E-2</c:v>
                </c:pt>
                <c:pt idx="215">
                  <c:v>0.15231704940726701</c:v>
                </c:pt>
                <c:pt idx="216">
                  <c:v>0.155368902297332</c:v>
                </c:pt>
                <c:pt idx="217">
                  <c:v>0.17210277725588</c:v>
                </c:pt>
                <c:pt idx="218">
                  <c:v>0.17233547001428601</c:v>
                </c:pt>
                <c:pt idx="219">
                  <c:v>9.0138059877281795E-2</c:v>
                </c:pt>
                <c:pt idx="220">
                  <c:v>0.12835692928547701</c:v>
                </c:pt>
                <c:pt idx="221">
                  <c:v>0.14697260643041399</c:v>
                </c:pt>
                <c:pt idx="222">
                  <c:v>0.12079923873758799</c:v>
                </c:pt>
                <c:pt idx="223">
                  <c:v>0.13201220986229101</c:v>
                </c:pt>
                <c:pt idx="224">
                  <c:v>0.100475234243279</c:v>
                </c:pt>
                <c:pt idx="225">
                  <c:v>0.153474287491633</c:v>
                </c:pt>
                <c:pt idx="226">
                  <c:v>0.205546919004088</c:v>
                </c:pt>
                <c:pt idx="227">
                  <c:v>0.11830425057997999</c:v>
                </c:pt>
                <c:pt idx="228">
                  <c:v>0.104467963863904</c:v>
                </c:pt>
                <c:pt idx="229">
                  <c:v>0.17554091981742301</c:v>
                </c:pt>
                <c:pt idx="230">
                  <c:v>0.111530790605845</c:v>
                </c:pt>
                <c:pt idx="231">
                  <c:v>0.17872763649211201</c:v>
                </c:pt>
                <c:pt idx="232">
                  <c:v>0.20245868545715501</c:v>
                </c:pt>
                <c:pt idx="233">
                  <c:v>0.22788479608746001</c:v>
                </c:pt>
                <c:pt idx="234">
                  <c:v>8.3128305624110499E-2</c:v>
                </c:pt>
                <c:pt idx="235">
                  <c:v>0.104370310125437</c:v>
                </c:pt>
                <c:pt idx="236">
                  <c:v>0.223682713334482</c:v>
                </c:pt>
                <c:pt idx="237">
                  <c:v>0.21210309200614699</c:v>
                </c:pt>
                <c:pt idx="238">
                  <c:v>0.20842880877179401</c:v>
                </c:pt>
                <c:pt idx="239">
                  <c:v>9.0540995068465205E-2</c:v>
                </c:pt>
                <c:pt idx="240">
                  <c:v>0.17587797590856499</c:v>
                </c:pt>
                <c:pt idx="241">
                  <c:v>9.8691982281264398E-2</c:v>
                </c:pt>
                <c:pt idx="242">
                  <c:v>0.13008674515728999</c:v>
                </c:pt>
                <c:pt idx="243">
                  <c:v>0.13221850457311099</c:v>
                </c:pt>
                <c:pt idx="244">
                  <c:v>8.4390433586358504E-2</c:v>
                </c:pt>
                <c:pt idx="245">
                  <c:v>0.1694601620117</c:v>
                </c:pt>
                <c:pt idx="246">
                  <c:v>9.4291474456227098E-2</c:v>
                </c:pt>
                <c:pt idx="247">
                  <c:v>0.17595629607344701</c:v>
                </c:pt>
                <c:pt idx="248">
                  <c:v>0.10685034360477701</c:v>
                </c:pt>
                <c:pt idx="249">
                  <c:v>0.15893862324713701</c:v>
                </c:pt>
                <c:pt idx="250">
                  <c:v>0.184073123462691</c:v>
                </c:pt>
                <c:pt idx="251">
                  <c:v>0.19838303637774099</c:v>
                </c:pt>
                <c:pt idx="252">
                  <c:v>0.116450391851898</c:v>
                </c:pt>
                <c:pt idx="253">
                  <c:v>0.113908673397036</c:v>
                </c:pt>
                <c:pt idx="254">
                  <c:v>0.11753023602023201</c:v>
                </c:pt>
                <c:pt idx="255">
                  <c:v>0.216635942436913</c:v>
                </c:pt>
                <c:pt idx="256">
                  <c:v>0.202501947461902</c:v>
                </c:pt>
                <c:pt idx="257">
                  <c:v>0.18701756539449799</c:v>
                </c:pt>
                <c:pt idx="258">
                  <c:v>0.104145352400459</c:v>
                </c:pt>
                <c:pt idx="259">
                  <c:v>0.224760830236198</c:v>
                </c:pt>
                <c:pt idx="260">
                  <c:v>0.194323157722321</c:v>
                </c:pt>
                <c:pt idx="261">
                  <c:v>0.11207039666146899</c:v>
                </c:pt>
                <c:pt idx="262">
                  <c:v>0.12676705956120701</c:v>
                </c:pt>
                <c:pt idx="263">
                  <c:v>0.20778459289837301</c:v>
                </c:pt>
                <c:pt idx="264">
                  <c:v>0.18804739823536401</c:v>
                </c:pt>
                <c:pt idx="265">
                  <c:v>8.7370905564837897E-2</c:v>
                </c:pt>
                <c:pt idx="266">
                  <c:v>0.16284450094879999</c:v>
                </c:pt>
                <c:pt idx="267">
                  <c:v>0.18838573335300901</c:v>
                </c:pt>
                <c:pt idx="268">
                  <c:v>6.93184099458099E-2</c:v>
                </c:pt>
                <c:pt idx="269">
                  <c:v>0.16191083440451401</c:v>
                </c:pt>
                <c:pt idx="270">
                  <c:v>6.4484962136589899E-2</c:v>
                </c:pt>
                <c:pt idx="271">
                  <c:v>0.153814081242068</c:v>
                </c:pt>
                <c:pt idx="272">
                  <c:v>0.192640648836371</c:v>
                </c:pt>
                <c:pt idx="273">
                  <c:v>0.16863679477465399</c:v>
                </c:pt>
                <c:pt idx="274">
                  <c:v>0.16078219843373801</c:v>
                </c:pt>
                <c:pt idx="275">
                  <c:v>0.118480139042114</c:v>
                </c:pt>
                <c:pt idx="276">
                  <c:v>0.197213784336979</c:v>
                </c:pt>
                <c:pt idx="277">
                  <c:v>0.17477206655376301</c:v>
                </c:pt>
                <c:pt idx="278">
                  <c:v>0.112389662818666</c:v>
                </c:pt>
                <c:pt idx="279">
                  <c:v>0.18474725622007801</c:v>
                </c:pt>
                <c:pt idx="280">
                  <c:v>0.14416318716735399</c:v>
                </c:pt>
                <c:pt idx="281">
                  <c:v>0.156110765060164</c:v>
                </c:pt>
                <c:pt idx="282">
                  <c:v>0.169715213353198</c:v>
                </c:pt>
                <c:pt idx="283">
                  <c:v>0.105642610248682</c:v>
                </c:pt>
                <c:pt idx="284">
                  <c:v>0.109769219849922</c:v>
                </c:pt>
                <c:pt idx="285">
                  <c:v>0.15634647720301301</c:v>
                </c:pt>
                <c:pt idx="286">
                  <c:v>0.20566471707245701</c:v>
                </c:pt>
                <c:pt idx="287">
                  <c:v>0.185391883673932</c:v>
                </c:pt>
                <c:pt idx="288">
                  <c:v>0.13455599213911201</c:v>
                </c:pt>
                <c:pt idx="289">
                  <c:v>7.0552991827875694E-2</c:v>
                </c:pt>
                <c:pt idx="290">
                  <c:v>0.16578423160854799</c:v>
                </c:pt>
                <c:pt idx="291">
                  <c:v>0.13371496505810199</c:v>
                </c:pt>
                <c:pt idx="292">
                  <c:v>8.5966626344399194E-2</c:v>
                </c:pt>
                <c:pt idx="293">
                  <c:v>0.17227234769425501</c:v>
                </c:pt>
                <c:pt idx="294">
                  <c:v>0.18001208258280099</c:v>
                </c:pt>
                <c:pt idx="295">
                  <c:v>0.10743713510624101</c:v>
                </c:pt>
                <c:pt idx="296">
                  <c:v>9.9218054085823806E-2</c:v>
                </c:pt>
                <c:pt idx="297">
                  <c:v>0.16756888626560501</c:v>
                </c:pt>
                <c:pt idx="298">
                  <c:v>0.23064720697041</c:v>
                </c:pt>
                <c:pt idx="299">
                  <c:v>0.20037762657761801</c:v>
                </c:pt>
                <c:pt idx="300">
                  <c:v>0.107801138756816</c:v>
                </c:pt>
                <c:pt idx="301">
                  <c:v>0.145308582935986</c:v>
                </c:pt>
                <c:pt idx="302">
                  <c:v>0.155990599080813</c:v>
                </c:pt>
                <c:pt idx="303">
                  <c:v>0.18238545787484101</c:v>
                </c:pt>
                <c:pt idx="304">
                  <c:v>0.113062025319942</c:v>
                </c:pt>
                <c:pt idx="305">
                  <c:v>0.11572629828252699</c:v>
                </c:pt>
                <c:pt idx="306">
                  <c:v>0.215943848539245</c:v>
                </c:pt>
                <c:pt idx="307">
                  <c:v>0.18384615418197001</c:v>
                </c:pt>
                <c:pt idx="308">
                  <c:v>0.20472408060814401</c:v>
                </c:pt>
                <c:pt idx="309">
                  <c:v>0.16142543418514799</c:v>
                </c:pt>
                <c:pt idx="310">
                  <c:v>0.10852978028261701</c:v>
                </c:pt>
                <c:pt idx="311">
                  <c:v>0.19317126389954001</c:v>
                </c:pt>
                <c:pt idx="312">
                  <c:v>0.120163134114596</c:v>
                </c:pt>
                <c:pt idx="313">
                  <c:v>0.18712443027587899</c:v>
                </c:pt>
                <c:pt idx="314">
                  <c:v>0.17392824026974499</c:v>
                </c:pt>
                <c:pt idx="315">
                  <c:v>0.160167443416037</c:v>
                </c:pt>
                <c:pt idx="316">
                  <c:v>0.116831252956663</c:v>
                </c:pt>
                <c:pt idx="317">
                  <c:v>0.17740712825913299</c:v>
                </c:pt>
                <c:pt idx="318">
                  <c:v>0.21265804635386801</c:v>
                </c:pt>
                <c:pt idx="319">
                  <c:v>0.17142549582904801</c:v>
                </c:pt>
                <c:pt idx="320">
                  <c:v>0.153658333487939</c:v>
                </c:pt>
                <c:pt idx="321">
                  <c:v>0.207960150114917</c:v>
                </c:pt>
                <c:pt idx="322">
                  <c:v>0.15766221238856101</c:v>
                </c:pt>
                <c:pt idx="323">
                  <c:v>0.10750861023037001</c:v>
                </c:pt>
                <c:pt idx="324">
                  <c:v>9.8168794360790207E-2</c:v>
                </c:pt>
                <c:pt idx="325">
                  <c:v>0.114284441411852</c:v>
                </c:pt>
                <c:pt idx="326">
                  <c:v>0.23604573557972999</c:v>
                </c:pt>
                <c:pt idx="327">
                  <c:v>0.13609924852060901</c:v>
                </c:pt>
                <c:pt idx="328">
                  <c:v>0.191239434880702</c:v>
                </c:pt>
                <c:pt idx="329">
                  <c:v>0.187246567934056</c:v>
                </c:pt>
                <c:pt idx="330">
                  <c:v>0.19067188798499399</c:v>
                </c:pt>
                <c:pt idx="331">
                  <c:v>0.13192570971547901</c:v>
                </c:pt>
                <c:pt idx="332">
                  <c:v>0.17085734213189599</c:v>
                </c:pt>
                <c:pt idx="333">
                  <c:v>0.158005339085111</c:v>
                </c:pt>
                <c:pt idx="334">
                  <c:v>0.188352539392832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A-AC4A-9F61-02EE90E57926}"/>
            </c:ext>
          </c:extLst>
        </c:ser>
        <c:ser>
          <c:idx val="1"/>
          <c:order val="1"/>
          <c:tx>
            <c:strRef>
              <c:f>'VAV-123A_comparison'!$C$1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'VAV-123A_comparison'!$C$2:$C$336</c:f>
              <c:numCache>
                <c:formatCode>General</c:formatCode>
                <c:ptCount val="335"/>
                <c:pt idx="0">
                  <c:v>0.13642871893546901</c:v>
                </c:pt>
                <c:pt idx="1">
                  <c:v>0.18686687895770701</c:v>
                </c:pt>
                <c:pt idx="2">
                  <c:v>0.169126588604743</c:v>
                </c:pt>
                <c:pt idx="3">
                  <c:v>9.56357719110148E-2</c:v>
                </c:pt>
                <c:pt idx="4">
                  <c:v>8.0261651117101901E-2</c:v>
                </c:pt>
                <c:pt idx="5">
                  <c:v>9.4806433615858998E-2</c:v>
                </c:pt>
                <c:pt idx="6">
                  <c:v>0.18451741000935401</c:v>
                </c:pt>
                <c:pt idx="7">
                  <c:v>0.122665711629454</c:v>
                </c:pt>
                <c:pt idx="8">
                  <c:v>0.20778093225539701</c:v>
                </c:pt>
                <c:pt idx="9">
                  <c:v>0.168957608888334</c:v>
                </c:pt>
                <c:pt idx="10">
                  <c:v>0.17651325072729901</c:v>
                </c:pt>
                <c:pt idx="11">
                  <c:v>0.182986171402748</c:v>
                </c:pt>
                <c:pt idx="12">
                  <c:v>0.23905304150825599</c:v>
                </c:pt>
                <c:pt idx="13">
                  <c:v>0.188524424942799</c:v>
                </c:pt>
                <c:pt idx="14">
                  <c:v>0.11271115899280799</c:v>
                </c:pt>
                <c:pt idx="15">
                  <c:v>0.20920529985700101</c:v>
                </c:pt>
                <c:pt idx="16">
                  <c:v>0.126551929269377</c:v>
                </c:pt>
                <c:pt idx="17">
                  <c:v>0.230973331780574</c:v>
                </c:pt>
                <c:pt idx="18">
                  <c:v>0.11840794224849201</c:v>
                </c:pt>
                <c:pt idx="19">
                  <c:v>9.3033981183265196E-2</c:v>
                </c:pt>
                <c:pt idx="20">
                  <c:v>0.15547384586552301</c:v>
                </c:pt>
                <c:pt idx="21">
                  <c:v>0.16450795183233899</c:v>
                </c:pt>
                <c:pt idx="22">
                  <c:v>0.116150916192024</c:v>
                </c:pt>
                <c:pt idx="23">
                  <c:v>0.12289925538940399</c:v>
                </c:pt>
                <c:pt idx="24">
                  <c:v>0.146631600224161</c:v>
                </c:pt>
                <c:pt idx="25">
                  <c:v>0.116428059104455</c:v>
                </c:pt>
                <c:pt idx="26">
                  <c:v>0.21470206491907501</c:v>
                </c:pt>
                <c:pt idx="27">
                  <c:v>9.9967994795389301E-2</c:v>
                </c:pt>
                <c:pt idx="28">
                  <c:v>0.177104642065986</c:v>
                </c:pt>
                <c:pt idx="29">
                  <c:v>9.5458659559280401E-2</c:v>
                </c:pt>
                <c:pt idx="30">
                  <c:v>0.21182854872797199</c:v>
                </c:pt>
                <c:pt idx="31">
                  <c:v>0.22373895312054201</c:v>
                </c:pt>
                <c:pt idx="32">
                  <c:v>0.25004842626787699</c:v>
                </c:pt>
                <c:pt idx="33">
                  <c:v>0.226710352928537</c:v>
                </c:pt>
                <c:pt idx="34">
                  <c:v>0.13335788696666601</c:v>
                </c:pt>
                <c:pt idx="35">
                  <c:v>0.25609161716092999</c:v>
                </c:pt>
                <c:pt idx="36">
                  <c:v>0.19482990329274799</c:v>
                </c:pt>
                <c:pt idx="37">
                  <c:v>0.197401728269262</c:v>
                </c:pt>
                <c:pt idx="38">
                  <c:v>0.25085647744648099</c:v>
                </c:pt>
                <c:pt idx="39">
                  <c:v>0.132072074671825</c:v>
                </c:pt>
                <c:pt idx="40">
                  <c:v>0.117369751387793</c:v>
                </c:pt>
                <c:pt idx="41">
                  <c:v>0.14074837269853699</c:v>
                </c:pt>
                <c:pt idx="42">
                  <c:v>0.17282346697770701</c:v>
                </c:pt>
                <c:pt idx="43">
                  <c:v>0.146776489833079</c:v>
                </c:pt>
                <c:pt idx="44">
                  <c:v>0.205991973330171</c:v>
                </c:pt>
                <c:pt idx="45">
                  <c:v>0.17782904288685999</c:v>
                </c:pt>
                <c:pt idx="46">
                  <c:v>7.9918877770560295E-2</c:v>
                </c:pt>
                <c:pt idx="47">
                  <c:v>9.4439012359236602E-2</c:v>
                </c:pt>
                <c:pt idx="48">
                  <c:v>0.169278442646841</c:v>
                </c:pt>
                <c:pt idx="49">
                  <c:v>0.16405980089532701</c:v>
                </c:pt>
                <c:pt idx="50">
                  <c:v>0.109161613852701</c:v>
                </c:pt>
                <c:pt idx="51">
                  <c:v>0.12403244283920301</c:v>
                </c:pt>
                <c:pt idx="52">
                  <c:v>0.182596613635119</c:v>
                </c:pt>
                <c:pt idx="53">
                  <c:v>9.6351269468725395E-2</c:v>
                </c:pt>
                <c:pt idx="54">
                  <c:v>0.20273601848007</c:v>
                </c:pt>
                <c:pt idx="55">
                  <c:v>0.18274766343403601</c:v>
                </c:pt>
                <c:pt idx="56">
                  <c:v>0.17154331438687301</c:v>
                </c:pt>
                <c:pt idx="57">
                  <c:v>0.113082314973905</c:v>
                </c:pt>
                <c:pt idx="58">
                  <c:v>0.24923530398669499</c:v>
                </c:pt>
                <c:pt idx="59">
                  <c:v>0.13201219002995801</c:v>
                </c:pt>
                <c:pt idx="60">
                  <c:v>0.25598353309454103</c:v>
                </c:pt>
                <c:pt idx="61">
                  <c:v>0.19777655491959001</c:v>
                </c:pt>
                <c:pt idx="62">
                  <c:v>0.17022704149256501</c:v>
                </c:pt>
                <c:pt idx="63">
                  <c:v>9.7556034882930895E-2</c:v>
                </c:pt>
                <c:pt idx="64">
                  <c:v>9.3667920144980904E-2</c:v>
                </c:pt>
                <c:pt idx="65">
                  <c:v>0.113165074612191</c:v>
                </c:pt>
                <c:pt idx="66">
                  <c:v>0.105146568357318</c:v>
                </c:pt>
                <c:pt idx="67">
                  <c:v>0.13838685643002599</c:v>
                </c:pt>
                <c:pt idx="68">
                  <c:v>0.23056422627642201</c:v>
                </c:pt>
                <c:pt idx="69">
                  <c:v>0.16228713258819599</c:v>
                </c:pt>
                <c:pt idx="70">
                  <c:v>9.3500646359328393E-2</c:v>
                </c:pt>
                <c:pt idx="71">
                  <c:v>0.14412170764363799</c:v>
                </c:pt>
                <c:pt idx="72">
                  <c:v>9.5458659559280401E-2</c:v>
                </c:pt>
                <c:pt idx="73">
                  <c:v>0.16911717489784001</c:v>
                </c:pt>
                <c:pt idx="74">
                  <c:v>9.8868279134301101E-2</c:v>
                </c:pt>
                <c:pt idx="75">
                  <c:v>8.38454422827037E-2</c:v>
                </c:pt>
                <c:pt idx="76">
                  <c:v>9.2177514954544196E-2</c:v>
                </c:pt>
                <c:pt idx="77">
                  <c:v>0.163189970169663</c:v>
                </c:pt>
                <c:pt idx="78">
                  <c:v>0.123618298931788</c:v>
                </c:pt>
                <c:pt idx="79">
                  <c:v>0.14133627597324999</c:v>
                </c:pt>
                <c:pt idx="80">
                  <c:v>0.26376989793997102</c:v>
                </c:pt>
                <c:pt idx="81">
                  <c:v>0.23731477836491499</c:v>
                </c:pt>
                <c:pt idx="82">
                  <c:v>0.17914310383998699</c:v>
                </c:pt>
                <c:pt idx="83">
                  <c:v>0.169427957181018</c:v>
                </c:pt>
                <c:pt idx="84">
                  <c:v>0.208277892426695</c:v>
                </c:pt>
                <c:pt idx="85">
                  <c:v>0.129458887365929</c:v>
                </c:pt>
                <c:pt idx="86">
                  <c:v>0.12703279751192301</c:v>
                </c:pt>
                <c:pt idx="87">
                  <c:v>0.18723095525363001</c:v>
                </c:pt>
                <c:pt idx="88">
                  <c:v>0.13727390691153499</c:v>
                </c:pt>
                <c:pt idx="89">
                  <c:v>0.162600911133406</c:v>
                </c:pt>
                <c:pt idx="90">
                  <c:v>0.16193390525291501</c:v>
                </c:pt>
                <c:pt idx="91">
                  <c:v>0.11471249883719301</c:v>
                </c:pt>
                <c:pt idx="92">
                  <c:v>0.12816014266645601</c:v>
                </c:pt>
                <c:pt idx="93">
                  <c:v>0.14231383004587</c:v>
                </c:pt>
                <c:pt idx="94">
                  <c:v>8.4267039714163702E-2</c:v>
                </c:pt>
                <c:pt idx="95">
                  <c:v>0.11266337490749</c:v>
                </c:pt>
                <c:pt idx="96">
                  <c:v>0.156850281299932</c:v>
                </c:pt>
                <c:pt idx="97">
                  <c:v>8.4835153156081602E-2</c:v>
                </c:pt>
                <c:pt idx="98">
                  <c:v>0.103935750499714</c:v>
                </c:pt>
                <c:pt idx="99">
                  <c:v>0.129466606400544</c:v>
                </c:pt>
                <c:pt idx="100">
                  <c:v>0.116935041718965</c:v>
                </c:pt>
                <c:pt idx="101">
                  <c:v>0.101511973484518</c:v>
                </c:pt>
                <c:pt idx="102">
                  <c:v>8.9065557090342098E-2</c:v>
                </c:pt>
                <c:pt idx="103">
                  <c:v>0.15227226487672799</c:v>
                </c:pt>
                <c:pt idx="104">
                  <c:v>0.17142985045475201</c:v>
                </c:pt>
                <c:pt idx="105">
                  <c:v>0.14954558937368201</c:v>
                </c:pt>
                <c:pt idx="106">
                  <c:v>0.23046685012559501</c:v>
                </c:pt>
                <c:pt idx="107">
                  <c:v>0.212915688675123</c:v>
                </c:pt>
                <c:pt idx="108">
                  <c:v>0.17194798670244399</c:v>
                </c:pt>
                <c:pt idx="109">
                  <c:v>0.22277649186736301</c:v>
                </c:pt>
                <c:pt idx="110">
                  <c:v>0.147953924719156</c:v>
                </c:pt>
                <c:pt idx="111">
                  <c:v>9.1769041704780702E-2</c:v>
                </c:pt>
                <c:pt idx="112">
                  <c:v>0.10904413181877</c:v>
                </c:pt>
                <c:pt idx="113">
                  <c:v>0.17534559952495801</c:v>
                </c:pt>
                <c:pt idx="114">
                  <c:v>0.14224010943625601</c:v>
                </c:pt>
                <c:pt idx="115">
                  <c:v>0.131039833464237</c:v>
                </c:pt>
                <c:pt idx="116">
                  <c:v>9.6546881113017402E-2</c:v>
                </c:pt>
                <c:pt idx="117">
                  <c:v>8.2292375483745003E-2</c:v>
                </c:pt>
                <c:pt idx="118">
                  <c:v>8.9712903273835506E-2</c:v>
                </c:pt>
                <c:pt idx="119">
                  <c:v>7.9918877770560295E-2</c:v>
                </c:pt>
                <c:pt idx="120">
                  <c:v>9.5458659559280401E-2</c:v>
                </c:pt>
                <c:pt idx="121">
                  <c:v>0.16863607462927799</c:v>
                </c:pt>
                <c:pt idx="122">
                  <c:v>0.15132927127496601</c:v>
                </c:pt>
                <c:pt idx="123">
                  <c:v>9.8449733155148503E-2</c:v>
                </c:pt>
                <c:pt idx="124">
                  <c:v>0.10630594322162799</c:v>
                </c:pt>
                <c:pt idx="125">
                  <c:v>0.10598603968574</c:v>
                </c:pt>
                <c:pt idx="126">
                  <c:v>0.19140263490589399</c:v>
                </c:pt>
                <c:pt idx="127">
                  <c:v>0.124883429367925</c:v>
                </c:pt>
                <c:pt idx="128">
                  <c:v>0.20777312652784</c:v>
                </c:pt>
                <c:pt idx="129">
                  <c:v>0.186212763214923</c:v>
                </c:pt>
                <c:pt idx="130">
                  <c:v>8.0307767098066807E-2</c:v>
                </c:pt>
                <c:pt idx="131">
                  <c:v>9.5677641417510298E-2</c:v>
                </c:pt>
                <c:pt idx="132">
                  <c:v>0.19279675850061301</c:v>
                </c:pt>
                <c:pt idx="133">
                  <c:v>9.5079679314120397E-2</c:v>
                </c:pt>
                <c:pt idx="134">
                  <c:v>8.5805970159682193E-2</c:v>
                </c:pt>
                <c:pt idx="135">
                  <c:v>7.9918877770560295E-2</c:v>
                </c:pt>
                <c:pt idx="136">
                  <c:v>8.5392149856996294E-2</c:v>
                </c:pt>
                <c:pt idx="137">
                  <c:v>0.130325066600157</c:v>
                </c:pt>
                <c:pt idx="138">
                  <c:v>0.211172551111315</c:v>
                </c:pt>
                <c:pt idx="139">
                  <c:v>9.2163995714028099E-2</c:v>
                </c:pt>
                <c:pt idx="140">
                  <c:v>0.15016403996789501</c:v>
                </c:pt>
                <c:pt idx="141">
                  <c:v>0.101008155884763</c:v>
                </c:pt>
                <c:pt idx="142">
                  <c:v>9.3199999251737498E-2</c:v>
                </c:pt>
                <c:pt idx="143">
                  <c:v>0.14752363045550701</c:v>
                </c:pt>
                <c:pt idx="144">
                  <c:v>0.111202477400335</c:v>
                </c:pt>
                <c:pt idx="145">
                  <c:v>0.15213886506020599</c:v>
                </c:pt>
                <c:pt idx="146">
                  <c:v>0.119143693341814</c:v>
                </c:pt>
                <c:pt idx="147">
                  <c:v>8.8994109239737995E-2</c:v>
                </c:pt>
                <c:pt idx="148">
                  <c:v>9.0278732296373704E-2</c:v>
                </c:pt>
                <c:pt idx="149">
                  <c:v>0.14175318770901399</c:v>
                </c:pt>
                <c:pt idx="150">
                  <c:v>9.0732776366007906E-2</c:v>
                </c:pt>
                <c:pt idx="151">
                  <c:v>0.145680860855117</c:v>
                </c:pt>
                <c:pt idx="152">
                  <c:v>0.149802617506436</c:v>
                </c:pt>
                <c:pt idx="153">
                  <c:v>7.9918877770560295E-2</c:v>
                </c:pt>
                <c:pt idx="154">
                  <c:v>9.5458659559280401E-2</c:v>
                </c:pt>
                <c:pt idx="155">
                  <c:v>0.18701317596051101</c:v>
                </c:pt>
                <c:pt idx="156">
                  <c:v>0.115726809626858</c:v>
                </c:pt>
                <c:pt idx="157">
                  <c:v>0.12158322790845399</c:v>
                </c:pt>
                <c:pt idx="158">
                  <c:v>0.13214398932423399</c:v>
                </c:pt>
                <c:pt idx="159">
                  <c:v>8.5741083077129202E-2</c:v>
                </c:pt>
                <c:pt idx="160">
                  <c:v>0.11852398062439801</c:v>
                </c:pt>
                <c:pt idx="161">
                  <c:v>0.11849125268732399</c:v>
                </c:pt>
                <c:pt idx="162">
                  <c:v>0.17587631226811101</c:v>
                </c:pt>
                <c:pt idx="163">
                  <c:v>0.156129382675816</c:v>
                </c:pt>
                <c:pt idx="164">
                  <c:v>0.15850788578027</c:v>
                </c:pt>
                <c:pt idx="165">
                  <c:v>8.5016915080064995E-2</c:v>
                </c:pt>
                <c:pt idx="166">
                  <c:v>0.101740358392112</c:v>
                </c:pt>
                <c:pt idx="167">
                  <c:v>9.6450486153854806E-2</c:v>
                </c:pt>
                <c:pt idx="168">
                  <c:v>0.106033438504615</c:v>
                </c:pt>
                <c:pt idx="169">
                  <c:v>0.11417018700569199</c:v>
                </c:pt>
                <c:pt idx="170">
                  <c:v>8.0663013525805294E-2</c:v>
                </c:pt>
                <c:pt idx="171">
                  <c:v>8.4324313057408604E-2</c:v>
                </c:pt>
                <c:pt idx="172">
                  <c:v>7.9918877770560295E-2</c:v>
                </c:pt>
                <c:pt idx="173">
                  <c:v>9.5458659559280401E-2</c:v>
                </c:pt>
                <c:pt idx="174">
                  <c:v>0.23720254842998401</c:v>
                </c:pt>
                <c:pt idx="175">
                  <c:v>0.172026246425664</c:v>
                </c:pt>
                <c:pt idx="176">
                  <c:v>0.13064099010022301</c:v>
                </c:pt>
                <c:pt idx="177">
                  <c:v>0.17284885812567399</c:v>
                </c:pt>
                <c:pt idx="178">
                  <c:v>0.18491486236667801</c:v>
                </c:pt>
                <c:pt idx="179">
                  <c:v>0.22434394992606199</c:v>
                </c:pt>
                <c:pt idx="180">
                  <c:v>0.11903210627725801</c:v>
                </c:pt>
                <c:pt idx="181">
                  <c:v>0.25085647744648099</c:v>
                </c:pt>
                <c:pt idx="182">
                  <c:v>0.13036741670232399</c:v>
                </c:pt>
                <c:pt idx="183">
                  <c:v>0.108076319973584</c:v>
                </c:pt>
                <c:pt idx="184">
                  <c:v>9.9445999369201496E-2</c:v>
                </c:pt>
                <c:pt idx="185">
                  <c:v>0.21396912263523099</c:v>
                </c:pt>
                <c:pt idx="186">
                  <c:v>0.193659007180815</c:v>
                </c:pt>
                <c:pt idx="187">
                  <c:v>0.18630525150084601</c:v>
                </c:pt>
                <c:pt idx="188">
                  <c:v>0.114482406222166</c:v>
                </c:pt>
                <c:pt idx="189">
                  <c:v>0.124926448305859</c:v>
                </c:pt>
                <c:pt idx="190">
                  <c:v>0.114197536167936</c:v>
                </c:pt>
                <c:pt idx="191">
                  <c:v>0.137357735147843</c:v>
                </c:pt>
                <c:pt idx="192">
                  <c:v>9.43561490967946E-2</c:v>
                </c:pt>
                <c:pt idx="193">
                  <c:v>0.12806874670089599</c:v>
                </c:pt>
                <c:pt idx="194">
                  <c:v>0.17079155496371301</c:v>
                </c:pt>
                <c:pt idx="195">
                  <c:v>8.1384179891798303E-2</c:v>
                </c:pt>
                <c:pt idx="196">
                  <c:v>7.9918877770560295E-2</c:v>
                </c:pt>
                <c:pt idx="197">
                  <c:v>9.5458659559280401E-2</c:v>
                </c:pt>
                <c:pt idx="198">
                  <c:v>0.21293444103772899</c:v>
                </c:pt>
                <c:pt idx="199">
                  <c:v>0.12801422556292899</c:v>
                </c:pt>
                <c:pt idx="200">
                  <c:v>0.22697281702501601</c:v>
                </c:pt>
                <c:pt idx="201">
                  <c:v>0.22348321615115699</c:v>
                </c:pt>
                <c:pt idx="202">
                  <c:v>0.175831712492486</c:v>
                </c:pt>
                <c:pt idx="203">
                  <c:v>0.21787848199693</c:v>
                </c:pt>
                <c:pt idx="204">
                  <c:v>0.236686525696928</c:v>
                </c:pt>
                <c:pt idx="205">
                  <c:v>9.8199574612370596E-2</c:v>
                </c:pt>
                <c:pt idx="206">
                  <c:v>0.113255070639698</c:v>
                </c:pt>
                <c:pt idx="207">
                  <c:v>0.12327375741129599</c:v>
                </c:pt>
                <c:pt idx="208">
                  <c:v>0.12512729771610401</c:v>
                </c:pt>
                <c:pt idx="209">
                  <c:v>0.160108871598171</c:v>
                </c:pt>
                <c:pt idx="210">
                  <c:v>0.119496800864589</c:v>
                </c:pt>
                <c:pt idx="211">
                  <c:v>0.150668638439027</c:v>
                </c:pt>
                <c:pt idx="212">
                  <c:v>0.111962059050091</c:v>
                </c:pt>
                <c:pt idx="213">
                  <c:v>0.16935438951870599</c:v>
                </c:pt>
                <c:pt idx="214">
                  <c:v>9.1573714112100399E-2</c:v>
                </c:pt>
                <c:pt idx="215">
                  <c:v>0.151016275565518</c:v>
                </c:pt>
                <c:pt idx="216">
                  <c:v>0.147468431507676</c:v>
                </c:pt>
                <c:pt idx="217">
                  <c:v>0.16474533719925999</c:v>
                </c:pt>
                <c:pt idx="218">
                  <c:v>0.16573989529010899</c:v>
                </c:pt>
                <c:pt idx="219">
                  <c:v>8.5671133464305896E-2</c:v>
                </c:pt>
                <c:pt idx="220">
                  <c:v>0.122810071040087</c:v>
                </c:pt>
                <c:pt idx="221">
                  <c:v>0.14836230264102701</c:v>
                </c:pt>
                <c:pt idx="222">
                  <c:v>0.132188635188805</c:v>
                </c:pt>
                <c:pt idx="223">
                  <c:v>0.16076438167454901</c:v>
                </c:pt>
                <c:pt idx="224">
                  <c:v>0.12881455395925101</c:v>
                </c:pt>
                <c:pt idx="225">
                  <c:v>0.18359589914090099</c:v>
                </c:pt>
                <c:pt idx="226">
                  <c:v>0.24869438124705101</c:v>
                </c:pt>
                <c:pt idx="227">
                  <c:v>0.131576491938213</c:v>
                </c:pt>
                <c:pt idx="228">
                  <c:v>0.131723024348641</c:v>
                </c:pt>
                <c:pt idx="229">
                  <c:v>0.23002661941614699</c:v>
                </c:pt>
                <c:pt idx="230">
                  <c:v>0.129491371828239</c:v>
                </c:pt>
                <c:pt idx="231">
                  <c:v>0.194565998393359</c:v>
                </c:pt>
                <c:pt idx="232">
                  <c:v>0.19886693807927899</c:v>
                </c:pt>
                <c:pt idx="233">
                  <c:v>0.24793598748744899</c:v>
                </c:pt>
                <c:pt idx="234">
                  <c:v>8.5331673799083907E-2</c:v>
                </c:pt>
                <c:pt idx="235">
                  <c:v>0.11211447338128</c:v>
                </c:pt>
                <c:pt idx="236">
                  <c:v>0.25451562169498398</c:v>
                </c:pt>
                <c:pt idx="237">
                  <c:v>0.216166447530767</c:v>
                </c:pt>
                <c:pt idx="238">
                  <c:v>0.21188911170074401</c:v>
                </c:pt>
                <c:pt idx="239">
                  <c:v>9.5458659559280401E-2</c:v>
                </c:pt>
                <c:pt idx="240">
                  <c:v>0.16536416202527901</c:v>
                </c:pt>
                <c:pt idx="241">
                  <c:v>8.6751134093491097E-2</c:v>
                </c:pt>
                <c:pt idx="242">
                  <c:v>0.122680750742856</c:v>
                </c:pt>
                <c:pt idx="243">
                  <c:v>0.127296122946014</c:v>
                </c:pt>
                <c:pt idx="244">
                  <c:v>9.5458659559280401E-2</c:v>
                </c:pt>
                <c:pt idx="245">
                  <c:v>0.19631597697785499</c:v>
                </c:pt>
                <c:pt idx="246">
                  <c:v>0.111856636739139</c:v>
                </c:pt>
                <c:pt idx="247">
                  <c:v>0.21720829436830899</c:v>
                </c:pt>
                <c:pt idx="248">
                  <c:v>0.13360739352356099</c:v>
                </c:pt>
                <c:pt idx="249">
                  <c:v>0.192101128366228</c:v>
                </c:pt>
                <c:pt idx="250">
                  <c:v>0.212984418718031</c:v>
                </c:pt>
                <c:pt idx="251">
                  <c:v>0.23106392468878501</c:v>
                </c:pt>
                <c:pt idx="252">
                  <c:v>0.13034921924949799</c:v>
                </c:pt>
                <c:pt idx="253">
                  <c:v>0.13804563118402799</c:v>
                </c:pt>
                <c:pt idx="254">
                  <c:v>0.13632779427905101</c:v>
                </c:pt>
                <c:pt idx="255">
                  <c:v>0.23895409380399599</c:v>
                </c:pt>
                <c:pt idx="256">
                  <c:v>0.19019235180371599</c:v>
                </c:pt>
                <c:pt idx="257">
                  <c:v>0.175388382292332</c:v>
                </c:pt>
                <c:pt idx="258">
                  <c:v>9.5458659559280401E-2</c:v>
                </c:pt>
                <c:pt idx="259">
                  <c:v>0.22936672056117899</c:v>
                </c:pt>
                <c:pt idx="260">
                  <c:v>0.18835791939569099</c:v>
                </c:pt>
                <c:pt idx="261">
                  <c:v>9.8079590557071203E-2</c:v>
                </c:pt>
                <c:pt idx="262">
                  <c:v>0.12324007561816699</c:v>
                </c:pt>
                <c:pt idx="263">
                  <c:v>0.217112189844998</c:v>
                </c:pt>
                <c:pt idx="264">
                  <c:v>0.180832625856641</c:v>
                </c:pt>
                <c:pt idx="265">
                  <c:v>9.0379053319969996E-2</c:v>
                </c:pt>
                <c:pt idx="266">
                  <c:v>0.15648243184994801</c:v>
                </c:pt>
                <c:pt idx="267">
                  <c:v>0.18471689974373001</c:v>
                </c:pt>
                <c:pt idx="268">
                  <c:v>9.31195001268528E-2</c:v>
                </c:pt>
                <c:pt idx="269">
                  <c:v>0.171145575469169</c:v>
                </c:pt>
                <c:pt idx="270">
                  <c:v>9.2795950633250496E-2</c:v>
                </c:pt>
                <c:pt idx="271">
                  <c:v>0.189366581846133</c:v>
                </c:pt>
                <c:pt idx="272">
                  <c:v>0.22330727092421199</c:v>
                </c:pt>
                <c:pt idx="273">
                  <c:v>0.183397640612838</c:v>
                </c:pt>
                <c:pt idx="274">
                  <c:v>0.17598863467500001</c:v>
                </c:pt>
                <c:pt idx="275">
                  <c:v>0.13312447604009001</c:v>
                </c:pt>
                <c:pt idx="276">
                  <c:v>0.234362986423304</c:v>
                </c:pt>
                <c:pt idx="277">
                  <c:v>0.20193053893525201</c:v>
                </c:pt>
                <c:pt idx="278">
                  <c:v>0.124032565269541</c:v>
                </c:pt>
                <c:pt idx="279">
                  <c:v>0.204303272744458</c:v>
                </c:pt>
                <c:pt idx="280">
                  <c:v>0.132916407955398</c:v>
                </c:pt>
                <c:pt idx="281">
                  <c:v>0.15277561460042099</c:v>
                </c:pt>
                <c:pt idx="282">
                  <c:v>0.16145943390152701</c:v>
                </c:pt>
                <c:pt idx="283">
                  <c:v>9.1248314426572802E-2</c:v>
                </c:pt>
                <c:pt idx="284">
                  <c:v>0.109312894058124</c:v>
                </c:pt>
                <c:pt idx="285">
                  <c:v>0.153538727618757</c:v>
                </c:pt>
                <c:pt idx="286">
                  <c:v>0.20279616404767201</c:v>
                </c:pt>
                <c:pt idx="287">
                  <c:v>0.16950045814088999</c:v>
                </c:pt>
                <c:pt idx="288">
                  <c:v>0.121706085110691</c:v>
                </c:pt>
                <c:pt idx="289">
                  <c:v>9.4120755542600798E-2</c:v>
                </c:pt>
                <c:pt idx="290">
                  <c:v>0.15844538733529201</c:v>
                </c:pt>
                <c:pt idx="291">
                  <c:v>0.118097424668162</c:v>
                </c:pt>
                <c:pt idx="292">
                  <c:v>9.2428758624412202E-2</c:v>
                </c:pt>
                <c:pt idx="293">
                  <c:v>0.172361251503034</c:v>
                </c:pt>
                <c:pt idx="294">
                  <c:v>0.169399585851846</c:v>
                </c:pt>
                <c:pt idx="295">
                  <c:v>9.1255907035302397E-2</c:v>
                </c:pt>
                <c:pt idx="296">
                  <c:v>9.1963184927039796E-2</c:v>
                </c:pt>
                <c:pt idx="297">
                  <c:v>0.152153279661943</c:v>
                </c:pt>
                <c:pt idx="298">
                  <c:v>0.22023778254323201</c:v>
                </c:pt>
                <c:pt idx="299">
                  <c:v>0.159874649009972</c:v>
                </c:pt>
                <c:pt idx="300">
                  <c:v>8.4952155952128794E-2</c:v>
                </c:pt>
                <c:pt idx="301">
                  <c:v>0.107875783091396</c:v>
                </c:pt>
                <c:pt idx="302">
                  <c:v>0.119121168290338</c:v>
                </c:pt>
                <c:pt idx="303">
                  <c:v>0.15189104338672499</c:v>
                </c:pt>
                <c:pt idx="304">
                  <c:v>8.0759621904560305E-2</c:v>
                </c:pt>
                <c:pt idx="305">
                  <c:v>0.105760469674282</c:v>
                </c:pt>
                <c:pt idx="306">
                  <c:v>0.220732794502636</c:v>
                </c:pt>
                <c:pt idx="307">
                  <c:v>0.17050719221806099</c:v>
                </c:pt>
                <c:pt idx="308">
                  <c:v>0.19316855731701299</c:v>
                </c:pt>
                <c:pt idx="309">
                  <c:v>0.13999289359542599</c:v>
                </c:pt>
                <c:pt idx="310">
                  <c:v>9.5458659559280401E-2</c:v>
                </c:pt>
                <c:pt idx="311">
                  <c:v>0.18908154982876599</c:v>
                </c:pt>
                <c:pt idx="312">
                  <c:v>0.10322053423713599</c:v>
                </c:pt>
                <c:pt idx="313">
                  <c:v>0.17990902937254799</c:v>
                </c:pt>
                <c:pt idx="314">
                  <c:v>0.14702758605149299</c:v>
                </c:pt>
                <c:pt idx="315">
                  <c:v>0.13574213196294299</c:v>
                </c:pt>
                <c:pt idx="316">
                  <c:v>9.3900265492531096E-2</c:v>
                </c:pt>
                <c:pt idx="317">
                  <c:v>0.16269136087935401</c:v>
                </c:pt>
                <c:pt idx="318">
                  <c:v>0.184738703615381</c:v>
                </c:pt>
                <c:pt idx="319">
                  <c:v>0.12230090663524699</c:v>
                </c:pt>
                <c:pt idx="320">
                  <c:v>0.11065478941236</c:v>
                </c:pt>
                <c:pt idx="321">
                  <c:v>0.17469952655260701</c:v>
                </c:pt>
                <c:pt idx="322">
                  <c:v>0.123507140866391</c:v>
                </c:pt>
                <c:pt idx="323">
                  <c:v>8.0049545341804598E-2</c:v>
                </c:pt>
                <c:pt idx="324">
                  <c:v>8.0334048099508795E-2</c:v>
                </c:pt>
                <c:pt idx="325">
                  <c:v>9.5563135181359393E-2</c:v>
                </c:pt>
                <c:pt idx="326">
                  <c:v>0.23859421055371999</c:v>
                </c:pt>
                <c:pt idx="327">
                  <c:v>0.11308996885827501</c:v>
                </c:pt>
                <c:pt idx="328">
                  <c:v>0.18386028122703199</c:v>
                </c:pt>
                <c:pt idx="329">
                  <c:v>0.165331783419187</c:v>
                </c:pt>
                <c:pt idx="330">
                  <c:v>0.17087797087350101</c:v>
                </c:pt>
                <c:pt idx="331">
                  <c:v>0.119684432689161</c:v>
                </c:pt>
                <c:pt idx="332">
                  <c:v>0.170142305272449</c:v>
                </c:pt>
                <c:pt idx="333">
                  <c:v>0.14866148670627499</c:v>
                </c:pt>
                <c:pt idx="334">
                  <c:v>0.178559414310971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A-AC4A-9F61-02EE90E5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7371295"/>
        <c:axId val="1886886079"/>
      </c:lineChart>
      <c:catAx>
        <c:axId val="18873712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886079"/>
        <c:crosses val="autoZero"/>
        <c:auto val="1"/>
        <c:lblAlgn val="ctr"/>
        <c:lblOffset val="100"/>
        <c:noMultiLvlLbl val="0"/>
      </c:catAx>
      <c:valAx>
        <c:axId val="188688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7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123B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'VAV-123B_comparison'!$B$1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'VAV-123B_comparison'!$B$2:$B$336</c:f>
              <c:numCache>
                <c:formatCode>General</c:formatCode>
                <c:ptCount val="335"/>
                <c:pt idx="0">
                  <c:v>0.14465966151426901</c:v>
                </c:pt>
                <c:pt idx="1">
                  <c:v>0.181317995147286</c:v>
                </c:pt>
                <c:pt idx="2">
                  <c:v>0.122786483737353</c:v>
                </c:pt>
                <c:pt idx="3">
                  <c:v>0.109795488479349</c:v>
                </c:pt>
                <c:pt idx="4">
                  <c:v>5.6995256878624702E-2</c:v>
                </c:pt>
                <c:pt idx="5">
                  <c:v>7.20130708508257E-2</c:v>
                </c:pt>
                <c:pt idx="6">
                  <c:v>9.4384231519815995E-2</c:v>
                </c:pt>
                <c:pt idx="7">
                  <c:v>0.153423538581408</c:v>
                </c:pt>
                <c:pt idx="8">
                  <c:v>8.9326333158610702E-2</c:v>
                </c:pt>
                <c:pt idx="9">
                  <c:v>9.5986697136186197E-2</c:v>
                </c:pt>
                <c:pt idx="10">
                  <c:v>0.17292504913759699</c:v>
                </c:pt>
                <c:pt idx="11">
                  <c:v>0.230430966490724</c:v>
                </c:pt>
                <c:pt idx="12">
                  <c:v>0.172612495273749</c:v>
                </c:pt>
                <c:pt idx="13">
                  <c:v>0.173751596484128</c:v>
                </c:pt>
                <c:pt idx="14">
                  <c:v>0.21655566768947401</c:v>
                </c:pt>
                <c:pt idx="15">
                  <c:v>0.17480700845843999</c:v>
                </c:pt>
                <c:pt idx="16">
                  <c:v>0.14462457441979101</c:v>
                </c:pt>
                <c:pt idx="17">
                  <c:v>0.16530305122052599</c:v>
                </c:pt>
                <c:pt idx="18">
                  <c:v>0.13436192012489101</c:v>
                </c:pt>
                <c:pt idx="19">
                  <c:v>0.20534404484746899</c:v>
                </c:pt>
                <c:pt idx="20">
                  <c:v>0.118221258166127</c:v>
                </c:pt>
                <c:pt idx="21">
                  <c:v>0.121210232351808</c:v>
                </c:pt>
                <c:pt idx="22">
                  <c:v>0.20810966329792599</c:v>
                </c:pt>
                <c:pt idx="23">
                  <c:v>0.21175462929934699</c:v>
                </c:pt>
                <c:pt idx="24">
                  <c:v>0.13871526707639401</c:v>
                </c:pt>
                <c:pt idx="25">
                  <c:v>0.12777147586776699</c:v>
                </c:pt>
                <c:pt idx="26">
                  <c:v>7.8288705069358797E-2</c:v>
                </c:pt>
                <c:pt idx="27">
                  <c:v>0.100343339814495</c:v>
                </c:pt>
                <c:pt idx="28">
                  <c:v>0.119887056049229</c:v>
                </c:pt>
                <c:pt idx="29">
                  <c:v>0.167528742634074</c:v>
                </c:pt>
                <c:pt idx="30">
                  <c:v>0.127586014466224</c:v>
                </c:pt>
                <c:pt idx="31">
                  <c:v>0.110830697621603</c:v>
                </c:pt>
                <c:pt idx="32">
                  <c:v>0.10484135248809801</c:v>
                </c:pt>
                <c:pt idx="33">
                  <c:v>0.114708927019697</c:v>
                </c:pt>
                <c:pt idx="34">
                  <c:v>0.13103778570190999</c:v>
                </c:pt>
                <c:pt idx="35">
                  <c:v>0.226137769838862</c:v>
                </c:pt>
                <c:pt idx="36">
                  <c:v>0.134856955809039</c:v>
                </c:pt>
                <c:pt idx="37">
                  <c:v>0.141166902117493</c:v>
                </c:pt>
                <c:pt idx="38">
                  <c:v>0.10199345106060401</c:v>
                </c:pt>
                <c:pt idx="39">
                  <c:v>0.187633332206845</c:v>
                </c:pt>
                <c:pt idx="40">
                  <c:v>0.157718382469967</c:v>
                </c:pt>
                <c:pt idx="41">
                  <c:v>0.12978101777505699</c:v>
                </c:pt>
                <c:pt idx="42">
                  <c:v>0.14948418469371999</c:v>
                </c:pt>
                <c:pt idx="43">
                  <c:v>0.179370017570185</c:v>
                </c:pt>
                <c:pt idx="44">
                  <c:v>0.16844112591513299</c:v>
                </c:pt>
                <c:pt idx="45">
                  <c:v>0.14053299238801301</c:v>
                </c:pt>
                <c:pt idx="46">
                  <c:v>0.11658889376076299</c:v>
                </c:pt>
                <c:pt idx="47">
                  <c:v>0.16958735104061701</c:v>
                </c:pt>
                <c:pt idx="48">
                  <c:v>0.16481808805096401</c:v>
                </c:pt>
                <c:pt idx="49">
                  <c:v>0.186328794358668</c:v>
                </c:pt>
                <c:pt idx="50">
                  <c:v>0.14853467585638</c:v>
                </c:pt>
                <c:pt idx="51">
                  <c:v>7.7251521112612298E-2</c:v>
                </c:pt>
                <c:pt idx="52">
                  <c:v>9.25856701430776E-2</c:v>
                </c:pt>
                <c:pt idx="53">
                  <c:v>0.15821296514356201</c:v>
                </c:pt>
                <c:pt idx="54">
                  <c:v>0.11997391188043301</c:v>
                </c:pt>
                <c:pt idx="55">
                  <c:v>0.16126295659734999</c:v>
                </c:pt>
                <c:pt idx="56">
                  <c:v>9.0811634886070303E-2</c:v>
                </c:pt>
                <c:pt idx="57">
                  <c:v>0.16618159130108401</c:v>
                </c:pt>
                <c:pt idx="58">
                  <c:v>0.16269739570820299</c:v>
                </c:pt>
                <c:pt idx="59">
                  <c:v>0.22693722890239101</c:v>
                </c:pt>
                <c:pt idx="60">
                  <c:v>0.19980103589517401</c:v>
                </c:pt>
                <c:pt idx="61">
                  <c:v>0.20263418089857499</c:v>
                </c:pt>
                <c:pt idx="62">
                  <c:v>0.14372126617809999</c:v>
                </c:pt>
                <c:pt idx="63">
                  <c:v>0.1063778072358</c:v>
                </c:pt>
                <c:pt idx="64">
                  <c:v>0.135014734687643</c:v>
                </c:pt>
                <c:pt idx="65">
                  <c:v>0.21420601413554899</c:v>
                </c:pt>
                <c:pt idx="66">
                  <c:v>0.154900867737159</c:v>
                </c:pt>
                <c:pt idx="67">
                  <c:v>0.127565114175586</c:v>
                </c:pt>
                <c:pt idx="68">
                  <c:v>0.16949291859149401</c:v>
                </c:pt>
                <c:pt idx="69">
                  <c:v>0.13797081131286601</c:v>
                </c:pt>
                <c:pt idx="70">
                  <c:v>0.131541821097831</c:v>
                </c:pt>
                <c:pt idx="71">
                  <c:v>0.205718203118371</c:v>
                </c:pt>
                <c:pt idx="72">
                  <c:v>0.177957136853194</c:v>
                </c:pt>
                <c:pt idx="73">
                  <c:v>0.13202780892505001</c:v>
                </c:pt>
                <c:pt idx="74">
                  <c:v>0.18901535319597501</c:v>
                </c:pt>
                <c:pt idx="75">
                  <c:v>8.1897889836076904E-2</c:v>
                </c:pt>
                <c:pt idx="76">
                  <c:v>0.209861273991332</c:v>
                </c:pt>
                <c:pt idx="77">
                  <c:v>9.2955932348586207E-2</c:v>
                </c:pt>
                <c:pt idx="78">
                  <c:v>0.167042819715781</c:v>
                </c:pt>
                <c:pt idx="79">
                  <c:v>0.19248303455882601</c:v>
                </c:pt>
                <c:pt idx="80">
                  <c:v>0.17555840994299199</c:v>
                </c:pt>
                <c:pt idx="81">
                  <c:v>0.116161663645589</c:v>
                </c:pt>
                <c:pt idx="82">
                  <c:v>0.16380578162217399</c:v>
                </c:pt>
                <c:pt idx="83">
                  <c:v>0.17561264677934901</c:v>
                </c:pt>
                <c:pt idx="84">
                  <c:v>0.19681239380898299</c:v>
                </c:pt>
                <c:pt idx="85">
                  <c:v>0.103751969806628</c:v>
                </c:pt>
                <c:pt idx="86">
                  <c:v>0.108100464119217</c:v>
                </c:pt>
                <c:pt idx="87">
                  <c:v>0.16990986809808001</c:v>
                </c:pt>
                <c:pt idx="88">
                  <c:v>0.210715222386267</c:v>
                </c:pt>
                <c:pt idx="89">
                  <c:v>0.214855561779114</c:v>
                </c:pt>
                <c:pt idx="90">
                  <c:v>0.132167563392634</c:v>
                </c:pt>
                <c:pt idx="91">
                  <c:v>0.16271796996851601</c:v>
                </c:pt>
                <c:pt idx="92">
                  <c:v>0.145729427878664</c:v>
                </c:pt>
                <c:pt idx="93">
                  <c:v>9.7234023831836894E-2</c:v>
                </c:pt>
                <c:pt idx="94">
                  <c:v>0.19977006712280801</c:v>
                </c:pt>
                <c:pt idx="95">
                  <c:v>0.130833729373345</c:v>
                </c:pt>
                <c:pt idx="96">
                  <c:v>0.102875830968121</c:v>
                </c:pt>
                <c:pt idx="97">
                  <c:v>0.155622182756947</c:v>
                </c:pt>
                <c:pt idx="98">
                  <c:v>7.5973267366200303E-2</c:v>
                </c:pt>
                <c:pt idx="99">
                  <c:v>0.121579849591229</c:v>
                </c:pt>
                <c:pt idx="100">
                  <c:v>0.100091607173546</c:v>
                </c:pt>
                <c:pt idx="101">
                  <c:v>0.13476669185370599</c:v>
                </c:pt>
                <c:pt idx="102">
                  <c:v>0.14063934700841599</c:v>
                </c:pt>
                <c:pt idx="103">
                  <c:v>7.59219652504525E-2</c:v>
                </c:pt>
                <c:pt idx="104">
                  <c:v>0.160231140297004</c:v>
                </c:pt>
                <c:pt idx="105">
                  <c:v>0.103844366439375</c:v>
                </c:pt>
                <c:pt idx="106">
                  <c:v>0.148732685072821</c:v>
                </c:pt>
                <c:pt idx="107">
                  <c:v>0.194892103264413</c:v>
                </c:pt>
                <c:pt idx="108">
                  <c:v>0.136687999380358</c:v>
                </c:pt>
                <c:pt idx="109">
                  <c:v>0.18957542518252299</c:v>
                </c:pt>
                <c:pt idx="110">
                  <c:v>0.105580729983907</c:v>
                </c:pt>
                <c:pt idx="111">
                  <c:v>0.174237503820414</c:v>
                </c:pt>
                <c:pt idx="112">
                  <c:v>9.6778976475925704E-2</c:v>
                </c:pt>
                <c:pt idx="113">
                  <c:v>0.20769767788923299</c:v>
                </c:pt>
                <c:pt idx="114">
                  <c:v>0.21099496881263799</c:v>
                </c:pt>
                <c:pt idx="115">
                  <c:v>0.16394130022103001</c:v>
                </c:pt>
                <c:pt idx="116">
                  <c:v>0.151238579321822</c:v>
                </c:pt>
                <c:pt idx="117">
                  <c:v>0.18508856346448299</c:v>
                </c:pt>
                <c:pt idx="118">
                  <c:v>0.103857387676556</c:v>
                </c:pt>
                <c:pt idx="119">
                  <c:v>8.6990036035509102E-2</c:v>
                </c:pt>
                <c:pt idx="120">
                  <c:v>0.124545601422954</c:v>
                </c:pt>
                <c:pt idx="121">
                  <c:v>0.17887671827146201</c:v>
                </c:pt>
                <c:pt idx="122">
                  <c:v>0.101199792692307</c:v>
                </c:pt>
                <c:pt idx="123">
                  <c:v>0.15508130602693601</c:v>
                </c:pt>
                <c:pt idx="124">
                  <c:v>0.17650956734944001</c:v>
                </c:pt>
                <c:pt idx="125">
                  <c:v>0.115249633892198</c:v>
                </c:pt>
                <c:pt idx="126">
                  <c:v>0.192221423923951</c:v>
                </c:pt>
                <c:pt idx="127">
                  <c:v>0.14659377156549999</c:v>
                </c:pt>
                <c:pt idx="128">
                  <c:v>0.20174014049271999</c:v>
                </c:pt>
                <c:pt idx="129">
                  <c:v>0.18457333600529799</c:v>
                </c:pt>
                <c:pt idx="130">
                  <c:v>0.20493968743659299</c:v>
                </c:pt>
                <c:pt idx="131">
                  <c:v>0.16824026699855901</c:v>
                </c:pt>
                <c:pt idx="132">
                  <c:v>0.22007367991967999</c:v>
                </c:pt>
                <c:pt idx="133">
                  <c:v>0.145604324688796</c:v>
                </c:pt>
                <c:pt idx="134">
                  <c:v>0.19327212698134899</c:v>
                </c:pt>
                <c:pt idx="135">
                  <c:v>0.19696665899322599</c:v>
                </c:pt>
                <c:pt idx="136">
                  <c:v>9.8801822145907395E-2</c:v>
                </c:pt>
                <c:pt idx="137">
                  <c:v>0.197907715448181</c:v>
                </c:pt>
                <c:pt idx="138">
                  <c:v>0.21138311567502499</c:v>
                </c:pt>
                <c:pt idx="139">
                  <c:v>8.0744122978307006E-2</c:v>
                </c:pt>
                <c:pt idx="140">
                  <c:v>8.0367133476869995E-2</c:v>
                </c:pt>
                <c:pt idx="141">
                  <c:v>0.17186063363342599</c:v>
                </c:pt>
                <c:pt idx="142">
                  <c:v>0.14438651299632799</c:v>
                </c:pt>
                <c:pt idx="143">
                  <c:v>0.10357214880419501</c:v>
                </c:pt>
                <c:pt idx="144">
                  <c:v>8.7468790609952704E-2</c:v>
                </c:pt>
                <c:pt idx="145">
                  <c:v>0.12349047997698399</c:v>
                </c:pt>
                <c:pt idx="146">
                  <c:v>0.17063373186917899</c:v>
                </c:pt>
                <c:pt idx="147">
                  <c:v>0.15869225729900299</c:v>
                </c:pt>
                <c:pt idx="148">
                  <c:v>0.16772928946791499</c:v>
                </c:pt>
                <c:pt idx="149">
                  <c:v>0.116042081297106</c:v>
                </c:pt>
                <c:pt idx="150">
                  <c:v>0.202503356118057</c:v>
                </c:pt>
                <c:pt idx="151">
                  <c:v>0.20563212564260799</c:v>
                </c:pt>
                <c:pt idx="152">
                  <c:v>0.133689504064089</c:v>
                </c:pt>
                <c:pt idx="153">
                  <c:v>8.8705884892029199E-2</c:v>
                </c:pt>
                <c:pt idx="154">
                  <c:v>0.20411617571453999</c:v>
                </c:pt>
                <c:pt idx="155">
                  <c:v>0.15960776886113301</c:v>
                </c:pt>
                <c:pt idx="156">
                  <c:v>0.155253225490012</c:v>
                </c:pt>
                <c:pt idx="157">
                  <c:v>0.20281781091463799</c:v>
                </c:pt>
                <c:pt idx="158">
                  <c:v>0.190898825104341</c:v>
                </c:pt>
                <c:pt idx="159">
                  <c:v>0.120942315119816</c:v>
                </c:pt>
                <c:pt idx="160">
                  <c:v>0.22214817128693501</c:v>
                </c:pt>
                <c:pt idx="161">
                  <c:v>0.194398390403662</c:v>
                </c:pt>
                <c:pt idx="162">
                  <c:v>0.20104737649816201</c:v>
                </c:pt>
                <c:pt idx="163">
                  <c:v>0.149882484486064</c:v>
                </c:pt>
                <c:pt idx="164">
                  <c:v>0.14826872207767799</c:v>
                </c:pt>
                <c:pt idx="165">
                  <c:v>0.206079478013937</c:v>
                </c:pt>
                <c:pt idx="166">
                  <c:v>8.9542533931731505E-2</c:v>
                </c:pt>
                <c:pt idx="167">
                  <c:v>0.167271117965653</c:v>
                </c:pt>
                <c:pt idx="168">
                  <c:v>9.8376438600845606E-2</c:v>
                </c:pt>
                <c:pt idx="169">
                  <c:v>7.6597675626768696E-2</c:v>
                </c:pt>
                <c:pt idx="170">
                  <c:v>0.11049453388446701</c:v>
                </c:pt>
                <c:pt idx="171">
                  <c:v>0.171895204261306</c:v>
                </c:pt>
                <c:pt idx="172">
                  <c:v>0.13480538123448399</c:v>
                </c:pt>
                <c:pt idx="173">
                  <c:v>0.13792257207819</c:v>
                </c:pt>
                <c:pt idx="174">
                  <c:v>0.13918937790261099</c:v>
                </c:pt>
                <c:pt idx="175">
                  <c:v>0.19017078805624801</c:v>
                </c:pt>
                <c:pt idx="176">
                  <c:v>0.210100002457734</c:v>
                </c:pt>
                <c:pt idx="177">
                  <c:v>9.5269840837596403E-2</c:v>
                </c:pt>
                <c:pt idx="178">
                  <c:v>0.15585085351566999</c:v>
                </c:pt>
                <c:pt idx="179">
                  <c:v>0.209748377675473</c:v>
                </c:pt>
                <c:pt idx="180">
                  <c:v>0.12688913118908199</c:v>
                </c:pt>
                <c:pt idx="181">
                  <c:v>0.19035560215233199</c:v>
                </c:pt>
                <c:pt idx="182">
                  <c:v>0.185411983019133</c:v>
                </c:pt>
                <c:pt idx="183">
                  <c:v>0.145560664848779</c:v>
                </c:pt>
                <c:pt idx="184">
                  <c:v>0.132650018938236</c:v>
                </c:pt>
                <c:pt idx="185">
                  <c:v>0.16083050454845099</c:v>
                </c:pt>
                <c:pt idx="186">
                  <c:v>0.124435841930316</c:v>
                </c:pt>
                <c:pt idx="187">
                  <c:v>0.211863518054522</c:v>
                </c:pt>
                <c:pt idx="188">
                  <c:v>0.15080644449846001</c:v>
                </c:pt>
                <c:pt idx="189">
                  <c:v>0.16745828605466101</c:v>
                </c:pt>
                <c:pt idx="190">
                  <c:v>0.185832600895074</c:v>
                </c:pt>
                <c:pt idx="191">
                  <c:v>0.15688908439123</c:v>
                </c:pt>
                <c:pt idx="192">
                  <c:v>0.14174817103792101</c:v>
                </c:pt>
                <c:pt idx="193">
                  <c:v>0.168455709502322</c:v>
                </c:pt>
                <c:pt idx="194">
                  <c:v>8.1630108955116798E-2</c:v>
                </c:pt>
                <c:pt idx="195">
                  <c:v>9.1461267677486593E-2</c:v>
                </c:pt>
                <c:pt idx="196">
                  <c:v>0.10723971581196801</c:v>
                </c:pt>
                <c:pt idx="197">
                  <c:v>0.107797074752427</c:v>
                </c:pt>
                <c:pt idx="198">
                  <c:v>7.88772073835355E-2</c:v>
                </c:pt>
                <c:pt idx="199">
                  <c:v>0.149202489176881</c:v>
                </c:pt>
                <c:pt idx="200">
                  <c:v>0.13426510318373899</c:v>
                </c:pt>
                <c:pt idx="201">
                  <c:v>0.19322405288689801</c:v>
                </c:pt>
                <c:pt idx="202">
                  <c:v>0.20215694223914801</c:v>
                </c:pt>
                <c:pt idx="203">
                  <c:v>0.17070391861120701</c:v>
                </c:pt>
                <c:pt idx="204">
                  <c:v>0.10872914757315801</c:v>
                </c:pt>
                <c:pt idx="205">
                  <c:v>0.19827029988189901</c:v>
                </c:pt>
                <c:pt idx="206">
                  <c:v>0.11346043033572201</c:v>
                </c:pt>
                <c:pt idx="207">
                  <c:v>0.114406450255226</c:v>
                </c:pt>
                <c:pt idx="208">
                  <c:v>0.168366722504278</c:v>
                </c:pt>
                <c:pt idx="209">
                  <c:v>0.140402521940515</c:v>
                </c:pt>
                <c:pt idx="210">
                  <c:v>0.236809450126163</c:v>
                </c:pt>
                <c:pt idx="211">
                  <c:v>0.17373264417779599</c:v>
                </c:pt>
                <c:pt idx="212">
                  <c:v>0.13916866480788301</c:v>
                </c:pt>
                <c:pt idx="213">
                  <c:v>9.1735576322350798E-2</c:v>
                </c:pt>
                <c:pt idx="214">
                  <c:v>0.104232742400339</c:v>
                </c:pt>
                <c:pt idx="215">
                  <c:v>9.7814118355946403E-2</c:v>
                </c:pt>
                <c:pt idx="216">
                  <c:v>9.3888675570698896E-2</c:v>
                </c:pt>
                <c:pt idx="217">
                  <c:v>0.13129676984038799</c:v>
                </c:pt>
                <c:pt idx="218">
                  <c:v>0.205633609530983</c:v>
                </c:pt>
                <c:pt idx="219">
                  <c:v>0.112826370272916</c:v>
                </c:pt>
                <c:pt idx="220">
                  <c:v>0.10042020138623001</c:v>
                </c:pt>
                <c:pt idx="221">
                  <c:v>0.20842790842579001</c:v>
                </c:pt>
                <c:pt idx="222">
                  <c:v>9.4975952678052006E-2</c:v>
                </c:pt>
                <c:pt idx="223">
                  <c:v>0.20675199663009</c:v>
                </c:pt>
                <c:pt idx="224">
                  <c:v>0.16504888448923799</c:v>
                </c:pt>
                <c:pt idx="225">
                  <c:v>0.10392419158393899</c:v>
                </c:pt>
                <c:pt idx="226">
                  <c:v>0.1476422409092</c:v>
                </c:pt>
                <c:pt idx="227">
                  <c:v>0.17527402778899401</c:v>
                </c:pt>
                <c:pt idx="228">
                  <c:v>0.106523085136864</c:v>
                </c:pt>
                <c:pt idx="229">
                  <c:v>0.16597053529102099</c:v>
                </c:pt>
                <c:pt idx="230">
                  <c:v>0.177713180704861</c:v>
                </c:pt>
                <c:pt idx="231">
                  <c:v>0.121737977184232</c:v>
                </c:pt>
                <c:pt idx="232">
                  <c:v>0.19658694089329401</c:v>
                </c:pt>
                <c:pt idx="233">
                  <c:v>0.22514447491194001</c:v>
                </c:pt>
                <c:pt idx="234">
                  <c:v>0.187548742450172</c:v>
                </c:pt>
                <c:pt idx="235">
                  <c:v>0.106702154158566</c:v>
                </c:pt>
                <c:pt idx="236">
                  <c:v>0.166564984151331</c:v>
                </c:pt>
                <c:pt idx="237">
                  <c:v>0.12916406304293099</c:v>
                </c:pt>
                <c:pt idx="238">
                  <c:v>0.13179670538610899</c:v>
                </c:pt>
                <c:pt idx="239">
                  <c:v>0.105784631867686</c:v>
                </c:pt>
                <c:pt idx="240">
                  <c:v>0.19334681111881599</c:v>
                </c:pt>
                <c:pt idx="241">
                  <c:v>0.205701707961191</c:v>
                </c:pt>
                <c:pt idx="242">
                  <c:v>0.175007419639122</c:v>
                </c:pt>
                <c:pt idx="243">
                  <c:v>0.101393635129103</c:v>
                </c:pt>
                <c:pt idx="244">
                  <c:v>7.1819083338255901E-2</c:v>
                </c:pt>
                <c:pt idx="245">
                  <c:v>0.10104079213433</c:v>
                </c:pt>
                <c:pt idx="246">
                  <c:v>0.142356268079987</c:v>
                </c:pt>
                <c:pt idx="247">
                  <c:v>9.9231849942250205E-2</c:v>
                </c:pt>
                <c:pt idx="248">
                  <c:v>0.16416256659755099</c:v>
                </c:pt>
                <c:pt idx="249">
                  <c:v>0.22531481898730499</c:v>
                </c:pt>
                <c:pt idx="250">
                  <c:v>0.14241456544434999</c:v>
                </c:pt>
                <c:pt idx="251">
                  <c:v>0.16690814745421001</c:v>
                </c:pt>
                <c:pt idx="252">
                  <c:v>0.15977211932827701</c:v>
                </c:pt>
                <c:pt idx="253">
                  <c:v>0.11799303821847899</c:v>
                </c:pt>
                <c:pt idx="254">
                  <c:v>0.15314954917641299</c:v>
                </c:pt>
                <c:pt idx="255">
                  <c:v>0.19785811047938101</c:v>
                </c:pt>
                <c:pt idx="256">
                  <c:v>0.123439710319313</c:v>
                </c:pt>
                <c:pt idx="257">
                  <c:v>0.14082953586636801</c:v>
                </c:pt>
                <c:pt idx="258">
                  <c:v>0.237058088986035</c:v>
                </c:pt>
                <c:pt idx="259">
                  <c:v>0.190631298068343</c:v>
                </c:pt>
                <c:pt idx="260">
                  <c:v>0.12514264812567999</c:v>
                </c:pt>
                <c:pt idx="261">
                  <c:v>0.153450300669733</c:v>
                </c:pt>
                <c:pt idx="262">
                  <c:v>0.15566999033534601</c:v>
                </c:pt>
                <c:pt idx="263">
                  <c:v>0.14965404138107699</c:v>
                </c:pt>
                <c:pt idx="264">
                  <c:v>9.9993049109183593E-2</c:v>
                </c:pt>
                <c:pt idx="265">
                  <c:v>0.189522091107554</c:v>
                </c:pt>
                <c:pt idx="266">
                  <c:v>0.19351690977717101</c:v>
                </c:pt>
                <c:pt idx="267">
                  <c:v>9.9130807366527504E-2</c:v>
                </c:pt>
                <c:pt idx="268">
                  <c:v>0.153731865674162</c:v>
                </c:pt>
                <c:pt idx="269">
                  <c:v>7.3476254968985105E-2</c:v>
                </c:pt>
                <c:pt idx="270">
                  <c:v>0.19007779941959299</c:v>
                </c:pt>
                <c:pt idx="271">
                  <c:v>8.2912508887338796E-2</c:v>
                </c:pt>
                <c:pt idx="272">
                  <c:v>0.15689549796597699</c:v>
                </c:pt>
                <c:pt idx="273">
                  <c:v>0.143966729203161</c:v>
                </c:pt>
                <c:pt idx="274">
                  <c:v>0.16672527676523599</c:v>
                </c:pt>
                <c:pt idx="275">
                  <c:v>0.16365029929805899</c:v>
                </c:pt>
                <c:pt idx="276">
                  <c:v>0.109516242228118</c:v>
                </c:pt>
                <c:pt idx="277">
                  <c:v>0.11992285622922</c:v>
                </c:pt>
                <c:pt idx="278">
                  <c:v>0.147829639589249</c:v>
                </c:pt>
                <c:pt idx="279">
                  <c:v>0.22975772269361699</c:v>
                </c:pt>
                <c:pt idx="280">
                  <c:v>0.13067426021421299</c:v>
                </c:pt>
                <c:pt idx="281">
                  <c:v>0.16132013908013801</c:v>
                </c:pt>
                <c:pt idx="282">
                  <c:v>0.122299642431472</c:v>
                </c:pt>
                <c:pt idx="283">
                  <c:v>0.18926996411216901</c:v>
                </c:pt>
                <c:pt idx="284">
                  <c:v>0.16019296319485801</c:v>
                </c:pt>
                <c:pt idx="285">
                  <c:v>0.20177514470415001</c:v>
                </c:pt>
                <c:pt idx="286">
                  <c:v>0.111365625333236</c:v>
                </c:pt>
                <c:pt idx="287">
                  <c:v>0.164506940795246</c:v>
                </c:pt>
                <c:pt idx="288">
                  <c:v>0.208972332836067</c:v>
                </c:pt>
                <c:pt idx="289">
                  <c:v>0.14446029982296901</c:v>
                </c:pt>
                <c:pt idx="290">
                  <c:v>8.2995540648550498E-2</c:v>
                </c:pt>
                <c:pt idx="291">
                  <c:v>0.19817444032545101</c:v>
                </c:pt>
                <c:pt idx="292">
                  <c:v>0.154264538022025</c:v>
                </c:pt>
                <c:pt idx="293">
                  <c:v>0.119524736529974</c:v>
                </c:pt>
                <c:pt idx="294">
                  <c:v>0.17412924118621201</c:v>
                </c:pt>
                <c:pt idx="295">
                  <c:v>8.4626600414417802E-2</c:v>
                </c:pt>
                <c:pt idx="296">
                  <c:v>0.15096874330924401</c:v>
                </c:pt>
                <c:pt idx="297">
                  <c:v>0.102881453381023</c:v>
                </c:pt>
                <c:pt idx="298">
                  <c:v>0.163934261435421</c:v>
                </c:pt>
                <c:pt idx="299">
                  <c:v>0.16663242981269599</c:v>
                </c:pt>
                <c:pt idx="300">
                  <c:v>0.115677641140045</c:v>
                </c:pt>
                <c:pt idx="301">
                  <c:v>0.20901972145749401</c:v>
                </c:pt>
                <c:pt idx="302">
                  <c:v>0.14448205129970801</c:v>
                </c:pt>
                <c:pt idx="303">
                  <c:v>0.206574143008418</c:v>
                </c:pt>
                <c:pt idx="304">
                  <c:v>0.23006832067918401</c:v>
                </c:pt>
                <c:pt idx="305">
                  <c:v>0.13460702403744201</c:v>
                </c:pt>
                <c:pt idx="306">
                  <c:v>0.139637601562178</c:v>
                </c:pt>
                <c:pt idx="307">
                  <c:v>0.14998298143865099</c:v>
                </c:pt>
                <c:pt idx="308">
                  <c:v>0.23459432019082299</c:v>
                </c:pt>
                <c:pt idx="309">
                  <c:v>0.21475902256450699</c:v>
                </c:pt>
                <c:pt idx="310">
                  <c:v>0.176120117249455</c:v>
                </c:pt>
                <c:pt idx="311">
                  <c:v>0.1670300458175</c:v>
                </c:pt>
                <c:pt idx="312">
                  <c:v>8.72783280099904E-2</c:v>
                </c:pt>
                <c:pt idx="313">
                  <c:v>0.15614434120250001</c:v>
                </c:pt>
                <c:pt idx="314">
                  <c:v>0.168359409572129</c:v>
                </c:pt>
                <c:pt idx="315">
                  <c:v>0.131600363646941</c:v>
                </c:pt>
                <c:pt idx="316">
                  <c:v>0.15811471684461201</c:v>
                </c:pt>
                <c:pt idx="317">
                  <c:v>0.154083588332185</c:v>
                </c:pt>
                <c:pt idx="318">
                  <c:v>0.15904114468965599</c:v>
                </c:pt>
                <c:pt idx="319">
                  <c:v>0.208345214557738</c:v>
                </c:pt>
                <c:pt idx="320">
                  <c:v>0.17736471273849799</c:v>
                </c:pt>
                <c:pt idx="321">
                  <c:v>0.15155341725603499</c:v>
                </c:pt>
                <c:pt idx="322">
                  <c:v>0.218452271373936</c:v>
                </c:pt>
                <c:pt idx="323">
                  <c:v>0.15995095134782</c:v>
                </c:pt>
                <c:pt idx="324">
                  <c:v>0.182010795267082</c:v>
                </c:pt>
                <c:pt idx="325">
                  <c:v>0.22919511890743499</c:v>
                </c:pt>
                <c:pt idx="326">
                  <c:v>0.119364742666645</c:v>
                </c:pt>
                <c:pt idx="327">
                  <c:v>0.15328697752384501</c:v>
                </c:pt>
                <c:pt idx="328">
                  <c:v>0.22838817788976501</c:v>
                </c:pt>
                <c:pt idx="329">
                  <c:v>0.15150239280314001</c:v>
                </c:pt>
                <c:pt idx="330">
                  <c:v>0.168519506330913</c:v>
                </c:pt>
                <c:pt idx="331">
                  <c:v>0.160134735833698</c:v>
                </c:pt>
                <c:pt idx="332">
                  <c:v>0.102019723558628</c:v>
                </c:pt>
                <c:pt idx="333">
                  <c:v>0.190241775297848</c:v>
                </c:pt>
                <c:pt idx="334">
                  <c:v>0.181232591231727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5-434B-8D6B-1DCF0E041688}"/>
            </c:ext>
          </c:extLst>
        </c:ser>
        <c:ser>
          <c:idx val="1"/>
          <c:order val="1"/>
          <c:tx>
            <c:strRef>
              <c:f>'VAV-123B_comparison'!$C$1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'VAV-123B_comparison'!$C$2:$C$336</c:f>
              <c:numCache>
                <c:formatCode>General</c:formatCode>
                <c:ptCount val="335"/>
                <c:pt idx="0">
                  <c:v>0.13991264239406601</c:v>
                </c:pt>
                <c:pt idx="1">
                  <c:v>0.17488573761949699</c:v>
                </c:pt>
                <c:pt idx="2">
                  <c:v>9.8513958114027203E-2</c:v>
                </c:pt>
                <c:pt idx="3">
                  <c:v>9.4508837087379796E-2</c:v>
                </c:pt>
                <c:pt idx="4">
                  <c:v>8.2152935640652E-2</c:v>
                </c:pt>
                <c:pt idx="5">
                  <c:v>8.5801768704476297E-2</c:v>
                </c:pt>
                <c:pt idx="6">
                  <c:v>0.134607980975924</c:v>
                </c:pt>
                <c:pt idx="7">
                  <c:v>0.206488122411084</c:v>
                </c:pt>
                <c:pt idx="8">
                  <c:v>0.11682440679770401</c:v>
                </c:pt>
                <c:pt idx="9">
                  <c:v>0.137102377344821</c:v>
                </c:pt>
                <c:pt idx="10">
                  <c:v>0.227910800971108</c:v>
                </c:pt>
                <c:pt idx="11">
                  <c:v>0.26247503914354697</c:v>
                </c:pt>
                <c:pt idx="12">
                  <c:v>0.19413397412139799</c:v>
                </c:pt>
                <c:pt idx="13">
                  <c:v>0.205444975123453</c:v>
                </c:pt>
                <c:pt idx="14">
                  <c:v>0.25282993858083103</c:v>
                </c:pt>
                <c:pt idx="15">
                  <c:v>0.161300015357352</c:v>
                </c:pt>
                <c:pt idx="16">
                  <c:v>0.127270206839462</c:v>
                </c:pt>
                <c:pt idx="17">
                  <c:v>0.14561843793045801</c:v>
                </c:pt>
                <c:pt idx="18">
                  <c:v>0.12044631203577701</c:v>
                </c:pt>
                <c:pt idx="19">
                  <c:v>0.217728598047533</c:v>
                </c:pt>
                <c:pt idx="20">
                  <c:v>9.8448256429544898E-2</c:v>
                </c:pt>
                <c:pt idx="21">
                  <c:v>0.119289438285281</c:v>
                </c:pt>
                <c:pt idx="22">
                  <c:v>0.23128497932957001</c:v>
                </c:pt>
                <c:pt idx="23">
                  <c:v>0.208463891517885</c:v>
                </c:pt>
                <c:pt idx="24">
                  <c:v>0.10175140978731</c:v>
                </c:pt>
                <c:pt idx="25">
                  <c:v>0.104409619314243</c:v>
                </c:pt>
                <c:pt idx="26">
                  <c:v>8.2451613157913203E-2</c:v>
                </c:pt>
                <c:pt idx="27">
                  <c:v>9.2268036799910996E-2</c:v>
                </c:pt>
                <c:pt idx="28">
                  <c:v>0.11923706750748</c:v>
                </c:pt>
                <c:pt idx="29">
                  <c:v>0.16979012298776799</c:v>
                </c:pt>
                <c:pt idx="30">
                  <c:v>0.12948499836024799</c:v>
                </c:pt>
                <c:pt idx="31">
                  <c:v>0.13824415337097901</c:v>
                </c:pt>
                <c:pt idx="32">
                  <c:v>0.136114175530715</c:v>
                </c:pt>
                <c:pt idx="33">
                  <c:v>0.147894781068621</c:v>
                </c:pt>
                <c:pt idx="34">
                  <c:v>0.168202909432696</c:v>
                </c:pt>
                <c:pt idx="35">
                  <c:v>0.25786893687204598</c:v>
                </c:pt>
                <c:pt idx="36">
                  <c:v>0.15385462491964899</c:v>
                </c:pt>
                <c:pt idx="37">
                  <c:v>0.170840885860474</c:v>
                </c:pt>
                <c:pt idx="38">
                  <c:v>0.13630858875778201</c:v>
                </c:pt>
                <c:pt idx="39">
                  <c:v>0.243171106461232</c:v>
                </c:pt>
                <c:pt idx="40">
                  <c:v>0.164150187294649</c:v>
                </c:pt>
                <c:pt idx="41">
                  <c:v>0.125308898139287</c:v>
                </c:pt>
                <c:pt idx="42">
                  <c:v>0.159426829364574</c:v>
                </c:pt>
                <c:pt idx="43">
                  <c:v>0.18841706241703299</c:v>
                </c:pt>
                <c:pt idx="44">
                  <c:v>0.161833044107348</c:v>
                </c:pt>
                <c:pt idx="45">
                  <c:v>0.117366350550591</c:v>
                </c:pt>
                <c:pt idx="46">
                  <c:v>0.107718663450021</c:v>
                </c:pt>
                <c:pt idx="47">
                  <c:v>0.173023569899178</c:v>
                </c:pt>
                <c:pt idx="48">
                  <c:v>0.16738334236741301</c:v>
                </c:pt>
                <c:pt idx="49">
                  <c:v>0.18669933294427399</c:v>
                </c:pt>
                <c:pt idx="50">
                  <c:v>0.141319094825647</c:v>
                </c:pt>
                <c:pt idx="51">
                  <c:v>8.2152935640652E-2</c:v>
                </c:pt>
                <c:pt idx="52">
                  <c:v>9.7929709053339503E-2</c:v>
                </c:pt>
                <c:pt idx="53">
                  <c:v>0.17497477669178199</c:v>
                </c:pt>
                <c:pt idx="54">
                  <c:v>0.13719582294836499</c:v>
                </c:pt>
                <c:pt idx="55">
                  <c:v>0.19925939014181299</c:v>
                </c:pt>
                <c:pt idx="56">
                  <c:v>0.11879455638980101</c:v>
                </c:pt>
                <c:pt idx="57">
                  <c:v>0.21169013528443201</c:v>
                </c:pt>
                <c:pt idx="58">
                  <c:v>0.19950573786940901</c:v>
                </c:pt>
                <c:pt idx="59">
                  <c:v>0.26810096981307102</c:v>
                </c:pt>
                <c:pt idx="60">
                  <c:v>0.23424068911766199</c:v>
                </c:pt>
                <c:pt idx="61">
                  <c:v>0.22604310585121201</c:v>
                </c:pt>
                <c:pt idx="62">
                  <c:v>0.146227369469832</c:v>
                </c:pt>
                <c:pt idx="63">
                  <c:v>0.104277834239423</c:v>
                </c:pt>
                <c:pt idx="64">
                  <c:v>0.14024645725813001</c:v>
                </c:pt>
                <c:pt idx="65">
                  <c:v>0.21632851695678201</c:v>
                </c:pt>
                <c:pt idx="66">
                  <c:v>0.119953178409457</c:v>
                </c:pt>
                <c:pt idx="67">
                  <c:v>0.11534244887277099</c:v>
                </c:pt>
                <c:pt idx="68">
                  <c:v>0.16035552663694499</c:v>
                </c:pt>
                <c:pt idx="69">
                  <c:v>0.111008212047782</c:v>
                </c:pt>
                <c:pt idx="70">
                  <c:v>0.121769292103273</c:v>
                </c:pt>
                <c:pt idx="71">
                  <c:v>0.19952412540223699</c:v>
                </c:pt>
                <c:pt idx="72">
                  <c:v>0.1474877333631</c:v>
                </c:pt>
                <c:pt idx="73">
                  <c:v>0.109064500475045</c:v>
                </c:pt>
                <c:pt idx="74">
                  <c:v>0.181150948056917</c:v>
                </c:pt>
                <c:pt idx="75">
                  <c:v>9.8127117570778799E-2</c:v>
                </c:pt>
                <c:pt idx="76">
                  <c:v>0.20000610852713399</c:v>
                </c:pt>
                <c:pt idx="77">
                  <c:v>9.4134683263366797E-2</c:v>
                </c:pt>
                <c:pt idx="78">
                  <c:v>0.18619951430608001</c:v>
                </c:pt>
                <c:pt idx="79">
                  <c:v>0.24169652970958599</c:v>
                </c:pt>
                <c:pt idx="80">
                  <c:v>0.203567935875619</c:v>
                </c:pt>
                <c:pt idx="81">
                  <c:v>0.13895276644031501</c:v>
                </c:pt>
                <c:pt idx="82">
                  <c:v>0.19650702018083999</c:v>
                </c:pt>
                <c:pt idx="83">
                  <c:v>0.21578399419479899</c:v>
                </c:pt>
                <c:pt idx="84">
                  <c:v>0.23579538789426499</c:v>
                </c:pt>
                <c:pt idx="85">
                  <c:v>0.11869307462855801</c:v>
                </c:pt>
                <c:pt idx="86">
                  <c:v>0.138236748905746</c:v>
                </c:pt>
                <c:pt idx="87">
                  <c:v>0.19929540954446601</c:v>
                </c:pt>
                <c:pt idx="88">
                  <c:v>0.236027756232143</c:v>
                </c:pt>
                <c:pt idx="89">
                  <c:v>0.211549691526533</c:v>
                </c:pt>
                <c:pt idx="90">
                  <c:v>0.100326021635044</c:v>
                </c:pt>
                <c:pt idx="91">
                  <c:v>0.13823453741257799</c:v>
                </c:pt>
                <c:pt idx="92">
                  <c:v>0.12111379739837901</c:v>
                </c:pt>
                <c:pt idx="93">
                  <c:v>9.8127117570778799E-2</c:v>
                </c:pt>
                <c:pt idx="94">
                  <c:v>0.199674832878041</c:v>
                </c:pt>
                <c:pt idx="95">
                  <c:v>9.8900388522333404E-2</c:v>
                </c:pt>
                <c:pt idx="96">
                  <c:v>9.4030864056737495E-2</c:v>
                </c:pt>
                <c:pt idx="97">
                  <c:v>0.13828955040096</c:v>
                </c:pt>
                <c:pt idx="98">
                  <c:v>8.5656728794588494E-2</c:v>
                </c:pt>
                <c:pt idx="99">
                  <c:v>0.100996180733676</c:v>
                </c:pt>
                <c:pt idx="100">
                  <c:v>9.2440838183070403E-2</c:v>
                </c:pt>
                <c:pt idx="101">
                  <c:v>0.112420416828879</c:v>
                </c:pt>
                <c:pt idx="102">
                  <c:v>0.15738851686279101</c:v>
                </c:pt>
                <c:pt idx="103">
                  <c:v>0.11313366793238</c:v>
                </c:pt>
                <c:pt idx="104">
                  <c:v>0.203236535103203</c:v>
                </c:pt>
                <c:pt idx="105">
                  <c:v>0.13610007008195199</c:v>
                </c:pt>
                <c:pt idx="106">
                  <c:v>0.19209710768937199</c:v>
                </c:pt>
                <c:pt idx="107">
                  <c:v>0.23868426770837001</c:v>
                </c:pt>
                <c:pt idx="108">
                  <c:v>0.163927973097617</c:v>
                </c:pt>
                <c:pt idx="109">
                  <c:v>0.23015482483434499</c:v>
                </c:pt>
                <c:pt idx="110">
                  <c:v>0.11762455415312401</c:v>
                </c:pt>
                <c:pt idx="111">
                  <c:v>0.19319985059060299</c:v>
                </c:pt>
                <c:pt idx="112">
                  <c:v>9.8705857851285606E-2</c:v>
                </c:pt>
                <c:pt idx="113">
                  <c:v>0.221622060901005</c:v>
                </c:pt>
                <c:pt idx="114">
                  <c:v>0.20064232321369099</c:v>
                </c:pt>
                <c:pt idx="115">
                  <c:v>0.132385796731113</c:v>
                </c:pt>
                <c:pt idx="116">
                  <c:v>0.138664090792774</c:v>
                </c:pt>
                <c:pt idx="117">
                  <c:v>0.17644410360486901</c:v>
                </c:pt>
                <c:pt idx="118">
                  <c:v>8.2152935640652E-2</c:v>
                </c:pt>
                <c:pt idx="119">
                  <c:v>8.7477662950694299E-2</c:v>
                </c:pt>
                <c:pt idx="120">
                  <c:v>0.122528397065613</c:v>
                </c:pt>
                <c:pt idx="121">
                  <c:v>0.17155819935911601</c:v>
                </c:pt>
                <c:pt idx="122">
                  <c:v>9.28023902607365E-2</c:v>
                </c:pt>
                <c:pt idx="123">
                  <c:v>0.14146789449993599</c:v>
                </c:pt>
                <c:pt idx="124">
                  <c:v>0.15245469155278099</c:v>
                </c:pt>
                <c:pt idx="125">
                  <c:v>0.100067084432357</c:v>
                </c:pt>
                <c:pt idx="126">
                  <c:v>0.18759664289071201</c:v>
                </c:pt>
                <c:pt idx="127">
                  <c:v>0.13567360725310601</c:v>
                </c:pt>
                <c:pt idx="128">
                  <c:v>0.20345546863656999</c:v>
                </c:pt>
                <c:pt idx="129">
                  <c:v>0.16600634921195001</c:v>
                </c:pt>
                <c:pt idx="130">
                  <c:v>0.182410213683839</c:v>
                </c:pt>
                <c:pt idx="131">
                  <c:v>0.13156325251416101</c:v>
                </c:pt>
                <c:pt idx="132">
                  <c:v>0.200995604233523</c:v>
                </c:pt>
                <c:pt idx="133">
                  <c:v>0.100668461744957</c:v>
                </c:pt>
                <c:pt idx="134">
                  <c:v>0.16285998949543001</c:v>
                </c:pt>
                <c:pt idx="135">
                  <c:v>0.162746656458122</c:v>
                </c:pt>
                <c:pt idx="136">
                  <c:v>9.8127117570778799E-2</c:v>
                </c:pt>
                <c:pt idx="137">
                  <c:v>0.188397753551036</c:v>
                </c:pt>
                <c:pt idx="138">
                  <c:v>0.190633080583999</c:v>
                </c:pt>
                <c:pt idx="139">
                  <c:v>8.2152935640652E-2</c:v>
                </c:pt>
                <c:pt idx="140">
                  <c:v>9.3137712631013794E-2</c:v>
                </c:pt>
                <c:pt idx="141">
                  <c:v>0.13810487669255</c:v>
                </c:pt>
                <c:pt idx="142">
                  <c:v>0.108265619805939</c:v>
                </c:pt>
                <c:pt idx="143">
                  <c:v>8.2152935640652E-2</c:v>
                </c:pt>
                <c:pt idx="144">
                  <c:v>8.7344993258060805E-2</c:v>
                </c:pt>
                <c:pt idx="145">
                  <c:v>0.11302621046335</c:v>
                </c:pt>
                <c:pt idx="146">
                  <c:v>0.15588333977834601</c:v>
                </c:pt>
                <c:pt idx="147">
                  <c:v>0.13919143056504599</c:v>
                </c:pt>
                <c:pt idx="148">
                  <c:v>0.141602827104227</c:v>
                </c:pt>
                <c:pt idx="149">
                  <c:v>9.9659278276234997E-2</c:v>
                </c:pt>
                <c:pt idx="150">
                  <c:v>0.20231374263478799</c:v>
                </c:pt>
                <c:pt idx="151">
                  <c:v>0.172350691658682</c:v>
                </c:pt>
                <c:pt idx="152">
                  <c:v>8.4227236802116995E-2</c:v>
                </c:pt>
                <c:pt idx="153">
                  <c:v>9.8127117570778799E-2</c:v>
                </c:pt>
                <c:pt idx="154">
                  <c:v>0.17785268214997199</c:v>
                </c:pt>
                <c:pt idx="155">
                  <c:v>0.109237098811389</c:v>
                </c:pt>
                <c:pt idx="156">
                  <c:v>0.117073851555447</c:v>
                </c:pt>
                <c:pt idx="157">
                  <c:v>0.173662832203509</c:v>
                </c:pt>
                <c:pt idx="158">
                  <c:v>0.14923091980036801</c:v>
                </c:pt>
                <c:pt idx="159">
                  <c:v>9.8127117570778799E-2</c:v>
                </c:pt>
                <c:pt idx="160">
                  <c:v>0.20368541139919499</c:v>
                </c:pt>
                <c:pt idx="161">
                  <c:v>0.15287863852161099</c:v>
                </c:pt>
                <c:pt idx="162">
                  <c:v>0.16038843475865799</c:v>
                </c:pt>
                <c:pt idx="163">
                  <c:v>9.9765405024122802E-2</c:v>
                </c:pt>
                <c:pt idx="164">
                  <c:v>0.120690724420542</c:v>
                </c:pt>
                <c:pt idx="165">
                  <c:v>0.198882738231207</c:v>
                </c:pt>
                <c:pt idx="166">
                  <c:v>9.4470158350466404E-2</c:v>
                </c:pt>
                <c:pt idx="167">
                  <c:v>0.15229008166722699</c:v>
                </c:pt>
                <c:pt idx="168">
                  <c:v>8.2152935640652E-2</c:v>
                </c:pt>
                <c:pt idx="169">
                  <c:v>8.4704012681231802E-2</c:v>
                </c:pt>
                <c:pt idx="170">
                  <c:v>0.110193823661507</c:v>
                </c:pt>
                <c:pt idx="171">
                  <c:v>0.17108467821013501</c:v>
                </c:pt>
                <c:pt idx="172">
                  <c:v>0.114589504115801</c:v>
                </c:pt>
                <c:pt idx="173">
                  <c:v>0.132106515828538</c:v>
                </c:pt>
                <c:pt idx="174">
                  <c:v>0.15981488760998</c:v>
                </c:pt>
                <c:pt idx="175">
                  <c:v>0.233798870241469</c:v>
                </c:pt>
                <c:pt idx="176">
                  <c:v>0.24514335186039199</c:v>
                </c:pt>
                <c:pt idx="177">
                  <c:v>0.10505227482431501</c:v>
                </c:pt>
                <c:pt idx="178">
                  <c:v>0.18325080638555599</c:v>
                </c:pt>
                <c:pt idx="179">
                  <c:v>0.24358339940753301</c:v>
                </c:pt>
                <c:pt idx="180">
                  <c:v>0.13879990438055101</c:v>
                </c:pt>
                <c:pt idx="181">
                  <c:v>0.22927235512175501</c:v>
                </c:pt>
                <c:pt idx="182">
                  <c:v>0.19513197738361299</c:v>
                </c:pt>
                <c:pt idx="183">
                  <c:v>0.13124200712647699</c:v>
                </c:pt>
                <c:pt idx="184">
                  <c:v>0.122322204834263</c:v>
                </c:pt>
                <c:pt idx="185">
                  <c:v>0.146789890383591</c:v>
                </c:pt>
                <c:pt idx="186">
                  <c:v>0.111198720635948</c:v>
                </c:pt>
                <c:pt idx="187">
                  <c:v>0.213707690568326</c:v>
                </c:pt>
                <c:pt idx="188">
                  <c:v>0.133148898328489</c:v>
                </c:pt>
                <c:pt idx="189">
                  <c:v>0.16357365841191901</c:v>
                </c:pt>
                <c:pt idx="190">
                  <c:v>0.180651829261751</c:v>
                </c:pt>
                <c:pt idx="191">
                  <c:v>0.12876275209140101</c:v>
                </c:pt>
                <c:pt idx="192">
                  <c:v>0.12797931290369099</c:v>
                </c:pt>
                <c:pt idx="193">
                  <c:v>0.16079543461498899</c:v>
                </c:pt>
                <c:pt idx="194">
                  <c:v>8.2152935640652E-2</c:v>
                </c:pt>
                <c:pt idx="195">
                  <c:v>8.3796579556089504E-2</c:v>
                </c:pt>
                <c:pt idx="196">
                  <c:v>9.5233290743827706E-2</c:v>
                </c:pt>
                <c:pt idx="197">
                  <c:v>0.11068146425189</c:v>
                </c:pt>
                <c:pt idx="198">
                  <c:v>0.103949540984645</c:v>
                </c:pt>
                <c:pt idx="199">
                  <c:v>0.184675476743071</c:v>
                </c:pt>
                <c:pt idx="200">
                  <c:v>0.16193326024374399</c:v>
                </c:pt>
                <c:pt idx="201">
                  <c:v>0.23261810914695299</c:v>
                </c:pt>
                <c:pt idx="202">
                  <c:v>0.223138677800028</c:v>
                </c:pt>
                <c:pt idx="203">
                  <c:v>0.17316362206034699</c:v>
                </c:pt>
                <c:pt idx="204">
                  <c:v>0.117389674578411</c:v>
                </c:pt>
                <c:pt idx="205">
                  <c:v>0.23473684220298099</c:v>
                </c:pt>
                <c:pt idx="206">
                  <c:v>0.10625811634089299</c:v>
                </c:pt>
                <c:pt idx="207">
                  <c:v>0.120839596939465</c:v>
                </c:pt>
                <c:pt idx="208">
                  <c:v>0.16373994361218999</c:v>
                </c:pt>
                <c:pt idx="209">
                  <c:v>0.12888396718188899</c:v>
                </c:pt>
                <c:pt idx="210">
                  <c:v>0.25010829711388999</c:v>
                </c:pt>
                <c:pt idx="211">
                  <c:v>0.14515996257282501</c:v>
                </c:pt>
                <c:pt idx="212">
                  <c:v>0.118947488766056</c:v>
                </c:pt>
                <c:pt idx="213">
                  <c:v>8.3924755847603394E-2</c:v>
                </c:pt>
                <c:pt idx="214">
                  <c:v>9.1752089535542605E-2</c:v>
                </c:pt>
                <c:pt idx="215">
                  <c:v>8.42186860071477E-2</c:v>
                </c:pt>
                <c:pt idx="216">
                  <c:v>9.0127236593391905E-2</c:v>
                </c:pt>
                <c:pt idx="217">
                  <c:v>0.13546440127182099</c:v>
                </c:pt>
                <c:pt idx="218">
                  <c:v>0.22026143337753001</c:v>
                </c:pt>
                <c:pt idx="219">
                  <c:v>8.6321919893571394E-2</c:v>
                </c:pt>
                <c:pt idx="220">
                  <c:v>9.8727277618128398E-2</c:v>
                </c:pt>
                <c:pt idx="221">
                  <c:v>0.23536278096004601</c:v>
                </c:pt>
                <c:pt idx="222">
                  <c:v>0.103804695685765</c:v>
                </c:pt>
                <c:pt idx="223">
                  <c:v>0.25514177477327998</c:v>
                </c:pt>
                <c:pt idx="224">
                  <c:v>0.17691654788799999</c:v>
                </c:pt>
                <c:pt idx="225">
                  <c:v>0.122743897074355</c:v>
                </c:pt>
                <c:pt idx="226">
                  <c:v>0.178623939884306</c:v>
                </c:pt>
                <c:pt idx="227">
                  <c:v>0.20164978239085399</c:v>
                </c:pt>
                <c:pt idx="228">
                  <c:v>0.12704604806421901</c:v>
                </c:pt>
                <c:pt idx="229">
                  <c:v>0.215678444570505</c:v>
                </c:pt>
                <c:pt idx="230">
                  <c:v>0.20421290586109</c:v>
                </c:pt>
                <c:pt idx="231">
                  <c:v>0.12705104658027</c:v>
                </c:pt>
                <c:pt idx="232">
                  <c:v>0.21337149737459099</c:v>
                </c:pt>
                <c:pt idx="233">
                  <c:v>0.24007568918345401</c:v>
                </c:pt>
                <c:pt idx="234">
                  <c:v>0.17742070644862101</c:v>
                </c:pt>
                <c:pt idx="235">
                  <c:v>0.101679481397576</c:v>
                </c:pt>
                <c:pt idx="236">
                  <c:v>0.16904964429389299</c:v>
                </c:pt>
                <c:pt idx="237">
                  <c:v>0.114706726988979</c:v>
                </c:pt>
                <c:pt idx="238">
                  <c:v>0.117477562949104</c:v>
                </c:pt>
                <c:pt idx="239">
                  <c:v>0.10013919029856599</c:v>
                </c:pt>
                <c:pt idx="240">
                  <c:v>0.20114970111856401</c:v>
                </c:pt>
                <c:pt idx="241">
                  <c:v>0.20496907613805901</c:v>
                </c:pt>
                <c:pt idx="242">
                  <c:v>0.15811905741993401</c:v>
                </c:pt>
                <c:pt idx="243">
                  <c:v>8.2152935640652E-2</c:v>
                </c:pt>
                <c:pt idx="244">
                  <c:v>8.3833457314928903E-2</c:v>
                </c:pt>
                <c:pt idx="245">
                  <c:v>0.110708733243751</c:v>
                </c:pt>
                <c:pt idx="246">
                  <c:v>0.164791931784392</c:v>
                </c:pt>
                <c:pt idx="247">
                  <c:v>0.13366459760090799</c:v>
                </c:pt>
                <c:pt idx="248">
                  <c:v>0.209565431978289</c:v>
                </c:pt>
                <c:pt idx="249">
                  <c:v>0.25786893687204598</c:v>
                </c:pt>
                <c:pt idx="250">
                  <c:v>0.15645432522611499</c:v>
                </c:pt>
                <c:pt idx="251">
                  <c:v>0.19447465566689401</c:v>
                </c:pt>
                <c:pt idx="252">
                  <c:v>0.17866333867791401</c:v>
                </c:pt>
                <c:pt idx="253">
                  <c:v>0.140353910603567</c:v>
                </c:pt>
                <c:pt idx="254">
                  <c:v>0.18578218243066699</c:v>
                </c:pt>
                <c:pt idx="255">
                  <c:v>0.21725434749961001</c:v>
                </c:pt>
                <c:pt idx="256">
                  <c:v>0.109039909916388</c:v>
                </c:pt>
                <c:pt idx="257">
                  <c:v>0.136930150743168</c:v>
                </c:pt>
                <c:pt idx="258">
                  <c:v>0.257862448355969</c:v>
                </c:pt>
                <c:pt idx="259">
                  <c:v>0.17509533080006001</c:v>
                </c:pt>
                <c:pt idx="260">
                  <c:v>0.110364355344437</c:v>
                </c:pt>
                <c:pt idx="261">
                  <c:v>0.15130547814022499</c:v>
                </c:pt>
                <c:pt idx="262">
                  <c:v>0.15129188105437399</c:v>
                </c:pt>
                <c:pt idx="263">
                  <c:v>0.136565163229982</c:v>
                </c:pt>
                <c:pt idx="264">
                  <c:v>9.8127117570778799E-2</c:v>
                </c:pt>
                <c:pt idx="265">
                  <c:v>0.19909850497290599</c:v>
                </c:pt>
                <c:pt idx="266">
                  <c:v>0.19625963340048799</c:v>
                </c:pt>
                <c:pt idx="267">
                  <c:v>9.2885187714562195E-2</c:v>
                </c:pt>
                <c:pt idx="268">
                  <c:v>0.14412639479498601</c:v>
                </c:pt>
                <c:pt idx="269">
                  <c:v>9.8127117570778799E-2</c:v>
                </c:pt>
                <c:pt idx="270">
                  <c:v>0.229368678158337</c:v>
                </c:pt>
                <c:pt idx="271">
                  <c:v>0.10907546639652101</c:v>
                </c:pt>
                <c:pt idx="272">
                  <c:v>0.182874045813185</c:v>
                </c:pt>
                <c:pt idx="273">
                  <c:v>0.16486034837637101</c:v>
                </c:pt>
                <c:pt idx="274">
                  <c:v>0.19008486328612401</c:v>
                </c:pt>
                <c:pt idx="275">
                  <c:v>0.17797109084538201</c:v>
                </c:pt>
                <c:pt idx="276">
                  <c:v>0.11902324501087699</c:v>
                </c:pt>
                <c:pt idx="277">
                  <c:v>0.148751127418803</c:v>
                </c:pt>
                <c:pt idx="278">
                  <c:v>0.173739424987505</c:v>
                </c:pt>
                <c:pt idx="279">
                  <c:v>0.25786893687204598</c:v>
                </c:pt>
                <c:pt idx="280">
                  <c:v>0.116207689381435</c:v>
                </c:pt>
                <c:pt idx="281">
                  <c:v>0.153123473563503</c:v>
                </c:pt>
                <c:pt idx="282">
                  <c:v>0.11277171236825401</c:v>
                </c:pt>
                <c:pt idx="283">
                  <c:v>0.19097960779863099</c:v>
                </c:pt>
                <c:pt idx="284">
                  <c:v>0.15551661507209</c:v>
                </c:pt>
                <c:pt idx="285">
                  <c:v>0.20522814747153201</c:v>
                </c:pt>
                <c:pt idx="286">
                  <c:v>0.10068855592083099</c:v>
                </c:pt>
                <c:pt idx="287">
                  <c:v>0.17110242891581301</c:v>
                </c:pt>
                <c:pt idx="288">
                  <c:v>0.21242844050447199</c:v>
                </c:pt>
                <c:pt idx="289">
                  <c:v>0.125715800545354</c:v>
                </c:pt>
                <c:pt idx="290">
                  <c:v>9.8127117570778799E-2</c:v>
                </c:pt>
                <c:pt idx="291">
                  <c:v>0.19664219077631001</c:v>
                </c:pt>
                <c:pt idx="292">
                  <c:v>0.130899928593357</c:v>
                </c:pt>
                <c:pt idx="293">
                  <c:v>0.113480773912429</c:v>
                </c:pt>
                <c:pt idx="294">
                  <c:v>0.162645596248813</c:v>
                </c:pt>
                <c:pt idx="295">
                  <c:v>9.1580421639055207E-2</c:v>
                </c:pt>
                <c:pt idx="296">
                  <c:v>0.13172641095288101</c:v>
                </c:pt>
                <c:pt idx="297">
                  <c:v>9.28023902607365E-2</c:v>
                </c:pt>
                <c:pt idx="298">
                  <c:v>0.14644341921520199</c:v>
                </c:pt>
                <c:pt idx="299">
                  <c:v>0.126722980188054</c:v>
                </c:pt>
                <c:pt idx="300">
                  <c:v>9.8127117570778799E-2</c:v>
                </c:pt>
                <c:pt idx="301">
                  <c:v>0.18831824044988801</c:v>
                </c:pt>
                <c:pt idx="302">
                  <c:v>0.10547879663831899</c:v>
                </c:pt>
                <c:pt idx="303">
                  <c:v>0.184252038531797</c:v>
                </c:pt>
                <c:pt idx="304">
                  <c:v>0.19642551995433999</c:v>
                </c:pt>
                <c:pt idx="305">
                  <c:v>9.9163651476953399E-2</c:v>
                </c:pt>
                <c:pt idx="306">
                  <c:v>0.12163556388529199</c:v>
                </c:pt>
                <c:pt idx="307">
                  <c:v>0.14105425337496499</c:v>
                </c:pt>
                <c:pt idx="308">
                  <c:v>0.251519301872768</c:v>
                </c:pt>
                <c:pt idx="309">
                  <c:v>0.19976358007683301</c:v>
                </c:pt>
                <c:pt idx="310">
                  <c:v>0.15134591162762101</c:v>
                </c:pt>
                <c:pt idx="311">
                  <c:v>0.14301996042891299</c:v>
                </c:pt>
                <c:pt idx="312">
                  <c:v>9.28023902607365E-2</c:v>
                </c:pt>
                <c:pt idx="313">
                  <c:v>0.144253680680792</c:v>
                </c:pt>
                <c:pt idx="314">
                  <c:v>0.14687215065360101</c:v>
                </c:pt>
                <c:pt idx="315">
                  <c:v>0.10752635901192301</c:v>
                </c:pt>
                <c:pt idx="316">
                  <c:v>0.13790229878183399</c:v>
                </c:pt>
                <c:pt idx="317">
                  <c:v>0.13152766630676199</c:v>
                </c:pt>
                <c:pt idx="318">
                  <c:v>0.134862780343913</c:v>
                </c:pt>
                <c:pt idx="319">
                  <c:v>0.17580336032572899</c:v>
                </c:pt>
                <c:pt idx="320">
                  <c:v>0.124989073392635</c:v>
                </c:pt>
                <c:pt idx="321">
                  <c:v>0.110733907265379</c:v>
                </c:pt>
                <c:pt idx="322">
                  <c:v>0.18431863730276801</c:v>
                </c:pt>
                <c:pt idx="323">
                  <c:v>0.10751557866424701</c:v>
                </c:pt>
                <c:pt idx="324">
                  <c:v>0.148471961171879</c:v>
                </c:pt>
                <c:pt idx="325">
                  <c:v>0.20677303425209301</c:v>
                </c:pt>
                <c:pt idx="326">
                  <c:v>8.6599846909564002E-2</c:v>
                </c:pt>
                <c:pt idx="327">
                  <c:v>0.132491756436217</c:v>
                </c:pt>
                <c:pt idx="328">
                  <c:v>0.231958323016834</c:v>
                </c:pt>
                <c:pt idx="329">
                  <c:v>0.11123781014142101</c:v>
                </c:pt>
                <c:pt idx="330">
                  <c:v>0.13790087612297</c:v>
                </c:pt>
                <c:pt idx="331">
                  <c:v>0.138109171919402</c:v>
                </c:pt>
                <c:pt idx="332">
                  <c:v>9.8127117570778799E-2</c:v>
                </c:pt>
                <c:pt idx="333">
                  <c:v>0.18755759946564801</c:v>
                </c:pt>
                <c:pt idx="334">
                  <c:v>0.16297933178932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5-434B-8D6B-1DCF0E041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478319"/>
        <c:axId val="2032921839"/>
      </c:lineChart>
      <c:catAx>
        <c:axId val="20324783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21839"/>
        <c:crosses val="autoZero"/>
        <c:auto val="1"/>
        <c:lblAlgn val="ctr"/>
        <c:lblOffset val="100"/>
        <c:noMultiLvlLbl val="0"/>
      </c:catAx>
      <c:valAx>
        <c:axId val="203292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7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127A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'VAV-127A_comparison'!$B$1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'VAV-127A_comparison'!$B$2:$B$336</c:f>
              <c:numCache>
                <c:formatCode>General</c:formatCode>
                <c:ptCount val="335"/>
                <c:pt idx="0">
                  <c:v>0.33363438148358299</c:v>
                </c:pt>
                <c:pt idx="1">
                  <c:v>0.207719968956697</c:v>
                </c:pt>
                <c:pt idx="2">
                  <c:v>0.29435709934276699</c:v>
                </c:pt>
                <c:pt idx="3">
                  <c:v>0.13227225644459401</c:v>
                </c:pt>
                <c:pt idx="4">
                  <c:v>0.16003829519780599</c:v>
                </c:pt>
                <c:pt idx="5">
                  <c:v>0.130724289927973</c:v>
                </c:pt>
                <c:pt idx="6">
                  <c:v>0.31289573074270399</c:v>
                </c:pt>
                <c:pt idx="7">
                  <c:v>0.23286547191648099</c:v>
                </c:pt>
                <c:pt idx="8">
                  <c:v>0.30500916301667402</c:v>
                </c:pt>
                <c:pt idx="9">
                  <c:v>0.41578615484026699</c:v>
                </c:pt>
                <c:pt idx="10">
                  <c:v>0.33977009490148702</c:v>
                </c:pt>
                <c:pt idx="11">
                  <c:v>0.30568406774317303</c:v>
                </c:pt>
                <c:pt idx="12">
                  <c:v>0.58426209631465997</c:v>
                </c:pt>
                <c:pt idx="13">
                  <c:v>0.33235915739338801</c:v>
                </c:pt>
                <c:pt idx="14">
                  <c:v>0.52875644799009702</c:v>
                </c:pt>
                <c:pt idx="15">
                  <c:v>0.53750261762505702</c:v>
                </c:pt>
                <c:pt idx="16">
                  <c:v>0.44447303497329699</c:v>
                </c:pt>
                <c:pt idx="17">
                  <c:v>0.47721966540234201</c:v>
                </c:pt>
                <c:pt idx="18">
                  <c:v>0.30478515796474398</c:v>
                </c:pt>
                <c:pt idx="19">
                  <c:v>0.42946085012762403</c:v>
                </c:pt>
                <c:pt idx="20">
                  <c:v>0.52606694203924398</c:v>
                </c:pt>
                <c:pt idx="21">
                  <c:v>0.42464088073309098</c:v>
                </c:pt>
                <c:pt idx="22">
                  <c:v>0.38519150963297499</c:v>
                </c:pt>
                <c:pt idx="23">
                  <c:v>0.33688645221445701</c:v>
                </c:pt>
                <c:pt idx="24">
                  <c:v>0.43865420476259798</c:v>
                </c:pt>
                <c:pt idx="25">
                  <c:v>0.284591102542262</c:v>
                </c:pt>
                <c:pt idx="26">
                  <c:v>0.47238134341235599</c:v>
                </c:pt>
                <c:pt idx="27">
                  <c:v>0.18850405427219599</c:v>
                </c:pt>
                <c:pt idx="28">
                  <c:v>0.43509911532658402</c:v>
                </c:pt>
                <c:pt idx="29">
                  <c:v>0.41019679448083401</c:v>
                </c:pt>
                <c:pt idx="30">
                  <c:v>0.21205351272094999</c:v>
                </c:pt>
                <c:pt idx="31">
                  <c:v>0.38166132017876098</c:v>
                </c:pt>
                <c:pt idx="32">
                  <c:v>0.298485161085081</c:v>
                </c:pt>
                <c:pt idx="33">
                  <c:v>0.50284400954108799</c:v>
                </c:pt>
                <c:pt idx="34">
                  <c:v>0.50928523208619803</c:v>
                </c:pt>
                <c:pt idx="35">
                  <c:v>0.51261101045796598</c:v>
                </c:pt>
                <c:pt idx="36">
                  <c:v>0.33142288626404298</c:v>
                </c:pt>
                <c:pt idx="37">
                  <c:v>0.56114315663526904</c:v>
                </c:pt>
                <c:pt idx="38">
                  <c:v>0.53577052312461904</c:v>
                </c:pt>
                <c:pt idx="39">
                  <c:v>0.44257201211338298</c:v>
                </c:pt>
                <c:pt idx="40">
                  <c:v>0.55686716051747698</c:v>
                </c:pt>
                <c:pt idx="41">
                  <c:v>0.47002483487344998</c:v>
                </c:pt>
                <c:pt idx="42">
                  <c:v>0.45824521657742401</c:v>
                </c:pt>
                <c:pt idx="43">
                  <c:v>0.457711399348879</c:v>
                </c:pt>
                <c:pt idx="44">
                  <c:v>0.41715304087187699</c:v>
                </c:pt>
                <c:pt idx="45">
                  <c:v>0.31993074298246299</c:v>
                </c:pt>
                <c:pt idx="46">
                  <c:v>0.45954956846622602</c:v>
                </c:pt>
                <c:pt idx="47">
                  <c:v>0.30011080703458398</c:v>
                </c:pt>
                <c:pt idx="48">
                  <c:v>0.432114869839338</c:v>
                </c:pt>
                <c:pt idx="49">
                  <c:v>0.28037708157193297</c:v>
                </c:pt>
                <c:pt idx="50">
                  <c:v>0.36051396308823602</c:v>
                </c:pt>
                <c:pt idx="51">
                  <c:v>0.294122223653287</c:v>
                </c:pt>
                <c:pt idx="52">
                  <c:v>0.29215284372889</c:v>
                </c:pt>
                <c:pt idx="53">
                  <c:v>0.19931330329135</c:v>
                </c:pt>
                <c:pt idx="54">
                  <c:v>0.42880295873291002</c:v>
                </c:pt>
                <c:pt idx="55">
                  <c:v>0.42833546075037099</c:v>
                </c:pt>
                <c:pt idx="56">
                  <c:v>0.47059175523482299</c:v>
                </c:pt>
                <c:pt idx="57">
                  <c:v>0.355552635839819</c:v>
                </c:pt>
                <c:pt idx="58">
                  <c:v>0.48420660486376399</c:v>
                </c:pt>
                <c:pt idx="59">
                  <c:v>0.44790236223489099</c:v>
                </c:pt>
                <c:pt idx="60">
                  <c:v>0.32510487955683898</c:v>
                </c:pt>
                <c:pt idx="61">
                  <c:v>0.57324132838546404</c:v>
                </c:pt>
                <c:pt idx="62">
                  <c:v>0.53259554805992604</c:v>
                </c:pt>
                <c:pt idx="63">
                  <c:v>0.54806581961826595</c:v>
                </c:pt>
                <c:pt idx="64">
                  <c:v>0.387938682210414</c:v>
                </c:pt>
                <c:pt idx="65">
                  <c:v>0.41107413271627402</c:v>
                </c:pt>
                <c:pt idx="66">
                  <c:v>0.30550612027840301</c:v>
                </c:pt>
                <c:pt idx="67">
                  <c:v>0.44025303452667103</c:v>
                </c:pt>
                <c:pt idx="68">
                  <c:v>0.43172212369858798</c:v>
                </c:pt>
                <c:pt idx="69">
                  <c:v>0.51098241086247398</c:v>
                </c:pt>
                <c:pt idx="70">
                  <c:v>0.22152291108583899</c:v>
                </c:pt>
                <c:pt idx="71">
                  <c:v>0.25297196911940201</c:v>
                </c:pt>
                <c:pt idx="72">
                  <c:v>0.27279183612277702</c:v>
                </c:pt>
                <c:pt idx="73">
                  <c:v>0.26757605139392798</c:v>
                </c:pt>
                <c:pt idx="74">
                  <c:v>0.33330083472072802</c:v>
                </c:pt>
                <c:pt idx="75">
                  <c:v>0.361761014592343</c:v>
                </c:pt>
                <c:pt idx="76">
                  <c:v>0.400778918267785</c:v>
                </c:pt>
                <c:pt idx="77">
                  <c:v>0.20444128150404101</c:v>
                </c:pt>
                <c:pt idx="78">
                  <c:v>0.41038657355020097</c:v>
                </c:pt>
                <c:pt idx="79">
                  <c:v>0.43787405729473799</c:v>
                </c:pt>
                <c:pt idx="80">
                  <c:v>0.46025340432677397</c:v>
                </c:pt>
                <c:pt idx="81">
                  <c:v>0.433214605671293</c:v>
                </c:pt>
                <c:pt idx="82">
                  <c:v>0.52539332249461601</c:v>
                </c:pt>
                <c:pt idx="83">
                  <c:v>0.39653252318677501</c:v>
                </c:pt>
                <c:pt idx="84">
                  <c:v>0.48318442113722199</c:v>
                </c:pt>
                <c:pt idx="85">
                  <c:v>0.35991887462475503</c:v>
                </c:pt>
                <c:pt idx="86">
                  <c:v>0.50770897860142705</c:v>
                </c:pt>
                <c:pt idx="87">
                  <c:v>0.45803335802411099</c:v>
                </c:pt>
                <c:pt idx="88">
                  <c:v>0.24281288033495399</c:v>
                </c:pt>
                <c:pt idx="89">
                  <c:v>0.52523152530693695</c:v>
                </c:pt>
                <c:pt idx="90">
                  <c:v>0.50912431020742199</c:v>
                </c:pt>
                <c:pt idx="91">
                  <c:v>0.51560580440750603</c:v>
                </c:pt>
                <c:pt idx="92">
                  <c:v>0.49437115380139601</c:v>
                </c:pt>
                <c:pt idx="93">
                  <c:v>0.38214291864672301</c:v>
                </c:pt>
                <c:pt idx="94">
                  <c:v>0.31013768293232202</c:v>
                </c:pt>
                <c:pt idx="95">
                  <c:v>0.33654019992350098</c:v>
                </c:pt>
                <c:pt idx="96">
                  <c:v>0.25546850989940401</c:v>
                </c:pt>
                <c:pt idx="97">
                  <c:v>0.359598491667944</c:v>
                </c:pt>
                <c:pt idx="98">
                  <c:v>0.26620519994985198</c:v>
                </c:pt>
                <c:pt idx="99">
                  <c:v>0.39390845524627099</c:v>
                </c:pt>
                <c:pt idx="100">
                  <c:v>8.3531680237652201E-2</c:v>
                </c:pt>
                <c:pt idx="101">
                  <c:v>0.15957340240555201</c:v>
                </c:pt>
                <c:pt idx="102">
                  <c:v>0.170551836834028</c:v>
                </c:pt>
                <c:pt idx="103">
                  <c:v>0.267754045881966</c:v>
                </c:pt>
                <c:pt idx="104">
                  <c:v>0.222244315682393</c:v>
                </c:pt>
                <c:pt idx="105">
                  <c:v>0.19888467466784801</c:v>
                </c:pt>
                <c:pt idx="106">
                  <c:v>0.49301268268131498</c:v>
                </c:pt>
                <c:pt idx="107">
                  <c:v>0.385303024886886</c:v>
                </c:pt>
                <c:pt idx="108">
                  <c:v>0.27410389038486999</c:v>
                </c:pt>
                <c:pt idx="109">
                  <c:v>0.26478473092231503</c:v>
                </c:pt>
                <c:pt idx="110">
                  <c:v>0.29866857987594603</c:v>
                </c:pt>
                <c:pt idx="111">
                  <c:v>0.26741435196670499</c:v>
                </c:pt>
                <c:pt idx="112">
                  <c:v>0.36893474629575901</c:v>
                </c:pt>
                <c:pt idx="113">
                  <c:v>0.32908421655765902</c:v>
                </c:pt>
                <c:pt idx="114">
                  <c:v>0.54763089387375996</c:v>
                </c:pt>
                <c:pt idx="115">
                  <c:v>0.51923886734594404</c:v>
                </c:pt>
                <c:pt idx="116">
                  <c:v>0.22222393103177901</c:v>
                </c:pt>
                <c:pt idx="117">
                  <c:v>0.40828874988540198</c:v>
                </c:pt>
                <c:pt idx="118">
                  <c:v>0.25508210036378298</c:v>
                </c:pt>
                <c:pt idx="119">
                  <c:v>0.34871323493577799</c:v>
                </c:pt>
                <c:pt idx="120">
                  <c:v>0.16712080466731999</c:v>
                </c:pt>
                <c:pt idx="121">
                  <c:v>0.205969732376934</c:v>
                </c:pt>
                <c:pt idx="122">
                  <c:v>0.36071825492356002</c:v>
                </c:pt>
                <c:pt idx="123">
                  <c:v>0.34993385617685502</c:v>
                </c:pt>
                <c:pt idx="124">
                  <c:v>0.27656395499167002</c:v>
                </c:pt>
                <c:pt idx="125">
                  <c:v>0.225837598947148</c:v>
                </c:pt>
                <c:pt idx="126">
                  <c:v>0.21884888606390701</c:v>
                </c:pt>
                <c:pt idx="127">
                  <c:v>0.190020793622665</c:v>
                </c:pt>
                <c:pt idx="128">
                  <c:v>0.36360994852120498</c:v>
                </c:pt>
                <c:pt idx="129">
                  <c:v>0.205154709056482</c:v>
                </c:pt>
                <c:pt idx="130">
                  <c:v>0.32987427875132103</c:v>
                </c:pt>
                <c:pt idx="131">
                  <c:v>0.49618355718127599</c:v>
                </c:pt>
                <c:pt idx="132">
                  <c:v>0.38751969497578997</c:v>
                </c:pt>
                <c:pt idx="133">
                  <c:v>0.38631382755809801</c:v>
                </c:pt>
                <c:pt idx="134">
                  <c:v>0.44137387103208298</c:v>
                </c:pt>
                <c:pt idx="135">
                  <c:v>0.40596629449114502</c:v>
                </c:pt>
                <c:pt idx="136">
                  <c:v>0.44207190548354097</c:v>
                </c:pt>
                <c:pt idx="137">
                  <c:v>0.44156256746376199</c:v>
                </c:pt>
                <c:pt idx="138">
                  <c:v>0.54808047670382498</c:v>
                </c:pt>
                <c:pt idx="139">
                  <c:v>0.26364456812387399</c:v>
                </c:pt>
                <c:pt idx="140">
                  <c:v>0.27352631533802102</c:v>
                </c:pt>
                <c:pt idx="141">
                  <c:v>0.29580181641194803</c:v>
                </c:pt>
                <c:pt idx="142">
                  <c:v>0.285831543067464</c:v>
                </c:pt>
                <c:pt idx="143">
                  <c:v>0.39176232068966799</c:v>
                </c:pt>
                <c:pt idx="144">
                  <c:v>0.32304081557202702</c:v>
                </c:pt>
                <c:pt idx="145">
                  <c:v>0.258429430248928</c:v>
                </c:pt>
                <c:pt idx="146">
                  <c:v>0.221697990191359</c:v>
                </c:pt>
                <c:pt idx="147">
                  <c:v>0.37009425734393098</c:v>
                </c:pt>
                <c:pt idx="148">
                  <c:v>0.38134098836652303</c:v>
                </c:pt>
                <c:pt idx="149">
                  <c:v>0.32334790000926</c:v>
                </c:pt>
                <c:pt idx="150">
                  <c:v>0.26985709139302499</c:v>
                </c:pt>
                <c:pt idx="151">
                  <c:v>0.43779557234799199</c:v>
                </c:pt>
                <c:pt idx="152">
                  <c:v>0.36020325043055401</c:v>
                </c:pt>
                <c:pt idx="153">
                  <c:v>0.25479020084922499</c:v>
                </c:pt>
                <c:pt idx="154">
                  <c:v>0.230392422762838</c:v>
                </c:pt>
                <c:pt idx="155">
                  <c:v>0.46029026033022102</c:v>
                </c:pt>
                <c:pt idx="156">
                  <c:v>0.52790735410234402</c:v>
                </c:pt>
                <c:pt idx="157">
                  <c:v>0.35063110072201698</c:v>
                </c:pt>
                <c:pt idx="158">
                  <c:v>0.43129640176786599</c:v>
                </c:pt>
                <c:pt idx="159">
                  <c:v>0.371655037935744</c:v>
                </c:pt>
                <c:pt idx="160">
                  <c:v>0.495913231769814</c:v>
                </c:pt>
                <c:pt idx="161">
                  <c:v>0.31945917192395401</c:v>
                </c:pt>
                <c:pt idx="162">
                  <c:v>0.57468829954900502</c:v>
                </c:pt>
                <c:pt idx="163">
                  <c:v>0.34622902170511899</c:v>
                </c:pt>
                <c:pt idx="164">
                  <c:v>0.41843128393963402</c:v>
                </c:pt>
                <c:pt idx="165">
                  <c:v>0.25916807759295701</c:v>
                </c:pt>
                <c:pt idx="166">
                  <c:v>0.22675112596611099</c:v>
                </c:pt>
                <c:pt idx="167">
                  <c:v>0.42461061885535401</c:v>
                </c:pt>
                <c:pt idx="168">
                  <c:v>0.228414824709188</c:v>
                </c:pt>
                <c:pt idx="169">
                  <c:v>0.16811974151207501</c:v>
                </c:pt>
                <c:pt idx="170">
                  <c:v>0.12617917841000201</c:v>
                </c:pt>
                <c:pt idx="171">
                  <c:v>0.37365786542528701</c:v>
                </c:pt>
                <c:pt idx="172">
                  <c:v>0.37192703382986297</c:v>
                </c:pt>
                <c:pt idx="173">
                  <c:v>0.34569274441526998</c:v>
                </c:pt>
                <c:pt idx="174">
                  <c:v>0.42709481021686002</c:v>
                </c:pt>
                <c:pt idx="175">
                  <c:v>0.25452982500788601</c:v>
                </c:pt>
                <c:pt idx="176">
                  <c:v>0.48042354716857899</c:v>
                </c:pt>
                <c:pt idx="177">
                  <c:v>0.36605692153655001</c:v>
                </c:pt>
                <c:pt idx="178">
                  <c:v>0.41514351484120299</c:v>
                </c:pt>
                <c:pt idx="179">
                  <c:v>0.34925497402810102</c:v>
                </c:pt>
                <c:pt idx="180">
                  <c:v>0.47959583258343402</c:v>
                </c:pt>
                <c:pt idx="181">
                  <c:v>0.45450739148781599</c:v>
                </c:pt>
                <c:pt idx="182">
                  <c:v>0.57404885439460696</c:v>
                </c:pt>
                <c:pt idx="183">
                  <c:v>0.56380368088659605</c:v>
                </c:pt>
                <c:pt idx="184">
                  <c:v>0.33554539970269298</c:v>
                </c:pt>
                <c:pt idx="185">
                  <c:v>0.38784297632332398</c:v>
                </c:pt>
                <c:pt idx="186">
                  <c:v>0.391052165845445</c:v>
                </c:pt>
                <c:pt idx="187">
                  <c:v>0.32048601418063</c:v>
                </c:pt>
                <c:pt idx="188">
                  <c:v>0.36293232108793499</c:v>
                </c:pt>
                <c:pt idx="189">
                  <c:v>0.233203007365617</c:v>
                </c:pt>
                <c:pt idx="190">
                  <c:v>0.29348831950284898</c:v>
                </c:pt>
                <c:pt idx="191">
                  <c:v>0.46216279099979901</c:v>
                </c:pt>
                <c:pt idx="192">
                  <c:v>0.233969816125559</c:v>
                </c:pt>
                <c:pt idx="193">
                  <c:v>0.181340147265248</c:v>
                </c:pt>
                <c:pt idx="194">
                  <c:v>0.367375933249109</c:v>
                </c:pt>
                <c:pt idx="195">
                  <c:v>0.202340925167107</c:v>
                </c:pt>
                <c:pt idx="196">
                  <c:v>0.36937653035988499</c:v>
                </c:pt>
                <c:pt idx="197">
                  <c:v>0.18131364040994799</c:v>
                </c:pt>
                <c:pt idx="198">
                  <c:v>0.227560558683161</c:v>
                </c:pt>
                <c:pt idx="199">
                  <c:v>0.50016063353833795</c:v>
                </c:pt>
                <c:pt idx="200">
                  <c:v>0.37170034689215198</c:v>
                </c:pt>
                <c:pt idx="201">
                  <c:v>0.48016160701643201</c:v>
                </c:pt>
                <c:pt idx="202">
                  <c:v>0.33839540196624102</c:v>
                </c:pt>
                <c:pt idx="203">
                  <c:v>0.59917936274112604</c:v>
                </c:pt>
                <c:pt idx="204">
                  <c:v>0.525216766066813</c:v>
                </c:pt>
                <c:pt idx="205">
                  <c:v>0.49073897369872899</c:v>
                </c:pt>
                <c:pt idx="206">
                  <c:v>0.57781016344647096</c:v>
                </c:pt>
                <c:pt idx="207">
                  <c:v>0.44747517034739498</c:v>
                </c:pt>
                <c:pt idx="208">
                  <c:v>0.63079851854575597</c:v>
                </c:pt>
                <c:pt idx="209">
                  <c:v>0.49045510940121101</c:v>
                </c:pt>
                <c:pt idx="210">
                  <c:v>0.61326623657875101</c:v>
                </c:pt>
                <c:pt idx="211">
                  <c:v>0.447241713785127</c:v>
                </c:pt>
                <c:pt idx="212">
                  <c:v>0.587570496153762</c:v>
                </c:pt>
                <c:pt idx="213">
                  <c:v>0.40815105202601099</c:v>
                </c:pt>
                <c:pt idx="214">
                  <c:v>0.29217978399755401</c:v>
                </c:pt>
                <c:pt idx="215">
                  <c:v>0.412341318069811</c:v>
                </c:pt>
                <c:pt idx="216">
                  <c:v>0.52769011601589899</c:v>
                </c:pt>
                <c:pt idx="217">
                  <c:v>0.21805608559050699</c:v>
                </c:pt>
                <c:pt idx="218">
                  <c:v>0.227355671825787</c:v>
                </c:pt>
                <c:pt idx="219">
                  <c:v>0.34709403947704398</c:v>
                </c:pt>
                <c:pt idx="220">
                  <c:v>0.401088077149237</c:v>
                </c:pt>
                <c:pt idx="221">
                  <c:v>0.32790037071451</c:v>
                </c:pt>
                <c:pt idx="222">
                  <c:v>0.48184315491643198</c:v>
                </c:pt>
                <c:pt idx="223">
                  <c:v>0.30067755740040197</c:v>
                </c:pt>
                <c:pt idx="224">
                  <c:v>0.292942561750412</c:v>
                </c:pt>
                <c:pt idx="225">
                  <c:v>0.36190569649263199</c:v>
                </c:pt>
                <c:pt idx="226">
                  <c:v>0.37924414075919199</c:v>
                </c:pt>
                <c:pt idx="227">
                  <c:v>0.45324786377757498</c:v>
                </c:pt>
                <c:pt idx="228">
                  <c:v>0.380835403819683</c:v>
                </c:pt>
                <c:pt idx="229">
                  <c:v>0.56994258837564504</c:v>
                </c:pt>
                <c:pt idx="230">
                  <c:v>0.56626789538012601</c:v>
                </c:pt>
                <c:pt idx="231">
                  <c:v>0.60254865934772395</c:v>
                </c:pt>
                <c:pt idx="232">
                  <c:v>0.38437330853263701</c:v>
                </c:pt>
                <c:pt idx="233">
                  <c:v>0.63995860171818597</c:v>
                </c:pt>
                <c:pt idx="234">
                  <c:v>0.35914127072176699</c:v>
                </c:pt>
                <c:pt idx="235">
                  <c:v>0.52264291732114299</c:v>
                </c:pt>
                <c:pt idx="236">
                  <c:v>0.37697274475036002</c:v>
                </c:pt>
                <c:pt idx="237">
                  <c:v>0.50310310963181204</c:v>
                </c:pt>
                <c:pt idx="238">
                  <c:v>0.47336176699214699</c:v>
                </c:pt>
                <c:pt idx="239">
                  <c:v>0.51025820040082004</c:v>
                </c:pt>
                <c:pt idx="240">
                  <c:v>0.37444815310276702</c:v>
                </c:pt>
                <c:pt idx="241">
                  <c:v>0.191496821235589</c:v>
                </c:pt>
                <c:pt idx="242">
                  <c:v>0.20288454999040201</c:v>
                </c:pt>
                <c:pt idx="243">
                  <c:v>0.189599043586544</c:v>
                </c:pt>
                <c:pt idx="244">
                  <c:v>0.43986972102791899</c:v>
                </c:pt>
                <c:pt idx="245">
                  <c:v>0.16881102797456601</c:v>
                </c:pt>
                <c:pt idx="246">
                  <c:v>0.33738195496885998</c:v>
                </c:pt>
                <c:pt idx="247">
                  <c:v>0.26622143721739</c:v>
                </c:pt>
                <c:pt idx="248">
                  <c:v>0.338692461940797</c:v>
                </c:pt>
                <c:pt idx="249">
                  <c:v>0.48692820163626999</c:v>
                </c:pt>
                <c:pt idx="250">
                  <c:v>0.49712966069326198</c:v>
                </c:pt>
                <c:pt idx="251">
                  <c:v>0.60362297009240495</c:v>
                </c:pt>
                <c:pt idx="252">
                  <c:v>0.57590011666142005</c:v>
                </c:pt>
                <c:pt idx="253">
                  <c:v>0.62388620893431201</c:v>
                </c:pt>
                <c:pt idx="254">
                  <c:v>0.50565946585604304</c:v>
                </c:pt>
                <c:pt idx="255">
                  <c:v>0.41895617923313999</c:v>
                </c:pt>
                <c:pt idx="256">
                  <c:v>0.54578853574097197</c:v>
                </c:pt>
                <c:pt idx="257">
                  <c:v>0.402378779980885</c:v>
                </c:pt>
                <c:pt idx="258">
                  <c:v>0.32077594983892999</c:v>
                </c:pt>
                <c:pt idx="259">
                  <c:v>0.33547572074190801</c:v>
                </c:pt>
                <c:pt idx="260">
                  <c:v>0.43790623464744</c:v>
                </c:pt>
                <c:pt idx="261">
                  <c:v>0.24983535490867301</c:v>
                </c:pt>
                <c:pt idx="262">
                  <c:v>0.30117362148731702</c:v>
                </c:pt>
                <c:pt idx="263">
                  <c:v>0.27340874315105501</c:v>
                </c:pt>
                <c:pt idx="264">
                  <c:v>0.41438646634231002</c:v>
                </c:pt>
                <c:pt idx="265">
                  <c:v>0.29840571120661402</c:v>
                </c:pt>
                <c:pt idx="266">
                  <c:v>0.32087220252124998</c:v>
                </c:pt>
                <c:pt idx="267">
                  <c:v>0.376140599167687</c:v>
                </c:pt>
                <c:pt idx="268">
                  <c:v>0.28306806029537601</c:v>
                </c:pt>
                <c:pt idx="269">
                  <c:v>0.351446439128837</c:v>
                </c:pt>
                <c:pt idx="270">
                  <c:v>0.219625992944115</c:v>
                </c:pt>
                <c:pt idx="271">
                  <c:v>0.30071019205645599</c:v>
                </c:pt>
                <c:pt idx="272">
                  <c:v>0.245059130337477</c:v>
                </c:pt>
                <c:pt idx="273">
                  <c:v>0.536763035853283</c:v>
                </c:pt>
                <c:pt idx="274">
                  <c:v>0.37673082017133402</c:v>
                </c:pt>
                <c:pt idx="275">
                  <c:v>0.50031574025127101</c:v>
                </c:pt>
                <c:pt idx="276">
                  <c:v>0.43465701783396499</c:v>
                </c:pt>
                <c:pt idx="277">
                  <c:v>0.47013936691816599</c:v>
                </c:pt>
                <c:pt idx="278">
                  <c:v>0.34414096364042601</c:v>
                </c:pt>
                <c:pt idx="279">
                  <c:v>0.54656454097988405</c:v>
                </c:pt>
                <c:pt idx="280">
                  <c:v>0.39593351508025498</c:v>
                </c:pt>
                <c:pt idx="281">
                  <c:v>0.448380257373028</c:v>
                </c:pt>
                <c:pt idx="282">
                  <c:v>0.51950829329957104</c:v>
                </c:pt>
                <c:pt idx="283">
                  <c:v>0.35681977965509998</c:v>
                </c:pt>
                <c:pt idx="284">
                  <c:v>0.42522303732344602</c:v>
                </c:pt>
                <c:pt idx="285">
                  <c:v>0.462830734942412</c:v>
                </c:pt>
                <c:pt idx="286">
                  <c:v>0.44443954015152798</c:v>
                </c:pt>
                <c:pt idx="287">
                  <c:v>0.43748488231167998</c:v>
                </c:pt>
                <c:pt idx="288">
                  <c:v>0.29211099927752898</c:v>
                </c:pt>
                <c:pt idx="289">
                  <c:v>0.44520782806515002</c:v>
                </c:pt>
                <c:pt idx="290">
                  <c:v>0.314145916167345</c:v>
                </c:pt>
                <c:pt idx="291">
                  <c:v>0.38720546935209899</c:v>
                </c:pt>
                <c:pt idx="292">
                  <c:v>0.29844757174050002</c:v>
                </c:pt>
                <c:pt idx="293">
                  <c:v>0.167237249691742</c:v>
                </c:pt>
                <c:pt idx="294">
                  <c:v>0.42898948188006703</c:v>
                </c:pt>
                <c:pt idx="295">
                  <c:v>0.41671684828288702</c:v>
                </c:pt>
                <c:pt idx="296">
                  <c:v>0.49980867416470598</c:v>
                </c:pt>
                <c:pt idx="297">
                  <c:v>0.54992196799059101</c:v>
                </c:pt>
                <c:pt idx="298">
                  <c:v>0.39751770081897497</c:v>
                </c:pt>
                <c:pt idx="299">
                  <c:v>0.42026033777870803</c:v>
                </c:pt>
                <c:pt idx="300">
                  <c:v>0.50533318991355103</c:v>
                </c:pt>
                <c:pt idx="301">
                  <c:v>0.40324944189248901</c:v>
                </c:pt>
                <c:pt idx="302">
                  <c:v>0.63998463363454305</c:v>
                </c:pt>
                <c:pt idx="303">
                  <c:v>0.44747278126655399</c:v>
                </c:pt>
                <c:pt idx="304">
                  <c:v>0.64421329936071503</c:v>
                </c:pt>
                <c:pt idx="305">
                  <c:v>0.54723394562949101</c:v>
                </c:pt>
                <c:pt idx="306">
                  <c:v>0.59770996537357302</c:v>
                </c:pt>
                <c:pt idx="307">
                  <c:v>0.51181511349147701</c:v>
                </c:pt>
                <c:pt idx="308">
                  <c:v>0.292904449881358</c:v>
                </c:pt>
                <c:pt idx="309">
                  <c:v>0.54300583597361396</c:v>
                </c:pt>
                <c:pt idx="310">
                  <c:v>0.34585300711752198</c:v>
                </c:pt>
                <c:pt idx="311">
                  <c:v>0.472730997345163</c:v>
                </c:pt>
                <c:pt idx="312">
                  <c:v>0.31533875251407001</c:v>
                </c:pt>
                <c:pt idx="313">
                  <c:v>0.30356116974760899</c:v>
                </c:pt>
                <c:pt idx="314">
                  <c:v>0.48014065350027901</c:v>
                </c:pt>
                <c:pt idx="315">
                  <c:v>0.460296902414086</c:v>
                </c:pt>
                <c:pt idx="316">
                  <c:v>0.35751589635425302</c:v>
                </c:pt>
                <c:pt idx="317">
                  <c:v>0.182434832579043</c:v>
                </c:pt>
                <c:pt idx="318">
                  <c:v>0.42420448587117698</c:v>
                </c:pt>
                <c:pt idx="319">
                  <c:v>0.28675213371984698</c:v>
                </c:pt>
                <c:pt idx="320">
                  <c:v>0.304030615199196</c:v>
                </c:pt>
                <c:pt idx="321">
                  <c:v>0.34849201123177498</c:v>
                </c:pt>
                <c:pt idx="322">
                  <c:v>0.65672414295859305</c:v>
                </c:pt>
                <c:pt idx="323">
                  <c:v>0.47572540723104301</c:v>
                </c:pt>
                <c:pt idx="324">
                  <c:v>0.63512078419729001</c:v>
                </c:pt>
                <c:pt idx="325">
                  <c:v>0.567120596693379</c:v>
                </c:pt>
                <c:pt idx="326">
                  <c:v>0.57142379507037799</c:v>
                </c:pt>
                <c:pt idx="327">
                  <c:v>0.53221019989951002</c:v>
                </c:pt>
                <c:pt idx="328">
                  <c:v>0.57126584944133496</c:v>
                </c:pt>
                <c:pt idx="329">
                  <c:v>0.48771909118838502</c:v>
                </c:pt>
                <c:pt idx="330">
                  <c:v>0.36958676981118699</c:v>
                </c:pt>
                <c:pt idx="331">
                  <c:v>0.55730677975735299</c:v>
                </c:pt>
                <c:pt idx="332">
                  <c:v>0.32896595515761101</c:v>
                </c:pt>
                <c:pt idx="333">
                  <c:v>0.55412098129658305</c:v>
                </c:pt>
                <c:pt idx="334">
                  <c:v>0.44840214782369803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2B-F640-9B0E-B9CC02B2E381}"/>
            </c:ext>
          </c:extLst>
        </c:ser>
        <c:ser>
          <c:idx val="1"/>
          <c:order val="1"/>
          <c:tx>
            <c:strRef>
              <c:f>'VAV-127A_comparison'!$C$1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'VAV-127A_comparison'!$C$2:$C$336</c:f>
              <c:numCache>
                <c:formatCode>General</c:formatCode>
                <c:ptCount val="335"/>
                <c:pt idx="0">
                  <c:v>0.29627147984102697</c:v>
                </c:pt>
                <c:pt idx="1">
                  <c:v>0.249383608223361</c:v>
                </c:pt>
                <c:pt idx="2">
                  <c:v>0.26857983165881799</c:v>
                </c:pt>
                <c:pt idx="3">
                  <c:v>0.22728632648205099</c:v>
                </c:pt>
                <c:pt idx="4">
                  <c:v>0.22728632648205099</c:v>
                </c:pt>
                <c:pt idx="5">
                  <c:v>0.24378459387493601</c:v>
                </c:pt>
                <c:pt idx="6">
                  <c:v>0.36277483677191202</c:v>
                </c:pt>
                <c:pt idx="7">
                  <c:v>0.294831909466574</c:v>
                </c:pt>
                <c:pt idx="8">
                  <c:v>0.40359060072667102</c:v>
                </c:pt>
                <c:pt idx="9">
                  <c:v>0.48724502594111402</c:v>
                </c:pt>
                <c:pt idx="10">
                  <c:v>0.37207566016355997</c:v>
                </c:pt>
                <c:pt idx="11">
                  <c:v>0.38210133412476399</c:v>
                </c:pt>
                <c:pt idx="12">
                  <c:v>0.71342652479088298</c:v>
                </c:pt>
                <c:pt idx="13">
                  <c:v>0.37885050101045098</c:v>
                </c:pt>
                <c:pt idx="14">
                  <c:v>0.66194970921768603</c:v>
                </c:pt>
                <c:pt idx="15">
                  <c:v>0.56909016403313695</c:v>
                </c:pt>
                <c:pt idx="16">
                  <c:v>0.42979564045197</c:v>
                </c:pt>
                <c:pt idx="17">
                  <c:v>0.44764809134182998</c:v>
                </c:pt>
                <c:pt idx="18">
                  <c:v>0.28761407142265799</c:v>
                </c:pt>
                <c:pt idx="19">
                  <c:v>0.48501768822437502</c:v>
                </c:pt>
                <c:pt idx="20">
                  <c:v>0.56254140913156403</c:v>
                </c:pt>
                <c:pt idx="21">
                  <c:v>0.393239689890647</c:v>
                </c:pt>
                <c:pt idx="22">
                  <c:v>0.34150335194932502</c:v>
                </c:pt>
                <c:pt idx="23">
                  <c:v>0.323406530490153</c:v>
                </c:pt>
                <c:pt idx="24">
                  <c:v>0.42556867986935598</c:v>
                </c:pt>
                <c:pt idx="25">
                  <c:v>0.27148088996467201</c:v>
                </c:pt>
                <c:pt idx="26">
                  <c:v>0.53584912862351397</c:v>
                </c:pt>
                <c:pt idx="27">
                  <c:v>0.27148088996467201</c:v>
                </c:pt>
                <c:pt idx="28">
                  <c:v>0.41155695674319998</c:v>
                </c:pt>
                <c:pt idx="29">
                  <c:v>0.40900272606635801</c:v>
                </c:pt>
                <c:pt idx="30">
                  <c:v>0.26784917345193499</c:v>
                </c:pt>
                <c:pt idx="31">
                  <c:v>0.453398509181487</c:v>
                </c:pt>
                <c:pt idx="32">
                  <c:v>0.38392918562878597</c:v>
                </c:pt>
                <c:pt idx="33">
                  <c:v>0.68466992502039103</c:v>
                </c:pt>
                <c:pt idx="34">
                  <c:v>0.63969822915171703</c:v>
                </c:pt>
                <c:pt idx="35">
                  <c:v>0.59499869017956897</c:v>
                </c:pt>
                <c:pt idx="36">
                  <c:v>0.37722064809170702</c:v>
                </c:pt>
                <c:pt idx="37">
                  <c:v>0.74898471231951202</c:v>
                </c:pt>
                <c:pt idx="38">
                  <c:v>0.69607785712258596</c:v>
                </c:pt>
                <c:pt idx="39">
                  <c:v>0.52550009993909197</c:v>
                </c:pt>
                <c:pt idx="40">
                  <c:v>0.66759890808111699</c:v>
                </c:pt>
                <c:pt idx="41">
                  <c:v>0.47764511058078701</c:v>
                </c:pt>
                <c:pt idx="42">
                  <c:v>0.49378188924012201</c:v>
                </c:pt>
                <c:pt idx="43">
                  <c:v>0.47951107580437502</c:v>
                </c:pt>
                <c:pt idx="44">
                  <c:v>0.38892837725309498</c:v>
                </c:pt>
                <c:pt idx="45">
                  <c:v>0.28532500901297903</c:v>
                </c:pt>
                <c:pt idx="46">
                  <c:v>0.45398797501902899</c:v>
                </c:pt>
                <c:pt idx="47">
                  <c:v>0.27161466039438298</c:v>
                </c:pt>
                <c:pt idx="48">
                  <c:v>0.43944544454854301</c:v>
                </c:pt>
                <c:pt idx="49">
                  <c:v>0.26792768040200499</c:v>
                </c:pt>
                <c:pt idx="50">
                  <c:v>0.34782867216275198</c:v>
                </c:pt>
                <c:pt idx="51">
                  <c:v>0.246989284906007</c:v>
                </c:pt>
                <c:pt idx="52">
                  <c:v>0.24726317276682599</c:v>
                </c:pt>
                <c:pt idx="53">
                  <c:v>0.27148088996467201</c:v>
                </c:pt>
                <c:pt idx="54">
                  <c:v>0.545869691355227</c:v>
                </c:pt>
                <c:pt idx="55">
                  <c:v>0.53178493983580699</c:v>
                </c:pt>
                <c:pt idx="56">
                  <c:v>0.54664508667516698</c:v>
                </c:pt>
                <c:pt idx="57">
                  <c:v>0.41431992266495898</c:v>
                </c:pt>
                <c:pt idx="58">
                  <c:v>0.57665340860448799</c:v>
                </c:pt>
                <c:pt idx="59">
                  <c:v>0.47218017051968503</c:v>
                </c:pt>
                <c:pt idx="60">
                  <c:v>0.35977050919019399</c:v>
                </c:pt>
                <c:pt idx="61">
                  <c:v>0.72918720066237996</c:v>
                </c:pt>
                <c:pt idx="62">
                  <c:v>0.62402451105008505</c:v>
                </c:pt>
                <c:pt idx="63">
                  <c:v>0.57377497414408596</c:v>
                </c:pt>
                <c:pt idx="64">
                  <c:v>0.319494834627994</c:v>
                </c:pt>
                <c:pt idx="65">
                  <c:v>0.33864585672555098</c:v>
                </c:pt>
                <c:pt idx="66">
                  <c:v>0.272537041316602</c:v>
                </c:pt>
                <c:pt idx="67">
                  <c:v>0.46574376815826701</c:v>
                </c:pt>
                <c:pt idx="68">
                  <c:v>0.44897100124224598</c:v>
                </c:pt>
                <c:pt idx="69">
                  <c:v>0.508597047792686</c:v>
                </c:pt>
                <c:pt idx="70">
                  <c:v>0.22728632648205099</c:v>
                </c:pt>
                <c:pt idx="71">
                  <c:v>0.22728632648205099</c:v>
                </c:pt>
                <c:pt idx="72">
                  <c:v>0.22728632648205099</c:v>
                </c:pt>
                <c:pt idx="73">
                  <c:v>0.242017847642924</c:v>
                </c:pt>
                <c:pt idx="74">
                  <c:v>0.29072324124893101</c:v>
                </c:pt>
                <c:pt idx="75">
                  <c:v>0.31692480769420001</c:v>
                </c:pt>
                <c:pt idx="76">
                  <c:v>0.34641951306553498</c:v>
                </c:pt>
                <c:pt idx="77">
                  <c:v>0.27148088996467201</c:v>
                </c:pt>
                <c:pt idx="78">
                  <c:v>0.491356647820343</c:v>
                </c:pt>
                <c:pt idx="79">
                  <c:v>0.57984745921766301</c:v>
                </c:pt>
                <c:pt idx="80">
                  <c:v>0.58420576473781904</c:v>
                </c:pt>
                <c:pt idx="81">
                  <c:v>0.54633506570590795</c:v>
                </c:pt>
                <c:pt idx="82">
                  <c:v>0.64223302744685795</c:v>
                </c:pt>
                <c:pt idx="83">
                  <c:v>0.46295775722583699</c:v>
                </c:pt>
                <c:pt idx="84">
                  <c:v>0.583794300394058</c:v>
                </c:pt>
                <c:pt idx="85">
                  <c:v>0.45410557314115402</c:v>
                </c:pt>
                <c:pt idx="86">
                  <c:v>0.65382492655526603</c:v>
                </c:pt>
                <c:pt idx="87">
                  <c:v>0.47803326548044101</c:v>
                </c:pt>
                <c:pt idx="88">
                  <c:v>0.27148088996467201</c:v>
                </c:pt>
                <c:pt idx="89">
                  <c:v>0.62726181756815402</c:v>
                </c:pt>
                <c:pt idx="90">
                  <c:v>0.53073896254339603</c:v>
                </c:pt>
                <c:pt idx="91">
                  <c:v>0.512238777417244</c:v>
                </c:pt>
                <c:pt idx="92">
                  <c:v>0.44870327867259002</c:v>
                </c:pt>
                <c:pt idx="93">
                  <c:v>0.28086081182599398</c:v>
                </c:pt>
                <c:pt idx="94">
                  <c:v>0.24097852341890899</c:v>
                </c:pt>
                <c:pt idx="95">
                  <c:v>0.27151223839427102</c:v>
                </c:pt>
                <c:pt idx="96">
                  <c:v>0.25023016745871701</c:v>
                </c:pt>
                <c:pt idx="97">
                  <c:v>0.28823079300781601</c:v>
                </c:pt>
                <c:pt idx="98">
                  <c:v>0.26341868452141098</c:v>
                </c:pt>
                <c:pt idx="99">
                  <c:v>0.36335612259452599</c:v>
                </c:pt>
                <c:pt idx="100">
                  <c:v>0.22728632648205099</c:v>
                </c:pt>
                <c:pt idx="101">
                  <c:v>0.22728632648205099</c:v>
                </c:pt>
                <c:pt idx="102">
                  <c:v>0.22946487481630701</c:v>
                </c:pt>
                <c:pt idx="103">
                  <c:v>0.29293064092175403</c:v>
                </c:pt>
                <c:pt idx="104">
                  <c:v>0.24530438990910999</c:v>
                </c:pt>
                <c:pt idx="105">
                  <c:v>0.28663309610349202</c:v>
                </c:pt>
                <c:pt idx="106">
                  <c:v>0.64785038140889895</c:v>
                </c:pt>
                <c:pt idx="107">
                  <c:v>0.39806026018492502</c:v>
                </c:pt>
                <c:pt idx="108">
                  <c:v>0.290575172263635</c:v>
                </c:pt>
                <c:pt idx="109">
                  <c:v>0.31252073805782699</c:v>
                </c:pt>
                <c:pt idx="110">
                  <c:v>0.33481976881269299</c:v>
                </c:pt>
                <c:pt idx="111">
                  <c:v>0.30665985666640599</c:v>
                </c:pt>
                <c:pt idx="112">
                  <c:v>0.392135195011935</c:v>
                </c:pt>
                <c:pt idx="113">
                  <c:v>0.34831501108231799</c:v>
                </c:pt>
                <c:pt idx="114">
                  <c:v>0.64005335081194803</c:v>
                </c:pt>
                <c:pt idx="115">
                  <c:v>0.51111081935380498</c:v>
                </c:pt>
                <c:pt idx="116">
                  <c:v>0.26970061238086501</c:v>
                </c:pt>
                <c:pt idx="117">
                  <c:v>0.38920080174771599</c:v>
                </c:pt>
                <c:pt idx="118">
                  <c:v>0.251215602962717</c:v>
                </c:pt>
                <c:pt idx="119">
                  <c:v>0.318514696924034</c:v>
                </c:pt>
                <c:pt idx="120">
                  <c:v>0.22728632648205099</c:v>
                </c:pt>
                <c:pt idx="121">
                  <c:v>0.22728632648205099</c:v>
                </c:pt>
                <c:pt idx="122">
                  <c:v>0.23090507503969701</c:v>
                </c:pt>
                <c:pt idx="123">
                  <c:v>0.229724481242539</c:v>
                </c:pt>
                <c:pt idx="124">
                  <c:v>0.22728632648205099</c:v>
                </c:pt>
                <c:pt idx="125">
                  <c:v>0.22728632648205099</c:v>
                </c:pt>
                <c:pt idx="126">
                  <c:v>0.22728632648205099</c:v>
                </c:pt>
                <c:pt idx="127">
                  <c:v>0.23450570772243801</c:v>
                </c:pt>
                <c:pt idx="128">
                  <c:v>0.25806139679991902</c:v>
                </c:pt>
                <c:pt idx="129">
                  <c:v>0.22728632648205099</c:v>
                </c:pt>
                <c:pt idx="130">
                  <c:v>0.270075182942009</c:v>
                </c:pt>
                <c:pt idx="131">
                  <c:v>0.392173808388732</c:v>
                </c:pt>
                <c:pt idx="132">
                  <c:v>0.22728632648205099</c:v>
                </c:pt>
                <c:pt idx="133">
                  <c:v>0.24350890870115799</c:v>
                </c:pt>
                <c:pt idx="134">
                  <c:v>0.29630915945248698</c:v>
                </c:pt>
                <c:pt idx="135">
                  <c:v>0.26734363072775202</c:v>
                </c:pt>
                <c:pt idx="136">
                  <c:v>0.319121715632811</c:v>
                </c:pt>
                <c:pt idx="137">
                  <c:v>0.37718565526537601</c:v>
                </c:pt>
                <c:pt idx="138">
                  <c:v>0.50751672849416096</c:v>
                </c:pt>
                <c:pt idx="139">
                  <c:v>0.22728632648205099</c:v>
                </c:pt>
                <c:pt idx="140">
                  <c:v>0.22728632648205099</c:v>
                </c:pt>
                <c:pt idx="141">
                  <c:v>0.22728632648205099</c:v>
                </c:pt>
                <c:pt idx="142">
                  <c:v>0.23163641441153801</c:v>
                </c:pt>
                <c:pt idx="143">
                  <c:v>0.229523233727709</c:v>
                </c:pt>
                <c:pt idx="144">
                  <c:v>0.22728632648205099</c:v>
                </c:pt>
                <c:pt idx="145">
                  <c:v>0.22728632648205099</c:v>
                </c:pt>
                <c:pt idx="146">
                  <c:v>0.23145658085134399</c:v>
                </c:pt>
                <c:pt idx="147">
                  <c:v>0.236123180076976</c:v>
                </c:pt>
                <c:pt idx="148">
                  <c:v>0.227448884077702</c:v>
                </c:pt>
                <c:pt idx="149">
                  <c:v>0.22728632648205099</c:v>
                </c:pt>
                <c:pt idx="150">
                  <c:v>0.22728632648205099</c:v>
                </c:pt>
                <c:pt idx="151">
                  <c:v>0.24300219758604699</c:v>
                </c:pt>
                <c:pt idx="152">
                  <c:v>0.22728632648205099</c:v>
                </c:pt>
                <c:pt idx="153">
                  <c:v>0.22728632648205099</c:v>
                </c:pt>
                <c:pt idx="154">
                  <c:v>0.23831185358665</c:v>
                </c:pt>
                <c:pt idx="155">
                  <c:v>0.302339000709482</c:v>
                </c:pt>
                <c:pt idx="156">
                  <c:v>0.373738524546886</c:v>
                </c:pt>
                <c:pt idx="157">
                  <c:v>0.22771486565215401</c:v>
                </c:pt>
                <c:pt idx="158">
                  <c:v>0.24927528724491299</c:v>
                </c:pt>
                <c:pt idx="159">
                  <c:v>0.25674936880379801</c:v>
                </c:pt>
                <c:pt idx="160">
                  <c:v>0.36165081975128199</c:v>
                </c:pt>
                <c:pt idx="161">
                  <c:v>0.27148088996467201</c:v>
                </c:pt>
                <c:pt idx="162">
                  <c:v>0.47368922319464801</c:v>
                </c:pt>
                <c:pt idx="163">
                  <c:v>0.242017847642924</c:v>
                </c:pt>
                <c:pt idx="164">
                  <c:v>0.27395654519470702</c:v>
                </c:pt>
                <c:pt idx="165">
                  <c:v>0.22728632648205099</c:v>
                </c:pt>
                <c:pt idx="166">
                  <c:v>0.25441058986713899</c:v>
                </c:pt>
                <c:pt idx="167">
                  <c:v>0.325493774351095</c:v>
                </c:pt>
                <c:pt idx="168">
                  <c:v>0.22728632648205099</c:v>
                </c:pt>
                <c:pt idx="169">
                  <c:v>0.22728632648205099</c:v>
                </c:pt>
                <c:pt idx="170">
                  <c:v>0.261730450373795</c:v>
                </c:pt>
                <c:pt idx="171">
                  <c:v>0.34321169020956199</c:v>
                </c:pt>
                <c:pt idx="172">
                  <c:v>0.30986697355659398</c:v>
                </c:pt>
                <c:pt idx="173">
                  <c:v>0.32225939536595699</c:v>
                </c:pt>
                <c:pt idx="174">
                  <c:v>0.44185972322192801</c:v>
                </c:pt>
                <c:pt idx="175">
                  <c:v>0.28957699734227899</c:v>
                </c:pt>
                <c:pt idx="176">
                  <c:v>0.54629246274660404</c:v>
                </c:pt>
                <c:pt idx="177">
                  <c:v>0.36381018138605797</c:v>
                </c:pt>
                <c:pt idx="178">
                  <c:v>0.42373106689475598</c:v>
                </c:pt>
                <c:pt idx="179">
                  <c:v>0.38085674362251798</c:v>
                </c:pt>
                <c:pt idx="180">
                  <c:v>0.55248020902515804</c:v>
                </c:pt>
                <c:pt idx="181">
                  <c:v>0.53100376110389602</c:v>
                </c:pt>
                <c:pt idx="182">
                  <c:v>0.69354393709245699</c:v>
                </c:pt>
                <c:pt idx="183">
                  <c:v>0.58382019711020405</c:v>
                </c:pt>
                <c:pt idx="184">
                  <c:v>0.26965381326520799</c:v>
                </c:pt>
                <c:pt idx="185">
                  <c:v>0.345745684687017</c:v>
                </c:pt>
                <c:pt idx="186">
                  <c:v>0.33538190242492799</c:v>
                </c:pt>
                <c:pt idx="187">
                  <c:v>0.28032590494578702</c:v>
                </c:pt>
                <c:pt idx="188">
                  <c:v>0.32401214972790199</c:v>
                </c:pt>
                <c:pt idx="189">
                  <c:v>0.24701059679416301</c:v>
                </c:pt>
                <c:pt idx="190">
                  <c:v>0.32827474975126902</c:v>
                </c:pt>
                <c:pt idx="191">
                  <c:v>0.50458265123035995</c:v>
                </c:pt>
                <c:pt idx="192">
                  <c:v>0.22728632648205099</c:v>
                </c:pt>
                <c:pt idx="193">
                  <c:v>0.268001160732941</c:v>
                </c:pt>
                <c:pt idx="194">
                  <c:v>0.34209589646264799</c:v>
                </c:pt>
                <c:pt idx="195">
                  <c:v>0.25163496657067702</c:v>
                </c:pt>
                <c:pt idx="196">
                  <c:v>0.32392126999327298</c:v>
                </c:pt>
                <c:pt idx="197">
                  <c:v>0.22728632648205099</c:v>
                </c:pt>
                <c:pt idx="198">
                  <c:v>0.27431758582209598</c:v>
                </c:pt>
                <c:pt idx="199">
                  <c:v>0.59618273655971799</c:v>
                </c:pt>
                <c:pt idx="200">
                  <c:v>0.399662912403495</c:v>
                </c:pt>
                <c:pt idx="201">
                  <c:v>0.50875946160079899</c:v>
                </c:pt>
                <c:pt idx="202">
                  <c:v>0.36460411331262699</c:v>
                </c:pt>
                <c:pt idx="203">
                  <c:v>0.72306275662768404</c:v>
                </c:pt>
                <c:pt idx="204">
                  <c:v>0.56238316173060598</c:v>
                </c:pt>
                <c:pt idx="205">
                  <c:v>0.56034629491630605</c:v>
                </c:pt>
                <c:pt idx="206">
                  <c:v>0.651694118909387</c:v>
                </c:pt>
                <c:pt idx="207">
                  <c:v>0.44423176820032001</c:v>
                </c:pt>
                <c:pt idx="208">
                  <c:v>0.69901040770720202</c:v>
                </c:pt>
                <c:pt idx="209">
                  <c:v>0.45887118793464798</c:v>
                </c:pt>
                <c:pt idx="210">
                  <c:v>0.64520466333854798</c:v>
                </c:pt>
                <c:pt idx="211">
                  <c:v>0.41686752813882899</c:v>
                </c:pt>
                <c:pt idx="212">
                  <c:v>0.613615768293438</c:v>
                </c:pt>
                <c:pt idx="213">
                  <c:v>0.30554015631029602</c:v>
                </c:pt>
                <c:pt idx="214">
                  <c:v>0.26043224909401702</c:v>
                </c:pt>
                <c:pt idx="215">
                  <c:v>0.41441104553332297</c:v>
                </c:pt>
                <c:pt idx="216">
                  <c:v>0.55292405216862295</c:v>
                </c:pt>
                <c:pt idx="217">
                  <c:v>0.22728632648205099</c:v>
                </c:pt>
                <c:pt idx="218">
                  <c:v>0.247211820116919</c:v>
                </c:pt>
                <c:pt idx="219">
                  <c:v>0.33210490842998902</c:v>
                </c:pt>
                <c:pt idx="220">
                  <c:v>0.37103729977107203</c:v>
                </c:pt>
                <c:pt idx="221">
                  <c:v>0.34231695698508802</c:v>
                </c:pt>
                <c:pt idx="222">
                  <c:v>0.52674173657332501</c:v>
                </c:pt>
                <c:pt idx="223">
                  <c:v>0.28851128979359503</c:v>
                </c:pt>
                <c:pt idx="224">
                  <c:v>0.33383865319789602</c:v>
                </c:pt>
                <c:pt idx="225">
                  <c:v>0.423260246769877</c:v>
                </c:pt>
                <c:pt idx="226">
                  <c:v>0.45588118172622899</c:v>
                </c:pt>
                <c:pt idx="227">
                  <c:v>0.52180883645645204</c:v>
                </c:pt>
                <c:pt idx="228">
                  <c:v>0.44941130893567799</c:v>
                </c:pt>
                <c:pt idx="229">
                  <c:v>0.756329505195942</c:v>
                </c:pt>
                <c:pt idx="230">
                  <c:v>0.72726702933224496</c:v>
                </c:pt>
                <c:pt idx="231">
                  <c:v>0.66987673519833402</c:v>
                </c:pt>
                <c:pt idx="232">
                  <c:v>0.348194259960245</c:v>
                </c:pt>
                <c:pt idx="233">
                  <c:v>0.71342652479088298</c:v>
                </c:pt>
                <c:pt idx="234">
                  <c:v>0.36776027160205099</c:v>
                </c:pt>
                <c:pt idx="235">
                  <c:v>0.62442850644364301</c:v>
                </c:pt>
                <c:pt idx="236">
                  <c:v>0.384518201127036</c:v>
                </c:pt>
                <c:pt idx="237">
                  <c:v>0.58473830712205399</c:v>
                </c:pt>
                <c:pt idx="238">
                  <c:v>0.505053360465885</c:v>
                </c:pt>
                <c:pt idx="239">
                  <c:v>0.49422685098929098</c:v>
                </c:pt>
                <c:pt idx="240">
                  <c:v>0.304872048295872</c:v>
                </c:pt>
                <c:pt idx="241">
                  <c:v>0.22728632648205099</c:v>
                </c:pt>
                <c:pt idx="242">
                  <c:v>0.22728632648205099</c:v>
                </c:pt>
                <c:pt idx="243">
                  <c:v>0.27148088996467201</c:v>
                </c:pt>
                <c:pt idx="244">
                  <c:v>0.51421230731871104</c:v>
                </c:pt>
                <c:pt idx="245">
                  <c:v>0.24468735531331101</c:v>
                </c:pt>
                <c:pt idx="246">
                  <c:v>0.36765787775986197</c:v>
                </c:pt>
                <c:pt idx="247">
                  <c:v>0.31548236300128502</c:v>
                </c:pt>
                <c:pt idx="248">
                  <c:v>0.43686034311840199</c:v>
                </c:pt>
                <c:pt idx="249">
                  <c:v>0.63856806460789794</c:v>
                </c:pt>
                <c:pt idx="250">
                  <c:v>0.62111202762441498</c:v>
                </c:pt>
                <c:pt idx="251">
                  <c:v>0.74989821823422298</c:v>
                </c:pt>
                <c:pt idx="252">
                  <c:v>0.71970336479307195</c:v>
                </c:pt>
                <c:pt idx="253">
                  <c:v>0.72052304769720998</c:v>
                </c:pt>
                <c:pt idx="254">
                  <c:v>0.51193186925801704</c:v>
                </c:pt>
                <c:pt idx="255">
                  <c:v>0.4380920356943</c:v>
                </c:pt>
                <c:pt idx="256">
                  <c:v>0.57504778771391396</c:v>
                </c:pt>
                <c:pt idx="257">
                  <c:v>0.33621272987782502</c:v>
                </c:pt>
                <c:pt idx="258">
                  <c:v>0.27951471538763201</c:v>
                </c:pt>
                <c:pt idx="259">
                  <c:v>0.35578817422411302</c:v>
                </c:pt>
                <c:pt idx="260">
                  <c:v>0.44295658977600999</c:v>
                </c:pt>
                <c:pt idx="261">
                  <c:v>0.244408651868017</c:v>
                </c:pt>
                <c:pt idx="262">
                  <c:v>0.28745541495265697</c:v>
                </c:pt>
                <c:pt idx="263">
                  <c:v>0.28919263629444902</c:v>
                </c:pt>
                <c:pt idx="264">
                  <c:v>0.40227603171915599</c:v>
                </c:pt>
                <c:pt idx="265">
                  <c:v>0.26437158229527402</c:v>
                </c:pt>
                <c:pt idx="266">
                  <c:v>0.331307429065609</c:v>
                </c:pt>
                <c:pt idx="267">
                  <c:v>0.361857658869284</c:v>
                </c:pt>
                <c:pt idx="268">
                  <c:v>0.242065373389969</c:v>
                </c:pt>
                <c:pt idx="269">
                  <c:v>0.350066078651739</c:v>
                </c:pt>
                <c:pt idx="270">
                  <c:v>0.24357867761056901</c:v>
                </c:pt>
                <c:pt idx="271">
                  <c:v>0.34722384593613598</c:v>
                </c:pt>
                <c:pt idx="272">
                  <c:v>0.32900715570875999</c:v>
                </c:pt>
                <c:pt idx="273">
                  <c:v>0.67563285985005594</c:v>
                </c:pt>
                <c:pt idx="274">
                  <c:v>0.42923909113875802</c:v>
                </c:pt>
                <c:pt idx="275">
                  <c:v>0.57921148885266305</c:v>
                </c:pt>
                <c:pt idx="276">
                  <c:v>0.487495717411774</c:v>
                </c:pt>
                <c:pt idx="277">
                  <c:v>0.53216897513398798</c:v>
                </c:pt>
                <c:pt idx="278">
                  <c:v>0.39209506773004499</c:v>
                </c:pt>
                <c:pt idx="279">
                  <c:v>0.66363169362445296</c:v>
                </c:pt>
                <c:pt idx="280">
                  <c:v>0.399120440651062</c:v>
                </c:pt>
                <c:pt idx="281">
                  <c:v>0.508812941930887</c:v>
                </c:pt>
                <c:pt idx="282">
                  <c:v>0.534478457918798</c:v>
                </c:pt>
                <c:pt idx="283">
                  <c:v>0.31057907903676901</c:v>
                </c:pt>
                <c:pt idx="284">
                  <c:v>0.43854845938130699</c:v>
                </c:pt>
                <c:pt idx="285">
                  <c:v>0.47282934659234999</c:v>
                </c:pt>
                <c:pt idx="286">
                  <c:v>0.46194150263831202</c:v>
                </c:pt>
                <c:pt idx="287">
                  <c:v>0.43230314724226898</c:v>
                </c:pt>
                <c:pt idx="288">
                  <c:v>0.27148088996467201</c:v>
                </c:pt>
                <c:pt idx="289">
                  <c:v>0.378733776717538</c:v>
                </c:pt>
                <c:pt idx="290">
                  <c:v>0.242017847642924</c:v>
                </c:pt>
                <c:pt idx="291">
                  <c:v>0.27766531209152601</c:v>
                </c:pt>
                <c:pt idx="292">
                  <c:v>0.22728632648205099</c:v>
                </c:pt>
                <c:pt idx="293">
                  <c:v>0.249383608223361</c:v>
                </c:pt>
                <c:pt idx="294">
                  <c:v>0.31481690419294001</c:v>
                </c:pt>
                <c:pt idx="295">
                  <c:v>0.306274179138666</c:v>
                </c:pt>
                <c:pt idx="296">
                  <c:v>0.39757051170934399</c:v>
                </c:pt>
                <c:pt idx="297">
                  <c:v>0.42048909779719901</c:v>
                </c:pt>
                <c:pt idx="298">
                  <c:v>0.230631592773616</c:v>
                </c:pt>
                <c:pt idx="299">
                  <c:v>0.26255789016041903</c:v>
                </c:pt>
                <c:pt idx="300">
                  <c:v>0.34512433010983901</c:v>
                </c:pt>
                <c:pt idx="301">
                  <c:v>0.27443991903545001</c:v>
                </c:pt>
                <c:pt idx="302">
                  <c:v>0.58125413671210502</c:v>
                </c:pt>
                <c:pt idx="303">
                  <c:v>0.298571892627226</c:v>
                </c:pt>
                <c:pt idx="304">
                  <c:v>0.55091994759010998</c:v>
                </c:pt>
                <c:pt idx="305">
                  <c:v>0.48745841107138199</c:v>
                </c:pt>
                <c:pt idx="306">
                  <c:v>0.54837837297678804</c:v>
                </c:pt>
                <c:pt idx="307">
                  <c:v>0.40574883948138601</c:v>
                </c:pt>
                <c:pt idx="308">
                  <c:v>0.27148088996467201</c:v>
                </c:pt>
                <c:pt idx="309">
                  <c:v>0.48098730468629702</c:v>
                </c:pt>
                <c:pt idx="310">
                  <c:v>0.26261456134899303</c:v>
                </c:pt>
                <c:pt idx="311">
                  <c:v>0.372997929657093</c:v>
                </c:pt>
                <c:pt idx="312">
                  <c:v>0.22728632648205099</c:v>
                </c:pt>
                <c:pt idx="313">
                  <c:v>0.26962685877100701</c:v>
                </c:pt>
                <c:pt idx="314">
                  <c:v>0.37029556594003099</c:v>
                </c:pt>
                <c:pt idx="315">
                  <c:v>0.326007031257528</c:v>
                </c:pt>
                <c:pt idx="316">
                  <c:v>0.22728632648205099</c:v>
                </c:pt>
                <c:pt idx="317">
                  <c:v>0.23429546052440001</c:v>
                </c:pt>
                <c:pt idx="318">
                  <c:v>0.27143248203954201</c:v>
                </c:pt>
                <c:pt idx="319">
                  <c:v>0.22728632648205099</c:v>
                </c:pt>
                <c:pt idx="320">
                  <c:v>0.22728632648205099</c:v>
                </c:pt>
                <c:pt idx="321">
                  <c:v>0.27148088996467201</c:v>
                </c:pt>
                <c:pt idx="322">
                  <c:v>0.60723219707949105</c:v>
                </c:pt>
                <c:pt idx="323">
                  <c:v>0.32763890410299401</c:v>
                </c:pt>
                <c:pt idx="324">
                  <c:v>0.54631018592381497</c:v>
                </c:pt>
                <c:pt idx="325">
                  <c:v>0.431705431914367</c:v>
                </c:pt>
                <c:pt idx="326">
                  <c:v>0.447345990191716</c:v>
                </c:pt>
                <c:pt idx="327">
                  <c:v>0.45028285288764203</c:v>
                </c:pt>
                <c:pt idx="328">
                  <c:v>0.50583144640540101</c:v>
                </c:pt>
                <c:pt idx="329">
                  <c:v>0.36251877433795598</c:v>
                </c:pt>
                <c:pt idx="330">
                  <c:v>0.27835914186049299</c:v>
                </c:pt>
                <c:pt idx="331">
                  <c:v>0.52474426792866202</c:v>
                </c:pt>
                <c:pt idx="332">
                  <c:v>0.27148088996467201</c:v>
                </c:pt>
                <c:pt idx="333">
                  <c:v>0.522669551631054</c:v>
                </c:pt>
                <c:pt idx="334">
                  <c:v>0.34225992773689301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2B-F640-9B0E-B9CC02B2E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551135"/>
        <c:axId val="2074979727"/>
      </c:lineChart>
      <c:catAx>
        <c:axId val="20745511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979727"/>
        <c:crosses val="autoZero"/>
        <c:auto val="1"/>
        <c:lblAlgn val="ctr"/>
        <c:lblOffset val="100"/>
        <c:noMultiLvlLbl val="0"/>
      </c:catAx>
      <c:valAx>
        <c:axId val="207497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55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127B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'VAV-127B_comparison'!$B$1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'VAV-127B_comparison'!$B$2:$B$336</c:f>
              <c:numCache>
                <c:formatCode>General</c:formatCode>
                <c:ptCount val="335"/>
                <c:pt idx="0">
                  <c:v>0.52159825316703101</c:v>
                </c:pt>
                <c:pt idx="1">
                  <c:v>0.52127762801289301</c:v>
                </c:pt>
                <c:pt idx="2">
                  <c:v>0.380734386832696</c:v>
                </c:pt>
                <c:pt idx="3">
                  <c:v>0.43814051604710302</c:v>
                </c:pt>
                <c:pt idx="4">
                  <c:v>0.145676428454802</c:v>
                </c:pt>
                <c:pt idx="5">
                  <c:v>0.22806997107718799</c:v>
                </c:pt>
                <c:pt idx="6">
                  <c:v>0.46108313199346201</c:v>
                </c:pt>
                <c:pt idx="7">
                  <c:v>0.42021180555360899</c:v>
                </c:pt>
                <c:pt idx="8">
                  <c:v>0.44274836767942799</c:v>
                </c:pt>
                <c:pt idx="9">
                  <c:v>0.56955245549535105</c:v>
                </c:pt>
                <c:pt idx="10">
                  <c:v>0.54903668195819</c:v>
                </c:pt>
                <c:pt idx="11">
                  <c:v>0.83390501036429998</c:v>
                </c:pt>
                <c:pt idx="12">
                  <c:v>0.94673717896337894</c:v>
                </c:pt>
                <c:pt idx="13">
                  <c:v>0.76113614673305197</c:v>
                </c:pt>
                <c:pt idx="14">
                  <c:v>0.80562720173372104</c:v>
                </c:pt>
                <c:pt idx="15">
                  <c:v>0.93734769108246696</c:v>
                </c:pt>
                <c:pt idx="16">
                  <c:v>0.97715315530062097</c:v>
                </c:pt>
                <c:pt idx="17">
                  <c:v>0.752660817833817</c:v>
                </c:pt>
                <c:pt idx="18">
                  <c:v>0.82266749766690594</c:v>
                </c:pt>
                <c:pt idx="19">
                  <c:v>0.68983750074539896</c:v>
                </c:pt>
                <c:pt idx="20">
                  <c:v>0.78754148224391296</c:v>
                </c:pt>
                <c:pt idx="21">
                  <c:v>0.76394289367150203</c:v>
                </c:pt>
                <c:pt idx="22">
                  <c:v>0.49048399579122498</c:v>
                </c:pt>
                <c:pt idx="23">
                  <c:v>0.47564359853348798</c:v>
                </c:pt>
                <c:pt idx="24">
                  <c:v>0.39896474979052199</c:v>
                </c:pt>
                <c:pt idx="25">
                  <c:v>0.551549615555876</c:v>
                </c:pt>
                <c:pt idx="26">
                  <c:v>0.35663191484947998</c:v>
                </c:pt>
                <c:pt idx="27">
                  <c:v>0.52068527126780095</c:v>
                </c:pt>
                <c:pt idx="28">
                  <c:v>0.50990884977114304</c:v>
                </c:pt>
                <c:pt idx="29">
                  <c:v>0.31961765973508999</c:v>
                </c:pt>
                <c:pt idx="30">
                  <c:v>0.40803318596385102</c:v>
                </c:pt>
                <c:pt idx="31">
                  <c:v>0.51860969368435295</c:v>
                </c:pt>
                <c:pt idx="32">
                  <c:v>0.66569688716293696</c:v>
                </c:pt>
                <c:pt idx="33">
                  <c:v>0.61167276532627901</c:v>
                </c:pt>
                <c:pt idx="34">
                  <c:v>0.78363644402836596</c:v>
                </c:pt>
                <c:pt idx="35">
                  <c:v>0.72814397363703598</c:v>
                </c:pt>
                <c:pt idx="36">
                  <c:v>0.65235806370366101</c:v>
                </c:pt>
                <c:pt idx="37">
                  <c:v>0.60384580684673905</c:v>
                </c:pt>
                <c:pt idx="38">
                  <c:v>0.86859632393220298</c:v>
                </c:pt>
                <c:pt idx="39">
                  <c:v>0.85260123730343595</c:v>
                </c:pt>
                <c:pt idx="40">
                  <c:v>0.98339369353703798</c:v>
                </c:pt>
                <c:pt idx="41">
                  <c:v>0.60266635177498495</c:v>
                </c:pt>
                <c:pt idx="42">
                  <c:v>0.67479251438209897</c:v>
                </c:pt>
                <c:pt idx="43">
                  <c:v>0.44447740272105202</c:v>
                </c:pt>
                <c:pt idx="44">
                  <c:v>0.50329015932115695</c:v>
                </c:pt>
                <c:pt idx="45">
                  <c:v>0.45917727466042702</c:v>
                </c:pt>
                <c:pt idx="46">
                  <c:v>0.67351135604589796</c:v>
                </c:pt>
                <c:pt idx="47">
                  <c:v>0.60751956993648004</c:v>
                </c:pt>
                <c:pt idx="48">
                  <c:v>0.34346698232733602</c:v>
                </c:pt>
                <c:pt idx="49">
                  <c:v>0.51174908978255396</c:v>
                </c:pt>
                <c:pt idx="50">
                  <c:v>0.31667973682795098</c:v>
                </c:pt>
                <c:pt idx="51">
                  <c:v>0.353136977290957</c:v>
                </c:pt>
                <c:pt idx="52">
                  <c:v>0.20028238409910801</c:v>
                </c:pt>
                <c:pt idx="53">
                  <c:v>0.477901798625258</c:v>
                </c:pt>
                <c:pt idx="54">
                  <c:v>0.31456885484463598</c:v>
                </c:pt>
                <c:pt idx="55">
                  <c:v>0.62848000082926103</c:v>
                </c:pt>
                <c:pt idx="56">
                  <c:v>0.45388514005582897</c:v>
                </c:pt>
                <c:pt idx="57">
                  <c:v>0.55004176456651199</c:v>
                </c:pt>
                <c:pt idx="58">
                  <c:v>0.76456949158451204</c:v>
                </c:pt>
                <c:pt idx="59">
                  <c:v>0.841628385135475</c:v>
                </c:pt>
                <c:pt idx="60">
                  <c:v>0.82607444583214296</c:v>
                </c:pt>
                <c:pt idx="61">
                  <c:v>0.81227589814582102</c:v>
                </c:pt>
                <c:pt idx="62">
                  <c:v>0.76457507165074201</c:v>
                </c:pt>
                <c:pt idx="63">
                  <c:v>0.75538172835116002</c:v>
                </c:pt>
                <c:pt idx="64">
                  <c:v>0.77869982325186404</c:v>
                </c:pt>
                <c:pt idx="65">
                  <c:v>0.74225142669008304</c:v>
                </c:pt>
                <c:pt idx="66">
                  <c:v>0.65425579797137701</c:v>
                </c:pt>
                <c:pt idx="67">
                  <c:v>0.61436352565016905</c:v>
                </c:pt>
                <c:pt idx="68">
                  <c:v>0.69155291546127795</c:v>
                </c:pt>
                <c:pt idx="69">
                  <c:v>0.724800287144166</c:v>
                </c:pt>
                <c:pt idx="70">
                  <c:v>0.46127199114145201</c:v>
                </c:pt>
                <c:pt idx="71">
                  <c:v>0.57207094164055206</c:v>
                </c:pt>
                <c:pt idx="72">
                  <c:v>0.44723445193070499</c:v>
                </c:pt>
                <c:pt idx="73">
                  <c:v>0.53588074762570004</c:v>
                </c:pt>
                <c:pt idx="74">
                  <c:v>0.60365860398515703</c:v>
                </c:pt>
                <c:pt idx="75">
                  <c:v>0.506796753016167</c:v>
                </c:pt>
                <c:pt idx="76">
                  <c:v>0.51635636069044699</c:v>
                </c:pt>
                <c:pt idx="77">
                  <c:v>0.63998516028085395</c:v>
                </c:pt>
                <c:pt idx="78">
                  <c:v>0.34945244836618</c:v>
                </c:pt>
                <c:pt idx="79">
                  <c:v>0.730920133402433</c:v>
                </c:pt>
                <c:pt idx="80">
                  <c:v>0.46663105895130302</c:v>
                </c:pt>
                <c:pt idx="81">
                  <c:v>0.45736295077612499</c:v>
                </c:pt>
                <c:pt idx="82">
                  <c:v>0.758054837191664</c:v>
                </c:pt>
                <c:pt idx="83">
                  <c:v>0.60834371700843903</c:v>
                </c:pt>
                <c:pt idx="84">
                  <c:v>0.51991889389354595</c:v>
                </c:pt>
                <c:pt idx="85">
                  <c:v>0.55913632800119095</c:v>
                </c:pt>
                <c:pt idx="86">
                  <c:v>0.61595446047494595</c:v>
                </c:pt>
                <c:pt idx="87">
                  <c:v>0.78649321615952805</c:v>
                </c:pt>
                <c:pt idx="88">
                  <c:v>0.64779281434446701</c:v>
                </c:pt>
                <c:pt idx="89">
                  <c:v>0.67964559144916403</c:v>
                </c:pt>
                <c:pt idx="90">
                  <c:v>0.81917101883471699</c:v>
                </c:pt>
                <c:pt idx="91">
                  <c:v>0.70456525384953705</c:v>
                </c:pt>
                <c:pt idx="92">
                  <c:v>0.59036468946661802</c:v>
                </c:pt>
                <c:pt idx="93">
                  <c:v>0.45495283960156802</c:v>
                </c:pt>
                <c:pt idx="94">
                  <c:v>0.41827327994063801</c:v>
                </c:pt>
                <c:pt idx="95">
                  <c:v>0.57441608037553404</c:v>
                </c:pt>
                <c:pt idx="96">
                  <c:v>0.311966379643418</c:v>
                </c:pt>
                <c:pt idx="97">
                  <c:v>0.4518533014176</c:v>
                </c:pt>
                <c:pt idx="98">
                  <c:v>0.46540964035499599</c:v>
                </c:pt>
                <c:pt idx="99">
                  <c:v>0.37909070250983901</c:v>
                </c:pt>
                <c:pt idx="100">
                  <c:v>0.294964011957974</c:v>
                </c:pt>
                <c:pt idx="101">
                  <c:v>0.26050446789350901</c:v>
                </c:pt>
                <c:pt idx="102">
                  <c:v>0.53835264852304299</c:v>
                </c:pt>
                <c:pt idx="103">
                  <c:v>0.66645206543382096</c:v>
                </c:pt>
                <c:pt idx="104">
                  <c:v>0.40746498974997702</c:v>
                </c:pt>
                <c:pt idx="105">
                  <c:v>0.41130547970798298</c:v>
                </c:pt>
                <c:pt idx="106">
                  <c:v>0.43669487081269498</c:v>
                </c:pt>
                <c:pt idx="107">
                  <c:v>0.82637692482393599</c:v>
                </c:pt>
                <c:pt idx="108">
                  <c:v>0.53824867497103202</c:v>
                </c:pt>
                <c:pt idx="109">
                  <c:v>0.50192020588325803</c:v>
                </c:pt>
                <c:pt idx="110">
                  <c:v>0.860239014989026</c:v>
                </c:pt>
                <c:pt idx="111">
                  <c:v>0.74186160375808996</c:v>
                </c:pt>
                <c:pt idx="112">
                  <c:v>0.81719955050781201</c:v>
                </c:pt>
                <c:pt idx="113">
                  <c:v>0.71828358274176796</c:v>
                </c:pt>
                <c:pt idx="114">
                  <c:v>0.56450554889451399</c:v>
                </c:pt>
                <c:pt idx="115">
                  <c:v>0.62114339771486904</c:v>
                </c:pt>
                <c:pt idx="116">
                  <c:v>0.44896223019488302</c:v>
                </c:pt>
                <c:pt idx="117">
                  <c:v>0.64588422052458705</c:v>
                </c:pt>
                <c:pt idx="118">
                  <c:v>0.48692225972706699</c:v>
                </c:pt>
                <c:pt idx="119">
                  <c:v>0.54770395172321196</c:v>
                </c:pt>
                <c:pt idx="120">
                  <c:v>0.61109939469418395</c:v>
                </c:pt>
                <c:pt idx="121">
                  <c:v>0.40965045571279801</c:v>
                </c:pt>
                <c:pt idx="122">
                  <c:v>0.49931578392325499</c:v>
                </c:pt>
                <c:pt idx="123">
                  <c:v>0.60274448780587697</c:v>
                </c:pt>
                <c:pt idx="124">
                  <c:v>0.25595164873187798</c:v>
                </c:pt>
                <c:pt idx="125">
                  <c:v>0.28948396660819797</c:v>
                </c:pt>
                <c:pt idx="126">
                  <c:v>0.65983664664759401</c:v>
                </c:pt>
                <c:pt idx="127">
                  <c:v>0.35183474768680201</c:v>
                </c:pt>
                <c:pt idx="128">
                  <c:v>0.64729085908369799</c:v>
                </c:pt>
                <c:pt idx="129">
                  <c:v>0.431807536048673</c:v>
                </c:pt>
                <c:pt idx="130">
                  <c:v>0.50432334372320198</c:v>
                </c:pt>
                <c:pt idx="131">
                  <c:v>0.52358276197697495</c:v>
                </c:pt>
                <c:pt idx="132">
                  <c:v>0.51336478207606695</c:v>
                </c:pt>
                <c:pt idx="133">
                  <c:v>0.68526279819420799</c:v>
                </c:pt>
                <c:pt idx="134">
                  <c:v>0.59131521294303502</c:v>
                </c:pt>
                <c:pt idx="135">
                  <c:v>0.55084499485818905</c:v>
                </c:pt>
                <c:pt idx="136">
                  <c:v>0.90963639666797602</c:v>
                </c:pt>
                <c:pt idx="137">
                  <c:v>0.61684541999959297</c:v>
                </c:pt>
                <c:pt idx="138">
                  <c:v>0.71296986599671897</c:v>
                </c:pt>
                <c:pt idx="139">
                  <c:v>0.51656091765496304</c:v>
                </c:pt>
                <c:pt idx="140">
                  <c:v>0.69898988989929101</c:v>
                </c:pt>
                <c:pt idx="141">
                  <c:v>0.44836524328741301</c:v>
                </c:pt>
                <c:pt idx="142">
                  <c:v>0.41217351635410898</c:v>
                </c:pt>
                <c:pt idx="143">
                  <c:v>0.28395633197047199</c:v>
                </c:pt>
                <c:pt idx="144">
                  <c:v>0.58231516358060398</c:v>
                </c:pt>
                <c:pt idx="145">
                  <c:v>0.24106919675771701</c:v>
                </c:pt>
                <c:pt idx="146">
                  <c:v>0.28822215420917302</c:v>
                </c:pt>
                <c:pt idx="147">
                  <c:v>0.32901714009112498</c:v>
                </c:pt>
                <c:pt idx="148">
                  <c:v>0.41453635190319199</c:v>
                </c:pt>
                <c:pt idx="149">
                  <c:v>0.425525216037073</c:v>
                </c:pt>
                <c:pt idx="150">
                  <c:v>0.40278215628048603</c:v>
                </c:pt>
                <c:pt idx="151">
                  <c:v>0.43388620012010998</c:v>
                </c:pt>
                <c:pt idx="152">
                  <c:v>0.63431754317148303</c:v>
                </c:pt>
                <c:pt idx="153">
                  <c:v>0.694715927586254</c:v>
                </c:pt>
                <c:pt idx="154">
                  <c:v>0.57420981812138205</c:v>
                </c:pt>
                <c:pt idx="155">
                  <c:v>0.83581388207055396</c:v>
                </c:pt>
                <c:pt idx="156">
                  <c:v>0.58267163948741896</c:v>
                </c:pt>
                <c:pt idx="157">
                  <c:v>0.59338789429854999</c:v>
                </c:pt>
                <c:pt idx="158">
                  <c:v>0.79077641201084603</c:v>
                </c:pt>
                <c:pt idx="159">
                  <c:v>0.90367764014696506</c:v>
                </c:pt>
                <c:pt idx="160">
                  <c:v>0.65239431886286103</c:v>
                </c:pt>
                <c:pt idx="161">
                  <c:v>0.84584138391640495</c:v>
                </c:pt>
                <c:pt idx="162">
                  <c:v>0.71363003334008002</c:v>
                </c:pt>
                <c:pt idx="163">
                  <c:v>0.75296194143755901</c:v>
                </c:pt>
                <c:pt idx="164">
                  <c:v>0.60156986012844404</c:v>
                </c:pt>
                <c:pt idx="165">
                  <c:v>0.40552050350527702</c:v>
                </c:pt>
                <c:pt idx="166">
                  <c:v>0.55543754138137003</c:v>
                </c:pt>
                <c:pt idx="167">
                  <c:v>0.59505486189992296</c:v>
                </c:pt>
                <c:pt idx="168">
                  <c:v>0.48536050601068498</c:v>
                </c:pt>
                <c:pt idx="169">
                  <c:v>0.47322923454070298</c:v>
                </c:pt>
                <c:pt idx="170">
                  <c:v>0.41085429958582298</c:v>
                </c:pt>
                <c:pt idx="171">
                  <c:v>0.26283059110699097</c:v>
                </c:pt>
                <c:pt idx="172">
                  <c:v>0.47777716833589101</c:v>
                </c:pt>
                <c:pt idx="173">
                  <c:v>0.54859456715368304</c:v>
                </c:pt>
                <c:pt idx="174">
                  <c:v>0.37597619665454102</c:v>
                </c:pt>
                <c:pt idx="175">
                  <c:v>0.48097111150907201</c:v>
                </c:pt>
                <c:pt idx="176">
                  <c:v>0.75224218948685095</c:v>
                </c:pt>
                <c:pt idx="177">
                  <c:v>0.75245153827525901</c:v>
                </c:pt>
                <c:pt idx="178">
                  <c:v>0.75517681092468503</c:v>
                </c:pt>
                <c:pt idx="179">
                  <c:v>0.87864295599202402</c:v>
                </c:pt>
                <c:pt idx="180">
                  <c:v>0.63996716341211701</c:v>
                </c:pt>
                <c:pt idx="181">
                  <c:v>0.74210429690970903</c:v>
                </c:pt>
                <c:pt idx="182">
                  <c:v>0.91961910981098705</c:v>
                </c:pt>
                <c:pt idx="183">
                  <c:v>0.61170291464552795</c:v>
                </c:pt>
                <c:pt idx="184">
                  <c:v>0.95994631504046102</c:v>
                </c:pt>
                <c:pt idx="185">
                  <c:v>0.70103291472021301</c:v>
                </c:pt>
                <c:pt idx="186">
                  <c:v>0.70536018508537202</c:v>
                </c:pt>
                <c:pt idx="187">
                  <c:v>0.87976680501032001</c:v>
                </c:pt>
                <c:pt idx="188">
                  <c:v>0.61136884495856503</c:v>
                </c:pt>
                <c:pt idx="189">
                  <c:v>0.683689748126735</c:v>
                </c:pt>
                <c:pt idx="190">
                  <c:v>0.42350712909879001</c:v>
                </c:pt>
                <c:pt idx="191">
                  <c:v>0.45400101246765301</c:v>
                </c:pt>
                <c:pt idx="192">
                  <c:v>0.59965127862840095</c:v>
                </c:pt>
                <c:pt idx="193">
                  <c:v>0.35537406819647699</c:v>
                </c:pt>
                <c:pt idx="194">
                  <c:v>0.36640754312739299</c:v>
                </c:pt>
                <c:pt idx="195">
                  <c:v>0.19762134650179899</c:v>
                </c:pt>
                <c:pt idx="196">
                  <c:v>0.272867364957047</c:v>
                </c:pt>
                <c:pt idx="197">
                  <c:v>0.34722861182423498</c:v>
                </c:pt>
                <c:pt idx="198">
                  <c:v>0.67265430408438098</c:v>
                </c:pt>
                <c:pt idx="199">
                  <c:v>0.76290330294460595</c:v>
                </c:pt>
                <c:pt idx="200">
                  <c:v>0.64730433480931004</c:v>
                </c:pt>
                <c:pt idx="201">
                  <c:v>0.91193992527941803</c:v>
                </c:pt>
                <c:pt idx="202">
                  <c:v>0.65796809398047795</c:v>
                </c:pt>
                <c:pt idx="203">
                  <c:v>0.83930908960153805</c:v>
                </c:pt>
                <c:pt idx="204">
                  <c:v>0.71710720119333704</c:v>
                </c:pt>
                <c:pt idx="205">
                  <c:v>0.98792166809259097</c:v>
                </c:pt>
                <c:pt idx="206">
                  <c:v>0.96846768701018804</c:v>
                </c:pt>
                <c:pt idx="207">
                  <c:v>0.72766256562835796</c:v>
                </c:pt>
                <c:pt idx="208">
                  <c:v>0.83417359918297596</c:v>
                </c:pt>
                <c:pt idx="209">
                  <c:v>0.89491439674828099</c:v>
                </c:pt>
                <c:pt idx="210">
                  <c:v>0.82688649311526596</c:v>
                </c:pt>
                <c:pt idx="211">
                  <c:v>0.80197616682537898</c:v>
                </c:pt>
                <c:pt idx="212">
                  <c:v>0.62173175347391796</c:v>
                </c:pt>
                <c:pt idx="213">
                  <c:v>0.59013071387430505</c:v>
                </c:pt>
                <c:pt idx="214">
                  <c:v>0.62298561427022703</c:v>
                </c:pt>
                <c:pt idx="215">
                  <c:v>0.72919598809681196</c:v>
                </c:pt>
                <c:pt idx="216">
                  <c:v>0.59697618839530098</c:v>
                </c:pt>
                <c:pt idx="217">
                  <c:v>0.42934839395139102</c:v>
                </c:pt>
                <c:pt idx="218">
                  <c:v>0.434446888258469</c:v>
                </c:pt>
                <c:pt idx="219">
                  <c:v>0.69670230899605201</c:v>
                </c:pt>
                <c:pt idx="220">
                  <c:v>0.60196619819532704</c:v>
                </c:pt>
                <c:pt idx="221">
                  <c:v>0.48324411511139198</c:v>
                </c:pt>
                <c:pt idx="222">
                  <c:v>0.51342741694154703</c:v>
                </c:pt>
                <c:pt idx="223">
                  <c:v>0.70007779004644</c:v>
                </c:pt>
                <c:pt idx="224">
                  <c:v>0.86532011032484701</c:v>
                </c:pt>
                <c:pt idx="225">
                  <c:v>0.64992943792531799</c:v>
                </c:pt>
                <c:pt idx="226">
                  <c:v>0.82239580402743795</c:v>
                </c:pt>
                <c:pt idx="227">
                  <c:v>0.65419477758829203</c:v>
                </c:pt>
                <c:pt idx="228">
                  <c:v>0.76061574836215395</c:v>
                </c:pt>
                <c:pt idx="229">
                  <c:v>0.96351777007829797</c:v>
                </c:pt>
                <c:pt idx="230">
                  <c:v>0.73416364536715595</c:v>
                </c:pt>
                <c:pt idx="231">
                  <c:v>1.1088362609281499</c:v>
                </c:pt>
                <c:pt idx="232">
                  <c:v>0.71437463763021902</c:v>
                </c:pt>
                <c:pt idx="233">
                  <c:v>0.99503821318090502</c:v>
                </c:pt>
                <c:pt idx="234">
                  <c:v>0.80858178385892099</c:v>
                </c:pt>
                <c:pt idx="235">
                  <c:v>0.66593928901617105</c:v>
                </c:pt>
                <c:pt idx="236">
                  <c:v>0.703263386812359</c:v>
                </c:pt>
                <c:pt idx="237">
                  <c:v>0.64865647456317999</c:v>
                </c:pt>
                <c:pt idx="238">
                  <c:v>0.70612286371586597</c:v>
                </c:pt>
                <c:pt idx="239">
                  <c:v>0.72563175583405304</c:v>
                </c:pt>
                <c:pt idx="240">
                  <c:v>0.505305439887065</c:v>
                </c:pt>
                <c:pt idx="241">
                  <c:v>0.70807359362515199</c:v>
                </c:pt>
                <c:pt idx="242">
                  <c:v>0.53201678500343297</c:v>
                </c:pt>
                <c:pt idx="243">
                  <c:v>0.47194270113007197</c:v>
                </c:pt>
                <c:pt idx="244">
                  <c:v>0.292960659473051</c:v>
                </c:pt>
                <c:pt idx="245">
                  <c:v>0.32472205589718101</c:v>
                </c:pt>
                <c:pt idx="246">
                  <c:v>0.65268611816591604</c:v>
                </c:pt>
                <c:pt idx="247">
                  <c:v>0.75664525493788704</c:v>
                </c:pt>
                <c:pt idx="248">
                  <c:v>0.63414738000457405</c:v>
                </c:pt>
                <c:pt idx="249">
                  <c:v>0.72153753996856196</c:v>
                </c:pt>
                <c:pt idx="250">
                  <c:v>0.88701741325501104</c:v>
                </c:pt>
                <c:pt idx="251">
                  <c:v>0.709187405249595</c:v>
                </c:pt>
                <c:pt idx="252">
                  <c:v>0.88671060469135299</c:v>
                </c:pt>
                <c:pt idx="253">
                  <c:v>0.92203117512116695</c:v>
                </c:pt>
                <c:pt idx="254">
                  <c:v>0.85340665433714902</c:v>
                </c:pt>
                <c:pt idx="255">
                  <c:v>0.76686238182444399</c:v>
                </c:pt>
                <c:pt idx="256">
                  <c:v>0.71613072949841206</c:v>
                </c:pt>
                <c:pt idx="257">
                  <c:v>1.03018481973737</c:v>
                </c:pt>
                <c:pt idx="258">
                  <c:v>0.69032522927724305</c:v>
                </c:pt>
                <c:pt idx="259">
                  <c:v>0.61647912329369103</c:v>
                </c:pt>
                <c:pt idx="260">
                  <c:v>0.61465804130270496</c:v>
                </c:pt>
                <c:pt idx="261">
                  <c:v>0.52336656944873605</c:v>
                </c:pt>
                <c:pt idx="262">
                  <c:v>0.408701372395958</c:v>
                </c:pt>
                <c:pt idx="263">
                  <c:v>0.61310450035130304</c:v>
                </c:pt>
                <c:pt idx="264">
                  <c:v>0.63279479761327995</c:v>
                </c:pt>
                <c:pt idx="265">
                  <c:v>0.62581881704390196</c:v>
                </c:pt>
                <c:pt idx="266">
                  <c:v>0.58125807935574603</c:v>
                </c:pt>
                <c:pt idx="267">
                  <c:v>0.26633626793397802</c:v>
                </c:pt>
                <c:pt idx="268">
                  <c:v>0.29328012753063099</c:v>
                </c:pt>
                <c:pt idx="269">
                  <c:v>0.38453723517239702</c:v>
                </c:pt>
                <c:pt idx="270">
                  <c:v>0.41396246443441198</c:v>
                </c:pt>
                <c:pt idx="271">
                  <c:v>0.46073365050809101</c:v>
                </c:pt>
                <c:pt idx="272">
                  <c:v>0.55812254007204398</c:v>
                </c:pt>
                <c:pt idx="273">
                  <c:v>0.85181025521809295</c:v>
                </c:pt>
                <c:pt idx="274">
                  <c:v>0.67863683085049697</c:v>
                </c:pt>
                <c:pt idx="275">
                  <c:v>0.72721702845048097</c:v>
                </c:pt>
                <c:pt idx="276">
                  <c:v>1.04434461016364</c:v>
                </c:pt>
                <c:pt idx="277">
                  <c:v>0.73688148574478696</c:v>
                </c:pt>
                <c:pt idx="278">
                  <c:v>0.79014199196424695</c:v>
                </c:pt>
                <c:pt idx="279">
                  <c:v>0.77442744455996404</c:v>
                </c:pt>
                <c:pt idx="280">
                  <c:v>0.85113392761520001</c:v>
                </c:pt>
                <c:pt idx="281">
                  <c:v>1.01657608335931</c:v>
                </c:pt>
                <c:pt idx="282">
                  <c:v>0.93419498289359104</c:v>
                </c:pt>
                <c:pt idx="283">
                  <c:v>0.720595017158003</c:v>
                </c:pt>
                <c:pt idx="284">
                  <c:v>0.62184668147460498</c:v>
                </c:pt>
                <c:pt idx="285">
                  <c:v>0.79984378555487701</c:v>
                </c:pt>
                <c:pt idx="286">
                  <c:v>0.62385836706340403</c:v>
                </c:pt>
                <c:pt idx="287">
                  <c:v>0.58125528029297702</c:v>
                </c:pt>
                <c:pt idx="288">
                  <c:v>0.40265009759944198</c:v>
                </c:pt>
                <c:pt idx="289">
                  <c:v>0.58271647508938096</c:v>
                </c:pt>
                <c:pt idx="290">
                  <c:v>0.55165392961970905</c:v>
                </c:pt>
                <c:pt idx="291">
                  <c:v>0.46353922055783198</c:v>
                </c:pt>
                <c:pt idx="292">
                  <c:v>0.45307243750922499</c:v>
                </c:pt>
                <c:pt idx="293">
                  <c:v>0.57404421421600604</c:v>
                </c:pt>
                <c:pt idx="294">
                  <c:v>0.55792354175574199</c:v>
                </c:pt>
                <c:pt idx="295">
                  <c:v>0.68247067075634604</c:v>
                </c:pt>
                <c:pt idx="296">
                  <c:v>0.62686105076684295</c:v>
                </c:pt>
                <c:pt idx="297">
                  <c:v>0.83152515747779399</c:v>
                </c:pt>
                <c:pt idx="298">
                  <c:v>0.87389915352798597</c:v>
                </c:pt>
                <c:pt idx="299">
                  <c:v>0.81255639779713196</c:v>
                </c:pt>
                <c:pt idx="300">
                  <c:v>1.058145176831</c:v>
                </c:pt>
                <c:pt idx="301">
                  <c:v>0.84710114365562195</c:v>
                </c:pt>
                <c:pt idx="302">
                  <c:v>1.1184156103690499</c:v>
                </c:pt>
                <c:pt idx="303">
                  <c:v>0.91394392785168999</c:v>
                </c:pt>
                <c:pt idx="304">
                  <c:v>0.907469547591505</c:v>
                </c:pt>
                <c:pt idx="305">
                  <c:v>1.1254060061332001</c:v>
                </c:pt>
                <c:pt idx="306">
                  <c:v>0.83426753439432799</c:v>
                </c:pt>
                <c:pt idx="307">
                  <c:v>0.85914741881153001</c:v>
                </c:pt>
                <c:pt idx="308">
                  <c:v>0.856760680671806</c:v>
                </c:pt>
                <c:pt idx="309">
                  <c:v>0.59376304242572897</c:v>
                </c:pt>
                <c:pt idx="310">
                  <c:v>0.448974991140697</c:v>
                </c:pt>
                <c:pt idx="311">
                  <c:v>0.56928071583361495</c:v>
                </c:pt>
                <c:pt idx="312">
                  <c:v>0.69482053651903097</c:v>
                </c:pt>
                <c:pt idx="313">
                  <c:v>0.49333900724917701</c:v>
                </c:pt>
                <c:pt idx="314">
                  <c:v>0.46031848272083398</c:v>
                </c:pt>
                <c:pt idx="315">
                  <c:v>0.38733799717379103</c:v>
                </c:pt>
                <c:pt idx="316">
                  <c:v>0.62704050149424795</c:v>
                </c:pt>
                <c:pt idx="317">
                  <c:v>0.35175160435184499</c:v>
                </c:pt>
                <c:pt idx="318">
                  <c:v>0.72063222762371604</c:v>
                </c:pt>
                <c:pt idx="319">
                  <c:v>0.63672874820849901</c:v>
                </c:pt>
                <c:pt idx="320">
                  <c:v>0.94567748870708102</c:v>
                </c:pt>
                <c:pt idx="321">
                  <c:v>1.0272866976474999</c:v>
                </c:pt>
                <c:pt idx="322">
                  <c:v>0.806282626416855</c:v>
                </c:pt>
                <c:pt idx="323">
                  <c:v>0.80561922801890995</c:v>
                </c:pt>
                <c:pt idx="324">
                  <c:v>0.79277172334842905</c:v>
                </c:pt>
                <c:pt idx="325">
                  <c:v>0.91840369680751699</c:v>
                </c:pt>
                <c:pt idx="326">
                  <c:v>0.82600604852732995</c:v>
                </c:pt>
                <c:pt idx="327">
                  <c:v>1.14488143482587</c:v>
                </c:pt>
                <c:pt idx="328">
                  <c:v>1.01559881014669</c:v>
                </c:pt>
                <c:pt idx="329">
                  <c:v>1.06737185097422</c:v>
                </c:pt>
                <c:pt idx="330">
                  <c:v>0.80913636462705396</c:v>
                </c:pt>
                <c:pt idx="331">
                  <c:v>0.74535925116131496</c:v>
                </c:pt>
                <c:pt idx="332">
                  <c:v>0.56856412971716996</c:v>
                </c:pt>
                <c:pt idx="333">
                  <c:v>0.54761837815299996</c:v>
                </c:pt>
                <c:pt idx="334">
                  <c:v>0.72308622272460799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D-C242-A49E-CD2FC704F807}"/>
            </c:ext>
          </c:extLst>
        </c:ser>
        <c:ser>
          <c:idx val="1"/>
          <c:order val="1"/>
          <c:tx>
            <c:strRef>
              <c:f>'VAV-127B_comparison'!$C$1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'VAV-127B_comparison'!$C$2:$C$336</c:f>
              <c:numCache>
                <c:formatCode>General</c:formatCode>
                <c:ptCount val="335"/>
                <c:pt idx="0">
                  <c:v>0.44290804031021003</c:v>
                </c:pt>
                <c:pt idx="1">
                  <c:v>0.46526357317006001</c:v>
                </c:pt>
                <c:pt idx="2">
                  <c:v>0.41666391608487302</c:v>
                </c:pt>
                <c:pt idx="3">
                  <c:v>0.44387355713576798</c:v>
                </c:pt>
                <c:pt idx="4">
                  <c:v>0.39130176467101102</c:v>
                </c:pt>
                <c:pt idx="5">
                  <c:v>0.39130176467101102</c:v>
                </c:pt>
                <c:pt idx="6">
                  <c:v>0.46879096163224099</c:v>
                </c:pt>
                <c:pt idx="7">
                  <c:v>0.42201611651890097</c:v>
                </c:pt>
                <c:pt idx="8">
                  <c:v>0.514649608806103</c:v>
                </c:pt>
                <c:pt idx="9">
                  <c:v>0.72116547419566601</c:v>
                </c:pt>
                <c:pt idx="10">
                  <c:v>0.83900949957600401</c:v>
                </c:pt>
                <c:pt idx="11">
                  <c:v>1.30433921557003</c:v>
                </c:pt>
                <c:pt idx="12">
                  <c:v>1.26821446689221</c:v>
                </c:pt>
                <c:pt idx="13">
                  <c:v>1.0830555371072601</c:v>
                </c:pt>
                <c:pt idx="14">
                  <c:v>1.09863413755275</c:v>
                </c:pt>
                <c:pt idx="15">
                  <c:v>1.14949731227123</c:v>
                </c:pt>
                <c:pt idx="16">
                  <c:v>0.93487414437801197</c:v>
                </c:pt>
                <c:pt idx="17">
                  <c:v>0.55477365759168396</c:v>
                </c:pt>
                <c:pt idx="18">
                  <c:v>0.64933579277554299</c:v>
                </c:pt>
                <c:pt idx="19">
                  <c:v>0.51593105909387005</c:v>
                </c:pt>
                <c:pt idx="20">
                  <c:v>0.672429658728948</c:v>
                </c:pt>
                <c:pt idx="21">
                  <c:v>0.60071259423377998</c:v>
                </c:pt>
                <c:pt idx="22">
                  <c:v>0.39130176467101102</c:v>
                </c:pt>
                <c:pt idx="23">
                  <c:v>0.39130176467101102</c:v>
                </c:pt>
                <c:pt idx="24">
                  <c:v>0.40575840256051798</c:v>
                </c:pt>
                <c:pt idx="25">
                  <c:v>0.42207248092462402</c:v>
                </c:pt>
                <c:pt idx="26">
                  <c:v>0.39130176467101102</c:v>
                </c:pt>
                <c:pt idx="27">
                  <c:v>0.39886336628938202</c:v>
                </c:pt>
                <c:pt idx="28">
                  <c:v>0.39596548616958099</c:v>
                </c:pt>
                <c:pt idx="29">
                  <c:v>0.39130176467101102</c:v>
                </c:pt>
                <c:pt idx="30">
                  <c:v>0.41603044259119298</c:v>
                </c:pt>
                <c:pt idx="31">
                  <c:v>0.59556618515579396</c:v>
                </c:pt>
                <c:pt idx="32">
                  <c:v>0.81163743612741102</c:v>
                </c:pt>
                <c:pt idx="33">
                  <c:v>0.86583430307339604</c:v>
                </c:pt>
                <c:pt idx="34">
                  <c:v>1.1632749134095</c:v>
                </c:pt>
                <c:pt idx="35">
                  <c:v>1.03909771306989</c:v>
                </c:pt>
                <c:pt idx="36">
                  <c:v>0.919270641232385</c:v>
                </c:pt>
                <c:pt idx="37">
                  <c:v>0.93662566694924099</c:v>
                </c:pt>
                <c:pt idx="38">
                  <c:v>1.30433921557003</c:v>
                </c:pt>
                <c:pt idx="39">
                  <c:v>1.2355964256504199</c:v>
                </c:pt>
                <c:pt idx="40">
                  <c:v>1.1335259630003101</c:v>
                </c:pt>
                <c:pt idx="41">
                  <c:v>0.48026877429112302</c:v>
                </c:pt>
                <c:pt idx="42">
                  <c:v>0.61159957458174496</c:v>
                </c:pt>
                <c:pt idx="43">
                  <c:v>0.41666391608487302</c:v>
                </c:pt>
                <c:pt idx="44">
                  <c:v>0.45043385665920499</c:v>
                </c:pt>
                <c:pt idx="45">
                  <c:v>0.44432156446820897</c:v>
                </c:pt>
                <c:pt idx="46">
                  <c:v>0.64652761887995303</c:v>
                </c:pt>
                <c:pt idx="47">
                  <c:v>0.53625778029845295</c:v>
                </c:pt>
                <c:pt idx="48">
                  <c:v>0.42934499179180402</c:v>
                </c:pt>
                <c:pt idx="49">
                  <c:v>0.50830704124810999</c:v>
                </c:pt>
                <c:pt idx="50">
                  <c:v>0.39130176467101102</c:v>
                </c:pt>
                <c:pt idx="51">
                  <c:v>0.39130176467101102</c:v>
                </c:pt>
                <c:pt idx="52">
                  <c:v>0.40732228144525601</c:v>
                </c:pt>
                <c:pt idx="53">
                  <c:v>0.50766070240005501</c:v>
                </c:pt>
                <c:pt idx="54">
                  <c:v>0.44202606749873402</c:v>
                </c:pt>
                <c:pt idx="55">
                  <c:v>0.71940989113718501</c:v>
                </c:pt>
                <c:pt idx="56">
                  <c:v>0.51410552904642604</c:v>
                </c:pt>
                <c:pt idx="57">
                  <c:v>0.80953928289649002</c:v>
                </c:pt>
                <c:pt idx="58">
                  <c:v>1.2383519119856901</c:v>
                </c:pt>
                <c:pt idx="59">
                  <c:v>1.28658848045846</c:v>
                </c:pt>
                <c:pt idx="60">
                  <c:v>1.2274860422285701</c:v>
                </c:pt>
                <c:pt idx="61">
                  <c:v>1.1344463955822199</c:v>
                </c:pt>
                <c:pt idx="62">
                  <c:v>0.93967734201776798</c:v>
                </c:pt>
                <c:pt idx="63">
                  <c:v>0.82635153946788897</c:v>
                </c:pt>
                <c:pt idx="64">
                  <c:v>0.72601372997464797</c:v>
                </c:pt>
                <c:pt idx="65">
                  <c:v>0.56575737423954897</c:v>
                </c:pt>
                <c:pt idx="66">
                  <c:v>0.46730729752800898</c:v>
                </c:pt>
                <c:pt idx="67">
                  <c:v>0.52518364299866005</c:v>
                </c:pt>
                <c:pt idx="68">
                  <c:v>0.629454898804649</c:v>
                </c:pt>
                <c:pt idx="69">
                  <c:v>0.58491992736152498</c:v>
                </c:pt>
                <c:pt idx="70">
                  <c:v>0.39243223516597697</c:v>
                </c:pt>
                <c:pt idx="71">
                  <c:v>0.39130176467101102</c:v>
                </c:pt>
                <c:pt idx="72">
                  <c:v>0.39130176467101102</c:v>
                </c:pt>
                <c:pt idx="73">
                  <c:v>0.41454282324045599</c:v>
                </c:pt>
                <c:pt idx="74">
                  <c:v>0.44178464768543502</c:v>
                </c:pt>
                <c:pt idx="75">
                  <c:v>0.39130176467101102</c:v>
                </c:pt>
                <c:pt idx="76">
                  <c:v>0.41666391608487302</c:v>
                </c:pt>
                <c:pt idx="77">
                  <c:v>0.53709992535977602</c:v>
                </c:pt>
                <c:pt idx="78">
                  <c:v>0.46738821891259602</c:v>
                </c:pt>
                <c:pt idx="79">
                  <c:v>0.89242695837875097</c:v>
                </c:pt>
                <c:pt idx="80">
                  <c:v>0.47727587519292303</c:v>
                </c:pt>
                <c:pt idx="81">
                  <c:v>0.60769204972560098</c:v>
                </c:pt>
                <c:pt idx="82">
                  <c:v>0.94918496963739296</c:v>
                </c:pt>
                <c:pt idx="83">
                  <c:v>0.64909729701474805</c:v>
                </c:pt>
                <c:pt idx="84">
                  <c:v>0.607819763892957</c:v>
                </c:pt>
                <c:pt idx="85">
                  <c:v>0.73662773962862804</c:v>
                </c:pt>
                <c:pt idx="86">
                  <c:v>0.80704038225479102</c:v>
                </c:pt>
                <c:pt idx="87">
                  <c:v>0.86676970579982804</c:v>
                </c:pt>
                <c:pt idx="88">
                  <c:v>0.593321233302885</c:v>
                </c:pt>
                <c:pt idx="89">
                  <c:v>0.67271425699236398</c:v>
                </c:pt>
                <c:pt idx="90">
                  <c:v>0.75919980190518699</c:v>
                </c:pt>
                <c:pt idx="91">
                  <c:v>0.54236998905259604</c:v>
                </c:pt>
                <c:pt idx="92">
                  <c:v>0.42683907875935101</c:v>
                </c:pt>
                <c:pt idx="93">
                  <c:v>0.39130176467101102</c:v>
                </c:pt>
                <c:pt idx="94">
                  <c:v>0.42151544598326202</c:v>
                </c:pt>
                <c:pt idx="95">
                  <c:v>0.51150668576267699</c:v>
                </c:pt>
                <c:pt idx="96">
                  <c:v>0.39130176467101102</c:v>
                </c:pt>
                <c:pt idx="97">
                  <c:v>0.39130176467101102</c:v>
                </c:pt>
                <c:pt idx="98">
                  <c:v>0.39130176467101102</c:v>
                </c:pt>
                <c:pt idx="99">
                  <c:v>0.39130176467101102</c:v>
                </c:pt>
                <c:pt idx="100">
                  <c:v>0.39130176467101102</c:v>
                </c:pt>
                <c:pt idx="101">
                  <c:v>0.39536298738428899</c:v>
                </c:pt>
                <c:pt idx="102">
                  <c:v>0.58629427708539605</c:v>
                </c:pt>
                <c:pt idx="103">
                  <c:v>0.71109881549828002</c:v>
                </c:pt>
                <c:pt idx="104">
                  <c:v>0.40630648597645003</c:v>
                </c:pt>
                <c:pt idx="105">
                  <c:v>0.53110867442410303</c:v>
                </c:pt>
                <c:pt idx="106">
                  <c:v>0.73047750778637299</c:v>
                </c:pt>
                <c:pt idx="107">
                  <c:v>1.22825276132845</c:v>
                </c:pt>
                <c:pt idx="108">
                  <c:v>0.76970751357111999</c:v>
                </c:pt>
                <c:pt idx="109">
                  <c:v>0.733250633372727</c:v>
                </c:pt>
                <c:pt idx="110">
                  <c:v>1.2584925564485201</c:v>
                </c:pt>
                <c:pt idx="111">
                  <c:v>0.91028671213417101</c:v>
                </c:pt>
                <c:pt idx="112">
                  <c:v>0.86004804257512002</c:v>
                </c:pt>
                <c:pt idx="113">
                  <c:v>0.59188407063314696</c:v>
                </c:pt>
                <c:pt idx="114">
                  <c:v>0.41474154941638403</c:v>
                </c:pt>
                <c:pt idx="115">
                  <c:v>0.45065026539007003</c:v>
                </c:pt>
                <c:pt idx="116">
                  <c:v>0.44202606749873402</c:v>
                </c:pt>
                <c:pt idx="117">
                  <c:v>0.57172189717187305</c:v>
                </c:pt>
                <c:pt idx="118">
                  <c:v>0.42197849908637602</c:v>
                </c:pt>
                <c:pt idx="119">
                  <c:v>0.49725122779235698</c:v>
                </c:pt>
                <c:pt idx="120">
                  <c:v>0.47845249758834901</c:v>
                </c:pt>
                <c:pt idx="121">
                  <c:v>0.39130176467101102</c:v>
                </c:pt>
                <c:pt idx="122">
                  <c:v>0.41336028673952002</c:v>
                </c:pt>
                <c:pt idx="123">
                  <c:v>0.43403383315235</c:v>
                </c:pt>
                <c:pt idx="124">
                  <c:v>0.39130176467101102</c:v>
                </c:pt>
                <c:pt idx="125">
                  <c:v>0.40945131713176802</c:v>
                </c:pt>
                <c:pt idx="126">
                  <c:v>0.46786104603767398</c:v>
                </c:pt>
                <c:pt idx="127">
                  <c:v>0.40298372210268701</c:v>
                </c:pt>
                <c:pt idx="128">
                  <c:v>0.51025441196701504</c:v>
                </c:pt>
                <c:pt idx="129">
                  <c:v>0.39306498367773401</c:v>
                </c:pt>
                <c:pt idx="130">
                  <c:v>0.48907038358795402</c:v>
                </c:pt>
                <c:pt idx="131">
                  <c:v>0.52823392909916</c:v>
                </c:pt>
                <c:pt idx="132">
                  <c:v>0.49149588249118598</c:v>
                </c:pt>
                <c:pt idx="133">
                  <c:v>0.61181415803040096</c:v>
                </c:pt>
                <c:pt idx="134">
                  <c:v>0.50403806589372502</c:v>
                </c:pt>
                <c:pt idx="135">
                  <c:v>0.54091381075815803</c:v>
                </c:pt>
                <c:pt idx="136">
                  <c:v>0.85096393552266003</c:v>
                </c:pt>
                <c:pt idx="137">
                  <c:v>0.42660357092566098</c:v>
                </c:pt>
                <c:pt idx="138">
                  <c:v>0.50206721436495005</c:v>
                </c:pt>
                <c:pt idx="139">
                  <c:v>0.43794031198714101</c:v>
                </c:pt>
                <c:pt idx="140">
                  <c:v>0.54186040456711704</c:v>
                </c:pt>
                <c:pt idx="141">
                  <c:v>0.39130176467101102</c:v>
                </c:pt>
                <c:pt idx="142">
                  <c:v>0.39130176467101102</c:v>
                </c:pt>
                <c:pt idx="143">
                  <c:v>0.39922158063705399</c:v>
                </c:pt>
                <c:pt idx="144">
                  <c:v>0.41084593638080802</c:v>
                </c:pt>
                <c:pt idx="145">
                  <c:v>0.39130176467101102</c:v>
                </c:pt>
                <c:pt idx="146">
                  <c:v>0.39130176467101102</c:v>
                </c:pt>
                <c:pt idx="147">
                  <c:v>0.39130176467101102</c:v>
                </c:pt>
                <c:pt idx="148">
                  <c:v>0.39130176467101102</c:v>
                </c:pt>
                <c:pt idx="149">
                  <c:v>0.39130176467101102</c:v>
                </c:pt>
                <c:pt idx="150">
                  <c:v>0.39130176467101102</c:v>
                </c:pt>
                <c:pt idx="151">
                  <c:v>0.39130176467101102</c:v>
                </c:pt>
                <c:pt idx="152">
                  <c:v>0.41533401946223403</c:v>
                </c:pt>
                <c:pt idx="153">
                  <c:v>0.54802708001105305</c:v>
                </c:pt>
                <c:pt idx="154">
                  <c:v>0.56856346485076503</c:v>
                </c:pt>
                <c:pt idx="155">
                  <c:v>0.91087206340579696</c:v>
                </c:pt>
                <c:pt idx="156">
                  <c:v>0.55910740587813501</c:v>
                </c:pt>
                <c:pt idx="157">
                  <c:v>0.69988902361348704</c:v>
                </c:pt>
                <c:pt idx="158">
                  <c:v>0.94288721868810399</c:v>
                </c:pt>
                <c:pt idx="159">
                  <c:v>0.86264214070565004</c:v>
                </c:pt>
                <c:pt idx="160">
                  <c:v>0.44711868606861799</c:v>
                </c:pt>
                <c:pt idx="161">
                  <c:v>0.62644523566365995</c:v>
                </c:pt>
                <c:pt idx="162">
                  <c:v>0.42270617715653602</c:v>
                </c:pt>
                <c:pt idx="163">
                  <c:v>0.46988005488073298</c:v>
                </c:pt>
                <c:pt idx="164">
                  <c:v>0.39130176467101102</c:v>
                </c:pt>
                <c:pt idx="165">
                  <c:v>0.39130176467101102</c:v>
                </c:pt>
                <c:pt idx="166">
                  <c:v>0.41353576847830298</c:v>
                </c:pt>
                <c:pt idx="167">
                  <c:v>0.444274100263848</c:v>
                </c:pt>
                <c:pt idx="168">
                  <c:v>0.39130176467101102</c:v>
                </c:pt>
                <c:pt idx="169">
                  <c:v>0.39130176467101102</c:v>
                </c:pt>
                <c:pt idx="170">
                  <c:v>0.39130176467101102</c:v>
                </c:pt>
                <c:pt idx="171">
                  <c:v>0.41583653614374999</c:v>
                </c:pt>
                <c:pt idx="172">
                  <c:v>0.45780090708724303</c:v>
                </c:pt>
                <c:pt idx="173">
                  <c:v>0.53161792484397696</c:v>
                </c:pt>
                <c:pt idx="174">
                  <c:v>0.39130176467101102</c:v>
                </c:pt>
                <c:pt idx="175">
                  <c:v>0.524344903164075</c:v>
                </c:pt>
                <c:pt idx="176">
                  <c:v>0.903502140336361</c:v>
                </c:pt>
                <c:pt idx="177">
                  <c:v>0.92504546294850498</c:v>
                </c:pt>
                <c:pt idx="178">
                  <c:v>1.0382141682289501</c:v>
                </c:pt>
                <c:pt idx="179">
                  <c:v>1.19348962221612</c:v>
                </c:pt>
                <c:pt idx="180">
                  <c:v>0.85471933776176001</c:v>
                </c:pt>
                <c:pt idx="181">
                  <c:v>1.06803081890373</c:v>
                </c:pt>
                <c:pt idx="182">
                  <c:v>1.14142368578213</c:v>
                </c:pt>
                <c:pt idx="183">
                  <c:v>0.61845735691530301</c:v>
                </c:pt>
                <c:pt idx="184">
                  <c:v>1.01318907566304</c:v>
                </c:pt>
                <c:pt idx="185">
                  <c:v>0.50546548908490996</c:v>
                </c:pt>
                <c:pt idx="186">
                  <c:v>0.58115968768833204</c:v>
                </c:pt>
                <c:pt idx="187">
                  <c:v>0.74593495688345401</c:v>
                </c:pt>
                <c:pt idx="188">
                  <c:v>0.45121455103490499</c:v>
                </c:pt>
                <c:pt idx="189">
                  <c:v>0.59241766011805597</c:v>
                </c:pt>
                <c:pt idx="190">
                  <c:v>0.39130176467101102</c:v>
                </c:pt>
                <c:pt idx="191">
                  <c:v>0.433285222585096</c:v>
                </c:pt>
                <c:pt idx="192">
                  <c:v>0.53880276943317895</c:v>
                </c:pt>
                <c:pt idx="193">
                  <c:v>0.39130176467101102</c:v>
                </c:pt>
                <c:pt idx="194">
                  <c:v>0.39130176467101102</c:v>
                </c:pt>
                <c:pt idx="195">
                  <c:v>0.39130176467101102</c:v>
                </c:pt>
                <c:pt idx="196">
                  <c:v>0.39130176467101102</c:v>
                </c:pt>
                <c:pt idx="197">
                  <c:v>0.44202606749873402</c:v>
                </c:pt>
                <c:pt idx="198">
                  <c:v>0.71294035245333298</c:v>
                </c:pt>
                <c:pt idx="199">
                  <c:v>0.73056870783394801</c:v>
                </c:pt>
                <c:pt idx="200">
                  <c:v>0.673382526433141</c:v>
                </c:pt>
                <c:pt idx="201">
                  <c:v>1.05327209791454</c:v>
                </c:pt>
                <c:pt idx="202">
                  <c:v>0.78691112341561298</c:v>
                </c:pt>
                <c:pt idx="203">
                  <c:v>1.05533103360686</c:v>
                </c:pt>
                <c:pt idx="204">
                  <c:v>0.90525170339351102</c:v>
                </c:pt>
                <c:pt idx="205">
                  <c:v>1.2946029323744199</c:v>
                </c:pt>
                <c:pt idx="206">
                  <c:v>1.0911710767718401</c:v>
                </c:pt>
                <c:pt idx="207">
                  <c:v>0.64912107588020396</c:v>
                </c:pt>
                <c:pt idx="208">
                  <c:v>0.73252210508481197</c:v>
                </c:pt>
                <c:pt idx="209">
                  <c:v>0.69970080555927205</c:v>
                </c:pt>
                <c:pt idx="210">
                  <c:v>0.58948168010443902</c:v>
                </c:pt>
                <c:pt idx="211">
                  <c:v>0.55587821103419</c:v>
                </c:pt>
                <c:pt idx="212">
                  <c:v>0.397650031036068</c:v>
                </c:pt>
                <c:pt idx="213">
                  <c:v>0.41227458053002702</c:v>
                </c:pt>
                <c:pt idx="214">
                  <c:v>0.478526858869948</c:v>
                </c:pt>
                <c:pt idx="215">
                  <c:v>0.54016827695342096</c:v>
                </c:pt>
                <c:pt idx="216">
                  <c:v>0.39130176467101102</c:v>
                </c:pt>
                <c:pt idx="217">
                  <c:v>0.39130176467101102</c:v>
                </c:pt>
                <c:pt idx="218">
                  <c:v>0.44693308214945499</c:v>
                </c:pt>
                <c:pt idx="219">
                  <c:v>0.63150079803765402</c:v>
                </c:pt>
                <c:pt idx="220">
                  <c:v>0.45154142603360198</c:v>
                </c:pt>
                <c:pt idx="221">
                  <c:v>0.39130176467101102</c:v>
                </c:pt>
                <c:pt idx="222">
                  <c:v>0.44566765142787002</c:v>
                </c:pt>
                <c:pt idx="223">
                  <c:v>0.73966204636710997</c:v>
                </c:pt>
                <c:pt idx="224">
                  <c:v>0.92836451477677495</c:v>
                </c:pt>
                <c:pt idx="225">
                  <c:v>0.76185099862317596</c:v>
                </c:pt>
                <c:pt idx="226">
                  <c:v>1.03297802299983</c:v>
                </c:pt>
                <c:pt idx="227">
                  <c:v>0.86454826618143299</c:v>
                </c:pt>
                <c:pt idx="228">
                  <c:v>1.0930710236388199</c:v>
                </c:pt>
                <c:pt idx="229">
                  <c:v>1.25093820600397</c:v>
                </c:pt>
                <c:pt idx="230">
                  <c:v>0.94119662272888605</c:v>
                </c:pt>
                <c:pt idx="231">
                  <c:v>1.22825276132845</c:v>
                </c:pt>
                <c:pt idx="232">
                  <c:v>0.57976234053911402</c:v>
                </c:pt>
                <c:pt idx="233">
                  <c:v>0.99219672977038398</c:v>
                </c:pt>
                <c:pt idx="234">
                  <c:v>0.63338699055984304</c:v>
                </c:pt>
                <c:pt idx="235">
                  <c:v>0.54511600672427896</c:v>
                </c:pt>
                <c:pt idx="236">
                  <c:v>0.57704974485772598</c:v>
                </c:pt>
                <c:pt idx="237">
                  <c:v>0.53806539520221996</c:v>
                </c:pt>
                <c:pt idx="238">
                  <c:v>0.62304972657608904</c:v>
                </c:pt>
                <c:pt idx="239">
                  <c:v>0.58920250709115796</c:v>
                </c:pt>
                <c:pt idx="240">
                  <c:v>0.45119955593112798</c:v>
                </c:pt>
                <c:pt idx="241">
                  <c:v>0.65149608981593699</c:v>
                </c:pt>
                <c:pt idx="242">
                  <c:v>0.40304966683593901</c:v>
                </c:pt>
                <c:pt idx="243">
                  <c:v>0.39756866654328599</c:v>
                </c:pt>
                <c:pt idx="244">
                  <c:v>0.39130176467101102</c:v>
                </c:pt>
                <c:pt idx="245">
                  <c:v>0.44202606749873402</c:v>
                </c:pt>
                <c:pt idx="246">
                  <c:v>0.739044711478824</c:v>
                </c:pt>
                <c:pt idx="247">
                  <c:v>0.76957982590840202</c:v>
                </c:pt>
                <c:pt idx="248">
                  <c:v>0.65588229920073904</c:v>
                </c:pt>
                <c:pt idx="249">
                  <c:v>0.92347506178844496</c:v>
                </c:pt>
                <c:pt idx="250">
                  <c:v>1.1936627418886101</c:v>
                </c:pt>
                <c:pt idx="251">
                  <c:v>0.97168737636208502</c:v>
                </c:pt>
                <c:pt idx="252">
                  <c:v>1.30433921557003</c:v>
                </c:pt>
                <c:pt idx="253">
                  <c:v>1.2678205910167799</c:v>
                </c:pt>
                <c:pt idx="254">
                  <c:v>0.99938355687996305</c:v>
                </c:pt>
                <c:pt idx="255">
                  <c:v>0.76112702169034196</c:v>
                </c:pt>
                <c:pt idx="256">
                  <c:v>0.70909416878180997</c:v>
                </c:pt>
                <c:pt idx="257">
                  <c:v>0.99888279679498304</c:v>
                </c:pt>
                <c:pt idx="258">
                  <c:v>0.42931975818261697</c:v>
                </c:pt>
                <c:pt idx="259">
                  <c:v>0.464093627083556</c:v>
                </c:pt>
                <c:pt idx="260">
                  <c:v>0.50047745953946898</c:v>
                </c:pt>
                <c:pt idx="261">
                  <c:v>0.42785429143482501</c:v>
                </c:pt>
                <c:pt idx="262">
                  <c:v>0.44202606749873402</c:v>
                </c:pt>
                <c:pt idx="263">
                  <c:v>0.61878113600014295</c:v>
                </c:pt>
                <c:pt idx="264">
                  <c:v>0.58354442853541999</c:v>
                </c:pt>
                <c:pt idx="265">
                  <c:v>0.57180910216251202</c:v>
                </c:pt>
                <c:pt idx="266">
                  <c:v>0.54675949829361903</c:v>
                </c:pt>
                <c:pt idx="267">
                  <c:v>0.39130176467101102</c:v>
                </c:pt>
                <c:pt idx="268">
                  <c:v>0.39130176467101102</c:v>
                </c:pt>
                <c:pt idx="269">
                  <c:v>0.39130176467101102</c:v>
                </c:pt>
                <c:pt idx="270">
                  <c:v>0.39130176467101102</c:v>
                </c:pt>
                <c:pt idx="271">
                  <c:v>0.44411486357183699</c:v>
                </c:pt>
                <c:pt idx="272">
                  <c:v>0.67563234987939003</c:v>
                </c:pt>
                <c:pt idx="273">
                  <c:v>1.05431014372419</c:v>
                </c:pt>
                <c:pt idx="274">
                  <c:v>0.80491194873166005</c:v>
                </c:pt>
                <c:pt idx="275">
                  <c:v>0.98086264261754497</c:v>
                </c:pt>
                <c:pt idx="276">
                  <c:v>1.2390490003792201</c:v>
                </c:pt>
                <c:pt idx="277">
                  <c:v>0.93584217123155</c:v>
                </c:pt>
                <c:pt idx="278">
                  <c:v>0.943941209945941</c:v>
                </c:pt>
                <c:pt idx="279">
                  <c:v>0.86242410787573798</c:v>
                </c:pt>
                <c:pt idx="280">
                  <c:v>0.88277425776739404</c:v>
                </c:pt>
                <c:pt idx="281">
                  <c:v>1.06445385247002</c:v>
                </c:pt>
                <c:pt idx="282">
                  <c:v>0.74020447924629895</c:v>
                </c:pt>
                <c:pt idx="283">
                  <c:v>0.44496508849703997</c:v>
                </c:pt>
                <c:pt idx="284">
                  <c:v>0.48099085992218099</c:v>
                </c:pt>
                <c:pt idx="285">
                  <c:v>0.67652627412489597</c:v>
                </c:pt>
                <c:pt idx="286">
                  <c:v>0.49588983224918398</c:v>
                </c:pt>
                <c:pt idx="287">
                  <c:v>0.49752826555857499</c:v>
                </c:pt>
                <c:pt idx="288">
                  <c:v>0.418493766576301</c:v>
                </c:pt>
                <c:pt idx="289">
                  <c:v>0.44121680238740801</c:v>
                </c:pt>
                <c:pt idx="290">
                  <c:v>0.39698402022067297</c:v>
                </c:pt>
                <c:pt idx="291">
                  <c:v>0.39130176467101102</c:v>
                </c:pt>
                <c:pt idx="292">
                  <c:v>0.39130176467101102</c:v>
                </c:pt>
                <c:pt idx="293">
                  <c:v>0.41624683095727499</c:v>
                </c:pt>
                <c:pt idx="294">
                  <c:v>0.39130176467101102</c:v>
                </c:pt>
                <c:pt idx="295">
                  <c:v>0.422392273545318</c:v>
                </c:pt>
                <c:pt idx="296">
                  <c:v>0.44838544194609398</c:v>
                </c:pt>
                <c:pt idx="297">
                  <c:v>0.73994309474814202</c:v>
                </c:pt>
                <c:pt idx="298">
                  <c:v>0.83971712322437597</c:v>
                </c:pt>
                <c:pt idx="299">
                  <c:v>0.837685050826939</c:v>
                </c:pt>
                <c:pt idx="300">
                  <c:v>1.1768023696258201</c:v>
                </c:pt>
                <c:pt idx="301">
                  <c:v>0.81795474448474603</c:v>
                </c:pt>
                <c:pt idx="302">
                  <c:v>1.1381190475157501</c:v>
                </c:pt>
                <c:pt idx="303">
                  <c:v>0.63418997695109103</c:v>
                </c:pt>
                <c:pt idx="304">
                  <c:v>0.65980175592317403</c:v>
                </c:pt>
                <c:pt idx="305">
                  <c:v>0.94106263164945403</c:v>
                </c:pt>
                <c:pt idx="306">
                  <c:v>0.50500818354897803</c:v>
                </c:pt>
                <c:pt idx="307">
                  <c:v>0.60367711271434399</c:v>
                </c:pt>
                <c:pt idx="308">
                  <c:v>0.58892884142195201</c:v>
                </c:pt>
                <c:pt idx="309">
                  <c:v>0.39130176467101102</c:v>
                </c:pt>
                <c:pt idx="310">
                  <c:v>0.39130176467101102</c:v>
                </c:pt>
                <c:pt idx="311">
                  <c:v>0.43435482206007497</c:v>
                </c:pt>
                <c:pt idx="312">
                  <c:v>0.53757213036778895</c:v>
                </c:pt>
                <c:pt idx="313">
                  <c:v>0.39130176467101102</c:v>
                </c:pt>
                <c:pt idx="314">
                  <c:v>0.39130176467101102</c:v>
                </c:pt>
                <c:pt idx="315">
                  <c:v>0.40143038469453202</c:v>
                </c:pt>
                <c:pt idx="316">
                  <c:v>0.41001645039739298</c:v>
                </c:pt>
                <c:pt idx="317">
                  <c:v>0.39130176467101102</c:v>
                </c:pt>
                <c:pt idx="318">
                  <c:v>0.424993766745902</c:v>
                </c:pt>
                <c:pt idx="319">
                  <c:v>0.43779159402503998</c:v>
                </c:pt>
                <c:pt idx="320">
                  <c:v>0.70742966803718199</c:v>
                </c:pt>
                <c:pt idx="321">
                  <c:v>0.82379844361056898</c:v>
                </c:pt>
                <c:pt idx="322">
                  <c:v>0.590768672007013</c:v>
                </c:pt>
                <c:pt idx="323">
                  <c:v>0.66693415005676604</c:v>
                </c:pt>
                <c:pt idx="324">
                  <c:v>0.73178395011977804</c:v>
                </c:pt>
                <c:pt idx="325">
                  <c:v>0.87317744609080705</c:v>
                </c:pt>
                <c:pt idx="326">
                  <c:v>0.77743402677183404</c:v>
                </c:pt>
                <c:pt idx="327">
                  <c:v>1.18351475173884</c:v>
                </c:pt>
                <c:pt idx="328">
                  <c:v>0.84820153622587602</c:v>
                </c:pt>
                <c:pt idx="329">
                  <c:v>0.79602616057221598</c:v>
                </c:pt>
                <c:pt idx="330">
                  <c:v>0.42643455796866497</c:v>
                </c:pt>
                <c:pt idx="331">
                  <c:v>0.45883269775931002</c:v>
                </c:pt>
                <c:pt idx="332">
                  <c:v>0.39130176467101102</c:v>
                </c:pt>
                <c:pt idx="333">
                  <c:v>0.42782081471005501</c:v>
                </c:pt>
                <c:pt idx="334">
                  <c:v>0.54144258023682101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ED-C242-A49E-CD2FC704F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389535"/>
        <c:axId val="2032391183"/>
      </c:lineChart>
      <c:catAx>
        <c:axId val="2032389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91183"/>
        <c:crosses val="autoZero"/>
        <c:auto val="1"/>
        <c:lblAlgn val="ctr"/>
        <c:lblOffset val="100"/>
        <c:noMultiLvlLbl val="0"/>
      </c:catAx>
      <c:valAx>
        <c:axId val="203239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38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129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'VAV-129_comparison'!$B$1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'VAV-129_comparison'!$B$2:$B$336</c:f>
              <c:numCache>
                <c:formatCode>General</c:formatCode>
                <c:ptCount val="335"/>
                <c:pt idx="0">
                  <c:v>7.6857041241811905E-2</c:v>
                </c:pt>
                <c:pt idx="1">
                  <c:v>9.4707297430131704E-2</c:v>
                </c:pt>
                <c:pt idx="2">
                  <c:v>0.113214833762376</c:v>
                </c:pt>
                <c:pt idx="3">
                  <c:v>8.6636768798448102E-2</c:v>
                </c:pt>
                <c:pt idx="4">
                  <c:v>6.8873589611053998E-2</c:v>
                </c:pt>
                <c:pt idx="5">
                  <c:v>8.8143573221171098E-2</c:v>
                </c:pt>
                <c:pt idx="6">
                  <c:v>8.0199750133797307E-2</c:v>
                </c:pt>
                <c:pt idx="7">
                  <c:v>4.3327076480204202E-2</c:v>
                </c:pt>
                <c:pt idx="8">
                  <c:v>0.10470323707627301</c:v>
                </c:pt>
                <c:pt idx="9">
                  <c:v>5.7733847878713301E-2</c:v>
                </c:pt>
                <c:pt idx="10">
                  <c:v>0.100231993420053</c:v>
                </c:pt>
                <c:pt idx="11">
                  <c:v>0.11506525507937999</c:v>
                </c:pt>
                <c:pt idx="12">
                  <c:v>0.11749931225860601</c:v>
                </c:pt>
                <c:pt idx="13">
                  <c:v>5.5516330066050598E-2</c:v>
                </c:pt>
                <c:pt idx="14">
                  <c:v>0.11987119818749201</c:v>
                </c:pt>
                <c:pt idx="15">
                  <c:v>7.2670484584461195E-2</c:v>
                </c:pt>
                <c:pt idx="16">
                  <c:v>8.9420802536540098E-2</c:v>
                </c:pt>
                <c:pt idx="17">
                  <c:v>4.5358786629012098E-2</c:v>
                </c:pt>
                <c:pt idx="18">
                  <c:v>0.106285527139957</c:v>
                </c:pt>
                <c:pt idx="19">
                  <c:v>0.121268904502302</c:v>
                </c:pt>
                <c:pt idx="20">
                  <c:v>0.11190490407559001</c:v>
                </c:pt>
                <c:pt idx="21">
                  <c:v>5.5284097427835598E-2</c:v>
                </c:pt>
                <c:pt idx="22">
                  <c:v>9.4528691419084598E-2</c:v>
                </c:pt>
                <c:pt idx="23">
                  <c:v>0.110090081255886</c:v>
                </c:pt>
                <c:pt idx="24">
                  <c:v>3.99215348113919E-2</c:v>
                </c:pt>
                <c:pt idx="25">
                  <c:v>8.2743289729674901E-2</c:v>
                </c:pt>
                <c:pt idx="26">
                  <c:v>9.7094941236476801E-2</c:v>
                </c:pt>
                <c:pt idx="27">
                  <c:v>9.5623712495588403E-2</c:v>
                </c:pt>
                <c:pt idx="28">
                  <c:v>8.5105820543883701E-2</c:v>
                </c:pt>
                <c:pt idx="29">
                  <c:v>7.7911812959974902E-2</c:v>
                </c:pt>
                <c:pt idx="30">
                  <c:v>6.0458307283923901E-2</c:v>
                </c:pt>
                <c:pt idx="31">
                  <c:v>9.3721299584609202E-2</c:v>
                </c:pt>
                <c:pt idx="32">
                  <c:v>4.7884342778748298E-2</c:v>
                </c:pt>
                <c:pt idx="33">
                  <c:v>8.4778775095272804E-2</c:v>
                </c:pt>
                <c:pt idx="34">
                  <c:v>7.9814234113552096E-2</c:v>
                </c:pt>
                <c:pt idx="35">
                  <c:v>8.4985803848166896E-2</c:v>
                </c:pt>
                <c:pt idx="36">
                  <c:v>7.9345741662327204E-2</c:v>
                </c:pt>
                <c:pt idx="37">
                  <c:v>0.10757936467889501</c:v>
                </c:pt>
                <c:pt idx="38">
                  <c:v>6.3678833800318801E-2</c:v>
                </c:pt>
                <c:pt idx="39">
                  <c:v>9.1929297722628006E-2</c:v>
                </c:pt>
                <c:pt idx="40">
                  <c:v>9.3255518566717197E-2</c:v>
                </c:pt>
                <c:pt idx="41">
                  <c:v>7.8840166923133198E-2</c:v>
                </c:pt>
                <c:pt idx="42">
                  <c:v>4.6867157638442902E-2</c:v>
                </c:pt>
                <c:pt idx="43">
                  <c:v>0.101510573563586</c:v>
                </c:pt>
                <c:pt idx="44">
                  <c:v>8.9238485410277096E-2</c:v>
                </c:pt>
                <c:pt idx="45">
                  <c:v>4.7705018776435397E-2</c:v>
                </c:pt>
                <c:pt idx="46">
                  <c:v>4.1757880489971602E-2</c:v>
                </c:pt>
                <c:pt idx="47">
                  <c:v>7.1054652083574601E-2</c:v>
                </c:pt>
                <c:pt idx="48">
                  <c:v>9.4783049523003801E-2</c:v>
                </c:pt>
                <c:pt idx="49">
                  <c:v>4.63626058888921E-2</c:v>
                </c:pt>
                <c:pt idx="50">
                  <c:v>3.1252725237226102E-2</c:v>
                </c:pt>
                <c:pt idx="51">
                  <c:v>4.1511259810650798E-2</c:v>
                </c:pt>
                <c:pt idx="52">
                  <c:v>0.100954802686576</c:v>
                </c:pt>
                <c:pt idx="53">
                  <c:v>5.9725506678770801E-2</c:v>
                </c:pt>
                <c:pt idx="54">
                  <c:v>9.4686249270308304E-2</c:v>
                </c:pt>
                <c:pt idx="55">
                  <c:v>8.8622225020810297E-2</c:v>
                </c:pt>
                <c:pt idx="56">
                  <c:v>0.10808811939747499</c:v>
                </c:pt>
                <c:pt idx="57">
                  <c:v>5.5117716380332901E-2</c:v>
                </c:pt>
                <c:pt idx="58">
                  <c:v>9.0968004483022696E-2</c:v>
                </c:pt>
                <c:pt idx="59">
                  <c:v>6.72534435743075E-2</c:v>
                </c:pt>
                <c:pt idx="60">
                  <c:v>0.108306047799101</c:v>
                </c:pt>
                <c:pt idx="61">
                  <c:v>0.123372201781436</c:v>
                </c:pt>
                <c:pt idx="62">
                  <c:v>0.10228154510926001</c:v>
                </c:pt>
                <c:pt idx="63">
                  <c:v>0.10370314755806601</c:v>
                </c:pt>
                <c:pt idx="64">
                  <c:v>0.12202787916107299</c:v>
                </c:pt>
                <c:pt idx="65">
                  <c:v>8.3399502864166503E-2</c:v>
                </c:pt>
                <c:pt idx="66">
                  <c:v>8.2061122992186597E-2</c:v>
                </c:pt>
                <c:pt idx="67">
                  <c:v>6.3499702290116505E-2</c:v>
                </c:pt>
                <c:pt idx="68">
                  <c:v>8.5562729908955901E-2</c:v>
                </c:pt>
                <c:pt idx="69">
                  <c:v>6.05749189379245E-2</c:v>
                </c:pt>
                <c:pt idx="70">
                  <c:v>6.2406180373723003E-2</c:v>
                </c:pt>
                <c:pt idx="71">
                  <c:v>7.5729530426281305E-2</c:v>
                </c:pt>
                <c:pt idx="72">
                  <c:v>9.1840201464611901E-2</c:v>
                </c:pt>
                <c:pt idx="73">
                  <c:v>9.3067179892096702E-2</c:v>
                </c:pt>
                <c:pt idx="74">
                  <c:v>0.11573971173769999</c:v>
                </c:pt>
                <c:pt idx="75">
                  <c:v>0.114414766691772</c:v>
                </c:pt>
                <c:pt idx="76">
                  <c:v>8.0224377788016901E-2</c:v>
                </c:pt>
                <c:pt idx="77">
                  <c:v>3.7130250996257601E-2</c:v>
                </c:pt>
                <c:pt idx="78">
                  <c:v>5.5948739481821698E-2</c:v>
                </c:pt>
                <c:pt idx="79">
                  <c:v>4.9112372898207197E-2</c:v>
                </c:pt>
                <c:pt idx="80">
                  <c:v>8.5195718098288103E-2</c:v>
                </c:pt>
                <c:pt idx="81">
                  <c:v>6.7581601845534897E-2</c:v>
                </c:pt>
                <c:pt idx="82">
                  <c:v>3.2906197147036499E-2</c:v>
                </c:pt>
                <c:pt idx="83">
                  <c:v>3.8648391507983999E-2</c:v>
                </c:pt>
                <c:pt idx="84">
                  <c:v>3.5831703527046302E-2</c:v>
                </c:pt>
                <c:pt idx="85">
                  <c:v>4.6615778437656998E-2</c:v>
                </c:pt>
                <c:pt idx="86">
                  <c:v>7.0487560161447596E-2</c:v>
                </c:pt>
                <c:pt idx="87">
                  <c:v>0.101411391543269</c:v>
                </c:pt>
                <c:pt idx="88">
                  <c:v>8.63052340023545E-2</c:v>
                </c:pt>
                <c:pt idx="89">
                  <c:v>4.70663830004334E-2</c:v>
                </c:pt>
                <c:pt idx="90">
                  <c:v>9.2082986339154405E-2</c:v>
                </c:pt>
                <c:pt idx="91">
                  <c:v>0.115790494719777</c:v>
                </c:pt>
                <c:pt idx="92">
                  <c:v>9.7700421683612398E-2</c:v>
                </c:pt>
                <c:pt idx="93">
                  <c:v>8.8770939860687098E-2</c:v>
                </c:pt>
                <c:pt idx="94">
                  <c:v>8.9014310103791794E-2</c:v>
                </c:pt>
                <c:pt idx="95">
                  <c:v>4.15628925055175E-2</c:v>
                </c:pt>
                <c:pt idx="96">
                  <c:v>6.4332523497906996E-2</c:v>
                </c:pt>
                <c:pt idx="97">
                  <c:v>4.3772097324959701E-2</c:v>
                </c:pt>
                <c:pt idx="98">
                  <c:v>7.0230190035564896E-2</c:v>
                </c:pt>
                <c:pt idx="99">
                  <c:v>9.2671346046594702E-2</c:v>
                </c:pt>
                <c:pt idx="100">
                  <c:v>5.79420523753112E-2</c:v>
                </c:pt>
                <c:pt idx="101">
                  <c:v>6.3112789815590098E-2</c:v>
                </c:pt>
                <c:pt idx="102">
                  <c:v>3.9530915553555E-2</c:v>
                </c:pt>
                <c:pt idx="103">
                  <c:v>0.101859123541566</c:v>
                </c:pt>
                <c:pt idx="104">
                  <c:v>4.7998082395406698E-2</c:v>
                </c:pt>
                <c:pt idx="105">
                  <c:v>0.10189590441857301</c:v>
                </c:pt>
                <c:pt idx="106">
                  <c:v>4.9120259779841899E-2</c:v>
                </c:pt>
                <c:pt idx="107">
                  <c:v>5.5459771621948199E-2</c:v>
                </c:pt>
                <c:pt idx="108">
                  <c:v>0.103924651798924</c:v>
                </c:pt>
                <c:pt idx="109">
                  <c:v>0.106690520822513</c:v>
                </c:pt>
                <c:pt idx="110">
                  <c:v>0.115698340286653</c:v>
                </c:pt>
                <c:pt idx="111">
                  <c:v>4.78843976907894E-2</c:v>
                </c:pt>
                <c:pt idx="112">
                  <c:v>5.2099566605868099E-2</c:v>
                </c:pt>
                <c:pt idx="113">
                  <c:v>6.0817746693664201E-2</c:v>
                </c:pt>
                <c:pt idx="114">
                  <c:v>8.0330820606509007E-2</c:v>
                </c:pt>
                <c:pt idx="115">
                  <c:v>7.94584653724279E-2</c:v>
                </c:pt>
                <c:pt idx="116">
                  <c:v>5.4301617369257302E-2</c:v>
                </c:pt>
                <c:pt idx="117">
                  <c:v>3.8164820701631401E-2</c:v>
                </c:pt>
                <c:pt idx="118">
                  <c:v>5.02670066507084E-2</c:v>
                </c:pt>
                <c:pt idx="119">
                  <c:v>7.7407105105889301E-2</c:v>
                </c:pt>
                <c:pt idx="120">
                  <c:v>4.7195022017171503E-2</c:v>
                </c:pt>
                <c:pt idx="121">
                  <c:v>0.112527441880606</c:v>
                </c:pt>
                <c:pt idx="122">
                  <c:v>7.5944102683102005E-2</c:v>
                </c:pt>
                <c:pt idx="123">
                  <c:v>9.6213800814514402E-2</c:v>
                </c:pt>
                <c:pt idx="124">
                  <c:v>0.107976393365649</c:v>
                </c:pt>
                <c:pt idx="125">
                  <c:v>5.3147980821573702E-2</c:v>
                </c:pt>
                <c:pt idx="126">
                  <c:v>0.107254089878434</c:v>
                </c:pt>
                <c:pt idx="127">
                  <c:v>6.51872098975214E-2</c:v>
                </c:pt>
                <c:pt idx="128">
                  <c:v>3.5334536465575703E-2</c:v>
                </c:pt>
                <c:pt idx="129">
                  <c:v>5.55212306146688E-2</c:v>
                </c:pt>
                <c:pt idx="130">
                  <c:v>6.5754470959258501E-2</c:v>
                </c:pt>
                <c:pt idx="131">
                  <c:v>3.85929626870491E-2</c:v>
                </c:pt>
                <c:pt idx="132">
                  <c:v>7.8626309585075202E-2</c:v>
                </c:pt>
                <c:pt idx="133">
                  <c:v>7.6125196503489007E-2</c:v>
                </c:pt>
                <c:pt idx="134">
                  <c:v>7.3035261076767805E-2</c:v>
                </c:pt>
                <c:pt idx="135">
                  <c:v>9.5982012423857205E-2</c:v>
                </c:pt>
                <c:pt idx="136">
                  <c:v>0.11083351117936301</c:v>
                </c:pt>
                <c:pt idx="137">
                  <c:v>7.9976546014795702E-2</c:v>
                </c:pt>
                <c:pt idx="138">
                  <c:v>7.1699203390210506E-2</c:v>
                </c:pt>
                <c:pt idx="139">
                  <c:v>0.10267717934895899</c:v>
                </c:pt>
                <c:pt idx="140">
                  <c:v>4.3072282510916202E-2</c:v>
                </c:pt>
                <c:pt idx="141">
                  <c:v>5.9011602250691401E-2</c:v>
                </c:pt>
                <c:pt idx="142">
                  <c:v>8.0966257123067306E-2</c:v>
                </c:pt>
                <c:pt idx="143">
                  <c:v>8.9930557613469006E-2</c:v>
                </c:pt>
                <c:pt idx="144">
                  <c:v>4.0936770206273697E-2</c:v>
                </c:pt>
                <c:pt idx="145">
                  <c:v>9.6032076206599995E-2</c:v>
                </c:pt>
                <c:pt idx="146">
                  <c:v>9.3818202572470394E-2</c:v>
                </c:pt>
                <c:pt idx="147">
                  <c:v>5.7137316438346297E-2</c:v>
                </c:pt>
                <c:pt idx="148">
                  <c:v>9.6447928316122103E-2</c:v>
                </c:pt>
                <c:pt idx="149">
                  <c:v>5.5397327609154098E-2</c:v>
                </c:pt>
                <c:pt idx="150">
                  <c:v>3.4772071191838602E-2</c:v>
                </c:pt>
                <c:pt idx="151">
                  <c:v>3.5595902922003597E-2</c:v>
                </c:pt>
                <c:pt idx="152">
                  <c:v>8.0195541847197294E-2</c:v>
                </c:pt>
                <c:pt idx="153">
                  <c:v>5.6855902101034098E-2</c:v>
                </c:pt>
                <c:pt idx="154">
                  <c:v>4.0195795407054397E-2</c:v>
                </c:pt>
                <c:pt idx="155">
                  <c:v>9.7448513966703204E-2</c:v>
                </c:pt>
                <c:pt idx="156">
                  <c:v>5.9555748903427401E-2</c:v>
                </c:pt>
                <c:pt idx="157">
                  <c:v>9.2869991864521204E-2</c:v>
                </c:pt>
                <c:pt idx="158">
                  <c:v>9.8699321457890093E-2</c:v>
                </c:pt>
                <c:pt idx="159">
                  <c:v>5.32891737592045E-2</c:v>
                </c:pt>
                <c:pt idx="160">
                  <c:v>7.8224167225189295E-2</c:v>
                </c:pt>
                <c:pt idx="161">
                  <c:v>5.4560534032081699E-2</c:v>
                </c:pt>
                <c:pt idx="162">
                  <c:v>9.1071717982041597E-2</c:v>
                </c:pt>
                <c:pt idx="163">
                  <c:v>7.1341598394034006E-2</c:v>
                </c:pt>
                <c:pt idx="164">
                  <c:v>5.80363345197989E-2</c:v>
                </c:pt>
                <c:pt idx="165">
                  <c:v>5.8070841636315297E-2</c:v>
                </c:pt>
                <c:pt idx="166">
                  <c:v>3.1724010422178699E-2</c:v>
                </c:pt>
                <c:pt idx="167">
                  <c:v>6.7292690905096805E-2</c:v>
                </c:pt>
                <c:pt idx="168">
                  <c:v>3.4791853533874699E-2</c:v>
                </c:pt>
                <c:pt idx="169">
                  <c:v>0.104615695757583</c:v>
                </c:pt>
                <c:pt idx="170">
                  <c:v>4.3917474133166698E-2</c:v>
                </c:pt>
                <c:pt idx="171">
                  <c:v>6.2219163558689498E-2</c:v>
                </c:pt>
                <c:pt idx="172">
                  <c:v>7.6710162382176705E-2</c:v>
                </c:pt>
                <c:pt idx="173">
                  <c:v>3.1712169777286997E-2</c:v>
                </c:pt>
                <c:pt idx="174">
                  <c:v>8.3244696956141395E-2</c:v>
                </c:pt>
                <c:pt idx="175">
                  <c:v>6.875261371395E-2</c:v>
                </c:pt>
                <c:pt idx="176">
                  <c:v>8.4390627859780507E-2</c:v>
                </c:pt>
                <c:pt idx="177">
                  <c:v>8.8003635861085103E-2</c:v>
                </c:pt>
                <c:pt idx="178">
                  <c:v>0.120526464208977</c:v>
                </c:pt>
                <c:pt idx="179">
                  <c:v>7.0107687416401304E-2</c:v>
                </c:pt>
                <c:pt idx="180">
                  <c:v>6.0195301768182503E-2</c:v>
                </c:pt>
                <c:pt idx="181">
                  <c:v>9.5594909986850093E-2</c:v>
                </c:pt>
                <c:pt idx="182">
                  <c:v>8.0220798676782806E-2</c:v>
                </c:pt>
                <c:pt idx="183">
                  <c:v>0.113408299939935</c:v>
                </c:pt>
                <c:pt idx="184">
                  <c:v>4.81741900128018E-2</c:v>
                </c:pt>
                <c:pt idx="185">
                  <c:v>5.9905171803139701E-2</c:v>
                </c:pt>
                <c:pt idx="186">
                  <c:v>0.10151325179663</c:v>
                </c:pt>
                <c:pt idx="187">
                  <c:v>9.3453474195412306E-2</c:v>
                </c:pt>
                <c:pt idx="188">
                  <c:v>5.4710143597642098E-2</c:v>
                </c:pt>
                <c:pt idx="189">
                  <c:v>8.3035168978588494E-2</c:v>
                </c:pt>
                <c:pt idx="190">
                  <c:v>3.7066439722267502E-2</c:v>
                </c:pt>
                <c:pt idx="191">
                  <c:v>3.8253284542681003E-2</c:v>
                </c:pt>
                <c:pt idx="192">
                  <c:v>3.7823922386729603E-2</c:v>
                </c:pt>
                <c:pt idx="193">
                  <c:v>6.6779437281850096E-2</c:v>
                </c:pt>
                <c:pt idx="194">
                  <c:v>9.3656476466644795E-2</c:v>
                </c:pt>
                <c:pt idx="195">
                  <c:v>7.6519773856635304E-2</c:v>
                </c:pt>
                <c:pt idx="196">
                  <c:v>7.2291768142239199E-2</c:v>
                </c:pt>
                <c:pt idx="197">
                  <c:v>5.1364268740201599E-2</c:v>
                </c:pt>
                <c:pt idx="198">
                  <c:v>9.2061129316090007E-2</c:v>
                </c:pt>
                <c:pt idx="199">
                  <c:v>9.1424130072658094E-2</c:v>
                </c:pt>
                <c:pt idx="200">
                  <c:v>9.0310003340002595E-2</c:v>
                </c:pt>
                <c:pt idx="201">
                  <c:v>8.1313982888134601E-2</c:v>
                </c:pt>
                <c:pt idx="202">
                  <c:v>8.7959577783870799E-2</c:v>
                </c:pt>
                <c:pt idx="203">
                  <c:v>7.3123266044863397E-2</c:v>
                </c:pt>
                <c:pt idx="204">
                  <c:v>0.12859586618553101</c:v>
                </c:pt>
                <c:pt idx="205">
                  <c:v>0.101391461329747</c:v>
                </c:pt>
                <c:pt idx="206">
                  <c:v>6.06909780817197E-2</c:v>
                </c:pt>
                <c:pt idx="207">
                  <c:v>0.11788915572278</c:v>
                </c:pt>
                <c:pt idx="208">
                  <c:v>0.108238250395175</c:v>
                </c:pt>
                <c:pt idx="209">
                  <c:v>0.11721094330769399</c:v>
                </c:pt>
                <c:pt idx="210">
                  <c:v>7.6618957237731003E-2</c:v>
                </c:pt>
                <c:pt idx="211">
                  <c:v>6.9284674104175298E-2</c:v>
                </c:pt>
                <c:pt idx="212">
                  <c:v>5.72973464977607E-2</c:v>
                </c:pt>
                <c:pt idx="213">
                  <c:v>4.46150636267637E-2</c:v>
                </c:pt>
                <c:pt idx="214">
                  <c:v>8.4905911542694404E-2</c:v>
                </c:pt>
                <c:pt idx="215">
                  <c:v>7.7403769278119303E-2</c:v>
                </c:pt>
                <c:pt idx="216">
                  <c:v>9.3375316249692697E-2</c:v>
                </c:pt>
                <c:pt idx="217">
                  <c:v>8.9634277012004202E-2</c:v>
                </c:pt>
                <c:pt idx="218">
                  <c:v>0.10184398586108</c:v>
                </c:pt>
                <c:pt idx="219">
                  <c:v>8.4655307991834003E-2</c:v>
                </c:pt>
                <c:pt idx="220">
                  <c:v>4.2070154284108201E-2</c:v>
                </c:pt>
                <c:pt idx="221">
                  <c:v>9.2427998568851505E-2</c:v>
                </c:pt>
                <c:pt idx="222">
                  <c:v>8.3209046629773201E-2</c:v>
                </c:pt>
                <c:pt idx="223">
                  <c:v>8.4423118183212006E-2</c:v>
                </c:pt>
                <c:pt idx="224">
                  <c:v>8.3801936771496999E-2</c:v>
                </c:pt>
                <c:pt idx="225">
                  <c:v>0.11898768721963</c:v>
                </c:pt>
                <c:pt idx="226">
                  <c:v>8.0245974886510696E-2</c:v>
                </c:pt>
                <c:pt idx="227">
                  <c:v>0.105208729583938</c:v>
                </c:pt>
                <c:pt idx="228">
                  <c:v>0.120785900918894</c:v>
                </c:pt>
                <c:pt idx="229">
                  <c:v>0.10593741653386</c:v>
                </c:pt>
                <c:pt idx="230">
                  <c:v>0.12099026225550701</c:v>
                </c:pt>
                <c:pt idx="231">
                  <c:v>7.3383143218830799E-2</c:v>
                </c:pt>
                <c:pt idx="232">
                  <c:v>5.9705559736690603E-2</c:v>
                </c:pt>
                <c:pt idx="233">
                  <c:v>8.51607905053057E-2</c:v>
                </c:pt>
                <c:pt idx="234">
                  <c:v>0.111571002017222</c:v>
                </c:pt>
                <c:pt idx="235">
                  <c:v>8.1819868995077399E-2</c:v>
                </c:pt>
                <c:pt idx="236">
                  <c:v>6.9966091699278504E-2</c:v>
                </c:pt>
                <c:pt idx="237">
                  <c:v>6.1280625410202703E-2</c:v>
                </c:pt>
                <c:pt idx="238">
                  <c:v>8.7764029326556997E-2</c:v>
                </c:pt>
                <c:pt idx="239">
                  <c:v>5.1203344119500303E-2</c:v>
                </c:pt>
                <c:pt idx="240">
                  <c:v>8.4837823029973003E-2</c:v>
                </c:pt>
                <c:pt idx="241">
                  <c:v>4.75781323210928E-2</c:v>
                </c:pt>
                <c:pt idx="242">
                  <c:v>7.4475531117337901E-2</c:v>
                </c:pt>
                <c:pt idx="243">
                  <c:v>9.7237646168940303E-2</c:v>
                </c:pt>
                <c:pt idx="244">
                  <c:v>0.101779897878891</c:v>
                </c:pt>
                <c:pt idx="245">
                  <c:v>5.6221916670130198E-2</c:v>
                </c:pt>
                <c:pt idx="246">
                  <c:v>8.3426291630992203E-2</c:v>
                </c:pt>
                <c:pt idx="247">
                  <c:v>0.109904209797115</c:v>
                </c:pt>
                <c:pt idx="248">
                  <c:v>6.6830005875880602E-2</c:v>
                </c:pt>
                <c:pt idx="249">
                  <c:v>0.105042128599348</c:v>
                </c:pt>
                <c:pt idx="250">
                  <c:v>9.0783212692644194E-2</c:v>
                </c:pt>
                <c:pt idx="251">
                  <c:v>0.11178646357970901</c:v>
                </c:pt>
                <c:pt idx="252">
                  <c:v>0.12519538036621</c:v>
                </c:pt>
                <c:pt idx="253">
                  <c:v>0.106409039815773</c:v>
                </c:pt>
                <c:pt idx="254">
                  <c:v>9.8730893675523304E-2</c:v>
                </c:pt>
                <c:pt idx="255">
                  <c:v>0.111258821743781</c:v>
                </c:pt>
                <c:pt idx="256">
                  <c:v>0.123965183658338</c:v>
                </c:pt>
                <c:pt idx="257">
                  <c:v>0.107471341777698</c:v>
                </c:pt>
                <c:pt idx="258">
                  <c:v>7.6819862066720604E-2</c:v>
                </c:pt>
                <c:pt idx="259">
                  <c:v>7.2948063740014099E-2</c:v>
                </c:pt>
                <c:pt idx="260">
                  <c:v>5.0368302318005397E-2</c:v>
                </c:pt>
                <c:pt idx="261">
                  <c:v>3.9900342503038998E-2</c:v>
                </c:pt>
                <c:pt idx="262">
                  <c:v>5.4673040301927503E-2</c:v>
                </c:pt>
                <c:pt idx="263">
                  <c:v>0.10201161418551601</c:v>
                </c:pt>
                <c:pt idx="264">
                  <c:v>0.109259103583248</c:v>
                </c:pt>
                <c:pt idx="265">
                  <c:v>9.91993954778677E-2</c:v>
                </c:pt>
                <c:pt idx="266">
                  <c:v>3.47940108642492E-2</c:v>
                </c:pt>
                <c:pt idx="267">
                  <c:v>8.9389305480138598E-2</c:v>
                </c:pt>
                <c:pt idx="268">
                  <c:v>6.7655682176425397E-2</c:v>
                </c:pt>
                <c:pt idx="269">
                  <c:v>8.4804229979157694E-2</c:v>
                </c:pt>
                <c:pt idx="270">
                  <c:v>7.9255277630732701E-2</c:v>
                </c:pt>
                <c:pt idx="271">
                  <c:v>6.6782888875669799E-2</c:v>
                </c:pt>
                <c:pt idx="272">
                  <c:v>4.6340613179311797E-2</c:v>
                </c:pt>
                <c:pt idx="273">
                  <c:v>0.11691893455089</c:v>
                </c:pt>
                <c:pt idx="274">
                  <c:v>9.9345411173200601E-2</c:v>
                </c:pt>
                <c:pt idx="275">
                  <c:v>5.50802585126281E-2</c:v>
                </c:pt>
                <c:pt idx="276">
                  <c:v>0.12411055405810199</c:v>
                </c:pt>
                <c:pt idx="277">
                  <c:v>0.100695580359228</c:v>
                </c:pt>
                <c:pt idx="278">
                  <c:v>9.1435372049770494E-2</c:v>
                </c:pt>
                <c:pt idx="279">
                  <c:v>0.119123874992453</c:v>
                </c:pt>
                <c:pt idx="280">
                  <c:v>6.6077180672408004E-2</c:v>
                </c:pt>
                <c:pt idx="281">
                  <c:v>0.103225555515366</c:v>
                </c:pt>
                <c:pt idx="282">
                  <c:v>0.12355963039453299</c:v>
                </c:pt>
                <c:pt idx="283">
                  <c:v>6.5136675062607396E-2</c:v>
                </c:pt>
                <c:pt idx="284">
                  <c:v>0.10014434572928201</c:v>
                </c:pt>
                <c:pt idx="285">
                  <c:v>0.12603636831489901</c:v>
                </c:pt>
                <c:pt idx="286">
                  <c:v>0.112950446959832</c:v>
                </c:pt>
                <c:pt idx="287">
                  <c:v>8.9126083899068106E-2</c:v>
                </c:pt>
                <c:pt idx="288">
                  <c:v>9.1976415513373599E-2</c:v>
                </c:pt>
                <c:pt idx="289">
                  <c:v>4.2626484773221597E-2</c:v>
                </c:pt>
                <c:pt idx="290">
                  <c:v>6.82060145880998E-2</c:v>
                </c:pt>
                <c:pt idx="291">
                  <c:v>4.08357826316623E-2</c:v>
                </c:pt>
                <c:pt idx="292">
                  <c:v>3.6903806952643503E-2</c:v>
                </c:pt>
                <c:pt idx="293">
                  <c:v>4.4702211508311898E-2</c:v>
                </c:pt>
                <c:pt idx="294">
                  <c:v>8.1825130519117606E-2</c:v>
                </c:pt>
                <c:pt idx="295">
                  <c:v>5.4631233629511097E-2</c:v>
                </c:pt>
                <c:pt idx="296">
                  <c:v>0.101125058074746</c:v>
                </c:pt>
                <c:pt idx="297">
                  <c:v>8.0015166300805005E-2</c:v>
                </c:pt>
                <c:pt idx="298">
                  <c:v>0.101284140291858</c:v>
                </c:pt>
                <c:pt idx="299">
                  <c:v>0.10276697603813099</c:v>
                </c:pt>
                <c:pt idx="300">
                  <c:v>5.5507547670309999E-2</c:v>
                </c:pt>
                <c:pt idx="301">
                  <c:v>0.11286300577847</c:v>
                </c:pt>
                <c:pt idx="302">
                  <c:v>4.7375423213929603E-2</c:v>
                </c:pt>
                <c:pt idx="303">
                  <c:v>6.8045012970939706E-2</c:v>
                </c:pt>
                <c:pt idx="304">
                  <c:v>9.3054373285285596E-2</c:v>
                </c:pt>
                <c:pt idx="305">
                  <c:v>0.110347601659729</c:v>
                </c:pt>
                <c:pt idx="306">
                  <c:v>7.56521913349813E-2</c:v>
                </c:pt>
                <c:pt idx="307">
                  <c:v>7.9834527230459806E-2</c:v>
                </c:pt>
                <c:pt idx="308">
                  <c:v>0.123305849288149</c:v>
                </c:pt>
                <c:pt idx="309">
                  <c:v>9.1192440427505003E-2</c:v>
                </c:pt>
                <c:pt idx="310">
                  <c:v>4.42280265972314E-2</c:v>
                </c:pt>
                <c:pt idx="311">
                  <c:v>6.2526660626398403E-2</c:v>
                </c:pt>
                <c:pt idx="312">
                  <c:v>6.2615045404349701E-2</c:v>
                </c:pt>
                <c:pt idx="313">
                  <c:v>0.105494433833904</c:v>
                </c:pt>
                <c:pt idx="314">
                  <c:v>5.8352588824994001E-2</c:v>
                </c:pt>
                <c:pt idx="315">
                  <c:v>7.4905511306547198E-2</c:v>
                </c:pt>
                <c:pt idx="316">
                  <c:v>5.24233496352196E-2</c:v>
                </c:pt>
                <c:pt idx="317">
                  <c:v>0.11129275250607</c:v>
                </c:pt>
                <c:pt idx="318">
                  <c:v>0.117208758029895</c:v>
                </c:pt>
                <c:pt idx="319">
                  <c:v>0.105192837628517</c:v>
                </c:pt>
                <c:pt idx="320">
                  <c:v>5.5853813579313003E-2</c:v>
                </c:pt>
                <c:pt idx="321">
                  <c:v>7.44495972580385E-2</c:v>
                </c:pt>
                <c:pt idx="322">
                  <c:v>8.0085791600392905E-2</c:v>
                </c:pt>
                <c:pt idx="323">
                  <c:v>6.8733683288593597E-2</c:v>
                </c:pt>
                <c:pt idx="324">
                  <c:v>6.0438059656201297E-2</c:v>
                </c:pt>
                <c:pt idx="325">
                  <c:v>0.12323132481870699</c:v>
                </c:pt>
                <c:pt idx="326">
                  <c:v>0.10545671818748199</c:v>
                </c:pt>
                <c:pt idx="327">
                  <c:v>8.60675906397671E-2</c:v>
                </c:pt>
                <c:pt idx="328">
                  <c:v>0.112836877066757</c:v>
                </c:pt>
                <c:pt idx="329">
                  <c:v>8.1623557454156601E-2</c:v>
                </c:pt>
                <c:pt idx="330">
                  <c:v>7.6764271536704107E-2</c:v>
                </c:pt>
                <c:pt idx="331">
                  <c:v>4.7414253452171498E-2</c:v>
                </c:pt>
                <c:pt idx="332">
                  <c:v>4.99866819163736E-2</c:v>
                </c:pt>
                <c:pt idx="333">
                  <c:v>8.3205198071830494E-2</c:v>
                </c:pt>
                <c:pt idx="334">
                  <c:v>7.9302615983502897E-2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29-094C-9CE7-F21733A9CF73}"/>
            </c:ext>
          </c:extLst>
        </c:ser>
        <c:ser>
          <c:idx val="1"/>
          <c:order val="1"/>
          <c:tx>
            <c:strRef>
              <c:f>'VAV-129_comparison'!$C$1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'VAV-129_comparison'!$C$2:$C$336</c:f>
              <c:numCache>
                <c:formatCode>General</c:formatCode>
                <c:ptCount val="335"/>
                <c:pt idx="0">
                  <c:v>7.4384204364556894E-2</c:v>
                </c:pt>
                <c:pt idx="1">
                  <c:v>9.4739475199682704E-2</c:v>
                </c:pt>
                <c:pt idx="2">
                  <c:v>0.112580079536004</c:v>
                </c:pt>
                <c:pt idx="3">
                  <c:v>7.3334184939166894E-2</c:v>
                </c:pt>
                <c:pt idx="4">
                  <c:v>6.2243473669016197E-2</c:v>
                </c:pt>
                <c:pt idx="5">
                  <c:v>8.6806520807642104E-2</c:v>
                </c:pt>
                <c:pt idx="6">
                  <c:v>9.5699206078767404E-2</c:v>
                </c:pt>
                <c:pt idx="7">
                  <c:v>6.08965009273E-2</c:v>
                </c:pt>
                <c:pt idx="8">
                  <c:v>0.13204927151017801</c:v>
                </c:pt>
                <c:pt idx="9">
                  <c:v>7.7499020869752397E-2</c:v>
                </c:pt>
                <c:pt idx="10">
                  <c:v>0.132415462825312</c:v>
                </c:pt>
                <c:pt idx="11">
                  <c:v>0.140229314878065</c:v>
                </c:pt>
                <c:pt idx="12">
                  <c:v>0.13204927151017801</c:v>
                </c:pt>
                <c:pt idx="13">
                  <c:v>6.4958985593215696E-2</c:v>
                </c:pt>
                <c:pt idx="14">
                  <c:v>0.13204927151017801</c:v>
                </c:pt>
                <c:pt idx="15">
                  <c:v>7.2979054031040602E-2</c:v>
                </c:pt>
                <c:pt idx="16">
                  <c:v>9.5237184828553298E-2</c:v>
                </c:pt>
                <c:pt idx="17">
                  <c:v>5.0248837831306702E-2</c:v>
                </c:pt>
                <c:pt idx="18">
                  <c:v>0.11692237653167301</c:v>
                </c:pt>
                <c:pt idx="19">
                  <c:v>0.13093119461234901</c:v>
                </c:pt>
                <c:pt idx="20">
                  <c:v>0.115537819060198</c:v>
                </c:pt>
                <c:pt idx="21">
                  <c:v>5.0462176443179602E-2</c:v>
                </c:pt>
                <c:pt idx="22">
                  <c:v>9.6022594363670305E-2</c:v>
                </c:pt>
                <c:pt idx="23">
                  <c:v>0.1153063414667</c:v>
                </c:pt>
                <c:pt idx="24">
                  <c:v>4.6835616804294301E-2</c:v>
                </c:pt>
                <c:pt idx="25">
                  <c:v>7.7856949790556004E-2</c:v>
                </c:pt>
                <c:pt idx="26">
                  <c:v>9.3584208136612806E-2</c:v>
                </c:pt>
                <c:pt idx="27">
                  <c:v>8.7126510244803099E-2</c:v>
                </c:pt>
                <c:pt idx="28">
                  <c:v>7.4568301353233404E-2</c:v>
                </c:pt>
                <c:pt idx="29">
                  <c:v>7.6624886090126396E-2</c:v>
                </c:pt>
                <c:pt idx="30">
                  <c:v>6.8752357336051007E-2</c:v>
                </c:pt>
                <c:pt idx="31">
                  <c:v>0.124647828886437</c:v>
                </c:pt>
                <c:pt idx="32">
                  <c:v>6.6043257873869901E-2</c:v>
                </c:pt>
                <c:pt idx="33">
                  <c:v>0.109872941213188</c:v>
                </c:pt>
                <c:pt idx="34">
                  <c:v>0.100904025172075</c:v>
                </c:pt>
                <c:pt idx="35">
                  <c:v>0.107581212109206</c:v>
                </c:pt>
                <c:pt idx="36">
                  <c:v>9.7601790492813395E-2</c:v>
                </c:pt>
                <c:pt idx="37">
                  <c:v>0.13204927151017801</c:v>
                </c:pt>
                <c:pt idx="38">
                  <c:v>8.0199355186365895E-2</c:v>
                </c:pt>
                <c:pt idx="39">
                  <c:v>0.118502884056481</c:v>
                </c:pt>
                <c:pt idx="40">
                  <c:v>0.106692446620145</c:v>
                </c:pt>
                <c:pt idx="41">
                  <c:v>7.5992387276888604E-2</c:v>
                </c:pt>
                <c:pt idx="42">
                  <c:v>5.0248837831306598E-2</c:v>
                </c:pt>
                <c:pt idx="43">
                  <c:v>0.10526248190411799</c:v>
                </c:pt>
                <c:pt idx="44">
                  <c:v>8.5741852389971104E-2</c:v>
                </c:pt>
                <c:pt idx="45">
                  <c:v>4.2068794463419497E-2</c:v>
                </c:pt>
                <c:pt idx="46">
                  <c:v>4.62149017991988E-2</c:v>
                </c:pt>
                <c:pt idx="47">
                  <c:v>7.1794920506695795E-2</c:v>
                </c:pt>
                <c:pt idx="48">
                  <c:v>0.10129952055807601</c:v>
                </c:pt>
                <c:pt idx="49">
                  <c:v>4.3258563457505297E-2</c:v>
                </c:pt>
                <c:pt idx="50">
                  <c:v>4.2068794463419497E-2</c:v>
                </c:pt>
                <c:pt idx="51">
                  <c:v>5.0248837831306598E-2</c:v>
                </c:pt>
                <c:pt idx="52">
                  <c:v>0.112850862711697</c:v>
                </c:pt>
                <c:pt idx="53">
                  <c:v>6.2471926921550597E-2</c:v>
                </c:pt>
                <c:pt idx="54">
                  <c:v>0.116621012973049</c:v>
                </c:pt>
                <c:pt idx="55">
                  <c:v>0.10727506953126301</c:v>
                </c:pt>
                <c:pt idx="56">
                  <c:v>0.13204927151017801</c:v>
                </c:pt>
                <c:pt idx="57">
                  <c:v>6.8505194002006303E-2</c:v>
                </c:pt>
                <c:pt idx="58">
                  <c:v>0.11558162219219401</c:v>
                </c:pt>
                <c:pt idx="59">
                  <c:v>8.1003795225090297E-2</c:v>
                </c:pt>
                <c:pt idx="60">
                  <c:v>0.137545181142883</c:v>
                </c:pt>
                <c:pt idx="61">
                  <c:v>0.13643061515861099</c:v>
                </c:pt>
                <c:pt idx="62">
                  <c:v>0.113760257110403</c:v>
                </c:pt>
                <c:pt idx="63">
                  <c:v>0.108085565203362</c:v>
                </c:pt>
                <c:pt idx="64">
                  <c:v>0.12912304810561201</c:v>
                </c:pt>
                <c:pt idx="65">
                  <c:v>6.9652935337364594E-2</c:v>
                </c:pt>
                <c:pt idx="66">
                  <c:v>7.0587332613554099E-2</c:v>
                </c:pt>
                <c:pt idx="67">
                  <c:v>5.5981044069657197E-2</c:v>
                </c:pt>
                <c:pt idx="68">
                  <c:v>8.2288700591710007E-2</c:v>
                </c:pt>
                <c:pt idx="69">
                  <c:v>4.9588608685707997E-2</c:v>
                </c:pt>
                <c:pt idx="70">
                  <c:v>5.6685298139375E-2</c:v>
                </c:pt>
                <c:pt idx="71">
                  <c:v>7.22026434146711E-2</c:v>
                </c:pt>
                <c:pt idx="72">
                  <c:v>8.8502656265467994E-2</c:v>
                </c:pt>
                <c:pt idx="73">
                  <c:v>8.8175384752675307E-2</c:v>
                </c:pt>
                <c:pt idx="74">
                  <c:v>0.115938920874902</c:v>
                </c:pt>
                <c:pt idx="75">
                  <c:v>0.10561499232513701</c:v>
                </c:pt>
                <c:pt idx="76">
                  <c:v>6.5302632608480599E-2</c:v>
                </c:pt>
                <c:pt idx="77">
                  <c:v>4.4795475586048503E-2</c:v>
                </c:pt>
                <c:pt idx="78">
                  <c:v>6.6344896137775305E-2</c:v>
                </c:pt>
                <c:pt idx="79">
                  <c:v>7.1339859669066502E-2</c:v>
                </c:pt>
                <c:pt idx="80">
                  <c:v>0.113946979154255</c:v>
                </c:pt>
                <c:pt idx="81">
                  <c:v>8.5923465048619002E-2</c:v>
                </c:pt>
                <c:pt idx="82">
                  <c:v>5.33262350832907E-2</c:v>
                </c:pt>
                <c:pt idx="83">
                  <c:v>6.2674594365345504E-2</c:v>
                </c:pt>
                <c:pt idx="84">
                  <c:v>6.2863493615528995E-2</c:v>
                </c:pt>
                <c:pt idx="85">
                  <c:v>7.5966862695932405E-2</c:v>
                </c:pt>
                <c:pt idx="86">
                  <c:v>9.7024231268261193E-2</c:v>
                </c:pt>
                <c:pt idx="87">
                  <c:v>0.12589432883225599</c:v>
                </c:pt>
                <c:pt idx="88">
                  <c:v>9.4235996198235E-2</c:v>
                </c:pt>
                <c:pt idx="89">
                  <c:v>5.0248837831306598E-2</c:v>
                </c:pt>
                <c:pt idx="90">
                  <c:v>9.5673360890708006E-2</c:v>
                </c:pt>
                <c:pt idx="91">
                  <c:v>0.118757732935463</c:v>
                </c:pt>
                <c:pt idx="92">
                  <c:v>8.7849710371457598E-2</c:v>
                </c:pt>
                <c:pt idx="93">
                  <c:v>7.7877300408292993E-2</c:v>
                </c:pt>
                <c:pt idx="94">
                  <c:v>8.3257509105313696E-2</c:v>
                </c:pt>
                <c:pt idx="95">
                  <c:v>4.6158816147363099E-2</c:v>
                </c:pt>
                <c:pt idx="96">
                  <c:v>5.9294933450610397E-2</c:v>
                </c:pt>
                <c:pt idx="97">
                  <c:v>4.5978163233131898E-2</c:v>
                </c:pt>
                <c:pt idx="98">
                  <c:v>6.3916999978326297E-2</c:v>
                </c:pt>
                <c:pt idx="99">
                  <c:v>8.98935133505991E-2</c:v>
                </c:pt>
                <c:pt idx="100">
                  <c:v>4.8112932655281597E-2</c:v>
                </c:pt>
                <c:pt idx="101">
                  <c:v>5.3615143621721303E-2</c:v>
                </c:pt>
                <c:pt idx="102">
                  <c:v>5.2753183821891501E-2</c:v>
                </c:pt>
                <c:pt idx="103">
                  <c:v>0.13204927151017801</c:v>
                </c:pt>
                <c:pt idx="104">
                  <c:v>6.4337455403703295E-2</c:v>
                </c:pt>
                <c:pt idx="105">
                  <c:v>0.13204927151017801</c:v>
                </c:pt>
                <c:pt idx="106">
                  <c:v>6.2728716717724703E-2</c:v>
                </c:pt>
                <c:pt idx="107">
                  <c:v>7.5286293563987097E-2</c:v>
                </c:pt>
                <c:pt idx="108">
                  <c:v>0.13522155787631901</c:v>
                </c:pt>
                <c:pt idx="109">
                  <c:v>0.13113660194343099</c:v>
                </c:pt>
                <c:pt idx="110">
                  <c:v>0.13204927151017801</c:v>
                </c:pt>
                <c:pt idx="111">
                  <c:v>5.0445541162231003E-2</c:v>
                </c:pt>
                <c:pt idx="112">
                  <c:v>5.86285475315938E-2</c:v>
                </c:pt>
                <c:pt idx="113">
                  <c:v>6.2934074802773493E-2</c:v>
                </c:pt>
                <c:pt idx="114">
                  <c:v>7.9889096788459096E-2</c:v>
                </c:pt>
                <c:pt idx="115">
                  <c:v>7.3344414887194398E-2</c:v>
                </c:pt>
                <c:pt idx="116">
                  <c:v>4.8724007912435599E-2</c:v>
                </c:pt>
                <c:pt idx="117">
                  <c:v>4.2346934683174201E-2</c:v>
                </c:pt>
                <c:pt idx="118">
                  <c:v>5.1559392623425598E-2</c:v>
                </c:pt>
                <c:pt idx="119">
                  <c:v>7.8151144498111003E-2</c:v>
                </c:pt>
                <c:pt idx="120">
                  <c:v>5.0248837831306598E-2</c:v>
                </c:pt>
                <c:pt idx="121">
                  <c:v>0.100439092075987</c:v>
                </c:pt>
                <c:pt idx="122">
                  <c:v>4.7847305375536303E-2</c:v>
                </c:pt>
                <c:pt idx="123">
                  <c:v>7.1306542824439101E-2</c:v>
                </c:pt>
                <c:pt idx="124">
                  <c:v>8.4392867220596204E-2</c:v>
                </c:pt>
                <c:pt idx="125">
                  <c:v>4.9952727162903103E-2</c:v>
                </c:pt>
                <c:pt idx="126">
                  <c:v>8.7005186700709794E-2</c:v>
                </c:pt>
                <c:pt idx="127">
                  <c:v>4.22082431988339E-2</c:v>
                </c:pt>
                <c:pt idx="128">
                  <c:v>4.2068794463419497E-2</c:v>
                </c:pt>
                <c:pt idx="129">
                  <c:v>4.2906511984493099E-2</c:v>
                </c:pt>
                <c:pt idx="130">
                  <c:v>4.6286547925248001E-2</c:v>
                </c:pt>
                <c:pt idx="131">
                  <c:v>4.4113805305391302E-2</c:v>
                </c:pt>
                <c:pt idx="132">
                  <c:v>5.17383573676094E-2</c:v>
                </c:pt>
                <c:pt idx="133">
                  <c:v>4.81783480572366E-2</c:v>
                </c:pt>
                <c:pt idx="134">
                  <c:v>4.7178253891610802E-2</c:v>
                </c:pt>
                <c:pt idx="135">
                  <c:v>7.2234620183371095E-2</c:v>
                </c:pt>
                <c:pt idx="136">
                  <c:v>8.6068377208940006E-2</c:v>
                </c:pt>
                <c:pt idx="137">
                  <c:v>4.9327706916205097E-2</c:v>
                </c:pt>
                <c:pt idx="138">
                  <c:v>4.9239971226132898E-2</c:v>
                </c:pt>
                <c:pt idx="139">
                  <c:v>8.0063681075619703E-2</c:v>
                </c:pt>
                <c:pt idx="140">
                  <c:v>4.2068794463419497E-2</c:v>
                </c:pt>
                <c:pt idx="141">
                  <c:v>4.3220897525341501E-2</c:v>
                </c:pt>
                <c:pt idx="142">
                  <c:v>4.9838660221668801E-2</c:v>
                </c:pt>
                <c:pt idx="143">
                  <c:v>6.09524048052527E-2</c:v>
                </c:pt>
                <c:pt idx="144">
                  <c:v>4.6778397872416902E-2</c:v>
                </c:pt>
                <c:pt idx="145">
                  <c:v>6.8519866297822807E-2</c:v>
                </c:pt>
                <c:pt idx="146">
                  <c:v>6.4160525784440398E-2</c:v>
                </c:pt>
                <c:pt idx="147">
                  <c:v>4.7663985392380197E-2</c:v>
                </c:pt>
                <c:pt idx="148">
                  <c:v>6.5211781661262194E-2</c:v>
                </c:pt>
                <c:pt idx="149">
                  <c:v>4.2068794463419497E-2</c:v>
                </c:pt>
                <c:pt idx="150">
                  <c:v>4.2068794463419497E-2</c:v>
                </c:pt>
                <c:pt idx="151">
                  <c:v>4.2992946621576801E-2</c:v>
                </c:pt>
                <c:pt idx="152">
                  <c:v>4.5788866145953198E-2</c:v>
                </c:pt>
                <c:pt idx="153">
                  <c:v>4.2068794463419497E-2</c:v>
                </c:pt>
                <c:pt idx="154">
                  <c:v>4.7110666248870101E-2</c:v>
                </c:pt>
                <c:pt idx="155">
                  <c:v>6.7058684843898805E-2</c:v>
                </c:pt>
                <c:pt idx="156">
                  <c:v>4.4459813027475002E-2</c:v>
                </c:pt>
                <c:pt idx="157">
                  <c:v>5.8131035363342499E-2</c:v>
                </c:pt>
                <c:pt idx="158">
                  <c:v>6.6134910695285307E-2</c:v>
                </c:pt>
                <c:pt idx="159">
                  <c:v>4.2312034086771103E-2</c:v>
                </c:pt>
                <c:pt idx="160">
                  <c:v>4.56036099458915E-2</c:v>
                </c:pt>
                <c:pt idx="161">
                  <c:v>4.5115706667797399E-2</c:v>
                </c:pt>
                <c:pt idx="162">
                  <c:v>5.9734805031506397E-2</c:v>
                </c:pt>
                <c:pt idx="163">
                  <c:v>4.2068794463419497E-2</c:v>
                </c:pt>
                <c:pt idx="164">
                  <c:v>4.2068794463419497E-2</c:v>
                </c:pt>
                <c:pt idx="165">
                  <c:v>4.2068794463419497E-2</c:v>
                </c:pt>
                <c:pt idx="166">
                  <c:v>4.2723760913406399E-2</c:v>
                </c:pt>
                <c:pt idx="167">
                  <c:v>4.5083862311201699E-2</c:v>
                </c:pt>
                <c:pt idx="168">
                  <c:v>5.0248837831306702E-2</c:v>
                </c:pt>
                <c:pt idx="169">
                  <c:v>0.1022136469162</c:v>
                </c:pt>
                <c:pt idx="170">
                  <c:v>4.43532704415186E-2</c:v>
                </c:pt>
                <c:pt idx="171">
                  <c:v>5.7661737401378997E-2</c:v>
                </c:pt>
                <c:pt idx="172">
                  <c:v>7.4197884566944303E-2</c:v>
                </c:pt>
                <c:pt idx="173">
                  <c:v>5.0202107656030899E-2</c:v>
                </c:pt>
                <c:pt idx="174">
                  <c:v>9.5097003082496301E-2</c:v>
                </c:pt>
                <c:pt idx="175">
                  <c:v>8.4240498862647797E-2</c:v>
                </c:pt>
                <c:pt idx="176">
                  <c:v>0.10335309436833399</c:v>
                </c:pt>
                <c:pt idx="177">
                  <c:v>0.103640628400282</c:v>
                </c:pt>
                <c:pt idx="178">
                  <c:v>0.13204927151017801</c:v>
                </c:pt>
                <c:pt idx="179">
                  <c:v>7.6721083821585198E-2</c:v>
                </c:pt>
                <c:pt idx="180">
                  <c:v>7.5345212375895407E-2</c:v>
                </c:pt>
                <c:pt idx="181">
                  <c:v>0.11991050974138399</c:v>
                </c:pt>
                <c:pt idx="182">
                  <c:v>8.9594145313977899E-2</c:v>
                </c:pt>
                <c:pt idx="183">
                  <c:v>0.13035976861120499</c:v>
                </c:pt>
                <c:pt idx="184">
                  <c:v>4.5632760671946999E-2</c:v>
                </c:pt>
                <c:pt idx="185">
                  <c:v>5.9990738320404101E-2</c:v>
                </c:pt>
                <c:pt idx="186">
                  <c:v>0.106346196851591</c:v>
                </c:pt>
                <c:pt idx="187">
                  <c:v>8.9699122564216305E-2</c:v>
                </c:pt>
                <c:pt idx="188">
                  <c:v>5.07539303078706E-2</c:v>
                </c:pt>
                <c:pt idx="189">
                  <c:v>8.1572145226661993E-2</c:v>
                </c:pt>
                <c:pt idx="190">
                  <c:v>4.2068794463419497E-2</c:v>
                </c:pt>
                <c:pt idx="191">
                  <c:v>4.2068794463419497E-2</c:v>
                </c:pt>
                <c:pt idx="192">
                  <c:v>4.6158816147363099E-2</c:v>
                </c:pt>
                <c:pt idx="193">
                  <c:v>6.8481890628361602E-2</c:v>
                </c:pt>
                <c:pt idx="194">
                  <c:v>9.18383266547355E-2</c:v>
                </c:pt>
                <c:pt idx="195">
                  <c:v>6.5878163528376998E-2</c:v>
                </c:pt>
                <c:pt idx="196">
                  <c:v>6.52491689168051E-2</c:v>
                </c:pt>
                <c:pt idx="197">
                  <c:v>5.6613201069795401E-2</c:v>
                </c:pt>
                <c:pt idx="198">
                  <c:v>0.10753283523113701</c:v>
                </c:pt>
                <c:pt idx="199">
                  <c:v>0.109553153703356</c:v>
                </c:pt>
                <c:pt idx="200">
                  <c:v>0.106317399971441</c:v>
                </c:pt>
                <c:pt idx="201">
                  <c:v>9.4678974350257294E-2</c:v>
                </c:pt>
                <c:pt idx="202">
                  <c:v>0.101917601865428</c:v>
                </c:pt>
                <c:pt idx="203">
                  <c:v>8.2673154688023401E-2</c:v>
                </c:pt>
                <c:pt idx="204">
                  <c:v>0.13754373783538301</c:v>
                </c:pt>
                <c:pt idx="205">
                  <c:v>0.118580116051724</c:v>
                </c:pt>
                <c:pt idx="206">
                  <c:v>6.23844604837702E-2</c:v>
                </c:pt>
                <c:pt idx="207">
                  <c:v>0.13424404621890201</c:v>
                </c:pt>
                <c:pt idx="208">
                  <c:v>0.109295033758639</c:v>
                </c:pt>
                <c:pt idx="209">
                  <c:v>0.115186654392993</c:v>
                </c:pt>
                <c:pt idx="210">
                  <c:v>6.18031533737044E-2</c:v>
                </c:pt>
                <c:pt idx="211">
                  <c:v>6.0713367959984298E-2</c:v>
                </c:pt>
                <c:pt idx="212">
                  <c:v>5.3055118322555099E-2</c:v>
                </c:pt>
                <c:pt idx="213">
                  <c:v>4.9612195572981098E-2</c:v>
                </c:pt>
                <c:pt idx="214">
                  <c:v>8.3772855103360702E-2</c:v>
                </c:pt>
                <c:pt idx="215">
                  <c:v>7.2958878419203996E-2</c:v>
                </c:pt>
                <c:pt idx="216">
                  <c:v>8.9419255008257995E-2</c:v>
                </c:pt>
                <c:pt idx="217">
                  <c:v>8.3007050444785402E-2</c:v>
                </c:pt>
                <c:pt idx="218">
                  <c:v>9.7515322310844504E-2</c:v>
                </c:pt>
                <c:pt idx="219">
                  <c:v>7.7796872463117603E-2</c:v>
                </c:pt>
                <c:pt idx="220">
                  <c:v>5.0248837831306598E-2</c:v>
                </c:pt>
                <c:pt idx="221">
                  <c:v>9.7200654211838294E-2</c:v>
                </c:pt>
                <c:pt idx="222">
                  <c:v>9.2759256555242794E-2</c:v>
                </c:pt>
                <c:pt idx="223">
                  <c:v>0.101914419748628</c:v>
                </c:pt>
                <c:pt idx="224">
                  <c:v>0.10194839988616899</c:v>
                </c:pt>
                <c:pt idx="225">
                  <c:v>0.13301589586386001</c:v>
                </c:pt>
                <c:pt idx="226">
                  <c:v>9.5594321708126498E-2</c:v>
                </c:pt>
                <c:pt idx="227">
                  <c:v>0.13112589989366299</c:v>
                </c:pt>
                <c:pt idx="228">
                  <c:v>0.137502633755436</c:v>
                </c:pt>
                <c:pt idx="229">
                  <c:v>0.13124472768159301</c:v>
                </c:pt>
                <c:pt idx="230">
                  <c:v>0.13204927151017801</c:v>
                </c:pt>
                <c:pt idx="231">
                  <c:v>7.1654072952082898E-2</c:v>
                </c:pt>
                <c:pt idx="232">
                  <c:v>6.1159362641268797E-2</c:v>
                </c:pt>
                <c:pt idx="233">
                  <c:v>9.0121429113347903E-2</c:v>
                </c:pt>
                <c:pt idx="234">
                  <c:v>0.120113443707645</c:v>
                </c:pt>
                <c:pt idx="235">
                  <c:v>7.7533383814375995E-2</c:v>
                </c:pt>
                <c:pt idx="236">
                  <c:v>6.6227949333851496E-2</c:v>
                </c:pt>
                <c:pt idx="237">
                  <c:v>6.10850169343852E-2</c:v>
                </c:pt>
                <c:pt idx="238">
                  <c:v>8.6540951939143004E-2</c:v>
                </c:pt>
                <c:pt idx="239">
                  <c:v>4.9400184042582701E-2</c:v>
                </c:pt>
                <c:pt idx="240">
                  <c:v>8.1568845316769695E-2</c:v>
                </c:pt>
                <c:pt idx="241">
                  <c:v>4.7262633114055201E-2</c:v>
                </c:pt>
                <c:pt idx="242">
                  <c:v>7.79085839616947E-2</c:v>
                </c:pt>
                <c:pt idx="243">
                  <c:v>9.9790586561172401E-2</c:v>
                </c:pt>
                <c:pt idx="244">
                  <c:v>0.104212584964471</c:v>
                </c:pt>
                <c:pt idx="245">
                  <c:v>5.5585678458384503E-2</c:v>
                </c:pt>
                <c:pt idx="246">
                  <c:v>9.9473558635672504E-2</c:v>
                </c:pt>
                <c:pt idx="247">
                  <c:v>0.13204927151017801</c:v>
                </c:pt>
                <c:pt idx="248">
                  <c:v>8.1782806072172906E-2</c:v>
                </c:pt>
                <c:pt idx="249">
                  <c:v>0.13441245184168599</c:v>
                </c:pt>
                <c:pt idx="250">
                  <c:v>0.109200992716738</c:v>
                </c:pt>
                <c:pt idx="251">
                  <c:v>0.136224206006134</c:v>
                </c:pt>
                <c:pt idx="252">
                  <c:v>0.137502633755436</c:v>
                </c:pt>
                <c:pt idx="253">
                  <c:v>0.12097656619</c:v>
                </c:pt>
                <c:pt idx="254">
                  <c:v>0.10962566968757401</c:v>
                </c:pt>
                <c:pt idx="255">
                  <c:v>0.120687106867398</c:v>
                </c:pt>
                <c:pt idx="256">
                  <c:v>0.130055293882616</c:v>
                </c:pt>
                <c:pt idx="257">
                  <c:v>9.5981241562815206E-2</c:v>
                </c:pt>
                <c:pt idx="258">
                  <c:v>6.3840184434389699E-2</c:v>
                </c:pt>
                <c:pt idx="259">
                  <c:v>6.76246408963877E-2</c:v>
                </c:pt>
                <c:pt idx="260">
                  <c:v>4.7345481556478199E-2</c:v>
                </c:pt>
                <c:pt idx="261">
                  <c:v>4.4113805305391302E-2</c:v>
                </c:pt>
                <c:pt idx="262">
                  <c:v>5.9733196386106802E-2</c:v>
                </c:pt>
                <c:pt idx="263">
                  <c:v>0.11429507958533</c:v>
                </c:pt>
                <c:pt idx="264">
                  <c:v>0.109043967438436</c:v>
                </c:pt>
                <c:pt idx="265">
                  <c:v>9.58210339342557E-2</c:v>
                </c:pt>
                <c:pt idx="266">
                  <c:v>5.0248837831306702E-2</c:v>
                </c:pt>
                <c:pt idx="267">
                  <c:v>8.2884010908600897E-2</c:v>
                </c:pt>
                <c:pt idx="268">
                  <c:v>5.6380002721596698E-2</c:v>
                </c:pt>
                <c:pt idx="269">
                  <c:v>8.7228198868321005E-2</c:v>
                </c:pt>
                <c:pt idx="270">
                  <c:v>8.8494274096304198E-2</c:v>
                </c:pt>
                <c:pt idx="271">
                  <c:v>8.4954393949762702E-2</c:v>
                </c:pt>
                <c:pt idx="272">
                  <c:v>6.5120251159302395E-2</c:v>
                </c:pt>
                <c:pt idx="273">
                  <c:v>0.13872096424080099</c:v>
                </c:pt>
                <c:pt idx="274">
                  <c:v>0.121492684791303</c:v>
                </c:pt>
                <c:pt idx="275">
                  <c:v>6.6421919312335903E-2</c:v>
                </c:pt>
                <c:pt idx="276">
                  <c:v>0.13813410270259299</c:v>
                </c:pt>
                <c:pt idx="277">
                  <c:v>0.124510175026024</c:v>
                </c:pt>
                <c:pt idx="278">
                  <c:v>0.104523371205128</c:v>
                </c:pt>
                <c:pt idx="279">
                  <c:v>0.13204927151017801</c:v>
                </c:pt>
                <c:pt idx="280">
                  <c:v>6.5054232770276804E-2</c:v>
                </c:pt>
                <c:pt idx="281">
                  <c:v>0.110632344535793</c:v>
                </c:pt>
                <c:pt idx="282">
                  <c:v>0.12944955414338599</c:v>
                </c:pt>
                <c:pt idx="283">
                  <c:v>5.3404420714345001E-2</c:v>
                </c:pt>
                <c:pt idx="284">
                  <c:v>0.100209447504477</c:v>
                </c:pt>
                <c:pt idx="285">
                  <c:v>0.13113672295452999</c:v>
                </c:pt>
                <c:pt idx="286">
                  <c:v>0.104318584493567</c:v>
                </c:pt>
                <c:pt idx="287">
                  <c:v>7.4449535406630601E-2</c:v>
                </c:pt>
                <c:pt idx="288">
                  <c:v>7.2744760004654893E-2</c:v>
                </c:pt>
                <c:pt idx="289">
                  <c:v>4.3069948592360699E-2</c:v>
                </c:pt>
                <c:pt idx="290">
                  <c:v>4.5977875455349697E-2</c:v>
                </c:pt>
                <c:pt idx="291">
                  <c:v>4.2068794463419497E-2</c:v>
                </c:pt>
                <c:pt idx="292">
                  <c:v>4.2068794463419497E-2</c:v>
                </c:pt>
                <c:pt idx="293">
                  <c:v>4.6260904944708997E-2</c:v>
                </c:pt>
                <c:pt idx="294">
                  <c:v>6.2713430083854493E-2</c:v>
                </c:pt>
                <c:pt idx="295">
                  <c:v>5.0248837831306702E-2</c:v>
                </c:pt>
                <c:pt idx="296">
                  <c:v>8.0462257381924293E-2</c:v>
                </c:pt>
                <c:pt idx="297">
                  <c:v>5.4947818531893601E-2</c:v>
                </c:pt>
                <c:pt idx="298">
                  <c:v>7.8893428006525296E-2</c:v>
                </c:pt>
                <c:pt idx="299">
                  <c:v>7.5388693217277494E-2</c:v>
                </c:pt>
                <c:pt idx="300">
                  <c:v>5.0248837831306598E-2</c:v>
                </c:pt>
                <c:pt idx="301">
                  <c:v>9.3583772295925099E-2</c:v>
                </c:pt>
                <c:pt idx="302">
                  <c:v>4.2068794463419497E-2</c:v>
                </c:pt>
                <c:pt idx="303">
                  <c:v>4.6158816147363099E-2</c:v>
                </c:pt>
                <c:pt idx="304">
                  <c:v>6.3369930271941197E-2</c:v>
                </c:pt>
                <c:pt idx="305">
                  <c:v>9.0687941115167398E-2</c:v>
                </c:pt>
                <c:pt idx="306">
                  <c:v>4.8710621747880697E-2</c:v>
                </c:pt>
                <c:pt idx="307">
                  <c:v>5.6613375358848098E-2</c:v>
                </c:pt>
                <c:pt idx="308">
                  <c:v>0.109819523508037</c:v>
                </c:pt>
                <c:pt idx="309">
                  <c:v>6.4371466443220601E-2</c:v>
                </c:pt>
                <c:pt idx="310">
                  <c:v>4.2068794463419497E-2</c:v>
                </c:pt>
                <c:pt idx="311">
                  <c:v>4.2068794463419497E-2</c:v>
                </c:pt>
                <c:pt idx="312">
                  <c:v>5.0248837831306598E-2</c:v>
                </c:pt>
                <c:pt idx="313">
                  <c:v>9.0262294330898704E-2</c:v>
                </c:pt>
                <c:pt idx="314">
                  <c:v>4.3375328796546098E-2</c:v>
                </c:pt>
                <c:pt idx="315">
                  <c:v>4.78388508453957E-2</c:v>
                </c:pt>
                <c:pt idx="316">
                  <c:v>5.0111439444764101E-2</c:v>
                </c:pt>
                <c:pt idx="317">
                  <c:v>9.3714612651094098E-2</c:v>
                </c:pt>
                <c:pt idx="318">
                  <c:v>8.9692805205937004E-2</c:v>
                </c:pt>
                <c:pt idx="319">
                  <c:v>7.3108359818746901E-2</c:v>
                </c:pt>
                <c:pt idx="320">
                  <c:v>4.2068794463419497E-2</c:v>
                </c:pt>
                <c:pt idx="321">
                  <c:v>4.5038449892412298E-2</c:v>
                </c:pt>
                <c:pt idx="322">
                  <c:v>5.3718392488808699E-2</c:v>
                </c:pt>
                <c:pt idx="323">
                  <c:v>4.2247350983734402E-2</c:v>
                </c:pt>
                <c:pt idx="324">
                  <c:v>5.0248837831306598E-2</c:v>
                </c:pt>
                <c:pt idx="325">
                  <c:v>0.10609631694258401</c:v>
                </c:pt>
                <c:pt idx="326">
                  <c:v>7.4959506091970399E-2</c:v>
                </c:pt>
                <c:pt idx="327">
                  <c:v>5.9311824060750397E-2</c:v>
                </c:pt>
                <c:pt idx="328">
                  <c:v>9.5580931328571497E-2</c:v>
                </c:pt>
                <c:pt idx="329">
                  <c:v>4.9889059911731003E-2</c:v>
                </c:pt>
                <c:pt idx="330">
                  <c:v>5.0494755025541002E-2</c:v>
                </c:pt>
                <c:pt idx="331">
                  <c:v>4.2068794463419497E-2</c:v>
                </c:pt>
                <c:pt idx="332">
                  <c:v>4.6448232087492103E-2</c:v>
                </c:pt>
                <c:pt idx="333">
                  <c:v>6.3746433265969404E-2</c:v>
                </c:pt>
                <c:pt idx="334">
                  <c:v>5.6732446079356597E-2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29-094C-9CE7-F21733A9C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875471"/>
        <c:axId val="2123156927"/>
      </c:lineChart>
      <c:catAx>
        <c:axId val="20738754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56927"/>
        <c:crosses val="autoZero"/>
        <c:auto val="1"/>
        <c:lblAlgn val="ctr"/>
        <c:lblOffset val="100"/>
        <c:noMultiLvlLbl val="0"/>
      </c:catAx>
      <c:valAx>
        <c:axId val="212315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7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'VAV-131_comparison'!$B$1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'VAV-131_comparison'!$B$2:$B$336</c:f>
              <c:numCache>
                <c:formatCode>General</c:formatCode>
                <c:ptCount val="335"/>
                <c:pt idx="0">
                  <c:v>2.8010231619410401E-2</c:v>
                </c:pt>
                <c:pt idx="1">
                  <c:v>3.09814490250916E-2</c:v>
                </c:pt>
                <c:pt idx="2">
                  <c:v>1.9576494369950001E-2</c:v>
                </c:pt>
                <c:pt idx="3">
                  <c:v>3.1111717673011401E-2</c:v>
                </c:pt>
                <c:pt idx="4">
                  <c:v>8.89369276600082E-3</c:v>
                </c:pt>
                <c:pt idx="5">
                  <c:v>2.5020630817346901E-2</c:v>
                </c:pt>
                <c:pt idx="6">
                  <c:v>1.2495190576324399E-2</c:v>
                </c:pt>
                <c:pt idx="7">
                  <c:v>1.8544798384201502E-2</c:v>
                </c:pt>
                <c:pt idx="8">
                  <c:v>2.4042981059244E-2</c:v>
                </c:pt>
                <c:pt idx="9">
                  <c:v>2.30113915851443E-2</c:v>
                </c:pt>
                <c:pt idx="10">
                  <c:v>3.1235933143917399E-2</c:v>
                </c:pt>
                <c:pt idx="11">
                  <c:v>1.7454180918364801E-2</c:v>
                </c:pt>
                <c:pt idx="12">
                  <c:v>4.4853041338694097E-2</c:v>
                </c:pt>
                <c:pt idx="13">
                  <c:v>3.3543415248087301E-2</c:v>
                </c:pt>
                <c:pt idx="14">
                  <c:v>3.5066527830560502E-2</c:v>
                </c:pt>
                <c:pt idx="15">
                  <c:v>3.2239085001193497E-2</c:v>
                </c:pt>
                <c:pt idx="16">
                  <c:v>1.95811737080375E-2</c:v>
                </c:pt>
                <c:pt idx="17">
                  <c:v>2.4626947247080401E-2</c:v>
                </c:pt>
                <c:pt idx="18">
                  <c:v>3.4848611496569398E-2</c:v>
                </c:pt>
                <c:pt idx="19">
                  <c:v>3.1626378815987601E-2</c:v>
                </c:pt>
                <c:pt idx="20">
                  <c:v>3.0419168691554199E-2</c:v>
                </c:pt>
                <c:pt idx="21">
                  <c:v>2.53126423287247E-2</c:v>
                </c:pt>
                <c:pt idx="22">
                  <c:v>3.5738427219919898E-2</c:v>
                </c:pt>
                <c:pt idx="23">
                  <c:v>1.6316274082434402E-2</c:v>
                </c:pt>
                <c:pt idx="24">
                  <c:v>3.7391011885916203E-2</c:v>
                </c:pt>
                <c:pt idx="25">
                  <c:v>3.1886066670083799E-2</c:v>
                </c:pt>
                <c:pt idx="26">
                  <c:v>1.5880330836202699E-2</c:v>
                </c:pt>
                <c:pt idx="27">
                  <c:v>2.4359299008269501E-2</c:v>
                </c:pt>
                <c:pt idx="28">
                  <c:v>2.6790202328805302E-2</c:v>
                </c:pt>
                <c:pt idx="29">
                  <c:v>3.4713555180103502E-2</c:v>
                </c:pt>
                <c:pt idx="30">
                  <c:v>1.8417701027397902E-2</c:v>
                </c:pt>
                <c:pt idx="31">
                  <c:v>3.1764889512443502E-2</c:v>
                </c:pt>
                <c:pt idx="32">
                  <c:v>3.5559871954642802E-2</c:v>
                </c:pt>
                <c:pt idx="33">
                  <c:v>2.8228280374840001E-2</c:v>
                </c:pt>
                <c:pt idx="34">
                  <c:v>1.5635751745521401E-2</c:v>
                </c:pt>
                <c:pt idx="35">
                  <c:v>3.6681604890248402E-2</c:v>
                </c:pt>
                <c:pt idx="36">
                  <c:v>4.6981549546896803E-2</c:v>
                </c:pt>
                <c:pt idx="37">
                  <c:v>3.3683490101443003E-2</c:v>
                </c:pt>
                <c:pt idx="38">
                  <c:v>2.9021340845342799E-2</c:v>
                </c:pt>
                <c:pt idx="39">
                  <c:v>4.2843503149120603E-2</c:v>
                </c:pt>
                <c:pt idx="40">
                  <c:v>3.6014624339234497E-2</c:v>
                </c:pt>
                <c:pt idx="41">
                  <c:v>3.8068196595157297E-2</c:v>
                </c:pt>
                <c:pt idx="42">
                  <c:v>1.4968338434087999E-2</c:v>
                </c:pt>
                <c:pt idx="43">
                  <c:v>4.1859541004293302E-2</c:v>
                </c:pt>
                <c:pt idx="44">
                  <c:v>3.9902273476931503E-2</c:v>
                </c:pt>
                <c:pt idx="45">
                  <c:v>1.9236616256560202E-2</c:v>
                </c:pt>
                <c:pt idx="46">
                  <c:v>4.3638030575716899E-2</c:v>
                </c:pt>
                <c:pt idx="47">
                  <c:v>2.6629215388626198E-2</c:v>
                </c:pt>
                <c:pt idx="48">
                  <c:v>3.4176465551034298E-2</c:v>
                </c:pt>
                <c:pt idx="49">
                  <c:v>1.03816773633192E-2</c:v>
                </c:pt>
                <c:pt idx="50">
                  <c:v>1.9991008385154399E-2</c:v>
                </c:pt>
                <c:pt idx="51">
                  <c:v>2.1714625660850102E-2</c:v>
                </c:pt>
                <c:pt idx="52">
                  <c:v>1.48560184130132E-2</c:v>
                </c:pt>
                <c:pt idx="53">
                  <c:v>2.3198952943792601E-2</c:v>
                </c:pt>
                <c:pt idx="54">
                  <c:v>3.71662066676283E-2</c:v>
                </c:pt>
                <c:pt idx="55">
                  <c:v>3.04864675411846E-2</c:v>
                </c:pt>
                <c:pt idx="56">
                  <c:v>3.0878680700223999E-2</c:v>
                </c:pt>
                <c:pt idx="57">
                  <c:v>2.6416521857726999E-2</c:v>
                </c:pt>
                <c:pt idx="58">
                  <c:v>1.8064065901520501E-2</c:v>
                </c:pt>
                <c:pt idx="59">
                  <c:v>2.8252983149499301E-2</c:v>
                </c:pt>
                <c:pt idx="60">
                  <c:v>3.6195448054622097E-2</c:v>
                </c:pt>
                <c:pt idx="61">
                  <c:v>2.68754299703493E-2</c:v>
                </c:pt>
                <c:pt idx="62">
                  <c:v>3.5925183481188401E-2</c:v>
                </c:pt>
                <c:pt idx="63">
                  <c:v>1.9172490987065902E-2</c:v>
                </c:pt>
                <c:pt idx="64">
                  <c:v>4.7382613240333597E-2</c:v>
                </c:pt>
                <c:pt idx="65">
                  <c:v>3.9170109812428598E-2</c:v>
                </c:pt>
                <c:pt idx="66">
                  <c:v>4.6991856459332799E-2</c:v>
                </c:pt>
                <c:pt idx="67">
                  <c:v>3.83354123313401E-2</c:v>
                </c:pt>
                <c:pt idx="68">
                  <c:v>3.3092379977624299E-2</c:v>
                </c:pt>
                <c:pt idx="69">
                  <c:v>4.2494402136261801E-2</c:v>
                </c:pt>
                <c:pt idx="70">
                  <c:v>2.6602115816121898E-2</c:v>
                </c:pt>
                <c:pt idx="71">
                  <c:v>1.6316430501092799E-2</c:v>
                </c:pt>
                <c:pt idx="72">
                  <c:v>2.92441619425204E-2</c:v>
                </c:pt>
                <c:pt idx="73">
                  <c:v>3.7012038846227398E-2</c:v>
                </c:pt>
                <c:pt idx="74">
                  <c:v>3.9458901217114997E-2</c:v>
                </c:pt>
                <c:pt idx="75">
                  <c:v>1.3360975571368E-2</c:v>
                </c:pt>
                <c:pt idx="76">
                  <c:v>1.47606667869084E-2</c:v>
                </c:pt>
                <c:pt idx="77">
                  <c:v>2.2379818267696899E-2</c:v>
                </c:pt>
                <c:pt idx="78">
                  <c:v>2.4699931247838602E-2</c:v>
                </c:pt>
                <c:pt idx="79">
                  <c:v>3.7863333854701899E-2</c:v>
                </c:pt>
                <c:pt idx="80">
                  <c:v>2.2030065753530701E-2</c:v>
                </c:pt>
                <c:pt idx="81">
                  <c:v>2.6118214999363999E-2</c:v>
                </c:pt>
                <c:pt idx="82">
                  <c:v>3.3740299059276599E-2</c:v>
                </c:pt>
                <c:pt idx="83">
                  <c:v>3.53155825766183E-2</c:v>
                </c:pt>
                <c:pt idx="84">
                  <c:v>4.0217214840567499E-2</c:v>
                </c:pt>
                <c:pt idx="85">
                  <c:v>2.3107140732310998E-2</c:v>
                </c:pt>
                <c:pt idx="86">
                  <c:v>4.5479703875439398E-2</c:v>
                </c:pt>
                <c:pt idx="87">
                  <c:v>1.8713569395975502E-2</c:v>
                </c:pt>
                <c:pt idx="88">
                  <c:v>1.8613826131155399E-2</c:v>
                </c:pt>
                <c:pt idx="89">
                  <c:v>4.49592059394541E-2</c:v>
                </c:pt>
                <c:pt idx="90">
                  <c:v>3.3439215806704198E-2</c:v>
                </c:pt>
                <c:pt idx="91">
                  <c:v>2.4074045563514002E-2</c:v>
                </c:pt>
                <c:pt idx="92">
                  <c:v>1.31837991347889E-2</c:v>
                </c:pt>
                <c:pt idx="93">
                  <c:v>2.5762049487329401E-2</c:v>
                </c:pt>
                <c:pt idx="94">
                  <c:v>3.10945229391917E-2</c:v>
                </c:pt>
                <c:pt idx="95">
                  <c:v>3.9419550543037002E-2</c:v>
                </c:pt>
                <c:pt idx="96">
                  <c:v>2.02308893569405E-2</c:v>
                </c:pt>
                <c:pt idx="97">
                  <c:v>3.75425494308647E-2</c:v>
                </c:pt>
                <c:pt idx="98">
                  <c:v>2.51994451078528E-2</c:v>
                </c:pt>
                <c:pt idx="99">
                  <c:v>2.1751233936258701E-2</c:v>
                </c:pt>
                <c:pt idx="100">
                  <c:v>3.3038231687180002E-2</c:v>
                </c:pt>
                <c:pt idx="101">
                  <c:v>3.2800638107857397E-2</c:v>
                </c:pt>
                <c:pt idx="102">
                  <c:v>3.62388136919614E-2</c:v>
                </c:pt>
                <c:pt idx="103">
                  <c:v>2.1196361602388001E-2</c:v>
                </c:pt>
                <c:pt idx="104">
                  <c:v>3.4829620260529402E-2</c:v>
                </c:pt>
                <c:pt idx="105">
                  <c:v>1.45875421735235E-2</c:v>
                </c:pt>
                <c:pt idx="106">
                  <c:v>4.2021202159984998E-2</c:v>
                </c:pt>
                <c:pt idx="107">
                  <c:v>3.4264575063789597E-2</c:v>
                </c:pt>
                <c:pt idx="108">
                  <c:v>4.1979027516339099E-2</c:v>
                </c:pt>
                <c:pt idx="109">
                  <c:v>1.91711783771518E-2</c:v>
                </c:pt>
                <c:pt idx="110">
                  <c:v>2.23347385033149E-2</c:v>
                </c:pt>
                <c:pt idx="111">
                  <c:v>3.5742232295237798E-2</c:v>
                </c:pt>
                <c:pt idx="112">
                  <c:v>1.9333220857144701E-2</c:v>
                </c:pt>
                <c:pt idx="113">
                  <c:v>2.2144062523067401E-2</c:v>
                </c:pt>
                <c:pt idx="114">
                  <c:v>3.9908097017412401E-2</c:v>
                </c:pt>
                <c:pt idx="115">
                  <c:v>1.66616579798393E-2</c:v>
                </c:pt>
                <c:pt idx="116">
                  <c:v>2.9343043135223301E-2</c:v>
                </c:pt>
                <c:pt idx="117">
                  <c:v>3.2959221431521198E-2</c:v>
                </c:pt>
                <c:pt idx="118">
                  <c:v>1.4459085394024801E-2</c:v>
                </c:pt>
                <c:pt idx="119">
                  <c:v>1.16227671091284E-2</c:v>
                </c:pt>
                <c:pt idx="120">
                  <c:v>3.9545432720195298E-2</c:v>
                </c:pt>
                <c:pt idx="121">
                  <c:v>3.3257779492167398E-2</c:v>
                </c:pt>
                <c:pt idx="122">
                  <c:v>2.4957791857553199E-2</c:v>
                </c:pt>
                <c:pt idx="123">
                  <c:v>2.19858868818976E-2</c:v>
                </c:pt>
                <c:pt idx="124">
                  <c:v>4.1064876583916797E-2</c:v>
                </c:pt>
                <c:pt idx="125">
                  <c:v>1.67267478109474E-2</c:v>
                </c:pt>
                <c:pt idx="126">
                  <c:v>3.45958839968167E-2</c:v>
                </c:pt>
                <c:pt idx="127">
                  <c:v>2.2884037392978E-2</c:v>
                </c:pt>
                <c:pt idx="128">
                  <c:v>3.9854540585393602E-2</c:v>
                </c:pt>
                <c:pt idx="129">
                  <c:v>2.58209877830432E-2</c:v>
                </c:pt>
                <c:pt idx="130">
                  <c:v>4.4328970107528898E-2</c:v>
                </c:pt>
                <c:pt idx="131">
                  <c:v>4.3322694331608097E-2</c:v>
                </c:pt>
                <c:pt idx="132">
                  <c:v>2.13022691414399E-2</c:v>
                </c:pt>
                <c:pt idx="133">
                  <c:v>3.6409746671266098E-2</c:v>
                </c:pt>
                <c:pt idx="134">
                  <c:v>2.3850540792149801E-2</c:v>
                </c:pt>
                <c:pt idx="135">
                  <c:v>1.9884137731097099E-2</c:v>
                </c:pt>
                <c:pt idx="136">
                  <c:v>2.9775867822356399E-2</c:v>
                </c:pt>
                <c:pt idx="137">
                  <c:v>4.6662104436082097E-2</c:v>
                </c:pt>
                <c:pt idx="138">
                  <c:v>3.3016849286456602E-2</c:v>
                </c:pt>
                <c:pt idx="139">
                  <c:v>2.49823821656661E-2</c:v>
                </c:pt>
                <c:pt idx="140">
                  <c:v>2.2616198610815E-2</c:v>
                </c:pt>
                <c:pt idx="141">
                  <c:v>3.3960447632672898E-2</c:v>
                </c:pt>
                <c:pt idx="142">
                  <c:v>2.2924384079384401E-2</c:v>
                </c:pt>
                <c:pt idx="143">
                  <c:v>2.2005410417031999E-2</c:v>
                </c:pt>
                <c:pt idx="144">
                  <c:v>1.1246092390056601E-2</c:v>
                </c:pt>
                <c:pt idx="145">
                  <c:v>2.0585147237885099E-2</c:v>
                </c:pt>
                <c:pt idx="146">
                  <c:v>3.23097798213949E-2</c:v>
                </c:pt>
                <c:pt idx="147">
                  <c:v>2.9034682514062101E-2</c:v>
                </c:pt>
                <c:pt idx="148">
                  <c:v>2.5081990890407E-2</c:v>
                </c:pt>
                <c:pt idx="149">
                  <c:v>1.4989172806019E-2</c:v>
                </c:pt>
                <c:pt idx="150">
                  <c:v>1.55627228699217E-2</c:v>
                </c:pt>
                <c:pt idx="151">
                  <c:v>3.3166951892127698E-2</c:v>
                </c:pt>
                <c:pt idx="152">
                  <c:v>2.69200150077341E-2</c:v>
                </c:pt>
                <c:pt idx="153">
                  <c:v>3.06235560628592E-2</c:v>
                </c:pt>
                <c:pt idx="154">
                  <c:v>3.8282329636588598E-2</c:v>
                </c:pt>
                <c:pt idx="155">
                  <c:v>3.5890631063596301E-2</c:v>
                </c:pt>
                <c:pt idx="156">
                  <c:v>3.5422881784702702E-2</c:v>
                </c:pt>
                <c:pt idx="157">
                  <c:v>4.3829343444772198E-2</c:v>
                </c:pt>
                <c:pt idx="158">
                  <c:v>3.1661048753491398E-2</c:v>
                </c:pt>
                <c:pt idx="159">
                  <c:v>3.29815505047494E-2</c:v>
                </c:pt>
                <c:pt idx="160">
                  <c:v>4.6919035561899101E-2</c:v>
                </c:pt>
                <c:pt idx="161">
                  <c:v>3.07793911706815E-2</c:v>
                </c:pt>
                <c:pt idx="162">
                  <c:v>3.4469450354229901E-2</c:v>
                </c:pt>
                <c:pt idx="163">
                  <c:v>2.6110301320343001E-2</c:v>
                </c:pt>
                <c:pt idx="164">
                  <c:v>1.9504484772106399E-2</c:v>
                </c:pt>
                <c:pt idx="165">
                  <c:v>4.0860969952111602E-2</c:v>
                </c:pt>
                <c:pt idx="166">
                  <c:v>3.5781905538911397E-2</c:v>
                </c:pt>
                <c:pt idx="167">
                  <c:v>1.13343484032948E-2</c:v>
                </c:pt>
                <c:pt idx="168">
                  <c:v>2.0208766969133402E-2</c:v>
                </c:pt>
                <c:pt idx="169">
                  <c:v>2.7665199968774999E-2</c:v>
                </c:pt>
                <c:pt idx="170">
                  <c:v>3.5317786393268102E-2</c:v>
                </c:pt>
                <c:pt idx="171">
                  <c:v>3.06282268335719E-2</c:v>
                </c:pt>
                <c:pt idx="172">
                  <c:v>3.6273533429080899E-2</c:v>
                </c:pt>
                <c:pt idx="173">
                  <c:v>2.26818995305238E-2</c:v>
                </c:pt>
                <c:pt idx="174">
                  <c:v>2.1392935984431399E-2</c:v>
                </c:pt>
                <c:pt idx="175">
                  <c:v>2.35609572564674E-2</c:v>
                </c:pt>
                <c:pt idx="176">
                  <c:v>4.1446359703363599E-2</c:v>
                </c:pt>
                <c:pt idx="177">
                  <c:v>2.49057796323503E-2</c:v>
                </c:pt>
                <c:pt idx="178">
                  <c:v>1.9145190010499E-2</c:v>
                </c:pt>
                <c:pt idx="179">
                  <c:v>1.7413179769685299E-2</c:v>
                </c:pt>
                <c:pt idx="180">
                  <c:v>2.1600645798450901E-2</c:v>
                </c:pt>
                <c:pt idx="181">
                  <c:v>2.85284215820071E-2</c:v>
                </c:pt>
                <c:pt idx="182">
                  <c:v>4.4051911187446099E-2</c:v>
                </c:pt>
                <c:pt idx="183">
                  <c:v>4.6281918796788897E-2</c:v>
                </c:pt>
                <c:pt idx="184">
                  <c:v>3.6180438990650397E-2</c:v>
                </c:pt>
                <c:pt idx="185">
                  <c:v>3.7989421189574199E-2</c:v>
                </c:pt>
                <c:pt idx="186">
                  <c:v>1.9312943215114502E-2</c:v>
                </c:pt>
                <c:pt idx="187">
                  <c:v>2.91606047727536E-2</c:v>
                </c:pt>
                <c:pt idx="188">
                  <c:v>4.6253970702345402E-2</c:v>
                </c:pt>
                <c:pt idx="189">
                  <c:v>3.8692131126791901E-2</c:v>
                </c:pt>
                <c:pt idx="190">
                  <c:v>2.0427291945118099E-2</c:v>
                </c:pt>
                <c:pt idx="191">
                  <c:v>4.1545792476348799E-2</c:v>
                </c:pt>
                <c:pt idx="192">
                  <c:v>4.1463572470365299E-2</c:v>
                </c:pt>
                <c:pt idx="193">
                  <c:v>3.08711135525334E-2</c:v>
                </c:pt>
                <c:pt idx="194">
                  <c:v>3.2013031207885401E-2</c:v>
                </c:pt>
                <c:pt idx="195">
                  <c:v>3.77251091213038E-2</c:v>
                </c:pt>
                <c:pt idx="196">
                  <c:v>1.5759486041575E-2</c:v>
                </c:pt>
                <c:pt idx="197">
                  <c:v>3.01427513749233E-2</c:v>
                </c:pt>
                <c:pt idx="198">
                  <c:v>3.8433106788511501E-2</c:v>
                </c:pt>
                <c:pt idx="199">
                  <c:v>1.91764783181658E-2</c:v>
                </c:pt>
                <c:pt idx="200">
                  <c:v>2.24276718616742E-2</c:v>
                </c:pt>
                <c:pt idx="201">
                  <c:v>4.0563875490758898E-2</c:v>
                </c:pt>
                <c:pt idx="202">
                  <c:v>3.9380577907377902E-2</c:v>
                </c:pt>
                <c:pt idx="203">
                  <c:v>4.0096727479659602E-2</c:v>
                </c:pt>
                <c:pt idx="204">
                  <c:v>2.00449196114449E-2</c:v>
                </c:pt>
                <c:pt idx="205">
                  <c:v>4.8258939026021998E-2</c:v>
                </c:pt>
                <c:pt idx="206">
                  <c:v>4.3037240011558703E-2</c:v>
                </c:pt>
                <c:pt idx="207">
                  <c:v>3.4193010923034201E-2</c:v>
                </c:pt>
                <c:pt idx="208">
                  <c:v>3.1707845265920499E-2</c:v>
                </c:pt>
                <c:pt idx="209">
                  <c:v>3.9471229665985701E-2</c:v>
                </c:pt>
                <c:pt idx="210">
                  <c:v>4.6925102954693702E-2</c:v>
                </c:pt>
                <c:pt idx="211">
                  <c:v>4.0046107826634599E-2</c:v>
                </c:pt>
                <c:pt idx="212">
                  <c:v>2.5944787059467699E-2</c:v>
                </c:pt>
                <c:pt idx="213">
                  <c:v>4.0329146178366401E-2</c:v>
                </c:pt>
                <c:pt idx="214">
                  <c:v>3.8401751379303503E-2</c:v>
                </c:pt>
                <c:pt idx="215">
                  <c:v>2.17950808036463E-2</c:v>
                </c:pt>
                <c:pt idx="216">
                  <c:v>3.7253811043359598E-2</c:v>
                </c:pt>
                <c:pt idx="217">
                  <c:v>2.4922445099488301E-2</c:v>
                </c:pt>
                <c:pt idx="218">
                  <c:v>3.37484178983345E-2</c:v>
                </c:pt>
                <c:pt idx="219">
                  <c:v>1.6474835937852799E-2</c:v>
                </c:pt>
                <c:pt idx="220">
                  <c:v>2.0918206676229401E-2</c:v>
                </c:pt>
                <c:pt idx="221">
                  <c:v>2.0800450368825298E-2</c:v>
                </c:pt>
                <c:pt idx="222">
                  <c:v>2.19895827771413E-2</c:v>
                </c:pt>
                <c:pt idx="223">
                  <c:v>3.5577227360590699E-2</c:v>
                </c:pt>
                <c:pt idx="224">
                  <c:v>1.9447574647284801E-2</c:v>
                </c:pt>
                <c:pt idx="225">
                  <c:v>4.2691940441697197E-2</c:v>
                </c:pt>
                <c:pt idx="226">
                  <c:v>3.0977235279805702E-2</c:v>
                </c:pt>
                <c:pt idx="227">
                  <c:v>2.5294063487757399E-2</c:v>
                </c:pt>
                <c:pt idx="228">
                  <c:v>2.8857453878580099E-2</c:v>
                </c:pt>
                <c:pt idx="229">
                  <c:v>3.1137095394712801E-2</c:v>
                </c:pt>
                <c:pt idx="230">
                  <c:v>3.3384021903832203E-2</c:v>
                </c:pt>
                <c:pt idx="231">
                  <c:v>5.0325074806614502E-2</c:v>
                </c:pt>
                <c:pt idx="232">
                  <c:v>3.5294669805481099E-2</c:v>
                </c:pt>
                <c:pt idx="233">
                  <c:v>4.44033336732386E-2</c:v>
                </c:pt>
                <c:pt idx="234">
                  <c:v>3.3550757108149601E-2</c:v>
                </c:pt>
                <c:pt idx="235">
                  <c:v>1.9746612584768598E-2</c:v>
                </c:pt>
                <c:pt idx="236">
                  <c:v>4.5749924798141502E-2</c:v>
                </c:pt>
                <c:pt idx="237">
                  <c:v>4.6623649740410202E-2</c:v>
                </c:pt>
                <c:pt idx="238">
                  <c:v>4.6126058065026398E-2</c:v>
                </c:pt>
                <c:pt idx="239">
                  <c:v>3.1931049478228397E-2</c:v>
                </c:pt>
                <c:pt idx="240">
                  <c:v>3.4802958091070597E-2</c:v>
                </c:pt>
                <c:pt idx="241">
                  <c:v>3.40194093085395E-2</c:v>
                </c:pt>
                <c:pt idx="242">
                  <c:v>2.5873336828957101E-2</c:v>
                </c:pt>
                <c:pt idx="243">
                  <c:v>1.37703801282534E-2</c:v>
                </c:pt>
                <c:pt idx="244">
                  <c:v>2.4507088445579101E-2</c:v>
                </c:pt>
                <c:pt idx="245">
                  <c:v>3.4878947977574702E-2</c:v>
                </c:pt>
                <c:pt idx="246">
                  <c:v>3.00846431367515E-2</c:v>
                </c:pt>
                <c:pt idx="247">
                  <c:v>1.6042377065214799E-2</c:v>
                </c:pt>
                <c:pt idx="248">
                  <c:v>3.2920661009561203E-2</c:v>
                </c:pt>
                <c:pt idx="249">
                  <c:v>2.92962107174282E-2</c:v>
                </c:pt>
                <c:pt idx="250">
                  <c:v>2.7171013780558001E-2</c:v>
                </c:pt>
                <c:pt idx="251">
                  <c:v>3.7888310158755899E-2</c:v>
                </c:pt>
                <c:pt idx="252">
                  <c:v>3.6440558771095602E-2</c:v>
                </c:pt>
                <c:pt idx="253">
                  <c:v>4.3465321213974298E-2</c:v>
                </c:pt>
                <c:pt idx="254">
                  <c:v>3.7862198560707903E-2</c:v>
                </c:pt>
                <c:pt idx="255">
                  <c:v>3.1102529997741098E-2</c:v>
                </c:pt>
                <c:pt idx="256">
                  <c:v>4.75303230470666E-2</c:v>
                </c:pt>
                <c:pt idx="257">
                  <c:v>2.5737148527042099E-2</c:v>
                </c:pt>
                <c:pt idx="258">
                  <c:v>2.2416387553231401E-2</c:v>
                </c:pt>
                <c:pt idx="259">
                  <c:v>2.19367483435257E-2</c:v>
                </c:pt>
                <c:pt idx="260">
                  <c:v>1.8987514429398802E-2</c:v>
                </c:pt>
                <c:pt idx="261">
                  <c:v>1.93502264596222E-2</c:v>
                </c:pt>
                <c:pt idx="262">
                  <c:v>3.1370593759952999E-2</c:v>
                </c:pt>
                <c:pt idx="263">
                  <c:v>4.1873127450112999E-2</c:v>
                </c:pt>
                <c:pt idx="264">
                  <c:v>3.5974110314444398E-2</c:v>
                </c:pt>
                <c:pt idx="265">
                  <c:v>3.0852393815604302E-2</c:v>
                </c:pt>
                <c:pt idx="266">
                  <c:v>3.1156737162007699E-2</c:v>
                </c:pt>
                <c:pt idx="267">
                  <c:v>2.4047551324266302E-2</c:v>
                </c:pt>
                <c:pt idx="268">
                  <c:v>3.03243431024438E-2</c:v>
                </c:pt>
                <c:pt idx="269">
                  <c:v>3.5507168429047498E-2</c:v>
                </c:pt>
                <c:pt idx="270">
                  <c:v>2.2289246499733899E-2</c:v>
                </c:pt>
                <c:pt idx="271">
                  <c:v>3.4856023414063901E-2</c:v>
                </c:pt>
                <c:pt idx="272">
                  <c:v>4.4231091593453897E-2</c:v>
                </c:pt>
                <c:pt idx="273">
                  <c:v>3.24088747034285E-2</c:v>
                </c:pt>
                <c:pt idx="274">
                  <c:v>2.8660232634065402E-2</c:v>
                </c:pt>
                <c:pt idx="275">
                  <c:v>3.62388873527381E-2</c:v>
                </c:pt>
                <c:pt idx="276">
                  <c:v>3.1406657761254897E-2</c:v>
                </c:pt>
                <c:pt idx="277">
                  <c:v>2.4855585655592E-2</c:v>
                </c:pt>
                <c:pt idx="278">
                  <c:v>4.9364477687997899E-2</c:v>
                </c:pt>
                <c:pt idx="279">
                  <c:v>4.7252262707535603E-2</c:v>
                </c:pt>
                <c:pt idx="280">
                  <c:v>3.09398795312066E-2</c:v>
                </c:pt>
                <c:pt idx="281">
                  <c:v>4.62362989445054E-2</c:v>
                </c:pt>
                <c:pt idx="282">
                  <c:v>4.9164306654270698E-2</c:v>
                </c:pt>
                <c:pt idx="283">
                  <c:v>4.3733599630442301E-2</c:v>
                </c:pt>
                <c:pt idx="284">
                  <c:v>3.2562007698625099E-2</c:v>
                </c:pt>
                <c:pt idx="285">
                  <c:v>3.0409818599092E-2</c:v>
                </c:pt>
                <c:pt idx="286">
                  <c:v>3.7053348118861899E-2</c:v>
                </c:pt>
                <c:pt idx="287">
                  <c:v>1.54881557022693E-2</c:v>
                </c:pt>
                <c:pt idx="288">
                  <c:v>2.37600983966136E-2</c:v>
                </c:pt>
                <c:pt idx="289">
                  <c:v>1.9154805597410798E-2</c:v>
                </c:pt>
                <c:pt idx="290">
                  <c:v>3.8532608195279199E-2</c:v>
                </c:pt>
                <c:pt idx="291">
                  <c:v>4.0484814399021601E-2</c:v>
                </c:pt>
                <c:pt idx="292">
                  <c:v>3.1755885368751E-2</c:v>
                </c:pt>
                <c:pt idx="293">
                  <c:v>3.3199119091318299E-2</c:v>
                </c:pt>
                <c:pt idx="294">
                  <c:v>4.2975473316285297E-2</c:v>
                </c:pt>
                <c:pt idx="295">
                  <c:v>4.0515852105771903E-2</c:v>
                </c:pt>
                <c:pt idx="296">
                  <c:v>4.5578791499786497E-2</c:v>
                </c:pt>
                <c:pt idx="297">
                  <c:v>4.0272224398656603E-2</c:v>
                </c:pt>
                <c:pt idx="298">
                  <c:v>4.4346980239075899E-2</c:v>
                </c:pt>
                <c:pt idx="299">
                  <c:v>3.2842474379925199E-2</c:v>
                </c:pt>
                <c:pt idx="300">
                  <c:v>3.0118890152690501E-2</c:v>
                </c:pt>
                <c:pt idx="301">
                  <c:v>2.7442146731517101E-2</c:v>
                </c:pt>
                <c:pt idx="302">
                  <c:v>2.0323096191914199E-2</c:v>
                </c:pt>
                <c:pt idx="303">
                  <c:v>4.22375733915989E-2</c:v>
                </c:pt>
                <c:pt idx="304">
                  <c:v>4.07132395137315E-2</c:v>
                </c:pt>
                <c:pt idx="305">
                  <c:v>3.0293943287606699E-2</c:v>
                </c:pt>
                <c:pt idx="306">
                  <c:v>3.9631706333086297E-2</c:v>
                </c:pt>
                <c:pt idx="307">
                  <c:v>2.28868421910562E-2</c:v>
                </c:pt>
                <c:pt idx="308">
                  <c:v>3.02906367853919E-2</c:v>
                </c:pt>
                <c:pt idx="309">
                  <c:v>1.81675262465711E-2</c:v>
                </c:pt>
                <c:pt idx="310">
                  <c:v>3.1770186589010201E-2</c:v>
                </c:pt>
                <c:pt idx="311">
                  <c:v>1.25905184037476E-2</c:v>
                </c:pt>
                <c:pt idx="312">
                  <c:v>1.44720921932653E-2</c:v>
                </c:pt>
                <c:pt idx="313">
                  <c:v>1.2753528591883801E-2</c:v>
                </c:pt>
                <c:pt idx="314">
                  <c:v>2.5005371401586599E-2</c:v>
                </c:pt>
                <c:pt idx="315">
                  <c:v>1.3898684894994E-2</c:v>
                </c:pt>
                <c:pt idx="316">
                  <c:v>1.8236253596246501E-2</c:v>
                </c:pt>
                <c:pt idx="317">
                  <c:v>1.5662533308415501E-2</c:v>
                </c:pt>
                <c:pt idx="318">
                  <c:v>1.7433854142317299E-2</c:v>
                </c:pt>
                <c:pt idx="319">
                  <c:v>3.6475616393133098E-2</c:v>
                </c:pt>
                <c:pt idx="320">
                  <c:v>2.3383329251719199E-2</c:v>
                </c:pt>
                <c:pt idx="321">
                  <c:v>3.1752933709598703E-2</c:v>
                </c:pt>
                <c:pt idx="322">
                  <c:v>3.1182385517161099E-2</c:v>
                </c:pt>
                <c:pt idx="323">
                  <c:v>2.6784790298972301E-2</c:v>
                </c:pt>
                <c:pt idx="324">
                  <c:v>4.21761075305431E-2</c:v>
                </c:pt>
                <c:pt idx="325">
                  <c:v>2.2897466621138299E-2</c:v>
                </c:pt>
                <c:pt idx="326">
                  <c:v>3.6064312334459003E-2</c:v>
                </c:pt>
                <c:pt idx="327">
                  <c:v>4.8834000068328297E-2</c:v>
                </c:pt>
                <c:pt idx="328">
                  <c:v>2.6664687815085401E-2</c:v>
                </c:pt>
                <c:pt idx="329">
                  <c:v>2.7027559633285701E-2</c:v>
                </c:pt>
                <c:pt idx="330">
                  <c:v>4.2164677163554598E-2</c:v>
                </c:pt>
                <c:pt idx="331">
                  <c:v>2.70625340435314E-2</c:v>
                </c:pt>
                <c:pt idx="332">
                  <c:v>4.1098602951068201E-2</c:v>
                </c:pt>
                <c:pt idx="333">
                  <c:v>2.07922452696283E-2</c:v>
                </c:pt>
                <c:pt idx="334">
                  <c:v>3.5693754177836101E-2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3E-3A43-855D-705A74354B6F}"/>
            </c:ext>
          </c:extLst>
        </c:ser>
        <c:ser>
          <c:idx val="1"/>
          <c:order val="1"/>
          <c:tx>
            <c:strRef>
              <c:f>'VAV-131_comparison'!$C$1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'VAV-131_comparison'!$C$2:$C$336</c:f>
              <c:numCache>
                <c:formatCode>General</c:formatCode>
                <c:ptCount val="335"/>
                <c:pt idx="0">
                  <c:v>2.8039198465759502E-2</c:v>
                </c:pt>
                <c:pt idx="1">
                  <c:v>3.1200646927983602E-2</c:v>
                </c:pt>
                <c:pt idx="2">
                  <c:v>1.9379363192089501E-2</c:v>
                </c:pt>
                <c:pt idx="3">
                  <c:v>3.11841153520219E-2</c:v>
                </c:pt>
                <c:pt idx="4">
                  <c:v>1.8544884635799001E-2</c:v>
                </c:pt>
                <c:pt idx="5">
                  <c:v>2.4904241223621702E-2</c:v>
                </c:pt>
                <c:pt idx="6">
                  <c:v>1.78247922985325E-2</c:v>
                </c:pt>
                <c:pt idx="7">
                  <c:v>2.4826824024751001E-2</c:v>
                </c:pt>
                <c:pt idx="8">
                  <c:v>3.0273682505489601E-2</c:v>
                </c:pt>
                <c:pt idx="9">
                  <c:v>2.8879438709258399E-2</c:v>
                </c:pt>
                <c:pt idx="10">
                  <c:v>3.7478846085869898E-2</c:v>
                </c:pt>
                <c:pt idx="11">
                  <c:v>2.22957946872267E-2</c:v>
                </c:pt>
                <c:pt idx="12">
                  <c:v>5.4558545850627103E-2</c:v>
                </c:pt>
                <c:pt idx="13">
                  <c:v>3.6870872719809003E-2</c:v>
                </c:pt>
                <c:pt idx="14">
                  <c:v>3.8824576838592799E-2</c:v>
                </c:pt>
                <c:pt idx="15">
                  <c:v>3.0915317651714801E-2</c:v>
                </c:pt>
                <c:pt idx="16">
                  <c:v>1.82674325171336E-2</c:v>
                </c:pt>
                <c:pt idx="17">
                  <c:v>2.4902115319972801E-2</c:v>
                </c:pt>
                <c:pt idx="18">
                  <c:v>3.7572093467632003E-2</c:v>
                </c:pt>
                <c:pt idx="19">
                  <c:v>3.2580251839906198E-2</c:v>
                </c:pt>
                <c:pt idx="20">
                  <c:v>3.0823799825207401E-2</c:v>
                </c:pt>
                <c:pt idx="21">
                  <c:v>2.7339435665572901E-2</c:v>
                </c:pt>
                <c:pt idx="22">
                  <c:v>3.9876790466064703E-2</c:v>
                </c:pt>
                <c:pt idx="23">
                  <c:v>2.0491293867045499E-2</c:v>
                </c:pt>
                <c:pt idx="24">
                  <c:v>4.1111538733163297E-2</c:v>
                </c:pt>
                <c:pt idx="25">
                  <c:v>2.97629533635256E-2</c:v>
                </c:pt>
                <c:pt idx="26">
                  <c:v>1.7989453412494499E-2</c:v>
                </c:pt>
                <c:pt idx="27">
                  <c:v>2.25452631034034E-2</c:v>
                </c:pt>
                <c:pt idx="28">
                  <c:v>2.6492694942211702E-2</c:v>
                </c:pt>
                <c:pt idx="29">
                  <c:v>3.6782777368072103E-2</c:v>
                </c:pt>
                <c:pt idx="30">
                  <c:v>2.0509770834286699E-2</c:v>
                </c:pt>
                <c:pt idx="31">
                  <c:v>4.0849958780765201E-2</c:v>
                </c:pt>
                <c:pt idx="32">
                  <c:v>4.2066302523674798E-2</c:v>
                </c:pt>
                <c:pt idx="33">
                  <c:v>3.0862993318828899E-2</c:v>
                </c:pt>
                <c:pt idx="34">
                  <c:v>2.1073299328348401E-2</c:v>
                </c:pt>
                <c:pt idx="35">
                  <c:v>4.8828956486094803E-2</c:v>
                </c:pt>
                <c:pt idx="36">
                  <c:v>5.4520022191059697E-2</c:v>
                </c:pt>
                <c:pt idx="37">
                  <c:v>3.7548459250222599E-2</c:v>
                </c:pt>
                <c:pt idx="38">
                  <c:v>3.5612151870451601E-2</c:v>
                </c:pt>
                <c:pt idx="39">
                  <c:v>5.5378671828333101E-2</c:v>
                </c:pt>
                <c:pt idx="40">
                  <c:v>3.9623452644272299E-2</c:v>
                </c:pt>
                <c:pt idx="41">
                  <c:v>3.8810065715404601E-2</c:v>
                </c:pt>
                <c:pt idx="42">
                  <c:v>2.0491293867045499E-2</c:v>
                </c:pt>
                <c:pt idx="43">
                  <c:v>4.9798185177236401E-2</c:v>
                </c:pt>
                <c:pt idx="44">
                  <c:v>4.1196273661301602E-2</c:v>
                </c:pt>
                <c:pt idx="45">
                  <c:v>2.0491293867045499E-2</c:v>
                </c:pt>
                <c:pt idx="46">
                  <c:v>4.7383508812382097E-2</c:v>
                </c:pt>
                <c:pt idx="47">
                  <c:v>2.2024948944867201E-2</c:v>
                </c:pt>
                <c:pt idx="48">
                  <c:v>3.4528825268349099E-2</c:v>
                </c:pt>
                <c:pt idx="49">
                  <c:v>1.7235885431936299E-2</c:v>
                </c:pt>
                <c:pt idx="50">
                  <c:v>1.9184125133750899E-2</c:v>
                </c:pt>
                <c:pt idx="51">
                  <c:v>2.0370071129540999E-2</c:v>
                </c:pt>
                <c:pt idx="52">
                  <c:v>1.7981006814828102E-2</c:v>
                </c:pt>
                <c:pt idx="53">
                  <c:v>2.7071523088715299E-2</c:v>
                </c:pt>
                <c:pt idx="54">
                  <c:v>4.4961809402267502E-2</c:v>
                </c:pt>
                <c:pt idx="55">
                  <c:v>3.2838051564086403E-2</c:v>
                </c:pt>
                <c:pt idx="56">
                  <c:v>3.23832244492996E-2</c:v>
                </c:pt>
                <c:pt idx="57">
                  <c:v>2.65701250897292E-2</c:v>
                </c:pt>
                <c:pt idx="58">
                  <c:v>2.0611216993120698E-2</c:v>
                </c:pt>
                <c:pt idx="59">
                  <c:v>3.3987779226802899E-2</c:v>
                </c:pt>
                <c:pt idx="60">
                  <c:v>4.1140223763160497E-2</c:v>
                </c:pt>
                <c:pt idx="61">
                  <c:v>2.9869515378926501E-2</c:v>
                </c:pt>
                <c:pt idx="62">
                  <c:v>3.82189857615425E-2</c:v>
                </c:pt>
                <c:pt idx="63">
                  <c:v>2.0491293867045499E-2</c:v>
                </c:pt>
                <c:pt idx="64">
                  <c:v>5.4852998384869497E-2</c:v>
                </c:pt>
                <c:pt idx="65">
                  <c:v>3.89613128400439E-2</c:v>
                </c:pt>
                <c:pt idx="66">
                  <c:v>4.94714784012181E-2</c:v>
                </c:pt>
                <c:pt idx="67">
                  <c:v>3.60245343495545E-2</c:v>
                </c:pt>
                <c:pt idx="68">
                  <c:v>3.2558716740447503E-2</c:v>
                </c:pt>
                <c:pt idx="69">
                  <c:v>4.2780454315209299E-2</c:v>
                </c:pt>
                <c:pt idx="70">
                  <c:v>2.0616044410637802E-2</c:v>
                </c:pt>
                <c:pt idx="71">
                  <c:v>1.85704622359034E-2</c:v>
                </c:pt>
                <c:pt idx="72">
                  <c:v>2.9177125317297801E-2</c:v>
                </c:pt>
                <c:pt idx="73">
                  <c:v>3.8772429138472203E-2</c:v>
                </c:pt>
                <c:pt idx="74">
                  <c:v>3.8668130319275199E-2</c:v>
                </c:pt>
                <c:pt idx="75">
                  <c:v>1.7155501842177599E-2</c:v>
                </c:pt>
                <c:pt idx="76">
                  <c:v>1.7155501842177599E-2</c:v>
                </c:pt>
                <c:pt idx="77">
                  <c:v>2.0318390022533401E-2</c:v>
                </c:pt>
                <c:pt idx="78">
                  <c:v>2.9642273810598901E-2</c:v>
                </c:pt>
                <c:pt idx="79">
                  <c:v>4.86940919512538E-2</c:v>
                </c:pt>
                <c:pt idx="80">
                  <c:v>2.4572536251095099E-2</c:v>
                </c:pt>
                <c:pt idx="81">
                  <c:v>3.1754753473439701E-2</c:v>
                </c:pt>
                <c:pt idx="82">
                  <c:v>4.1694316633567603E-2</c:v>
                </c:pt>
                <c:pt idx="83">
                  <c:v>4.4418795948945398E-2</c:v>
                </c:pt>
                <c:pt idx="84">
                  <c:v>4.9187867482580201E-2</c:v>
                </c:pt>
                <c:pt idx="85">
                  <c:v>2.8259069379356998E-2</c:v>
                </c:pt>
                <c:pt idx="86">
                  <c:v>5.3849214115724298E-2</c:v>
                </c:pt>
                <c:pt idx="87">
                  <c:v>1.8322494562349498E-2</c:v>
                </c:pt>
                <c:pt idx="88">
                  <c:v>2.2020192279926298E-2</c:v>
                </c:pt>
                <c:pt idx="89">
                  <c:v>5.38911121535278E-2</c:v>
                </c:pt>
                <c:pt idx="90">
                  <c:v>3.08514846935121E-2</c:v>
                </c:pt>
                <c:pt idx="91">
                  <c:v>1.97661529067319E-2</c:v>
                </c:pt>
                <c:pt idx="92">
                  <c:v>1.82674325171336E-2</c:v>
                </c:pt>
                <c:pt idx="93">
                  <c:v>2.4053848041275701E-2</c:v>
                </c:pt>
                <c:pt idx="94">
                  <c:v>3.2415742442645203E-2</c:v>
                </c:pt>
                <c:pt idx="95">
                  <c:v>4.1753004941397498E-2</c:v>
                </c:pt>
                <c:pt idx="96">
                  <c:v>2.0291377527116999E-2</c:v>
                </c:pt>
                <c:pt idx="97">
                  <c:v>3.5142075696697299E-2</c:v>
                </c:pt>
                <c:pt idx="98">
                  <c:v>1.7155501842177599E-2</c:v>
                </c:pt>
                <c:pt idx="99">
                  <c:v>1.9491909866477201E-2</c:v>
                </c:pt>
                <c:pt idx="100">
                  <c:v>3.2309595255109499E-2</c:v>
                </c:pt>
                <c:pt idx="101">
                  <c:v>2.66945579699676E-2</c:v>
                </c:pt>
                <c:pt idx="102">
                  <c:v>3.8507722966122697E-2</c:v>
                </c:pt>
                <c:pt idx="103">
                  <c:v>2.4139527792662398E-2</c:v>
                </c:pt>
                <c:pt idx="104">
                  <c:v>4.0446620297092402E-2</c:v>
                </c:pt>
                <c:pt idx="105">
                  <c:v>2.0491293867045499E-2</c:v>
                </c:pt>
                <c:pt idx="106">
                  <c:v>5.3061409195830099E-2</c:v>
                </c:pt>
                <c:pt idx="107">
                  <c:v>3.8802662208198301E-2</c:v>
                </c:pt>
                <c:pt idx="108">
                  <c:v>4.7618637133959002E-2</c:v>
                </c:pt>
                <c:pt idx="109">
                  <c:v>1.86964574278306E-2</c:v>
                </c:pt>
                <c:pt idx="110">
                  <c:v>2.57922131005602E-2</c:v>
                </c:pt>
                <c:pt idx="111">
                  <c:v>3.9725332766421297E-2</c:v>
                </c:pt>
                <c:pt idx="112">
                  <c:v>1.8218744840659499E-2</c:v>
                </c:pt>
                <c:pt idx="113">
                  <c:v>2.3746959333994001E-2</c:v>
                </c:pt>
                <c:pt idx="114">
                  <c:v>4.4301005990545102E-2</c:v>
                </c:pt>
                <c:pt idx="115">
                  <c:v>1.86242801961015E-2</c:v>
                </c:pt>
                <c:pt idx="116">
                  <c:v>2.91683743487571E-2</c:v>
                </c:pt>
                <c:pt idx="117">
                  <c:v>3.27035818143218E-2</c:v>
                </c:pt>
                <c:pt idx="118">
                  <c:v>1.7155501842177599E-2</c:v>
                </c:pt>
                <c:pt idx="119">
                  <c:v>2.0491293867045499E-2</c:v>
                </c:pt>
                <c:pt idx="120">
                  <c:v>3.9685557691345102E-2</c:v>
                </c:pt>
                <c:pt idx="121">
                  <c:v>2.3253566741151501E-2</c:v>
                </c:pt>
                <c:pt idx="122">
                  <c:v>1.7155501842177599E-2</c:v>
                </c:pt>
                <c:pt idx="123">
                  <c:v>1.9841952342912202E-2</c:v>
                </c:pt>
                <c:pt idx="124">
                  <c:v>3.4274554123600802E-2</c:v>
                </c:pt>
                <c:pt idx="125">
                  <c:v>1.82674325171336E-2</c:v>
                </c:pt>
                <c:pt idx="126">
                  <c:v>2.3847484296290699E-2</c:v>
                </c:pt>
                <c:pt idx="127">
                  <c:v>1.9379363192089501E-2</c:v>
                </c:pt>
                <c:pt idx="128">
                  <c:v>3.2138417942870902E-2</c:v>
                </c:pt>
                <c:pt idx="129">
                  <c:v>2.0079198999981399E-2</c:v>
                </c:pt>
                <c:pt idx="130">
                  <c:v>3.8772622835089497E-2</c:v>
                </c:pt>
                <c:pt idx="131">
                  <c:v>3.3107707289709701E-2</c:v>
                </c:pt>
                <c:pt idx="132">
                  <c:v>1.8194574133764001E-2</c:v>
                </c:pt>
                <c:pt idx="133">
                  <c:v>2.3437774146280298E-2</c:v>
                </c:pt>
                <c:pt idx="134">
                  <c:v>1.7155501842177599E-2</c:v>
                </c:pt>
                <c:pt idx="135">
                  <c:v>1.71891653683823E-2</c:v>
                </c:pt>
                <c:pt idx="136">
                  <c:v>2.1037107160449101E-2</c:v>
                </c:pt>
                <c:pt idx="137">
                  <c:v>4.3951088591920803E-2</c:v>
                </c:pt>
                <c:pt idx="138">
                  <c:v>1.9694205885112798E-2</c:v>
                </c:pt>
                <c:pt idx="139">
                  <c:v>1.7155501842177599E-2</c:v>
                </c:pt>
                <c:pt idx="140">
                  <c:v>1.82674325171336E-2</c:v>
                </c:pt>
                <c:pt idx="141">
                  <c:v>2.2856481729289502E-2</c:v>
                </c:pt>
                <c:pt idx="142">
                  <c:v>1.7155501842177599E-2</c:v>
                </c:pt>
                <c:pt idx="143">
                  <c:v>1.7155501842177599E-2</c:v>
                </c:pt>
                <c:pt idx="144">
                  <c:v>1.7155501842177599E-2</c:v>
                </c:pt>
                <c:pt idx="145">
                  <c:v>1.8196150227938801E-2</c:v>
                </c:pt>
                <c:pt idx="146">
                  <c:v>2.1059686075503199E-2</c:v>
                </c:pt>
                <c:pt idx="147">
                  <c:v>1.7155501842177599E-2</c:v>
                </c:pt>
                <c:pt idx="148">
                  <c:v>1.7155501842177599E-2</c:v>
                </c:pt>
                <c:pt idx="149">
                  <c:v>1.7155501842177599E-2</c:v>
                </c:pt>
                <c:pt idx="150">
                  <c:v>1.7176006770234301E-2</c:v>
                </c:pt>
                <c:pt idx="151">
                  <c:v>1.7852686160866899E-2</c:v>
                </c:pt>
                <c:pt idx="152">
                  <c:v>1.7155501842177599E-2</c:v>
                </c:pt>
                <c:pt idx="153">
                  <c:v>1.8259047718617499E-2</c:v>
                </c:pt>
                <c:pt idx="154">
                  <c:v>2.3294919814221202E-2</c:v>
                </c:pt>
                <c:pt idx="155">
                  <c:v>2.0057622053943399E-2</c:v>
                </c:pt>
                <c:pt idx="156">
                  <c:v>2.1095164762444499E-2</c:v>
                </c:pt>
                <c:pt idx="157">
                  <c:v>3.1144457339878098E-2</c:v>
                </c:pt>
                <c:pt idx="158">
                  <c:v>1.7155501842177599E-2</c:v>
                </c:pt>
                <c:pt idx="159">
                  <c:v>2.04792486657977E-2</c:v>
                </c:pt>
                <c:pt idx="160">
                  <c:v>3.8112284586313203E-2</c:v>
                </c:pt>
                <c:pt idx="161">
                  <c:v>1.77546197007768E-2</c:v>
                </c:pt>
                <c:pt idx="162">
                  <c:v>2.1575997354689E-2</c:v>
                </c:pt>
                <c:pt idx="163">
                  <c:v>1.7155501842177599E-2</c:v>
                </c:pt>
                <c:pt idx="164">
                  <c:v>1.9734137148129698E-2</c:v>
                </c:pt>
                <c:pt idx="165">
                  <c:v>3.4319961840142597E-2</c:v>
                </c:pt>
                <c:pt idx="166">
                  <c:v>2.7128475153221601E-2</c:v>
                </c:pt>
                <c:pt idx="167">
                  <c:v>1.7155501842177599E-2</c:v>
                </c:pt>
                <c:pt idx="168">
                  <c:v>1.7943139224973301E-2</c:v>
                </c:pt>
                <c:pt idx="169">
                  <c:v>2.4294182439635902E-2</c:v>
                </c:pt>
                <c:pt idx="170">
                  <c:v>3.40863493001771E-2</c:v>
                </c:pt>
                <c:pt idx="171">
                  <c:v>2.9422762714764E-2</c:v>
                </c:pt>
                <c:pt idx="172">
                  <c:v>3.3967532961941597E-2</c:v>
                </c:pt>
                <c:pt idx="173">
                  <c:v>1.83233514202421E-2</c:v>
                </c:pt>
                <c:pt idx="174">
                  <c:v>2.03112272054684E-2</c:v>
                </c:pt>
                <c:pt idx="175">
                  <c:v>2.7118033428961099E-2</c:v>
                </c:pt>
                <c:pt idx="176">
                  <c:v>4.8016973727478603E-2</c:v>
                </c:pt>
                <c:pt idx="177">
                  <c:v>2.1989567711512802E-2</c:v>
                </c:pt>
                <c:pt idx="178">
                  <c:v>1.8397346284907901E-2</c:v>
                </c:pt>
                <c:pt idx="179">
                  <c:v>1.8977730811803699E-2</c:v>
                </c:pt>
                <c:pt idx="180">
                  <c:v>2.5232060647044901E-2</c:v>
                </c:pt>
                <c:pt idx="181">
                  <c:v>3.5363829283734799E-2</c:v>
                </c:pt>
                <c:pt idx="182">
                  <c:v>5.4978421560552902E-2</c:v>
                </c:pt>
                <c:pt idx="183">
                  <c:v>5.0444629209310803E-2</c:v>
                </c:pt>
                <c:pt idx="184">
                  <c:v>3.3628702579835697E-2</c:v>
                </c:pt>
                <c:pt idx="185">
                  <c:v>3.6902920209177799E-2</c:v>
                </c:pt>
                <c:pt idx="186">
                  <c:v>1.8696909215243598E-2</c:v>
                </c:pt>
                <c:pt idx="187">
                  <c:v>3.0617542136177199E-2</c:v>
                </c:pt>
                <c:pt idx="188">
                  <c:v>5.4032781930657997E-2</c:v>
                </c:pt>
                <c:pt idx="189">
                  <c:v>3.8445864378462598E-2</c:v>
                </c:pt>
                <c:pt idx="190">
                  <c:v>2.0491293867045499E-2</c:v>
                </c:pt>
                <c:pt idx="191">
                  <c:v>4.8253842254111903E-2</c:v>
                </c:pt>
                <c:pt idx="192">
                  <c:v>4.1454900563236703E-2</c:v>
                </c:pt>
                <c:pt idx="193">
                  <c:v>2.82540328274484E-2</c:v>
                </c:pt>
                <c:pt idx="194">
                  <c:v>3.0878063207807199E-2</c:v>
                </c:pt>
                <c:pt idx="195">
                  <c:v>3.5018816530676601E-2</c:v>
                </c:pt>
                <c:pt idx="196">
                  <c:v>1.8823397854611599E-2</c:v>
                </c:pt>
                <c:pt idx="197">
                  <c:v>3.1479761160635798E-2</c:v>
                </c:pt>
                <c:pt idx="198">
                  <c:v>4.189494706336E-2</c:v>
                </c:pt>
                <c:pt idx="199">
                  <c:v>1.8161628835148401E-2</c:v>
                </c:pt>
                <c:pt idx="200">
                  <c:v>2.50319077704882E-2</c:v>
                </c:pt>
                <c:pt idx="201">
                  <c:v>4.7227845983139102E-2</c:v>
                </c:pt>
                <c:pt idx="202">
                  <c:v>4.2020439783177099E-2</c:v>
                </c:pt>
                <c:pt idx="203">
                  <c:v>4.1182868567990999E-2</c:v>
                </c:pt>
                <c:pt idx="204">
                  <c:v>2.0790345492483799E-2</c:v>
                </c:pt>
                <c:pt idx="205">
                  <c:v>5.6096638940247398E-2</c:v>
                </c:pt>
                <c:pt idx="206">
                  <c:v>4.5550546962413001E-2</c:v>
                </c:pt>
                <c:pt idx="207">
                  <c:v>3.1168545924101201E-2</c:v>
                </c:pt>
                <c:pt idx="208">
                  <c:v>2.99083958616469E-2</c:v>
                </c:pt>
                <c:pt idx="209">
                  <c:v>4.1307102461279603E-2</c:v>
                </c:pt>
                <c:pt idx="210">
                  <c:v>5.1060178185943501E-2</c:v>
                </c:pt>
                <c:pt idx="211">
                  <c:v>3.8719678904944599E-2</c:v>
                </c:pt>
                <c:pt idx="212">
                  <c:v>2.4656267569028899E-2</c:v>
                </c:pt>
                <c:pt idx="213">
                  <c:v>4.4975412976423199E-2</c:v>
                </c:pt>
                <c:pt idx="214">
                  <c:v>3.8286905355570403E-2</c:v>
                </c:pt>
                <c:pt idx="215">
                  <c:v>2.0328645562554402E-2</c:v>
                </c:pt>
                <c:pt idx="216">
                  <c:v>3.8357652428672402E-2</c:v>
                </c:pt>
                <c:pt idx="217">
                  <c:v>2.1807483972881601E-2</c:v>
                </c:pt>
                <c:pt idx="218">
                  <c:v>3.3620293721500299E-2</c:v>
                </c:pt>
                <c:pt idx="219">
                  <c:v>1.7269725279997501E-2</c:v>
                </c:pt>
                <c:pt idx="220">
                  <c:v>1.8670554499831502E-2</c:v>
                </c:pt>
                <c:pt idx="221">
                  <c:v>2.1339050619235699E-2</c:v>
                </c:pt>
                <c:pt idx="222">
                  <c:v>2.6442564901777099E-2</c:v>
                </c:pt>
                <c:pt idx="223">
                  <c:v>4.3015073883074198E-2</c:v>
                </c:pt>
                <c:pt idx="224">
                  <c:v>2.4283244788717899E-2</c:v>
                </c:pt>
                <c:pt idx="225">
                  <c:v>5.3755770157384003E-2</c:v>
                </c:pt>
                <c:pt idx="226">
                  <c:v>3.31594845536562E-2</c:v>
                </c:pt>
                <c:pt idx="227">
                  <c:v>2.8973791459643398E-2</c:v>
                </c:pt>
                <c:pt idx="228">
                  <c:v>3.4699191285952502E-2</c:v>
                </c:pt>
                <c:pt idx="229">
                  <c:v>3.9381504490528199E-2</c:v>
                </c:pt>
                <c:pt idx="230">
                  <c:v>4.0864534711456797E-2</c:v>
                </c:pt>
                <c:pt idx="231">
                  <c:v>5.4443313229122103E-2</c:v>
                </c:pt>
                <c:pt idx="232">
                  <c:v>3.65480577824948E-2</c:v>
                </c:pt>
                <c:pt idx="233">
                  <c:v>5.1893337928363703E-2</c:v>
                </c:pt>
                <c:pt idx="234">
                  <c:v>3.39590438954986E-2</c:v>
                </c:pt>
                <c:pt idx="235">
                  <c:v>2.2063618118941902E-2</c:v>
                </c:pt>
                <c:pt idx="236">
                  <c:v>5.7185006140592201E-2</c:v>
                </c:pt>
                <c:pt idx="237">
                  <c:v>5.7185006140592201E-2</c:v>
                </c:pt>
                <c:pt idx="238">
                  <c:v>4.9687915808147798E-2</c:v>
                </c:pt>
                <c:pt idx="239">
                  <c:v>2.67504587024123E-2</c:v>
                </c:pt>
                <c:pt idx="240">
                  <c:v>3.3073839067229202E-2</c:v>
                </c:pt>
                <c:pt idx="241">
                  <c:v>3.1932008911686897E-2</c:v>
                </c:pt>
                <c:pt idx="242">
                  <c:v>2.3449814536268598E-2</c:v>
                </c:pt>
                <c:pt idx="243">
                  <c:v>1.83250736284848E-2</c:v>
                </c:pt>
                <c:pt idx="244">
                  <c:v>2.5541146045544999E-2</c:v>
                </c:pt>
                <c:pt idx="245">
                  <c:v>3.9690307307163802E-2</c:v>
                </c:pt>
                <c:pt idx="246">
                  <c:v>3.1859256136385801E-2</c:v>
                </c:pt>
                <c:pt idx="247">
                  <c:v>2.0734815100133201E-2</c:v>
                </c:pt>
                <c:pt idx="248">
                  <c:v>4.01363250325589E-2</c:v>
                </c:pt>
                <c:pt idx="249">
                  <c:v>3.3208546037813799E-2</c:v>
                </c:pt>
                <c:pt idx="250">
                  <c:v>3.2409873062012998E-2</c:v>
                </c:pt>
                <c:pt idx="251">
                  <c:v>4.5737457934365101E-2</c:v>
                </c:pt>
                <c:pt idx="252">
                  <c:v>4.2133932860236999E-2</c:v>
                </c:pt>
                <c:pt idx="253">
                  <c:v>5.1107232325389503E-2</c:v>
                </c:pt>
                <c:pt idx="254">
                  <c:v>3.9297570667845901E-2</c:v>
                </c:pt>
                <c:pt idx="255">
                  <c:v>3.1983422208271897E-2</c:v>
                </c:pt>
                <c:pt idx="256">
                  <c:v>5.2483143034614502E-2</c:v>
                </c:pt>
                <c:pt idx="257">
                  <c:v>1.9182247608790601E-2</c:v>
                </c:pt>
                <c:pt idx="258">
                  <c:v>1.97268852340989E-2</c:v>
                </c:pt>
                <c:pt idx="259">
                  <c:v>2.1768778131752198E-2</c:v>
                </c:pt>
                <c:pt idx="260">
                  <c:v>2.0078407656877101E-2</c:v>
                </c:pt>
                <c:pt idx="261">
                  <c:v>2.3823259322974501E-2</c:v>
                </c:pt>
                <c:pt idx="262">
                  <c:v>4.0038832366196903E-2</c:v>
                </c:pt>
                <c:pt idx="263">
                  <c:v>5.07824967210561E-2</c:v>
                </c:pt>
                <c:pt idx="264">
                  <c:v>3.5189522489062298E-2</c:v>
                </c:pt>
                <c:pt idx="265">
                  <c:v>2.8394954409767199E-2</c:v>
                </c:pt>
                <c:pt idx="266">
                  <c:v>2.9813292179621802E-2</c:v>
                </c:pt>
                <c:pt idx="267">
                  <c:v>2.1959986103014199E-2</c:v>
                </c:pt>
                <c:pt idx="268">
                  <c:v>2.9352397604071202E-2</c:v>
                </c:pt>
                <c:pt idx="269">
                  <c:v>3.7221017961870197E-2</c:v>
                </c:pt>
                <c:pt idx="270">
                  <c:v>2.2862368189378601E-2</c:v>
                </c:pt>
                <c:pt idx="271">
                  <c:v>4.4300668665211103E-2</c:v>
                </c:pt>
                <c:pt idx="272">
                  <c:v>5.3478738204024497E-2</c:v>
                </c:pt>
                <c:pt idx="273">
                  <c:v>3.2312734062200199E-2</c:v>
                </c:pt>
                <c:pt idx="274">
                  <c:v>2.9994569590966799E-2</c:v>
                </c:pt>
                <c:pt idx="275">
                  <c:v>4.0102155469219199E-2</c:v>
                </c:pt>
                <c:pt idx="276">
                  <c:v>3.2700336807077401E-2</c:v>
                </c:pt>
                <c:pt idx="277">
                  <c:v>2.8767137616284799E-2</c:v>
                </c:pt>
                <c:pt idx="278">
                  <c:v>5.7185006140592201E-2</c:v>
                </c:pt>
                <c:pt idx="279">
                  <c:v>5.3809215454323302E-2</c:v>
                </c:pt>
                <c:pt idx="280">
                  <c:v>2.98217732389983E-2</c:v>
                </c:pt>
                <c:pt idx="281">
                  <c:v>5.6165937234287297E-2</c:v>
                </c:pt>
                <c:pt idx="282">
                  <c:v>5.3828089002605703E-2</c:v>
                </c:pt>
                <c:pt idx="283">
                  <c:v>4.0940221916195799E-2</c:v>
                </c:pt>
                <c:pt idx="284">
                  <c:v>2.81240141868902E-2</c:v>
                </c:pt>
                <c:pt idx="285">
                  <c:v>2.9730629364026401E-2</c:v>
                </c:pt>
                <c:pt idx="286">
                  <c:v>3.76602057974934E-2</c:v>
                </c:pt>
                <c:pt idx="287">
                  <c:v>1.77918470147727E-2</c:v>
                </c:pt>
                <c:pt idx="288">
                  <c:v>1.72932271158832E-2</c:v>
                </c:pt>
                <c:pt idx="289">
                  <c:v>2.0081286015864799E-2</c:v>
                </c:pt>
                <c:pt idx="290">
                  <c:v>3.7328556294315897E-2</c:v>
                </c:pt>
                <c:pt idx="291">
                  <c:v>3.3999948111671299E-2</c:v>
                </c:pt>
                <c:pt idx="292">
                  <c:v>2.0829980954415E-2</c:v>
                </c:pt>
                <c:pt idx="293">
                  <c:v>2.7681691217748501E-2</c:v>
                </c:pt>
                <c:pt idx="294">
                  <c:v>3.6172059124931703E-2</c:v>
                </c:pt>
                <c:pt idx="295">
                  <c:v>3.11997313419341E-2</c:v>
                </c:pt>
                <c:pt idx="296">
                  <c:v>3.5528504506516401E-2</c:v>
                </c:pt>
                <c:pt idx="297">
                  <c:v>2.7647738872406999E-2</c:v>
                </c:pt>
                <c:pt idx="298">
                  <c:v>3.1852956285395702E-2</c:v>
                </c:pt>
                <c:pt idx="299">
                  <c:v>1.7155501842177599E-2</c:v>
                </c:pt>
                <c:pt idx="300">
                  <c:v>1.7155501842177599E-2</c:v>
                </c:pt>
                <c:pt idx="301">
                  <c:v>1.7155501842177599E-2</c:v>
                </c:pt>
                <c:pt idx="302">
                  <c:v>1.9379363192089501E-2</c:v>
                </c:pt>
                <c:pt idx="303">
                  <c:v>3.2230504726994597E-2</c:v>
                </c:pt>
                <c:pt idx="304">
                  <c:v>2.7836146703039799E-2</c:v>
                </c:pt>
                <c:pt idx="305">
                  <c:v>2.3053132639481999E-2</c:v>
                </c:pt>
                <c:pt idx="306">
                  <c:v>3.57729228811315E-2</c:v>
                </c:pt>
                <c:pt idx="307">
                  <c:v>1.8445488641052599E-2</c:v>
                </c:pt>
                <c:pt idx="308">
                  <c:v>2.4381671760525098E-2</c:v>
                </c:pt>
                <c:pt idx="309">
                  <c:v>1.89914114928195E-2</c:v>
                </c:pt>
                <c:pt idx="310">
                  <c:v>2.7642190802406E-2</c:v>
                </c:pt>
                <c:pt idx="311">
                  <c:v>1.7155501842177599E-2</c:v>
                </c:pt>
                <c:pt idx="312">
                  <c:v>1.7155501842177599E-2</c:v>
                </c:pt>
                <c:pt idx="313">
                  <c:v>1.7269818457293501E-2</c:v>
                </c:pt>
                <c:pt idx="314">
                  <c:v>1.7185837518055198E-2</c:v>
                </c:pt>
                <c:pt idx="315">
                  <c:v>1.7155501842177599E-2</c:v>
                </c:pt>
                <c:pt idx="316">
                  <c:v>1.7155501842177599E-2</c:v>
                </c:pt>
                <c:pt idx="317">
                  <c:v>1.7155501842177599E-2</c:v>
                </c:pt>
                <c:pt idx="318">
                  <c:v>1.8455846661783501E-2</c:v>
                </c:pt>
                <c:pt idx="319">
                  <c:v>2.5561960627334301E-2</c:v>
                </c:pt>
                <c:pt idx="320">
                  <c:v>1.71956692749578E-2</c:v>
                </c:pt>
                <c:pt idx="321">
                  <c:v>1.9608257343490899E-2</c:v>
                </c:pt>
                <c:pt idx="322">
                  <c:v>2.0701659887005799E-2</c:v>
                </c:pt>
                <c:pt idx="323">
                  <c:v>1.9766772043668699E-2</c:v>
                </c:pt>
                <c:pt idx="324">
                  <c:v>3.57605864961991E-2</c:v>
                </c:pt>
                <c:pt idx="325">
                  <c:v>1.8618842829093599E-2</c:v>
                </c:pt>
                <c:pt idx="326">
                  <c:v>3.0562749970274299E-2</c:v>
                </c:pt>
                <c:pt idx="327">
                  <c:v>4.7833896824916899E-2</c:v>
                </c:pt>
                <c:pt idx="328">
                  <c:v>1.7815674790086201E-2</c:v>
                </c:pt>
                <c:pt idx="329">
                  <c:v>2.25219326462869E-2</c:v>
                </c:pt>
                <c:pt idx="330">
                  <c:v>4.0305239143628602E-2</c:v>
                </c:pt>
                <c:pt idx="331">
                  <c:v>2.3592266613726199E-2</c:v>
                </c:pt>
                <c:pt idx="332">
                  <c:v>4.3480173861333897E-2</c:v>
                </c:pt>
                <c:pt idx="333">
                  <c:v>1.96073647627775E-2</c:v>
                </c:pt>
                <c:pt idx="334">
                  <c:v>3.3294929245906803E-2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3E-3A43-855D-705A74354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14479"/>
        <c:axId val="2032696159"/>
      </c:lineChart>
      <c:catAx>
        <c:axId val="2032814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96159"/>
        <c:crosses val="autoZero"/>
        <c:auto val="1"/>
        <c:lblAlgn val="ctr"/>
        <c:lblOffset val="100"/>
        <c:noMultiLvlLbl val="0"/>
      </c:catAx>
      <c:valAx>
        <c:axId val="203269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1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'VAV-133_comparison'!$B$1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'VAV-133_comparison'!$B$2:$B$336</c:f>
              <c:numCache>
                <c:formatCode>General</c:formatCode>
                <c:ptCount val="335"/>
                <c:pt idx="0">
                  <c:v>6.8853462321904702E-2</c:v>
                </c:pt>
                <c:pt idx="1">
                  <c:v>8.99278134500298E-2</c:v>
                </c:pt>
                <c:pt idx="2">
                  <c:v>4.8542693931013702E-2</c:v>
                </c:pt>
                <c:pt idx="3">
                  <c:v>2.8142143470876999E-2</c:v>
                </c:pt>
                <c:pt idx="4">
                  <c:v>5.9958097877635098E-2</c:v>
                </c:pt>
                <c:pt idx="5">
                  <c:v>6.5962471846730597E-2</c:v>
                </c:pt>
                <c:pt idx="6">
                  <c:v>5.8909583477824198E-2</c:v>
                </c:pt>
                <c:pt idx="7">
                  <c:v>3.1948748541223003E-2</c:v>
                </c:pt>
                <c:pt idx="8">
                  <c:v>9.1325609904771496E-2</c:v>
                </c:pt>
                <c:pt idx="9">
                  <c:v>9.1032321158765903E-2</c:v>
                </c:pt>
                <c:pt idx="10">
                  <c:v>3.9305722764152E-2</c:v>
                </c:pt>
                <c:pt idx="11">
                  <c:v>4.88442838635465E-2</c:v>
                </c:pt>
                <c:pt idx="12">
                  <c:v>8.2721248580740106E-2</c:v>
                </c:pt>
                <c:pt idx="13">
                  <c:v>7.1257427684249405E-2</c:v>
                </c:pt>
                <c:pt idx="14">
                  <c:v>0.102534323403757</c:v>
                </c:pt>
                <c:pt idx="15">
                  <c:v>5.2170618897517201E-2</c:v>
                </c:pt>
                <c:pt idx="16">
                  <c:v>6.1518066065630497E-2</c:v>
                </c:pt>
                <c:pt idx="17">
                  <c:v>0.11387196022622099</c:v>
                </c:pt>
                <c:pt idx="18">
                  <c:v>7.5690664782703906E-2</c:v>
                </c:pt>
                <c:pt idx="19">
                  <c:v>9.5111566822535104E-2</c:v>
                </c:pt>
                <c:pt idx="20">
                  <c:v>9.3476606058339698E-2</c:v>
                </c:pt>
                <c:pt idx="21">
                  <c:v>9.3415898958439603E-2</c:v>
                </c:pt>
                <c:pt idx="22">
                  <c:v>8.3935246837804706E-2</c:v>
                </c:pt>
                <c:pt idx="23">
                  <c:v>8.2557595685061005E-2</c:v>
                </c:pt>
                <c:pt idx="24">
                  <c:v>8.2610721655813693E-2</c:v>
                </c:pt>
                <c:pt idx="25">
                  <c:v>8.2697585963725007E-2</c:v>
                </c:pt>
                <c:pt idx="26">
                  <c:v>3.8738476291204103E-2</c:v>
                </c:pt>
                <c:pt idx="27">
                  <c:v>8.3806972890739295E-2</c:v>
                </c:pt>
                <c:pt idx="28">
                  <c:v>3.12139822607151E-2</c:v>
                </c:pt>
                <c:pt idx="29">
                  <c:v>3.9532438823749898E-2</c:v>
                </c:pt>
                <c:pt idx="30">
                  <c:v>0.109306781450937</c:v>
                </c:pt>
                <c:pt idx="31">
                  <c:v>9.2699551892539006E-2</c:v>
                </c:pt>
                <c:pt idx="32">
                  <c:v>4.9610030330144397E-2</c:v>
                </c:pt>
                <c:pt idx="33">
                  <c:v>6.0304266391820398E-2</c:v>
                </c:pt>
                <c:pt idx="34">
                  <c:v>5.8533030413841301E-2</c:v>
                </c:pt>
                <c:pt idx="35">
                  <c:v>4.08474342142887E-2</c:v>
                </c:pt>
                <c:pt idx="36">
                  <c:v>5.1967051530161498E-2</c:v>
                </c:pt>
                <c:pt idx="37">
                  <c:v>0.113544351023584</c:v>
                </c:pt>
                <c:pt idx="38">
                  <c:v>8.9307598354271295E-2</c:v>
                </c:pt>
                <c:pt idx="39">
                  <c:v>0.106412759042094</c:v>
                </c:pt>
                <c:pt idx="40">
                  <c:v>5.3362659343677898E-2</c:v>
                </c:pt>
                <c:pt idx="41">
                  <c:v>0.10508174323612</c:v>
                </c:pt>
                <c:pt idx="42">
                  <c:v>4.4943985097738198E-2</c:v>
                </c:pt>
                <c:pt idx="43">
                  <c:v>4.1621861598794101E-2</c:v>
                </c:pt>
                <c:pt idx="44">
                  <c:v>8.7622264193925201E-2</c:v>
                </c:pt>
                <c:pt idx="45">
                  <c:v>5.3880437213922397E-2</c:v>
                </c:pt>
                <c:pt idx="46">
                  <c:v>6.7228804345986604E-2</c:v>
                </c:pt>
                <c:pt idx="47">
                  <c:v>5.1719760237092599E-2</c:v>
                </c:pt>
                <c:pt idx="48">
                  <c:v>3.8883411260403601E-2</c:v>
                </c:pt>
                <c:pt idx="49">
                  <c:v>4.8309266330734499E-2</c:v>
                </c:pt>
                <c:pt idx="50">
                  <c:v>5.9859105771763503E-2</c:v>
                </c:pt>
                <c:pt idx="51">
                  <c:v>6.3349620373135601E-2</c:v>
                </c:pt>
                <c:pt idx="52">
                  <c:v>6.8402232042163502E-2</c:v>
                </c:pt>
                <c:pt idx="53">
                  <c:v>3.6657697040577503E-2</c:v>
                </c:pt>
                <c:pt idx="54">
                  <c:v>0.10131246461101601</c:v>
                </c:pt>
                <c:pt idx="55">
                  <c:v>6.3764342636543195E-2</c:v>
                </c:pt>
                <c:pt idx="56">
                  <c:v>6.8175102432604801E-2</c:v>
                </c:pt>
                <c:pt idx="57">
                  <c:v>4.3900191717921797E-2</c:v>
                </c:pt>
                <c:pt idx="58">
                  <c:v>7.6243506168642894E-2</c:v>
                </c:pt>
                <c:pt idx="59">
                  <c:v>5.4241512580353299E-2</c:v>
                </c:pt>
                <c:pt idx="60">
                  <c:v>6.3161010593987002E-2</c:v>
                </c:pt>
                <c:pt idx="61">
                  <c:v>0.10214557721301799</c:v>
                </c:pt>
                <c:pt idx="62">
                  <c:v>5.8418430141674499E-2</c:v>
                </c:pt>
                <c:pt idx="63">
                  <c:v>0.111529341545424</c:v>
                </c:pt>
                <c:pt idx="64">
                  <c:v>0.104760368371665</c:v>
                </c:pt>
                <c:pt idx="65">
                  <c:v>8.7013199456333595E-2</c:v>
                </c:pt>
                <c:pt idx="66">
                  <c:v>0.12200834060759801</c:v>
                </c:pt>
                <c:pt idx="67">
                  <c:v>7.2874667316435895E-2</c:v>
                </c:pt>
                <c:pt idx="68">
                  <c:v>5.6132506849522999E-2</c:v>
                </c:pt>
                <c:pt idx="69">
                  <c:v>4.9312654227985503E-2</c:v>
                </c:pt>
                <c:pt idx="70">
                  <c:v>7.1692986210018003E-2</c:v>
                </c:pt>
                <c:pt idx="71">
                  <c:v>9.3194306160301305E-2</c:v>
                </c:pt>
                <c:pt idx="72">
                  <c:v>7.2071468945884107E-2</c:v>
                </c:pt>
                <c:pt idx="73">
                  <c:v>8.7916862939773799E-2</c:v>
                </c:pt>
                <c:pt idx="74">
                  <c:v>8.8379362699869901E-2</c:v>
                </c:pt>
                <c:pt idx="75">
                  <c:v>7.0003450106145004E-2</c:v>
                </c:pt>
                <c:pt idx="76">
                  <c:v>0.106011275105606</c:v>
                </c:pt>
                <c:pt idx="77">
                  <c:v>6.1854970632954198E-2</c:v>
                </c:pt>
                <c:pt idx="78">
                  <c:v>9.4423316617372799E-2</c:v>
                </c:pt>
                <c:pt idx="79">
                  <c:v>4.2120204608822799E-2</c:v>
                </c:pt>
                <c:pt idx="80">
                  <c:v>8.0182111747951895E-2</c:v>
                </c:pt>
                <c:pt idx="81">
                  <c:v>0.104080565712226</c:v>
                </c:pt>
                <c:pt idx="82">
                  <c:v>8.8182779751686396E-2</c:v>
                </c:pt>
                <c:pt idx="83">
                  <c:v>7.6702235984676806E-2</c:v>
                </c:pt>
                <c:pt idx="84">
                  <c:v>6.8418015835054399E-2</c:v>
                </c:pt>
                <c:pt idx="85">
                  <c:v>8.88709441297479E-2</c:v>
                </c:pt>
                <c:pt idx="86">
                  <c:v>9.2488166195391103E-2</c:v>
                </c:pt>
                <c:pt idx="87">
                  <c:v>0.103641778026172</c:v>
                </c:pt>
                <c:pt idx="88">
                  <c:v>5.3075679606521299E-2</c:v>
                </c:pt>
                <c:pt idx="89">
                  <c:v>4.3438005881776799E-2</c:v>
                </c:pt>
                <c:pt idx="90">
                  <c:v>9.6928170833754407E-2</c:v>
                </c:pt>
                <c:pt idx="91">
                  <c:v>9.9858772162794596E-2</c:v>
                </c:pt>
                <c:pt idx="92">
                  <c:v>4.2975651140565299E-2</c:v>
                </c:pt>
                <c:pt idx="93">
                  <c:v>9.7158586273272202E-2</c:v>
                </c:pt>
                <c:pt idx="94">
                  <c:v>5.9366780290916001E-2</c:v>
                </c:pt>
                <c:pt idx="95">
                  <c:v>8.2880401477844007E-2</c:v>
                </c:pt>
                <c:pt idx="96">
                  <c:v>6.7931798627393805E-2</c:v>
                </c:pt>
                <c:pt idx="97">
                  <c:v>3.7340687088146897E-2</c:v>
                </c:pt>
                <c:pt idx="98">
                  <c:v>2.70219273672316E-2</c:v>
                </c:pt>
                <c:pt idx="99">
                  <c:v>5.60296216666391E-2</c:v>
                </c:pt>
                <c:pt idx="100">
                  <c:v>3.5846547103486601E-2</c:v>
                </c:pt>
                <c:pt idx="101">
                  <c:v>3.5733264447356201E-2</c:v>
                </c:pt>
                <c:pt idx="102">
                  <c:v>7.6707336266472706E-2</c:v>
                </c:pt>
                <c:pt idx="103">
                  <c:v>6.5166146987252802E-2</c:v>
                </c:pt>
                <c:pt idx="104">
                  <c:v>8.3107692816892703E-2</c:v>
                </c:pt>
                <c:pt idx="105">
                  <c:v>8.4790444044573102E-2</c:v>
                </c:pt>
                <c:pt idx="106">
                  <c:v>9.4213345910146407E-2</c:v>
                </c:pt>
                <c:pt idx="107">
                  <c:v>5.2467457054719002E-2</c:v>
                </c:pt>
                <c:pt idx="108">
                  <c:v>8.5176854913127695E-2</c:v>
                </c:pt>
                <c:pt idx="109">
                  <c:v>4.2100557771015797E-2</c:v>
                </c:pt>
                <c:pt idx="110">
                  <c:v>6.5688671319521996E-2</c:v>
                </c:pt>
                <c:pt idx="111">
                  <c:v>0.120755919840926</c:v>
                </c:pt>
                <c:pt idx="112">
                  <c:v>0.11939380177457801</c:v>
                </c:pt>
                <c:pt idx="113">
                  <c:v>0.114537101720985</c:v>
                </c:pt>
                <c:pt idx="114">
                  <c:v>0.109692897146</c:v>
                </c:pt>
                <c:pt idx="115">
                  <c:v>9.8714679835509606E-2</c:v>
                </c:pt>
                <c:pt idx="116">
                  <c:v>5.8255351812976398E-2</c:v>
                </c:pt>
                <c:pt idx="117">
                  <c:v>6.7327073675148605E-2</c:v>
                </c:pt>
                <c:pt idx="118">
                  <c:v>3.09255861917484E-2</c:v>
                </c:pt>
                <c:pt idx="119">
                  <c:v>6.3621085954204598E-2</c:v>
                </c:pt>
                <c:pt idx="120">
                  <c:v>0.101464981841088</c:v>
                </c:pt>
                <c:pt idx="121">
                  <c:v>8.8852032436810002E-2</c:v>
                </c:pt>
                <c:pt idx="122">
                  <c:v>0.100460557468472</c:v>
                </c:pt>
                <c:pt idx="123">
                  <c:v>9.9050627065117303E-2</c:v>
                </c:pt>
                <c:pt idx="124">
                  <c:v>8.6497708166866999E-2</c:v>
                </c:pt>
                <c:pt idx="125">
                  <c:v>4.5338786591052498E-2</c:v>
                </c:pt>
                <c:pt idx="126">
                  <c:v>7.5283144577947395E-2</c:v>
                </c:pt>
                <c:pt idx="127">
                  <c:v>7.1755587622376896E-2</c:v>
                </c:pt>
                <c:pt idx="128">
                  <c:v>7.2894534033887903E-2</c:v>
                </c:pt>
                <c:pt idx="129">
                  <c:v>0.107402308989642</c:v>
                </c:pt>
                <c:pt idx="130">
                  <c:v>7.8582181238370796E-2</c:v>
                </c:pt>
                <c:pt idx="131">
                  <c:v>4.3005941043821598E-2</c:v>
                </c:pt>
                <c:pt idx="132">
                  <c:v>5.1835288233441697E-2</c:v>
                </c:pt>
                <c:pt idx="133">
                  <c:v>7.1206537588076796E-2</c:v>
                </c:pt>
                <c:pt idx="134">
                  <c:v>9.0704851251849503E-2</c:v>
                </c:pt>
                <c:pt idx="135">
                  <c:v>7.7318174741502599E-2</c:v>
                </c:pt>
                <c:pt idx="136">
                  <c:v>9.8372857977805303E-2</c:v>
                </c:pt>
                <c:pt idx="137">
                  <c:v>4.2370771870876303E-2</c:v>
                </c:pt>
                <c:pt idx="138">
                  <c:v>6.6627044642278699E-2</c:v>
                </c:pt>
                <c:pt idx="139">
                  <c:v>0.103197573280608</c:v>
                </c:pt>
                <c:pt idx="140">
                  <c:v>8.4675766962252194E-2</c:v>
                </c:pt>
                <c:pt idx="141">
                  <c:v>7.53698160945796E-2</c:v>
                </c:pt>
                <c:pt idx="142">
                  <c:v>0.102381363121823</c:v>
                </c:pt>
                <c:pt idx="143">
                  <c:v>5.6290257887410197E-2</c:v>
                </c:pt>
                <c:pt idx="144">
                  <c:v>4.1762179834932203E-2</c:v>
                </c:pt>
                <c:pt idx="145">
                  <c:v>8.2988856986778298E-2</c:v>
                </c:pt>
                <c:pt idx="146">
                  <c:v>7.0290825176684904E-2</c:v>
                </c:pt>
                <c:pt idx="147">
                  <c:v>7.3729275628759194E-2</c:v>
                </c:pt>
                <c:pt idx="148">
                  <c:v>2.5003720016985E-2</c:v>
                </c:pt>
                <c:pt idx="149">
                  <c:v>2.1922329409884998E-2</c:v>
                </c:pt>
                <c:pt idx="150">
                  <c:v>8.7819420066677201E-2</c:v>
                </c:pt>
                <c:pt idx="151">
                  <c:v>4.5762436140537099E-2</c:v>
                </c:pt>
                <c:pt idx="152">
                  <c:v>6.4762542869442899E-2</c:v>
                </c:pt>
                <c:pt idx="153">
                  <c:v>7.7001538894956006E-2</c:v>
                </c:pt>
                <c:pt idx="154">
                  <c:v>7.6140821193962899E-2</c:v>
                </c:pt>
                <c:pt idx="155">
                  <c:v>0.100340409910291</c:v>
                </c:pt>
                <c:pt idx="156">
                  <c:v>9.9984684364489998E-2</c:v>
                </c:pt>
                <c:pt idx="157">
                  <c:v>7.3888402330993697E-2</c:v>
                </c:pt>
                <c:pt idx="158">
                  <c:v>4.7910212560238599E-2</c:v>
                </c:pt>
                <c:pt idx="159">
                  <c:v>0.113098494280242</c:v>
                </c:pt>
                <c:pt idx="160">
                  <c:v>9.7418431634592406E-2</c:v>
                </c:pt>
                <c:pt idx="161">
                  <c:v>6.8694294449111196E-2</c:v>
                </c:pt>
                <c:pt idx="162">
                  <c:v>8.50994741758197E-2</c:v>
                </c:pt>
                <c:pt idx="163">
                  <c:v>5.4967017041362802E-2</c:v>
                </c:pt>
                <c:pt idx="164">
                  <c:v>5.68532812643254E-2</c:v>
                </c:pt>
                <c:pt idx="165">
                  <c:v>9.47342056642025E-2</c:v>
                </c:pt>
                <c:pt idx="166">
                  <c:v>7.7789042664011696E-2</c:v>
                </c:pt>
                <c:pt idx="167">
                  <c:v>3.2307984897666099E-2</c:v>
                </c:pt>
                <c:pt idx="168">
                  <c:v>8.3037255059705897E-2</c:v>
                </c:pt>
                <c:pt idx="169">
                  <c:v>7.6227043096601693E-2</c:v>
                </c:pt>
                <c:pt idx="170">
                  <c:v>9.5365123231198695E-2</c:v>
                </c:pt>
                <c:pt idx="171">
                  <c:v>4.1985439665643297E-2</c:v>
                </c:pt>
                <c:pt idx="172">
                  <c:v>3.3501593944587599E-2</c:v>
                </c:pt>
                <c:pt idx="173">
                  <c:v>2.9281233032383201E-2</c:v>
                </c:pt>
                <c:pt idx="174">
                  <c:v>3.1105209472454799E-2</c:v>
                </c:pt>
                <c:pt idx="175">
                  <c:v>5.7647096553795699E-2</c:v>
                </c:pt>
                <c:pt idx="176">
                  <c:v>4.2466081235858003E-2</c:v>
                </c:pt>
                <c:pt idx="177">
                  <c:v>3.9462498182116799E-2</c:v>
                </c:pt>
                <c:pt idx="178">
                  <c:v>4.78096955835597E-2</c:v>
                </c:pt>
                <c:pt idx="179">
                  <c:v>7.2555142141825596E-2</c:v>
                </c:pt>
                <c:pt idx="180">
                  <c:v>7.1666755770834006E-2</c:v>
                </c:pt>
                <c:pt idx="181">
                  <c:v>8.3209060973850196E-2</c:v>
                </c:pt>
                <c:pt idx="182">
                  <c:v>8.8693849388351703E-2</c:v>
                </c:pt>
                <c:pt idx="183">
                  <c:v>5.7825039967081097E-2</c:v>
                </c:pt>
                <c:pt idx="184">
                  <c:v>0.10110424692926399</c:v>
                </c:pt>
                <c:pt idx="185">
                  <c:v>0.117121910386437</c:v>
                </c:pt>
                <c:pt idx="186">
                  <c:v>0.120577862713139</c:v>
                </c:pt>
                <c:pt idx="187">
                  <c:v>4.64521932046199E-2</c:v>
                </c:pt>
                <c:pt idx="188">
                  <c:v>8.0443997566828407E-2</c:v>
                </c:pt>
                <c:pt idx="189">
                  <c:v>5.9168957374991199E-2</c:v>
                </c:pt>
                <c:pt idx="190">
                  <c:v>5.12455092062295E-2</c:v>
                </c:pt>
                <c:pt idx="191">
                  <c:v>0.10180916739918799</c:v>
                </c:pt>
                <c:pt idx="192">
                  <c:v>6.0514006468264103E-2</c:v>
                </c:pt>
                <c:pt idx="193">
                  <c:v>7.0586342131065696E-2</c:v>
                </c:pt>
                <c:pt idx="194">
                  <c:v>8.0213199791275697E-2</c:v>
                </c:pt>
                <c:pt idx="195">
                  <c:v>8.9877798410800902E-2</c:v>
                </c:pt>
                <c:pt idx="196">
                  <c:v>4.8730953657438E-2</c:v>
                </c:pt>
                <c:pt idx="197">
                  <c:v>5.7859422643550797E-2</c:v>
                </c:pt>
                <c:pt idx="198">
                  <c:v>7.9360433659299304E-2</c:v>
                </c:pt>
                <c:pt idx="199">
                  <c:v>6.2689284557416597E-2</c:v>
                </c:pt>
                <c:pt idx="200">
                  <c:v>0.113851798998356</c:v>
                </c:pt>
                <c:pt idx="201">
                  <c:v>0.122714855868539</c:v>
                </c:pt>
                <c:pt idx="202">
                  <c:v>0.11038136820898201</c:v>
                </c:pt>
                <c:pt idx="203">
                  <c:v>9.1431199589312201E-2</c:v>
                </c:pt>
                <c:pt idx="204">
                  <c:v>0.110895306559409</c:v>
                </c:pt>
                <c:pt idx="205">
                  <c:v>0.12790375663831599</c:v>
                </c:pt>
                <c:pt idx="206">
                  <c:v>0.12709385945467999</c:v>
                </c:pt>
                <c:pt idx="207">
                  <c:v>9.6085740700383296E-2</c:v>
                </c:pt>
                <c:pt idx="208">
                  <c:v>0.10620598924736301</c:v>
                </c:pt>
                <c:pt idx="209">
                  <c:v>6.2778028352140594E-2</c:v>
                </c:pt>
                <c:pt idx="210">
                  <c:v>0.119825140896547</c:v>
                </c:pt>
                <c:pt idx="211">
                  <c:v>6.8006537996612798E-2</c:v>
                </c:pt>
                <c:pt idx="212">
                  <c:v>6.4953237455085397E-2</c:v>
                </c:pt>
                <c:pt idx="213">
                  <c:v>6.1942529003727799E-2</c:v>
                </c:pt>
                <c:pt idx="214">
                  <c:v>4.06512425192425E-2</c:v>
                </c:pt>
                <c:pt idx="215">
                  <c:v>7.1209544122562696E-2</c:v>
                </c:pt>
                <c:pt idx="216">
                  <c:v>8.0144610752561102E-2</c:v>
                </c:pt>
                <c:pt idx="217">
                  <c:v>0.108999673845803</c:v>
                </c:pt>
                <c:pt idx="218">
                  <c:v>7.7053067356274096E-2</c:v>
                </c:pt>
                <c:pt idx="219">
                  <c:v>3.3124066054810497E-2</c:v>
                </c:pt>
                <c:pt idx="220">
                  <c:v>7.5690780126180301E-2</c:v>
                </c:pt>
                <c:pt idx="221">
                  <c:v>6.5599314355553301E-2</c:v>
                </c:pt>
                <c:pt idx="222">
                  <c:v>5.9170712069586899E-2</c:v>
                </c:pt>
                <c:pt idx="223">
                  <c:v>5.5110251160658701E-2</c:v>
                </c:pt>
                <c:pt idx="224">
                  <c:v>6.8107116504924403E-2</c:v>
                </c:pt>
                <c:pt idx="225">
                  <c:v>9.9894533291562199E-2</c:v>
                </c:pt>
                <c:pt idx="226">
                  <c:v>0.11216252061422501</c:v>
                </c:pt>
                <c:pt idx="227">
                  <c:v>0.115361947328301</c:v>
                </c:pt>
                <c:pt idx="228">
                  <c:v>9.1689854499335505E-2</c:v>
                </c:pt>
                <c:pt idx="229">
                  <c:v>0.110596829088383</c:v>
                </c:pt>
                <c:pt idx="230">
                  <c:v>0.117257335022163</c:v>
                </c:pt>
                <c:pt idx="231">
                  <c:v>0.1013600837963</c:v>
                </c:pt>
                <c:pt idx="232">
                  <c:v>6.2744091129870505E-2</c:v>
                </c:pt>
                <c:pt idx="233">
                  <c:v>9.5895311563357899E-2</c:v>
                </c:pt>
                <c:pt idx="234">
                  <c:v>0.109196570787612</c:v>
                </c:pt>
                <c:pt idx="235">
                  <c:v>9.1418196487068698E-2</c:v>
                </c:pt>
                <c:pt idx="236">
                  <c:v>8.9110575232122097E-2</c:v>
                </c:pt>
                <c:pt idx="237">
                  <c:v>4.44728393888697E-2</c:v>
                </c:pt>
                <c:pt idx="238">
                  <c:v>9.5806912056679502E-2</c:v>
                </c:pt>
                <c:pt idx="239">
                  <c:v>9.8794956572562501E-2</c:v>
                </c:pt>
                <c:pt idx="240">
                  <c:v>5.41021307854615E-2</c:v>
                </c:pt>
                <c:pt idx="241">
                  <c:v>8.1080734278175401E-2</c:v>
                </c:pt>
                <c:pt idx="242">
                  <c:v>0.10074378688378299</c:v>
                </c:pt>
                <c:pt idx="243">
                  <c:v>9.0055377486582794E-2</c:v>
                </c:pt>
                <c:pt idx="244">
                  <c:v>4.7740577880341001E-2</c:v>
                </c:pt>
                <c:pt idx="245">
                  <c:v>7.8688272767625397E-2</c:v>
                </c:pt>
                <c:pt idx="246">
                  <c:v>3.5032593956042003E-2</c:v>
                </c:pt>
                <c:pt idx="247">
                  <c:v>5.5450102729206099E-2</c:v>
                </c:pt>
                <c:pt idx="248">
                  <c:v>8.5868549580789905E-2</c:v>
                </c:pt>
                <c:pt idx="249">
                  <c:v>9.2187170982489602E-2</c:v>
                </c:pt>
                <c:pt idx="250">
                  <c:v>0.119050848807493</c:v>
                </c:pt>
                <c:pt idx="251">
                  <c:v>9.0963277538379794E-2</c:v>
                </c:pt>
                <c:pt idx="252">
                  <c:v>9.8598945905542607E-2</c:v>
                </c:pt>
                <c:pt idx="253">
                  <c:v>8.3270229989342803E-2</c:v>
                </c:pt>
                <c:pt idx="254">
                  <c:v>5.2300712619764697E-2</c:v>
                </c:pt>
                <c:pt idx="255">
                  <c:v>8.4846945946991006E-2</c:v>
                </c:pt>
                <c:pt idx="256">
                  <c:v>0.122116614585949</c:v>
                </c:pt>
                <c:pt idx="257">
                  <c:v>8.0935765061846798E-2</c:v>
                </c:pt>
                <c:pt idx="258">
                  <c:v>6.6985990591093503E-2</c:v>
                </c:pt>
                <c:pt idx="259">
                  <c:v>0.112127533892399</c:v>
                </c:pt>
                <c:pt idx="260">
                  <c:v>6.1443212322803697E-2</c:v>
                </c:pt>
                <c:pt idx="261">
                  <c:v>4.3214930703767002E-2</c:v>
                </c:pt>
                <c:pt idx="262">
                  <c:v>9.4622375281881305E-2</c:v>
                </c:pt>
                <c:pt idx="263">
                  <c:v>0.100473987967283</c:v>
                </c:pt>
                <c:pt idx="264">
                  <c:v>8.1484298970302696E-2</c:v>
                </c:pt>
                <c:pt idx="265">
                  <c:v>9.3833801741503894E-2</c:v>
                </c:pt>
                <c:pt idx="266">
                  <c:v>9.2184784581657103E-2</c:v>
                </c:pt>
                <c:pt idx="267">
                  <c:v>7.8184119015329498E-2</c:v>
                </c:pt>
                <c:pt idx="268">
                  <c:v>9.9444607453246694E-2</c:v>
                </c:pt>
                <c:pt idx="269">
                  <c:v>4.1224243433950702E-2</c:v>
                </c:pt>
                <c:pt idx="270">
                  <c:v>4.6526284288719501E-2</c:v>
                </c:pt>
                <c:pt idx="271">
                  <c:v>7.2989305047111097E-2</c:v>
                </c:pt>
                <c:pt idx="272">
                  <c:v>7.7595573335017098E-2</c:v>
                </c:pt>
                <c:pt idx="273">
                  <c:v>9.4016947542235704E-2</c:v>
                </c:pt>
                <c:pt idx="274">
                  <c:v>9.5820880404376002E-2</c:v>
                </c:pt>
                <c:pt idx="275">
                  <c:v>0.119053337370747</c:v>
                </c:pt>
                <c:pt idx="276">
                  <c:v>5.9804075351417699E-2</c:v>
                </c:pt>
                <c:pt idx="277">
                  <c:v>0.115069264755645</c:v>
                </c:pt>
                <c:pt idx="278">
                  <c:v>0.10427843066802001</c:v>
                </c:pt>
                <c:pt idx="279">
                  <c:v>7.2414974673045293E-2</c:v>
                </c:pt>
                <c:pt idx="280">
                  <c:v>6.6050985604737503E-2</c:v>
                </c:pt>
                <c:pt idx="281">
                  <c:v>0.117407624971249</c:v>
                </c:pt>
                <c:pt idx="282">
                  <c:v>8.9084528623421005E-2</c:v>
                </c:pt>
                <c:pt idx="283">
                  <c:v>6.2175036499536797E-2</c:v>
                </c:pt>
                <c:pt idx="284">
                  <c:v>0.100335788774378</c:v>
                </c:pt>
                <c:pt idx="285">
                  <c:v>7.1567169640835995E-2</c:v>
                </c:pt>
                <c:pt idx="286">
                  <c:v>5.8630237012967101E-2</c:v>
                </c:pt>
                <c:pt idx="287">
                  <c:v>5.6187945944382797E-2</c:v>
                </c:pt>
                <c:pt idx="288">
                  <c:v>6.9981756267783801E-2</c:v>
                </c:pt>
                <c:pt idx="289">
                  <c:v>4.78629045346027E-2</c:v>
                </c:pt>
                <c:pt idx="290">
                  <c:v>7.31782905223336E-2</c:v>
                </c:pt>
                <c:pt idx="291">
                  <c:v>3.0348168698949799E-2</c:v>
                </c:pt>
                <c:pt idx="292">
                  <c:v>2.76946091269369E-2</c:v>
                </c:pt>
                <c:pt idx="293">
                  <c:v>3.2016098089168901E-2</c:v>
                </c:pt>
                <c:pt idx="294">
                  <c:v>5.3387402969266098E-2</c:v>
                </c:pt>
                <c:pt idx="295">
                  <c:v>3.6298448445646198E-2</c:v>
                </c:pt>
                <c:pt idx="296">
                  <c:v>9.4918825017269004E-2</c:v>
                </c:pt>
                <c:pt idx="297">
                  <c:v>8.35156808162206E-2</c:v>
                </c:pt>
                <c:pt idx="298">
                  <c:v>7.3000685679793301E-2</c:v>
                </c:pt>
                <c:pt idx="299">
                  <c:v>5.6919688934202697E-2</c:v>
                </c:pt>
                <c:pt idx="300">
                  <c:v>5.37500205645354E-2</c:v>
                </c:pt>
                <c:pt idx="301">
                  <c:v>5.7375420601072202E-2</c:v>
                </c:pt>
                <c:pt idx="302">
                  <c:v>0.123332854746105</c:v>
                </c:pt>
                <c:pt idx="303">
                  <c:v>7.5488651997225306E-2</c:v>
                </c:pt>
                <c:pt idx="304">
                  <c:v>8.9134336448546098E-2</c:v>
                </c:pt>
                <c:pt idx="305">
                  <c:v>0.13000687121440499</c:v>
                </c:pt>
                <c:pt idx="306">
                  <c:v>0.116766100447492</c:v>
                </c:pt>
                <c:pt idx="307">
                  <c:v>8.6690740331586594E-2</c:v>
                </c:pt>
                <c:pt idx="308">
                  <c:v>5.5410689690711001E-2</c:v>
                </c:pt>
                <c:pt idx="309">
                  <c:v>8.0798564825520905E-2</c:v>
                </c:pt>
                <c:pt idx="310">
                  <c:v>8.6979769106477894E-2</c:v>
                </c:pt>
                <c:pt idx="311">
                  <c:v>0.102294741873503</c:v>
                </c:pt>
                <c:pt idx="312">
                  <c:v>9.2807173499126303E-2</c:v>
                </c:pt>
                <c:pt idx="313">
                  <c:v>8.2499104858300504E-2</c:v>
                </c:pt>
                <c:pt idx="314">
                  <c:v>8.3697220538557104E-2</c:v>
                </c:pt>
                <c:pt idx="315">
                  <c:v>9.4189983364180205E-2</c:v>
                </c:pt>
                <c:pt idx="316">
                  <c:v>3.3018041227217E-2</c:v>
                </c:pt>
                <c:pt idx="317">
                  <c:v>6.23655110860655E-2</c:v>
                </c:pt>
                <c:pt idx="318">
                  <c:v>9.1943072593427905E-2</c:v>
                </c:pt>
                <c:pt idx="319">
                  <c:v>9.8863545781846404E-2</c:v>
                </c:pt>
                <c:pt idx="320">
                  <c:v>5.6662282220687997E-2</c:v>
                </c:pt>
                <c:pt idx="321">
                  <c:v>8.0377079245279398E-2</c:v>
                </c:pt>
                <c:pt idx="322">
                  <c:v>0.13271863352895699</c:v>
                </c:pt>
                <c:pt idx="323">
                  <c:v>0.11656552440896099</c:v>
                </c:pt>
                <c:pt idx="324">
                  <c:v>0.106350560657325</c:v>
                </c:pt>
                <c:pt idx="325">
                  <c:v>8.9341826796066198E-2</c:v>
                </c:pt>
                <c:pt idx="326">
                  <c:v>0.12545859647685501</c:v>
                </c:pt>
                <c:pt idx="327">
                  <c:v>8.7538038858244502E-2</c:v>
                </c:pt>
                <c:pt idx="328">
                  <c:v>6.5067713793632298E-2</c:v>
                </c:pt>
                <c:pt idx="329">
                  <c:v>0.13394624715494799</c:v>
                </c:pt>
                <c:pt idx="330">
                  <c:v>5.2119120024359901E-2</c:v>
                </c:pt>
                <c:pt idx="331">
                  <c:v>6.8266989563993505E-2</c:v>
                </c:pt>
                <c:pt idx="332">
                  <c:v>7.2354042703403704E-2</c:v>
                </c:pt>
                <c:pt idx="333">
                  <c:v>4.5623319811007403E-2</c:v>
                </c:pt>
                <c:pt idx="334">
                  <c:v>0.106081527746265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C9-E548-B7C3-0A7E429EE402}"/>
            </c:ext>
          </c:extLst>
        </c:ser>
        <c:ser>
          <c:idx val="1"/>
          <c:order val="1"/>
          <c:tx>
            <c:strRef>
              <c:f>'VAV-133_comparison'!$C$1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'VAV-133_comparison'!$C$2:$C$336</c:f>
              <c:numCache>
                <c:formatCode>General</c:formatCode>
                <c:ptCount val="335"/>
                <c:pt idx="0">
                  <c:v>6.9101021739369703E-2</c:v>
                </c:pt>
                <c:pt idx="1">
                  <c:v>9.4489122018631605E-2</c:v>
                </c:pt>
                <c:pt idx="2">
                  <c:v>3.9157797481796902E-2</c:v>
                </c:pt>
                <c:pt idx="3">
                  <c:v>4.1762848941570001E-2</c:v>
                </c:pt>
                <c:pt idx="4">
                  <c:v>5.9505463572686899E-2</c:v>
                </c:pt>
                <c:pt idx="5">
                  <c:v>6.4365378944687704E-2</c:v>
                </c:pt>
                <c:pt idx="6">
                  <c:v>6.6406624414321103E-2</c:v>
                </c:pt>
                <c:pt idx="7">
                  <c:v>4.8917579153410301E-2</c:v>
                </c:pt>
                <c:pt idx="8">
                  <c:v>0.12550631559299799</c:v>
                </c:pt>
                <c:pt idx="9">
                  <c:v>0.11710305531854601</c:v>
                </c:pt>
                <c:pt idx="10">
                  <c:v>5.0443721188381897E-2</c:v>
                </c:pt>
                <c:pt idx="11">
                  <c:v>7.3727022211600796E-2</c:v>
                </c:pt>
                <c:pt idx="12">
                  <c:v>0.111270278121385</c:v>
                </c:pt>
                <c:pt idx="13">
                  <c:v>8.9952773516917203E-2</c:v>
                </c:pt>
                <c:pt idx="14">
                  <c:v>0.11818511385007301</c:v>
                </c:pt>
                <c:pt idx="15">
                  <c:v>4.6978963738290899E-2</c:v>
                </c:pt>
                <c:pt idx="16">
                  <c:v>6.0090061199382698E-2</c:v>
                </c:pt>
                <c:pt idx="17">
                  <c:v>0.11818511385007301</c:v>
                </c:pt>
                <c:pt idx="18">
                  <c:v>6.7019050961953805E-2</c:v>
                </c:pt>
                <c:pt idx="19">
                  <c:v>0.104782336193326</c:v>
                </c:pt>
                <c:pt idx="20">
                  <c:v>9.5699130932329193E-2</c:v>
                </c:pt>
                <c:pt idx="21">
                  <c:v>9.01499413930133E-2</c:v>
                </c:pt>
                <c:pt idx="22">
                  <c:v>7.8896546659542294E-2</c:v>
                </c:pt>
                <c:pt idx="23">
                  <c:v>7.9073740425246605E-2</c:v>
                </c:pt>
                <c:pt idx="24">
                  <c:v>7.8778254455779406E-2</c:v>
                </c:pt>
                <c:pt idx="25">
                  <c:v>7.7225699131662204E-2</c:v>
                </c:pt>
                <c:pt idx="26">
                  <c:v>4.49730964208244E-2</c:v>
                </c:pt>
                <c:pt idx="27">
                  <c:v>8.6998483279176697E-2</c:v>
                </c:pt>
                <c:pt idx="28">
                  <c:v>3.7651894677899603E-2</c:v>
                </c:pt>
                <c:pt idx="29">
                  <c:v>4.49730964208244E-2</c:v>
                </c:pt>
                <c:pt idx="30">
                  <c:v>0.12306591501202301</c:v>
                </c:pt>
                <c:pt idx="31">
                  <c:v>0.11447901796754199</c:v>
                </c:pt>
                <c:pt idx="32">
                  <c:v>5.8729637260013699E-2</c:v>
                </c:pt>
                <c:pt idx="33">
                  <c:v>7.6642081955687502E-2</c:v>
                </c:pt>
                <c:pt idx="34">
                  <c:v>7.0783950132362397E-2</c:v>
                </c:pt>
                <c:pt idx="35">
                  <c:v>5.3372438863195398E-2</c:v>
                </c:pt>
                <c:pt idx="36">
                  <c:v>7.2703573408729003E-2</c:v>
                </c:pt>
                <c:pt idx="37">
                  <c:v>0.12550631559299799</c:v>
                </c:pt>
                <c:pt idx="38">
                  <c:v>0.12550631559299799</c:v>
                </c:pt>
                <c:pt idx="39">
                  <c:v>0.11818511385007301</c:v>
                </c:pt>
                <c:pt idx="40">
                  <c:v>4.8829631799515098E-2</c:v>
                </c:pt>
                <c:pt idx="41">
                  <c:v>0.11529833496261099</c:v>
                </c:pt>
                <c:pt idx="42">
                  <c:v>3.7651894677899499E-2</c:v>
                </c:pt>
                <c:pt idx="43">
                  <c:v>4.49730964208244E-2</c:v>
                </c:pt>
                <c:pt idx="44">
                  <c:v>0.10223476345434</c:v>
                </c:pt>
                <c:pt idx="45">
                  <c:v>4.4533656711761301E-2</c:v>
                </c:pt>
                <c:pt idx="46">
                  <c:v>5.9707928555145402E-2</c:v>
                </c:pt>
                <c:pt idx="47">
                  <c:v>4.0542305587941203E-2</c:v>
                </c:pt>
                <c:pt idx="48">
                  <c:v>4.0524050219950203E-2</c:v>
                </c:pt>
                <c:pt idx="49">
                  <c:v>5.0701740613932303E-2</c:v>
                </c:pt>
                <c:pt idx="50">
                  <c:v>6.4246398865802704E-2</c:v>
                </c:pt>
                <c:pt idx="51">
                  <c:v>6.5405899287060906E-2</c:v>
                </c:pt>
                <c:pt idx="52">
                  <c:v>6.8459758267064894E-2</c:v>
                </c:pt>
                <c:pt idx="53">
                  <c:v>4.49730964208244E-2</c:v>
                </c:pt>
                <c:pt idx="54">
                  <c:v>0.11818511385007301</c:v>
                </c:pt>
                <c:pt idx="55">
                  <c:v>7.0412853095706704E-2</c:v>
                </c:pt>
                <c:pt idx="56">
                  <c:v>7.6126322492628698E-2</c:v>
                </c:pt>
                <c:pt idx="57">
                  <c:v>5.7578202373433703E-2</c:v>
                </c:pt>
                <c:pt idx="58">
                  <c:v>9.6998048345209906E-2</c:v>
                </c:pt>
                <c:pt idx="59">
                  <c:v>6.2667895046851496E-2</c:v>
                </c:pt>
                <c:pt idx="60">
                  <c:v>8.0980242869648306E-2</c:v>
                </c:pt>
                <c:pt idx="61">
                  <c:v>0.11818511385007301</c:v>
                </c:pt>
                <c:pt idx="62">
                  <c:v>6.60862905067333E-2</c:v>
                </c:pt>
                <c:pt idx="63">
                  <c:v>0.125149347464483</c:v>
                </c:pt>
                <c:pt idx="64">
                  <c:v>0.108425010625361</c:v>
                </c:pt>
                <c:pt idx="65">
                  <c:v>8.1963741642170296E-2</c:v>
                </c:pt>
                <c:pt idx="66">
                  <c:v>0.11818511385007301</c:v>
                </c:pt>
                <c:pt idx="67">
                  <c:v>5.7001955794612202E-2</c:v>
                </c:pt>
                <c:pt idx="68">
                  <c:v>4.6835716092423402E-2</c:v>
                </c:pt>
                <c:pt idx="69">
                  <c:v>4.2793613241363798E-2</c:v>
                </c:pt>
                <c:pt idx="70">
                  <c:v>6.8589126593165503E-2</c:v>
                </c:pt>
                <c:pt idx="71">
                  <c:v>9.04578640709508E-2</c:v>
                </c:pt>
                <c:pt idx="72">
                  <c:v>6.4252478464933496E-2</c:v>
                </c:pt>
                <c:pt idx="73">
                  <c:v>8.7392511483078902E-2</c:v>
                </c:pt>
                <c:pt idx="74">
                  <c:v>8.1315400961119194E-2</c:v>
                </c:pt>
                <c:pt idx="75">
                  <c:v>6.05913298380059E-2</c:v>
                </c:pt>
                <c:pt idx="76">
                  <c:v>0.106289434673307</c:v>
                </c:pt>
                <c:pt idx="77">
                  <c:v>5.3039774907427097E-2</c:v>
                </c:pt>
                <c:pt idx="78">
                  <c:v>0.107547055834013</c:v>
                </c:pt>
                <c:pt idx="79">
                  <c:v>4.9751694586970097E-2</c:v>
                </c:pt>
                <c:pt idx="80">
                  <c:v>0.104449569226799</c:v>
                </c:pt>
                <c:pt idx="81">
                  <c:v>0.122699892532314</c:v>
                </c:pt>
                <c:pt idx="82">
                  <c:v>0.10446015370728901</c:v>
                </c:pt>
                <c:pt idx="83">
                  <c:v>8.9204809882131406E-2</c:v>
                </c:pt>
                <c:pt idx="84">
                  <c:v>8.78597286863049E-2</c:v>
                </c:pt>
                <c:pt idx="85">
                  <c:v>0.121710124059606</c:v>
                </c:pt>
                <c:pt idx="86">
                  <c:v>0.120701789977817</c:v>
                </c:pt>
                <c:pt idx="87">
                  <c:v>0.117229893589106</c:v>
                </c:pt>
                <c:pt idx="88">
                  <c:v>4.1966060913093697E-2</c:v>
                </c:pt>
                <c:pt idx="89">
                  <c:v>4.49730964208244E-2</c:v>
                </c:pt>
                <c:pt idx="90">
                  <c:v>0.108953318242001</c:v>
                </c:pt>
                <c:pt idx="91">
                  <c:v>9.3680622363921398E-2</c:v>
                </c:pt>
                <c:pt idx="92">
                  <c:v>4.49730964208244E-2</c:v>
                </c:pt>
                <c:pt idx="93">
                  <c:v>9.5863726547147698E-2</c:v>
                </c:pt>
                <c:pt idx="94">
                  <c:v>4.8616861777755101E-2</c:v>
                </c:pt>
                <c:pt idx="95">
                  <c:v>7.7802494739126302E-2</c:v>
                </c:pt>
                <c:pt idx="96">
                  <c:v>5.5227891626624601E-2</c:v>
                </c:pt>
                <c:pt idx="97">
                  <c:v>3.7651894677899603E-2</c:v>
                </c:pt>
                <c:pt idx="98">
                  <c:v>3.9552937013682898E-2</c:v>
                </c:pt>
                <c:pt idx="99">
                  <c:v>4.4676307415749301E-2</c:v>
                </c:pt>
                <c:pt idx="100">
                  <c:v>3.7651894677899603E-2</c:v>
                </c:pt>
                <c:pt idx="101">
                  <c:v>4.4075988403365497E-2</c:v>
                </c:pt>
                <c:pt idx="102">
                  <c:v>8.40630830111979E-2</c:v>
                </c:pt>
                <c:pt idx="103">
                  <c:v>7.7222743610987604E-2</c:v>
                </c:pt>
                <c:pt idx="104">
                  <c:v>0.10421737279074</c:v>
                </c:pt>
                <c:pt idx="105">
                  <c:v>0.11214908432779799</c:v>
                </c:pt>
                <c:pt idx="106">
                  <c:v>0.11818511385007301</c:v>
                </c:pt>
                <c:pt idx="107">
                  <c:v>6.5414484205058507E-2</c:v>
                </c:pt>
                <c:pt idx="108">
                  <c:v>0.111288792055748</c:v>
                </c:pt>
                <c:pt idx="109">
                  <c:v>5.9776239806442498E-2</c:v>
                </c:pt>
                <c:pt idx="110">
                  <c:v>8.8421615278717905E-2</c:v>
                </c:pt>
                <c:pt idx="111">
                  <c:v>0.12550631559299799</c:v>
                </c:pt>
                <c:pt idx="112">
                  <c:v>0.12550631559299799</c:v>
                </c:pt>
                <c:pt idx="113">
                  <c:v>0.124189952086365</c:v>
                </c:pt>
                <c:pt idx="114">
                  <c:v>0.111113663333893</c:v>
                </c:pt>
                <c:pt idx="115">
                  <c:v>8.7057111753691005E-2</c:v>
                </c:pt>
                <c:pt idx="116">
                  <c:v>4.4921838501050602E-2</c:v>
                </c:pt>
                <c:pt idx="117">
                  <c:v>5.96381297860967E-2</c:v>
                </c:pt>
                <c:pt idx="118">
                  <c:v>4.1312495549361998E-2</c:v>
                </c:pt>
                <c:pt idx="119">
                  <c:v>6.0921887528981901E-2</c:v>
                </c:pt>
                <c:pt idx="120">
                  <c:v>0.100045620979337</c:v>
                </c:pt>
                <c:pt idx="121">
                  <c:v>7.0681613375882593E-2</c:v>
                </c:pt>
                <c:pt idx="122">
                  <c:v>8.5384567545961895E-2</c:v>
                </c:pt>
                <c:pt idx="123">
                  <c:v>7.7626779435962301E-2</c:v>
                </c:pt>
                <c:pt idx="124">
                  <c:v>5.7304747093809803E-2</c:v>
                </c:pt>
                <c:pt idx="125">
                  <c:v>4.0092295258874498E-2</c:v>
                </c:pt>
                <c:pt idx="126">
                  <c:v>5.04617351225322E-2</c:v>
                </c:pt>
                <c:pt idx="127">
                  <c:v>5.1462908811582601E-2</c:v>
                </c:pt>
                <c:pt idx="128">
                  <c:v>6.1224703504480102E-2</c:v>
                </c:pt>
                <c:pt idx="129">
                  <c:v>0.104810742402298</c:v>
                </c:pt>
                <c:pt idx="130">
                  <c:v>6.1924581069938603E-2</c:v>
                </c:pt>
                <c:pt idx="131">
                  <c:v>3.7651894677899603E-2</c:v>
                </c:pt>
                <c:pt idx="132">
                  <c:v>4.3553727565930497E-2</c:v>
                </c:pt>
                <c:pt idx="133">
                  <c:v>6.7424889742886601E-2</c:v>
                </c:pt>
                <c:pt idx="134">
                  <c:v>8.3396396754982005E-2</c:v>
                </c:pt>
                <c:pt idx="135">
                  <c:v>6.7644895784602699E-2</c:v>
                </c:pt>
                <c:pt idx="136">
                  <c:v>8.9116299260969895E-2</c:v>
                </c:pt>
                <c:pt idx="137">
                  <c:v>3.9620630953269002E-2</c:v>
                </c:pt>
                <c:pt idx="138">
                  <c:v>5.1624443511448299E-2</c:v>
                </c:pt>
                <c:pt idx="139">
                  <c:v>9.4849949218636695E-2</c:v>
                </c:pt>
                <c:pt idx="140">
                  <c:v>5.6994102026446197E-2</c:v>
                </c:pt>
                <c:pt idx="141">
                  <c:v>5.3205658070797898E-2</c:v>
                </c:pt>
                <c:pt idx="142">
                  <c:v>8.4909125209211705E-2</c:v>
                </c:pt>
                <c:pt idx="143">
                  <c:v>3.7651894677899603E-2</c:v>
                </c:pt>
                <c:pt idx="144">
                  <c:v>4.4279158820931898E-2</c:v>
                </c:pt>
                <c:pt idx="145">
                  <c:v>6.3400213595294505E-2</c:v>
                </c:pt>
                <c:pt idx="146">
                  <c:v>4.6624042800838601E-2</c:v>
                </c:pt>
                <c:pt idx="147">
                  <c:v>5.3947431513441502E-2</c:v>
                </c:pt>
                <c:pt idx="148">
                  <c:v>3.7651894677899499E-2</c:v>
                </c:pt>
                <c:pt idx="149">
                  <c:v>4.4535625735095799E-2</c:v>
                </c:pt>
                <c:pt idx="150">
                  <c:v>6.4061180727853995E-2</c:v>
                </c:pt>
                <c:pt idx="151">
                  <c:v>3.7651894677899603E-2</c:v>
                </c:pt>
                <c:pt idx="152">
                  <c:v>3.9151698114382801E-2</c:v>
                </c:pt>
                <c:pt idx="153">
                  <c:v>4.7612315625645302E-2</c:v>
                </c:pt>
                <c:pt idx="154">
                  <c:v>5.7236335114164802E-2</c:v>
                </c:pt>
                <c:pt idx="155">
                  <c:v>8.6650136607355502E-2</c:v>
                </c:pt>
                <c:pt idx="156">
                  <c:v>8.1043097579372794E-2</c:v>
                </c:pt>
                <c:pt idx="157">
                  <c:v>5.0019154280149802E-2</c:v>
                </c:pt>
                <c:pt idx="158">
                  <c:v>4.49730964208244E-2</c:v>
                </c:pt>
                <c:pt idx="159">
                  <c:v>0.111439784141506</c:v>
                </c:pt>
                <c:pt idx="160">
                  <c:v>7.3689189450548795E-2</c:v>
                </c:pt>
                <c:pt idx="161">
                  <c:v>4.2888747402119301E-2</c:v>
                </c:pt>
                <c:pt idx="162">
                  <c:v>6.1274463511129501E-2</c:v>
                </c:pt>
                <c:pt idx="163">
                  <c:v>3.7651894677899499E-2</c:v>
                </c:pt>
                <c:pt idx="164">
                  <c:v>4.49730964208244E-2</c:v>
                </c:pt>
                <c:pt idx="165">
                  <c:v>8.4515799518971396E-2</c:v>
                </c:pt>
                <c:pt idx="166">
                  <c:v>6.0249396292214798E-2</c:v>
                </c:pt>
                <c:pt idx="167">
                  <c:v>4.4973096420824497E-2</c:v>
                </c:pt>
                <c:pt idx="168">
                  <c:v>6.5130413872311999E-2</c:v>
                </c:pt>
                <c:pt idx="169">
                  <c:v>6.6309833394430404E-2</c:v>
                </c:pt>
                <c:pt idx="170">
                  <c:v>9.37720779574686E-2</c:v>
                </c:pt>
                <c:pt idx="171">
                  <c:v>3.7651894677899499E-2</c:v>
                </c:pt>
                <c:pt idx="172">
                  <c:v>3.7651894677899603E-2</c:v>
                </c:pt>
                <c:pt idx="173">
                  <c:v>3.7651894677899499E-2</c:v>
                </c:pt>
                <c:pt idx="174">
                  <c:v>4.1312495549361998E-2</c:v>
                </c:pt>
                <c:pt idx="175">
                  <c:v>6.1277270646232902E-2</c:v>
                </c:pt>
                <c:pt idx="176">
                  <c:v>4.5704881928200297E-2</c:v>
                </c:pt>
                <c:pt idx="177">
                  <c:v>4.5784906080137799E-2</c:v>
                </c:pt>
                <c:pt idx="178">
                  <c:v>6.2906820841706401E-2</c:v>
                </c:pt>
                <c:pt idx="179">
                  <c:v>9.1437317770044796E-2</c:v>
                </c:pt>
                <c:pt idx="180">
                  <c:v>9.1144212666703306E-2</c:v>
                </c:pt>
                <c:pt idx="181">
                  <c:v>0.107971332750085</c:v>
                </c:pt>
                <c:pt idx="182">
                  <c:v>0.100255778951995</c:v>
                </c:pt>
                <c:pt idx="183">
                  <c:v>5.5893124271828E-2</c:v>
                </c:pt>
                <c:pt idx="184">
                  <c:v>0.115357843939592</c:v>
                </c:pt>
                <c:pt idx="185">
                  <c:v>0.12550631559299799</c:v>
                </c:pt>
                <c:pt idx="186">
                  <c:v>0.11818511385007301</c:v>
                </c:pt>
                <c:pt idx="187">
                  <c:v>4.4973096420824497E-2</c:v>
                </c:pt>
                <c:pt idx="188">
                  <c:v>7.2402990761282399E-2</c:v>
                </c:pt>
                <c:pt idx="189">
                  <c:v>5.2896466830873498E-2</c:v>
                </c:pt>
                <c:pt idx="190">
                  <c:v>5.2967243746704001E-2</c:v>
                </c:pt>
                <c:pt idx="191">
                  <c:v>0.112506191956291</c:v>
                </c:pt>
                <c:pt idx="192">
                  <c:v>4.8693215037750003E-2</c:v>
                </c:pt>
                <c:pt idx="193">
                  <c:v>6.92715072228232E-2</c:v>
                </c:pt>
                <c:pt idx="194">
                  <c:v>8.2101934964284501E-2</c:v>
                </c:pt>
                <c:pt idx="195">
                  <c:v>8.3220590527626495E-2</c:v>
                </c:pt>
                <c:pt idx="196">
                  <c:v>3.9448763635366903E-2</c:v>
                </c:pt>
                <c:pt idx="197">
                  <c:v>5.7461228071718697E-2</c:v>
                </c:pt>
                <c:pt idx="198">
                  <c:v>8.3042827172973302E-2</c:v>
                </c:pt>
                <c:pt idx="199">
                  <c:v>6.5752594633848596E-2</c:v>
                </c:pt>
                <c:pt idx="200">
                  <c:v>0.12550631559299799</c:v>
                </c:pt>
                <c:pt idx="201">
                  <c:v>0.12550631559299799</c:v>
                </c:pt>
                <c:pt idx="202">
                  <c:v>0.120955161998426</c:v>
                </c:pt>
                <c:pt idx="203">
                  <c:v>0.10378442555551499</c:v>
                </c:pt>
                <c:pt idx="204">
                  <c:v>0.12550631559299799</c:v>
                </c:pt>
                <c:pt idx="205">
                  <c:v>0.12550631559299799</c:v>
                </c:pt>
                <c:pt idx="206">
                  <c:v>0.121108194225699</c:v>
                </c:pt>
                <c:pt idx="207">
                  <c:v>9.8370951052545105E-2</c:v>
                </c:pt>
                <c:pt idx="208">
                  <c:v>0.106775004492755</c:v>
                </c:pt>
                <c:pt idx="209">
                  <c:v>4.8366906286373697E-2</c:v>
                </c:pt>
                <c:pt idx="210">
                  <c:v>0.11818511385007301</c:v>
                </c:pt>
                <c:pt idx="211">
                  <c:v>4.98897828774598E-2</c:v>
                </c:pt>
                <c:pt idx="212">
                  <c:v>5.4465854872685897E-2</c:v>
                </c:pt>
                <c:pt idx="213">
                  <c:v>5.1854753844879198E-2</c:v>
                </c:pt>
                <c:pt idx="214">
                  <c:v>4.37917651237947E-2</c:v>
                </c:pt>
                <c:pt idx="215">
                  <c:v>7.0858965108472796E-2</c:v>
                </c:pt>
                <c:pt idx="216">
                  <c:v>7.8052559751474099E-2</c:v>
                </c:pt>
                <c:pt idx="217">
                  <c:v>0.114169844128297</c:v>
                </c:pt>
                <c:pt idx="218">
                  <c:v>6.4792951709665203E-2</c:v>
                </c:pt>
                <c:pt idx="219">
                  <c:v>4.49730964208244E-2</c:v>
                </c:pt>
                <c:pt idx="220">
                  <c:v>7.1468691152042602E-2</c:v>
                </c:pt>
                <c:pt idx="221">
                  <c:v>5.91424331652977E-2</c:v>
                </c:pt>
                <c:pt idx="222">
                  <c:v>5.6490284919479598E-2</c:v>
                </c:pt>
                <c:pt idx="223">
                  <c:v>6.2571832233341396E-2</c:v>
                </c:pt>
                <c:pt idx="224">
                  <c:v>8.4286648117136195E-2</c:v>
                </c:pt>
                <c:pt idx="225">
                  <c:v>0.12550631559299799</c:v>
                </c:pt>
                <c:pt idx="226">
                  <c:v>0.12550631559299799</c:v>
                </c:pt>
                <c:pt idx="227">
                  <c:v>0.12320507045540301</c:v>
                </c:pt>
                <c:pt idx="228">
                  <c:v>0.115245775081211</c:v>
                </c:pt>
                <c:pt idx="229">
                  <c:v>0.12550631559299799</c:v>
                </c:pt>
                <c:pt idx="230">
                  <c:v>0.12550631559299799</c:v>
                </c:pt>
                <c:pt idx="231">
                  <c:v>0.10681929330187</c:v>
                </c:pt>
                <c:pt idx="232">
                  <c:v>5.3289618312914101E-2</c:v>
                </c:pt>
                <c:pt idx="233">
                  <c:v>0.11127292280352</c:v>
                </c:pt>
                <c:pt idx="234">
                  <c:v>0.12130139505202001</c:v>
                </c:pt>
                <c:pt idx="235">
                  <c:v>9.6187267035454896E-2</c:v>
                </c:pt>
                <c:pt idx="236">
                  <c:v>8.8771924733568403E-2</c:v>
                </c:pt>
                <c:pt idx="237">
                  <c:v>4.4973096420824497E-2</c:v>
                </c:pt>
                <c:pt idx="238">
                  <c:v>0.10476505538047599</c:v>
                </c:pt>
                <c:pt idx="239">
                  <c:v>9.28532702277311E-2</c:v>
                </c:pt>
                <c:pt idx="240">
                  <c:v>4.49730964208244E-2</c:v>
                </c:pt>
                <c:pt idx="241">
                  <c:v>8.6183599066456798E-2</c:v>
                </c:pt>
                <c:pt idx="242">
                  <c:v>0.111574754495152</c:v>
                </c:pt>
                <c:pt idx="243">
                  <c:v>8.9662440472016006E-2</c:v>
                </c:pt>
                <c:pt idx="244">
                  <c:v>4.49730964208244E-2</c:v>
                </c:pt>
                <c:pt idx="245">
                  <c:v>8.6109926840312906E-2</c:v>
                </c:pt>
                <c:pt idx="246">
                  <c:v>4.0909227576796603E-2</c:v>
                </c:pt>
                <c:pt idx="247">
                  <c:v>6.9306637660942805E-2</c:v>
                </c:pt>
                <c:pt idx="248">
                  <c:v>0.109563387970304</c:v>
                </c:pt>
                <c:pt idx="249">
                  <c:v>0.11407734542744601</c:v>
                </c:pt>
                <c:pt idx="250">
                  <c:v>0.122072009605264</c:v>
                </c:pt>
                <c:pt idx="251">
                  <c:v>0.108507507181249</c:v>
                </c:pt>
                <c:pt idx="252">
                  <c:v>0.116873768974706</c:v>
                </c:pt>
                <c:pt idx="253">
                  <c:v>8.83513411017883E-2</c:v>
                </c:pt>
                <c:pt idx="254">
                  <c:v>5.3903947458981402E-2</c:v>
                </c:pt>
                <c:pt idx="255">
                  <c:v>9.7872237688257605E-2</c:v>
                </c:pt>
                <c:pt idx="256">
                  <c:v>0.11818511385007301</c:v>
                </c:pt>
                <c:pt idx="257">
                  <c:v>7.0250911934836596E-2</c:v>
                </c:pt>
                <c:pt idx="258">
                  <c:v>6.0867610198235798E-2</c:v>
                </c:pt>
                <c:pt idx="259">
                  <c:v>0.11818511385007301</c:v>
                </c:pt>
                <c:pt idx="260">
                  <c:v>5.4814469296992997E-2</c:v>
                </c:pt>
                <c:pt idx="261">
                  <c:v>4.6448886816914198E-2</c:v>
                </c:pt>
                <c:pt idx="262">
                  <c:v>0.11807077789413301</c:v>
                </c:pt>
                <c:pt idx="263">
                  <c:v>0.110451677699781</c:v>
                </c:pt>
                <c:pt idx="264">
                  <c:v>8.1036054639850197E-2</c:v>
                </c:pt>
                <c:pt idx="265">
                  <c:v>9.4259562350924198E-2</c:v>
                </c:pt>
                <c:pt idx="266">
                  <c:v>9.0083443002303698E-2</c:v>
                </c:pt>
                <c:pt idx="267">
                  <c:v>7.5871648606993705E-2</c:v>
                </c:pt>
                <c:pt idx="268">
                  <c:v>0.104450422024463</c:v>
                </c:pt>
                <c:pt idx="269">
                  <c:v>3.7651894677899499E-2</c:v>
                </c:pt>
                <c:pt idx="270">
                  <c:v>5.3186650175149598E-2</c:v>
                </c:pt>
                <c:pt idx="271">
                  <c:v>9.4864783528088206E-2</c:v>
                </c:pt>
                <c:pt idx="272">
                  <c:v>0.100682980771862</c:v>
                </c:pt>
                <c:pt idx="273">
                  <c:v>0.119635035069086</c:v>
                </c:pt>
                <c:pt idx="274">
                  <c:v>0.114392499561237</c:v>
                </c:pt>
                <c:pt idx="275">
                  <c:v>0.11818511385007301</c:v>
                </c:pt>
                <c:pt idx="276">
                  <c:v>6.6142518928175006E-2</c:v>
                </c:pt>
                <c:pt idx="277">
                  <c:v>0.12550631559299799</c:v>
                </c:pt>
                <c:pt idx="278">
                  <c:v>0.11818511385007301</c:v>
                </c:pt>
                <c:pt idx="279">
                  <c:v>7.6783750420985605E-2</c:v>
                </c:pt>
                <c:pt idx="280">
                  <c:v>6.9750926768691296E-2</c:v>
                </c:pt>
                <c:pt idx="281">
                  <c:v>0.120222256466176</c:v>
                </c:pt>
                <c:pt idx="282">
                  <c:v>7.8820293454992696E-2</c:v>
                </c:pt>
                <c:pt idx="283">
                  <c:v>5.1924619595293299E-2</c:v>
                </c:pt>
                <c:pt idx="284">
                  <c:v>0.107061829144329</c:v>
                </c:pt>
                <c:pt idx="285">
                  <c:v>5.6215630317276097E-2</c:v>
                </c:pt>
                <c:pt idx="286">
                  <c:v>5.0312619663001303E-2</c:v>
                </c:pt>
                <c:pt idx="287">
                  <c:v>5.3710990379956601E-2</c:v>
                </c:pt>
                <c:pt idx="288">
                  <c:v>6.0669976929517498E-2</c:v>
                </c:pt>
                <c:pt idx="289">
                  <c:v>4.3845180811282802E-2</c:v>
                </c:pt>
                <c:pt idx="290">
                  <c:v>6.3652010571473905E-2</c:v>
                </c:pt>
                <c:pt idx="291">
                  <c:v>3.7651894677899603E-2</c:v>
                </c:pt>
                <c:pt idx="292">
                  <c:v>3.7651894677899499E-2</c:v>
                </c:pt>
                <c:pt idx="293">
                  <c:v>3.7651894677899603E-2</c:v>
                </c:pt>
                <c:pt idx="294">
                  <c:v>3.7731819507331898E-2</c:v>
                </c:pt>
                <c:pt idx="295">
                  <c:v>4.4973096420824497E-2</c:v>
                </c:pt>
                <c:pt idx="296">
                  <c:v>7.9672010619595904E-2</c:v>
                </c:pt>
                <c:pt idx="297">
                  <c:v>6.2483016791326201E-2</c:v>
                </c:pt>
                <c:pt idx="298">
                  <c:v>5.0696233450758403E-2</c:v>
                </c:pt>
                <c:pt idx="299">
                  <c:v>3.7955557917874298E-2</c:v>
                </c:pt>
                <c:pt idx="300">
                  <c:v>3.7651894677899499E-2</c:v>
                </c:pt>
                <c:pt idx="301">
                  <c:v>4.5970045422496199E-2</c:v>
                </c:pt>
                <c:pt idx="302">
                  <c:v>0.11818511385007301</c:v>
                </c:pt>
                <c:pt idx="303">
                  <c:v>4.73542242558639E-2</c:v>
                </c:pt>
                <c:pt idx="304">
                  <c:v>7.01800283887625E-2</c:v>
                </c:pt>
                <c:pt idx="305">
                  <c:v>0.123575624855864</c:v>
                </c:pt>
                <c:pt idx="306">
                  <c:v>0.102175700405492</c:v>
                </c:pt>
                <c:pt idx="307">
                  <c:v>6.01689569168435E-2</c:v>
                </c:pt>
                <c:pt idx="308">
                  <c:v>4.4077947734281399E-2</c:v>
                </c:pt>
                <c:pt idx="309">
                  <c:v>6.7637385170281603E-2</c:v>
                </c:pt>
                <c:pt idx="310">
                  <c:v>7.9525633140678703E-2</c:v>
                </c:pt>
                <c:pt idx="311">
                  <c:v>9.1848073543651002E-2</c:v>
                </c:pt>
                <c:pt idx="312">
                  <c:v>7.2458226015812796E-2</c:v>
                </c:pt>
                <c:pt idx="313">
                  <c:v>6.0065549486756298E-2</c:v>
                </c:pt>
                <c:pt idx="314">
                  <c:v>6.6358054455504994E-2</c:v>
                </c:pt>
                <c:pt idx="315">
                  <c:v>7.6398516971510705E-2</c:v>
                </c:pt>
                <c:pt idx="316">
                  <c:v>3.7651894677899499E-2</c:v>
                </c:pt>
                <c:pt idx="317">
                  <c:v>4.4973096420824497E-2</c:v>
                </c:pt>
                <c:pt idx="318">
                  <c:v>6.9049439658997999E-2</c:v>
                </c:pt>
                <c:pt idx="319">
                  <c:v>7.2617138978585599E-2</c:v>
                </c:pt>
                <c:pt idx="320">
                  <c:v>3.94569073119794E-2</c:v>
                </c:pt>
                <c:pt idx="321">
                  <c:v>5.9862244182051098E-2</c:v>
                </c:pt>
                <c:pt idx="322">
                  <c:v>0.122569338486617</c:v>
                </c:pt>
                <c:pt idx="323">
                  <c:v>0.10409628661446101</c:v>
                </c:pt>
                <c:pt idx="324">
                  <c:v>8.8726324187568997E-2</c:v>
                </c:pt>
                <c:pt idx="325">
                  <c:v>7.3530256041690403E-2</c:v>
                </c:pt>
                <c:pt idx="326">
                  <c:v>0.11818511385007301</c:v>
                </c:pt>
                <c:pt idx="327">
                  <c:v>6.4970463763856706E-2</c:v>
                </c:pt>
                <c:pt idx="328">
                  <c:v>4.7190866531143301E-2</c:v>
                </c:pt>
                <c:pt idx="329">
                  <c:v>0.11818511385007301</c:v>
                </c:pt>
                <c:pt idx="330">
                  <c:v>4.0627882412356701E-2</c:v>
                </c:pt>
                <c:pt idx="331">
                  <c:v>5.7127492729318198E-2</c:v>
                </c:pt>
                <c:pt idx="332">
                  <c:v>6.1157493635764497E-2</c:v>
                </c:pt>
                <c:pt idx="333">
                  <c:v>4.49730964208244E-2</c:v>
                </c:pt>
                <c:pt idx="334">
                  <c:v>0.107942237586204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C9-E548-B7C3-0A7E429EE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68879"/>
        <c:axId val="2032641103"/>
      </c:lineChart>
      <c:catAx>
        <c:axId val="203286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41103"/>
        <c:crosses val="autoZero"/>
        <c:auto val="1"/>
        <c:lblAlgn val="ctr"/>
        <c:lblOffset val="100"/>
        <c:noMultiLvlLbl val="0"/>
      </c:catAx>
      <c:valAx>
        <c:axId val="203264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6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136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'VAV-136_comparison'!$B$1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'VAV-136_comparison'!$B$2:$B$336</c:f>
              <c:numCache>
                <c:formatCode>General</c:formatCode>
                <c:ptCount val="335"/>
                <c:pt idx="0">
                  <c:v>4.8458869473337801E-2</c:v>
                </c:pt>
                <c:pt idx="1">
                  <c:v>3.0395383532389301E-2</c:v>
                </c:pt>
                <c:pt idx="2">
                  <c:v>2.9115711647288801E-2</c:v>
                </c:pt>
                <c:pt idx="3">
                  <c:v>3.24603047198367E-2</c:v>
                </c:pt>
                <c:pt idx="4">
                  <c:v>3.3361156666203699E-2</c:v>
                </c:pt>
                <c:pt idx="5">
                  <c:v>3.36852762152237E-2</c:v>
                </c:pt>
                <c:pt idx="6">
                  <c:v>4.4939759187149E-2</c:v>
                </c:pt>
                <c:pt idx="7">
                  <c:v>4.9940871465637797E-2</c:v>
                </c:pt>
                <c:pt idx="8">
                  <c:v>4.4180169974692998E-2</c:v>
                </c:pt>
                <c:pt idx="9">
                  <c:v>6.7491753025255702E-2</c:v>
                </c:pt>
                <c:pt idx="10">
                  <c:v>5.4600376354567999E-2</c:v>
                </c:pt>
                <c:pt idx="11">
                  <c:v>7.1328199505788503E-2</c:v>
                </c:pt>
                <c:pt idx="12">
                  <c:v>8.7521976635042506E-2</c:v>
                </c:pt>
                <c:pt idx="13">
                  <c:v>7.9440671593992596E-2</c:v>
                </c:pt>
                <c:pt idx="14">
                  <c:v>7.7918979091741503E-2</c:v>
                </c:pt>
                <c:pt idx="15">
                  <c:v>8.0145615385904201E-2</c:v>
                </c:pt>
                <c:pt idx="16">
                  <c:v>9.5927095208209801E-2</c:v>
                </c:pt>
                <c:pt idx="17">
                  <c:v>9.2453367952943205E-2</c:v>
                </c:pt>
                <c:pt idx="18">
                  <c:v>9.4729493618718102E-2</c:v>
                </c:pt>
                <c:pt idx="19">
                  <c:v>8.6030547447148303E-2</c:v>
                </c:pt>
                <c:pt idx="20">
                  <c:v>8.2554837149978397E-2</c:v>
                </c:pt>
                <c:pt idx="21">
                  <c:v>8.0806315498690606E-2</c:v>
                </c:pt>
                <c:pt idx="22">
                  <c:v>6.0740963358195198E-2</c:v>
                </c:pt>
                <c:pt idx="23">
                  <c:v>5.75021473319852E-2</c:v>
                </c:pt>
                <c:pt idx="24">
                  <c:v>5.64685215304511E-2</c:v>
                </c:pt>
                <c:pt idx="25">
                  <c:v>4.3896099104853703E-2</c:v>
                </c:pt>
                <c:pt idx="26">
                  <c:v>4.3702077645831297E-2</c:v>
                </c:pt>
                <c:pt idx="27">
                  <c:v>5.3035716170013E-2</c:v>
                </c:pt>
                <c:pt idx="28">
                  <c:v>3.5350218308622602E-2</c:v>
                </c:pt>
                <c:pt idx="29">
                  <c:v>3.3818147023684901E-2</c:v>
                </c:pt>
                <c:pt idx="30">
                  <c:v>4.3452450415658699E-2</c:v>
                </c:pt>
                <c:pt idx="31">
                  <c:v>5.5672111851401598E-2</c:v>
                </c:pt>
                <c:pt idx="32">
                  <c:v>6.5854529895712999E-2</c:v>
                </c:pt>
                <c:pt idx="33">
                  <c:v>5.4330949671944802E-2</c:v>
                </c:pt>
                <c:pt idx="34">
                  <c:v>5.4696079393910302E-2</c:v>
                </c:pt>
                <c:pt idx="35">
                  <c:v>5.4157520990013301E-2</c:v>
                </c:pt>
                <c:pt idx="36">
                  <c:v>6.1729752138747797E-2</c:v>
                </c:pt>
                <c:pt idx="37">
                  <c:v>7.5667455752362306E-2</c:v>
                </c:pt>
                <c:pt idx="38">
                  <c:v>8.6077594298808999E-2</c:v>
                </c:pt>
                <c:pt idx="39">
                  <c:v>8.1619734177768605E-2</c:v>
                </c:pt>
                <c:pt idx="40">
                  <c:v>8.7069713486246397E-2</c:v>
                </c:pt>
                <c:pt idx="41">
                  <c:v>7.6347326520745204E-2</c:v>
                </c:pt>
                <c:pt idx="42">
                  <c:v>5.4450463602710802E-2</c:v>
                </c:pt>
                <c:pt idx="43">
                  <c:v>4.1930458436213097E-2</c:v>
                </c:pt>
                <c:pt idx="44">
                  <c:v>4.4674486020233099E-2</c:v>
                </c:pt>
                <c:pt idx="45">
                  <c:v>3.7856665616202899E-2</c:v>
                </c:pt>
                <c:pt idx="46">
                  <c:v>4.4707477468583501E-2</c:v>
                </c:pt>
                <c:pt idx="47">
                  <c:v>4.6066880716238601E-2</c:v>
                </c:pt>
                <c:pt idx="48">
                  <c:v>4.8200328181426499E-2</c:v>
                </c:pt>
                <c:pt idx="49">
                  <c:v>4.2499832483132202E-2</c:v>
                </c:pt>
                <c:pt idx="50">
                  <c:v>3.1030480785384201E-2</c:v>
                </c:pt>
                <c:pt idx="51">
                  <c:v>3.3736348702072497E-2</c:v>
                </c:pt>
                <c:pt idx="52">
                  <c:v>1.8923628893422299E-2</c:v>
                </c:pt>
                <c:pt idx="53">
                  <c:v>2.36255184961289E-2</c:v>
                </c:pt>
                <c:pt idx="54">
                  <c:v>2.75571045003703E-2</c:v>
                </c:pt>
                <c:pt idx="55">
                  <c:v>3.31587562111023E-2</c:v>
                </c:pt>
                <c:pt idx="56">
                  <c:v>3.8440381996359602E-2</c:v>
                </c:pt>
                <c:pt idx="57">
                  <c:v>4.9486997387194302E-2</c:v>
                </c:pt>
                <c:pt idx="58">
                  <c:v>5.5581801303243202E-2</c:v>
                </c:pt>
                <c:pt idx="59">
                  <c:v>6.1831530719915102E-2</c:v>
                </c:pt>
                <c:pt idx="60">
                  <c:v>7.7855095719244094E-2</c:v>
                </c:pt>
                <c:pt idx="61">
                  <c:v>6.9815567402548101E-2</c:v>
                </c:pt>
                <c:pt idx="62">
                  <c:v>7.7187329089423704E-2</c:v>
                </c:pt>
                <c:pt idx="63">
                  <c:v>8.0604255278794806E-2</c:v>
                </c:pt>
                <c:pt idx="64">
                  <c:v>6.9947039733306404E-2</c:v>
                </c:pt>
                <c:pt idx="65">
                  <c:v>8.2609782605686397E-2</c:v>
                </c:pt>
                <c:pt idx="66">
                  <c:v>7.2917111377197905E-2</c:v>
                </c:pt>
                <c:pt idx="67">
                  <c:v>6.5659986789471395E-2</c:v>
                </c:pt>
                <c:pt idx="68">
                  <c:v>5.7373392835301497E-2</c:v>
                </c:pt>
                <c:pt idx="69">
                  <c:v>7.0753548393037394E-2</c:v>
                </c:pt>
                <c:pt idx="70">
                  <c:v>5.8158021472574498E-2</c:v>
                </c:pt>
                <c:pt idx="71">
                  <c:v>7.0281070720410496E-2</c:v>
                </c:pt>
                <c:pt idx="72">
                  <c:v>5.4520274625112997E-2</c:v>
                </c:pt>
                <c:pt idx="73">
                  <c:v>6.2198757828464402E-2</c:v>
                </c:pt>
                <c:pt idx="74">
                  <c:v>6.4998146267275195E-2</c:v>
                </c:pt>
                <c:pt idx="75">
                  <c:v>5.9867467808511099E-2</c:v>
                </c:pt>
                <c:pt idx="76">
                  <c:v>4.1590725876161902E-2</c:v>
                </c:pt>
                <c:pt idx="77">
                  <c:v>4.51192030623511E-2</c:v>
                </c:pt>
                <c:pt idx="78">
                  <c:v>3.8447170325060002E-2</c:v>
                </c:pt>
                <c:pt idx="79">
                  <c:v>4.9553269096519102E-2</c:v>
                </c:pt>
                <c:pt idx="80">
                  <c:v>6.3344487021866999E-2</c:v>
                </c:pt>
                <c:pt idx="81">
                  <c:v>6.9646467122218295E-2</c:v>
                </c:pt>
                <c:pt idx="82">
                  <c:v>6.5972278433269499E-2</c:v>
                </c:pt>
                <c:pt idx="83">
                  <c:v>6.1408462104881802E-2</c:v>
                </c:pt>
                <c:pt idx="84">
                  <c:v>6.5341410789252694E-2</c:v>
                </c:pt>
                <c:pt idx="85">
                  <c:v>6.5263415336755198E-2</c:v>
                </c:pt>
                <c:pt idx="86">
                  <c:v>6.9648563541893305E-2</c:v>
                </c:pt>
                <c:pt idx="87">
                  <c:v>6.1927173289793302E-2</c:v>
                </c:pt>
                <c:pt idx="88">
                  <c:v>7.3130438470526193E-2</c:v>
                </c:pt>
                <c:pt idx="89">
                  <c:v>5.6316286048926197E-2</c:v>
                </c:pt>
                <c:pt idx="90">
                  <c:v>6.1715313192129397E-2</c:v>
                </c:pt>
                <c:pt idx="91">
                  <c:v>6.6595794226736005E-2</c:v>
                </c:pt>
                <c:pt idx="92">
                  <c:v>6.2775820550605099E-2</c:v>
                </c:pt>
                <c:pt idx="93">
                  <c:v>5.80109035182707E-2</c:v>
                </c:pt>
                <c:pt idx="94">
                  <c:v>3.8659340839258399E-2</c:v>
                </c:pt>
                <c:pt idx="95">
                  <c:v>5.4658986318441301E-2</c:v>
                </c:pt>
                <c:pt idx="96">
                  <c:v>4.4470191700913902E-2</c:v>
                </c:pt>
                <c:pt idx="97">
                  <c:v>5.1435669914738497E-2</c:v>
                </c:pt>
                <c:pt idx="98">
                  <c:v>4.3860372513971499E-2</c:v>
                </c:pt>
                <c:pt idx="99">
                  <c:v>2.82012674466455E-2</c:v>
                </c:pt>
                <c:pt idx="100">
                  <c:v>2.47974134095378E-2</c:v>
                </c:pt>
                <c:pt idx="101">
                  <c:v>3.8067682678869799E-2</c:v>
                </c:pt>
                <c:pt idx="102">
                  <c:v>3.8804481750271298E-2</c:v>
                </c:pt>
                <c:pt idx="103">
                  <c:v>4.45680781240319E-2</c:v>
                </c:pt>
                <c:pt idx="104">
                  <c:v>4.03991217338883E-2</c:v>
                </c:pt>
                <c:pt idx="105">
                  <c:v>5.8566147227769899E-2</c:v>
                </c:pt>
                <c:pt idx="106">
                  <c:v>6.2687769706401497E-2</c:v>
                </c:pt>
                <c:pt idx="107">
                  <c:v>5.9142785865605903E-2</c:v>
                </c:pt>
                <c:pt idx="108">
                  <c:v>6.9534540740219197E-2</c:v>
                </c:pt>
                <c:pt idx="109">
                  <c:v>7.0272112023723896E-2</c:v>
                </c:pt>
                <c:pt idx="110">
                  <c:v>6.5588689012971504E-2</c:v>
                </c:pt>
                <c:pt idx="111">
                  <c:v>5.5246722617801503E-2</c:v>
                </c:pt>
                <c:pt idx="112">
                  <c:v>6.3831897807463497E-2</c:v>
                </c:pt>
                <c:pt idx="113">
                  <c:v>7.60977956947331E-2</c:v>
                </c:pt>
                <c:pt idx="114">
                  <c:v>7.4074757989925993E-2</c:v>
                </c:pt>
                <c:pt idx="115">
                  <c:v>7.3109670751751898E-2</c:v>
                </c:pt>
                <c:pt idx="116">
                  <c:v>6.8066679544194403E-2</c:v>
                </c:pt>
                <c:pt idx="117">
                  <c:v>5.4367807740380303E-2</c:v>
                </c:pt>
                <c:pt idx="118">
                  <c:v>5.4332652465422702E-2</c:v>
                </c:pt>
                <c:pt idx="119">
                  <c:v>4.1906352934725E-2</c:v>
                </c:pt>
                <c:pt idx="120">
                  <c:v>5.2286542822915498E-2</c:v>
                </c:pt>
                <c:pt idx="121">
                  <c:v>4.5883634148651403E-2</c:v>
                </c:pt>
                <c:pt idx="122">
                  <c:v>5.8144187420626603E-2</c:v>
                </c:pt>
                <c:pt idx="123">
                  <c:v>4.6687525137329502E-2</c:v>
                </c:pt>
                <c:pt idx="124">
                  <c:v>4.0450652458965002E-2</c:v>
                </c:pt>
                <c:pt idx="125">
                  <c:v>5.1107693166626798E-2</c:v>
                </c:pt>
                <c:pt idx="126">
                  <c:v>5.7140999733983899E-2</c:v>
                </c:pt>
                <c:pt idx="127">
                  <c:v>4.1366600619444999E-2</c:v>
                </c:pt>
                <c:pt idx="128">
                  <c:v>4.8136155248456103E-2</c:v>
                </c:pt>
                <c:pt idx="129">
                  <c:v>5.0599197277253399E-2</c:v>
                </c:pt>
                <c:pt idx="130">
                  <c:v>4.94491468822904E-2</c:v>
                </c:pt>
                <c:pt idx="131">
                  <c:v>6.9245876086928296E-2</c:v>
                </c:pt>
                <c:pt idx="132">
                  <c:v>7.4994959557685301E-2</c:v>
                </c:pt>
                <c:pt idx="133">
                  <c:v>7.4722132650874101E-2</c:v>
                </c:pt>
                <c:pt idx="134">
                  <c:v>6.7049243630453795E-2</c:v>
                </c:pt>
                <c:pt idx="135">
                  <c:v>7.0462371055923304E-2</c:v>
                </c:pt>
                <c:pt idx="136">
                  <c:v>7.0878450041132995E-2</c:v>
                </c:pt>
                <c:pt idx="137">
                  <c:v>6.5580256510489807E-2</c:v>
                </c:pt>
                <c:pt idx="138">
                  <c:v>7.6992057750698603E-2</c:v>
                </c:pt>
                <c:pt idx="139">
                  <c:v>7.1213928670728496E-2</c:v>
                </c:pt>
                <c:pt idx="140">
                  <c:v>6.2849725115870198E-2</c:v>
                </c:pt>
                <c:pt idx="141">
                  <c:v>5.7894849141919599E-2</c:v>
                </c:pt>
                <c:pt idx="142">
                  <c:v>5.9817279025268302E-2</c:v>
                </c:pt>
                <c:pt idx="143">
                  <c:v>3.7493839454031799E-2</c:v>
                </c:pt>
                <c:pt idx="144">
                  <c:v>4.5731194781742299E-2</c:v>
                </c:pt>
                <c:pt idx="145">
                  <c:v>3.7019827943554101E-2</c:v>
                </c:pt>
                <c:pt idx="146">
                  <c:v>4.2657782735146497E-2</c:v>
                </c:pt>
                <c:pt idx="147">
                  <c:v>4.7107883318650901E-2</c:v>
                </c:pt>
                <c:pt idx="148">
                  <c:v>3.3888715728281199E-2</c:v>
                </c:pt>
                <c:pt idx="149">
                  <c:v>2.8037237972233699E-2</c:v>
                </c:pt>
                <c:pt idx="150">
                  <c:v>5.6202878851734597E-2</c:v>
                </c:pt>
                <c:pt idx="151">
                  <c:v>6.0240873029425601E-2</c:v>
                </c:pt>
                <c:pt idx="152">
                  <c:v>5.6148730545861697E-2</c:v>
                </c:pt>
                <c:pt idx="153">
                  <c:v>7.0071188613354402E-2</c:v>
                </c:pt>
                <c:pt idx="154">
                  <c:v>6.2699282310069201E-2</c:v>
                </c:pt>
                <c:pt idx="155">
                  <c:v>6.3224228919707498E-2</c:v>
                </c:pt>
                <c:pt idx="156">
                  <c:v>7.5561580490800195E-2</c:v>
                </c:pt>
                <c:pt idx="157">
                  <c:v>7.3803244650302802E-2</c:v>
                </c:pt>
                <c:pt idx="158">
                  <c:v>7.9289243952985297E-2</c:v>
                </c:pt>
                <c:pt idx="159">
                  <c:v>7.8712599009963705E-2</c:v>
                </c:pt>
                <c:pt idx="160">
                  <c:v>8.2471847826397798E-2</c:v>
                </c:pt>
                <c:pt idx="161">
                  <c:v>7.8230942388574906E-2</c:v>
                </c:pt>
                <c:pt idx="162">
                  <c:v>6.0985610285285298E-2</c:v>
                </c:pt>
                <c:pt idx="163">
                  <c:v>6.4930649209330504E-2</c:v>
                </c:pt>
                <c:pt idx="164">
                  <c:v>5.9547243300158099E-2</c:v>
                </c:pt>
                <c:pt idx="165">
                  <c:v>6.5854574896467594E-2</c:v>
                </c:pt>
                <c:pt idx="166">
                  <c:v>4.0521778169842301E-2</c:v>
                </c:pt>
                <c:pt idx="167">
                  <c:v>4.3750165106283198E-2</c:v>
                </c:pt>
                <c:pt idx="168">
                  <c:v>3.8844868962357698E-2</c:v>
                </c:pt>
                <c:pt idx="169">
                  <c:v>3.9293791981782102E-2</c:v>
                </c:pt>
                <c:pt idx="170">
                  <c:v>3.5126016793244598E-2</c:v>
                </c:pt>
                <c:pt idx="171">
                  <c:v>2.4204413862752398E-2</c:v>
                </c:pt>
                <c:pt idx="172">
                  <c:v>3.7653847755798497E-2</c:v>
                </c:pt>
                <c:pt idx="173">
                  <c:v>2.98237525190496E-2</c:v>
                </c:pt>
                <c:pt idx="174">
                  <c:v>3.6071330624090701E-2</c:v>
                </c:pt>
                <c:pt idx="175">
                  <c:v>4.8466607288924102E-2</c:v>
                </c:pt>
                <c:pt idx="176">
                  <c:v>4.7223478250186898E-2</c:v>
                </c:pt>
                <c:pt idx="177">
                  <c:v>6.6285035950810298E-2</c:v>
                </c:pt>
                <c:pt idx="178">
                  <c:v>7.1002683768895902E-2</c:v>
                </c:pt>
                <c:pt idx="179">
                  <c:v>6.2210571023023797E-2</c:v>
                </c:pt>
                <c:pt idx="180">
                  <c:v>6.9793623156072501E-2</c:v>
                </c:pt>
                <c:pt idx="181">
                  <c:v>7.4493903339336406E-2</c:v>
                </c:pt>
                <c:pt idx="182">
                  <c:v>6.6113087691088104E-2</c:v>
                </c:pt>
                <c:pt idx="183">
                  <c:v>7.5895511347728498E-2</c:v>
                </c:pt>
                <c:pt idx="184">
                  <c:v>8.5628181096381997E-2</c:v>
                </c:pt>
                <c:pt idx="185">
                  <c:v>7.4622580592035997E-2</c:v>
                </c:pt>
                <c:pt idx="186">
                  <c:v>7.3110005126946098E-2</c:v>
                </c:pt>
                <c:pt idx="187">
                  <c:v>8.31974319834487E-2</c:v>
                </c:pt>
                <c:pt idx="188">
                  <c:v>6.4472197903386902E-2</c:v>
                </c:pt>
                <c:pt idx="189">
                  <c:v>4.8146887914608798E-2</c:v>
                </c:pt>
                <c:pt idx="190">
                  <c:v>3.5958760294676401E-2</c:v>
                </c:pt>
                <c:pt idx="191">
                  <c:v>4.9898520551484797E-2</c:v>
                </c:pt>
                <c:pt idx="192">
                  <c:v>4.0251634620211099E-2</c:v>
                </c:pt>
                <c:pt idx="193">
                  <c:v>3.1775604749150303E-2</c:v>
                </c:pt>
                <c:pt idx="194">
                  <c:v>3.7022276136064201E-2</c:v>
                </c:pt>
                <c:pt idx="195">
                  <c:v>3.91786048024532E-2</c:v>
                </c:pt>
                <c:pt idx="196">
                  <c:v>4.0454510364785902E-2</c:v>
                </c:pt>
                <c:pt idx="197">
                  <c:v>3.2555648133036998E-2</c:v>
                </c:pt>
                <c:pt idx="198">
                  <c:v>4.62392238833901E-2</c:v>
                </c:pt>
                <c:pt idx="199">
                  <c:v>5.2417427337927203E-2</c:v>
                </c:pt>
                <c:pt idx="200">
                  <c:v>6.9250554957126204E-2</c:v>
                </c:pt>
                <c:pt idx="201">
                  <c:v>7.9292000631358106E-2</c:v>
                </c:pt>
                <c:pt idx="202">
                  <c:v>8.7197534675119301E-2</c:v>
                </c:pt>
                <c:pt idx="203">
                  <c:v>7.44083174043558E-2</c:v>
                </c:pt>
                <c:pt idx="204">
                  <c:v>7.4634905482787603E-2</c:v>
                </c:pt>
                <c:pt idx="205">
                  <c:v>8.0916020807572694E-2</c:v>
                </c:pt>
                <c:pt idx="206">
                  <c:v>7.9914584756288806E-2</c:v>
                </c:pt>
                <c:pt idx="207">
                  <c:v>8.6192407787208797E-2</c:v>
                </c:pt>
                <c:pt idx="208">
                  <c:v>0.100660073094661</c:v>
                </c:pt>
                <c:pt idx="209">
                  <c:v>9.0263270505400894E-2</c:v>
                </c:pt>
                <c:pt idx="210">
                  <c:v>9.4422509132011306E-2</c:v>
                </c:pt>
                <c:pt idx="211">
                  <c:v>8.7162671073522602E-2</c:v>
                </c:pt>
                <c:pt idx="212">
                  <c:v>6.9126084129992299E-2</c:v>
                </c:pt>
                <c:pt idx="213">
                  <c:v>6.7656618501612503E-2</c:v>
                </c:pt>
                <c:pt idx="214">
                  <c:v>7.4171383710930294E-2</c:v>
                </c:pt>
                <c:pt idx="215">
                  <c:v>6.68628891378652E-2</c:v>
                </c:pt>
                <c:pt idx="216">
                  <c:v>6.5648688483705794E-2</c:v>
                </c:pt>
                <c:pt idx="217">
                  <c:v>6.9055280847128003E-2</c:v>
                </c:pt>
                <c:pt idx="218">
                  <c:v>4.7648748280561197E-2</c:v>
                </c:pt>
                <c:pt idx="219">
                  <c:v>4.7979437818887798E-2</c:v>
                </c:pt>
                <c:pt idx="220">
                  <c:v>5.3122810293372402E-2</c:v>
                </c:pt>
                <c:pt idx="221">
                  <c:v>4.1774332392793698E-2</c:v>
                </c:pt>
                <c:pt idx="222">
                  <c:v>5.21219328576338E-2</c:v>
                </c:pt>
                <c:pt idx="223">
                  <c:v>6.8360532107211797E-2</c:v>
                </c:pt>
                <c:pt idx="224">
                  <c:v>6.21411780262962E-2</c:v>
                </c:pt>
                <c:pt idx="225">
                  <c:v>7.5267073512117505E-2</c:v>
                </c:pt>
                <c:pt idx="226">
                  <c:v>7.5732937208980097E-2</c:v>
                </c:pt>
                <c:pt idx="227">
                  <c:v>7.8846252525075405E-2</c:v>
                </c:pt>
                <c:pt idx="228">
                  <c:v>9.3005240146461998E-2</c:v>
                </c:pt>
                <c:pt idx="229">
                  <c:v>8.7167695487878699E-2</c:v>
                </c:pt>
                <c:pt idx="230">
                  <c:v>7.9455398004073294E-2</c:v>
                </c:pt>
                <c:pt idx="231">
                  <c:v>8.0182624949700701E-2</c:v>
                </c:pt>
                <c:pt idx="232">
                  <c:v>8.8521844108179606E-2</c:v>
                </c:pt>
                <c:pt idx="233">
                  <c:v>9.6375484314703594E-2</c:v>
                </c:pt>
                <c:pt idx="234">
                  <c:v>8.3847790212840306E-2</c:v>
                </c:pt>
                <c:pt idx="235">
                  <c:v>6.8207301433578796E-2</c:v>
                </c:pt>
                <c:pt idx="236">
                  <c:v>6.2045591589833297E-2</c:v>
                </c:pt>
                <c:pt idx="237">
                  <c:v>7.29082703916034E-2</c:v>
                </c:pt>
                <c:pt idx="238">
                  <c:v>5.9210219481152099E-2</c:v>
                </c:pt>
                <c:pt idx="239">
                  <c:v>6.9197772632396903E-2</c:v>
                </c:pt>
                <c:pt idx="240">
                  <c:v>4.9083129985692801E-2</c:v>
                </c:pt>
                <c:pt idx="241">
                  <c:v>5.7927779200112897E-2</c:v>
                </c:pt>
                <c:pt idx="242">
                  <c:v>5.6894404963700601E-2</c:v>
                </c:pt>
                <c:pt idx="243">
                  <c:v>4.92590591309056E-2</c:v>
                </c:pt>
                <c:pt idx="244">
                  <c:v>3.2302766979756301E-2</c:v>
                </c:pt>
                <c:pt idx="245">
                  <c:v>4.63305216521872E-2</c:v>
                </c:pt>
                <c:pt idx="246">
                  <c:v>4.4806464851949002E-2</c:v>
                </c:pt>
                <c:pt idx="247">
                  <c:v>6.4066549008789705E-2</c:v>
                </c:pt>
                <c:pt idx="248">
                  <c:v>6.8604835253586696E-2</c:v>
                </c:pt>
                <c:pt idx="249">
                  <c:v>6.4850216369006397E-2</c:v>
                </c:pt>
                <c:pt idx="250">
                  <c:v>7.7684941346986794E-2</c:v>
                </c:pt>
                <c:pt idx="251">
                  <c:v>7.4479909178582299E-2</c:v>
                </c:pt>
                <c:pt idx="252">
                  <c:v>7.5515891191155607E-2</c:v>
                </c:pt>
                <c:pt idx="253">
                  <c:v>9.2773704743830496E-2</c:v>
                </c:pt>
                <c:pt idx="254">
                  <c:v>9.9201235699980295E-2</c:v>
                </c:pt>
                <c:pt idx="255">
                  <c:v>9.4702111610505693E-2</c:v>
                </c:pt>
                <c:pt idx="256">
                  <c:v>9.9647894957368796E-2</c:v>
                </c:pt>
                <c:pt idx="257">
                  <c:v>9.3085611422126402E-2</c:v>
                </c:pt>
                <c:pt idx="258">
                  <c:v>8.5476376462484099E-2</c:v>
                </c:pt>
                <c:pt idx="259">
                  <c:v>7.9303730436284803E-2</c:v>
                </c:pt>
                <c:pt idx="260">
                  <c:v>5.86621147743972E-2</c:v>
                </c:pt>
                <c:pt idx="261">
                  <c:v>4.4874479599325702E-2</c:v>
                </c:pt>
                <c:pt idx="262">
                  <c:v>4.2437205407435702E-2</c:v>
                </c:pt>
                <c:pt idx="263">
                  <c:v>3.90349595321293E-2</c:v>
                </c:pt>
                <c:pt idx="264">
                  <c:v>4.0510937147100003E-2</c:v>
                </c:pt>
                <c:pt idx="265">
                  <c:v>4.9620222695389203E-2</c:v>
                </c:pt>
                <c:pt idx="266">
                  <c:v>3.2662208160707397E-2</c:v>
                </c:pt>
                <c:pt idx="267">
                  <c:v>3.0822550477703398E-2</c:v>
                </c:pt>
                <c:pt idx="268">
                  <c:v>4.1470021420560603E-2</c:v>
                </c:pt>
                <c:pt idx="269">
                  <c:v>2.96948947791577E-2</c:v>
                </c:pt>
                <c:pt idx="270">
                  <c:v>4.7917077053752602E-2</c:v>
                </c:pt>
                <c:pt idx="271">
                  <c:v>6.1110675481290899E-2</c:v>
                </c:pt>
                <c:pt idx="272">
                  <c:v>5.7183205105491797E-2</c:v>
                </c:pt>
                <c:pt idx="273">
                  <c:v>6.4939868102607295E-2</c:v>
                </c:pt>
                <c:pt idx="274">
                  <c:v>7.2710590653149595E-2</c:v>
                </c:pt>
                <c:pt idx="275">
                  <c:v>8.4117264294371302E-2</c:v>
                </c:pt>
                <c:pt idx="276">
                  <c:v>0.102521583305702</c:v>
                </c:pt>
                <c:pt idx="277">
                  <c:v>0.10804481753880001</c:v>
                </c:pt>
                <c:pt idx="278">
                  <c:v>0.10367309662889899</c:v>
                </c:pt>
                <c:pt idx="279">
                  <c:v>9.5935106347420002E-2</c:v>
                </c:pt>
                <c:pt idx="280">
                  <c:v>9.6307024736312294E-2</c:v>
                </c:pt>
                <c:pt idx="281">
                  <c:v>9.01409170733911E-2</c:v>
                </c:pt>
                <c:pt idx="282">
                  <c:v>8.5923332712627296E-2</c:v>
                </c:pt>
                <c:pt idx="283">
                  <c:v>7.1239114285961996E-2</c:v>
                </c:pt>
                <c:pt idx="284">
                  <c:v>7.0027551807633495E-2</c:v>
                </c:pt>
                <c:pt idx="285">
                  <c:v>6.9483813577231102E-2</c:v>
                </c:pt>
                <c:pt idx="286">
                  <c:v>4.9972133073666401E-2</c:v>
                </c:pt>
                <c:pt idx="287">
                  <c:v>6.3477263647591806E-2</c:v>
                </c:pt>
                <c:pt idx="288">
                  <c:v>5.1958378292372299E-2</c:v>
                </c:pt>
                <c:pt idx="289">
                  <c:v>5.7691366094932001E-2</c:v>
                </c:pt>
                <c:pt idx="290">
                  <c:v>4.5818005475238698E-2</c:v>
                </c:pt>
                <c:pt idx="291">
                  <c:v>3.4145770036244499E-2</c:v>
                </c:pt>
                <c:pt idx="292">
                  <c:v>4.0998370222892197E-2</c:v>
                </c:pt>
                <c:pt idx="293">
                  <c:v>5.3087666686572998E-2</c:v>
                </c:pt>
                <c:pt idx="294">
                  <c:v>5.3732231285329897E-2</c:v>
                </c:pt>
                <c:pt idx="295">
                  <c:v>5.8589718159177698E-2</c:v>
                </c:pt>
                <c:pt idx="296">
                  <c:v>8.1913595871380904E-2</c:v>
                </c:pt>
                <c:pt idx="297">
                  <c:v>8.2889484164964902E-2</c:v>
                </c:pt>
                <c:pt idx="298">
                  <c:v>9.1771336666697206E-2</c:v>
                </c:pt>
                <c:pt idx="299">
                  <c:v>8.4153268472355394E-2</c:v>
                </c:pt>
                <c:pt idx="300">
                  <c:v>8.1405575246928305E-2</c:v>
                </c:pt>
                <c:pt idx="301">
                  <c:v>8.9844459625007506E-2</c:v>
                </c:pt>
                <c:pt idx="302">
                  <c:v>9.6686437225869004E-2</c:v>
                </c:pt>
                <c:pt idx="303">
                  <c:v>0.10504549726375501</c:v>
                </c:pt>
                <c:pt idx="304">
                  <c:v>0.11156428794977501</c:v>
                </c:pt>
                <c:pt idx="305">
                  <c:v>9.6444706770836094E-2</c:v>
                </c:pt>
                <c:pt idx="306">
                  <c:v>9.1231031440352897E-2</c:v>
                </c:pt>
                <c:pt idx="307">
                  <c:v>8.5913933857375099E-2</c:v>
                </c:pt>
                <c:pt idx="308">
                  <c:v>6.9337875383621003E-2</c:v>
                </c:pt>
                <c:pt idx="309">
                  <c:v>6.1748367454217898E-2</c:v>
                </c:pt>
                <c:pt idx="310">
                  <c:v>6.0775345101845298E-2</c:v>
                </c:pt>
                <c:pt idx="311">
                  <c:v>4.3609968920694402E-2</c:v>
                </c:pt>
                <c:pt idx="312">
                  <c:v>5.0797101845611099E-2</c:v>
                </c:pt>
                <c:pt idx="313">
                  <c:v>4.25366235602435E-2</c:v>
                </c:pt>
                <c:pt idx="314">
                  <c:v>6.3103437080830105E-2</c:v>
                </c:pt>
                <c:pt idx="315">
                  <c:v>4.2017531216644401E-2</c:v>
                </c:pt>
                <c:pt idx="316">
                  <c:v>6.3434373371088801E-2</c:v>
                </c:pt>
                <c:pt idx="317">
                  <c:v>6.1873607152456697E-2</c:v>
                </c:pt>
                <c:pt idx="318">
                  <c:v>5.6240458832921197E-2</c:v>
                </c:pt>
                <c:pt idx="319">
                  <c:v>8.7666532170626796E-2</c:v>
                </c:pt>
                <c:pt idx="320">
                  <c:v>9.2550313769290293E-2</c:v>
                </c:pt>
                <c:pt idx="321">
                  <c:v>8.3680472963251498E-2</c:v>
                </c:pt>
                <c:pt idx="322">
                  <c:v>8.1631321708194204E-2</c:v>
                </c:pt>
                <c:pt idx="323">
                  <c:v>9.3224693601970804E-2</c:v>
                </c:pt>
                <c:pt idx="324">
                  <c:v>0.11026244153569</c:v>
                </c:pt>
                <c:pt idx="325">
                  <c:v>0.106644227930422</c:v>
                </c:pt>
                <c:pt idx="326">
                  <c:v>9.8091477497629503E-2</c:v>
                </c:pt>
                <c:pt idx="327">
                  <c:v>0.113940811902974</c:v>
                </c:pt>
                <c:pt idx="328">
                  <c:v>0.11197176456466799</c:v>
                </c:pt>
                <c:pt idx="329">
                  <c:v>0.104701584631904</c:v>
                </c:pt>
                <c:pt idx="330">
                  <c:v>0.101131020936145</c:v>
                </c:pt>
                <c:pt idx="331">
                  <c:v>7.2403516934183995E-2</c:v>
                </c:pt>
                <c:pt idx="332">
                  <c:v>7.0905870756166597E-2</c:v>
                </c:pt>
                <c:pt idx="333">
                  <c:v>8.1226430854348303E-2</c:v>
                </c:pt>
                <c:pt idx="334">
                  <c:v>7.6835079677901694E-2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8-7746-9D6A-D257A38FB866}"/>
            </c:ext>
          </c:extLst>
        </c:ser>
        <c:ser>
          <c:idx val="1"/>
          <c:order val="1"/>
          <c:tx>
            <c:strRef>
              <c:f>'VAV-136_comparison'!$C$1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'VAV-136_comparison'!$C$2:$C$336</c:f>
              <c:numCache>
                <c:formatCode>General</c:formatCode>
                <c:ptCount val="335"/>
                <c:pt idx="0">
                  <c:v>4.6956673620405502E-2</c:v>
                </c:pt>
                <c:pt idx="1">
                  <c:v>4.6956673620405502E-2</c:v>
                </c:pt>
                <c:pt idx="2">
                  <c:v>4.6956673620405502E-2</c:v>
                </c:pt>
                <c:pt idx="3">
                  <c:v>4.6956673620405502E-2</c:v>
                </c:pt>
                <c:pt idx="4">
                  <c:v>4.6956673620405502E-2</c:v>
                </c:pt>
                <c:pt idx="5">
                  <c:v>4.6956673620405502E-2</c:v>
                </c:pt>
                <c:pt idx="6">
                  <c:v>4.6956673620405502E-2</c:v>
                </c:pt>
                <c:pt idx="7">
                  <c:v>4.6956673620405502E-2</c:v>
                </c:pt>
                <c:pt idx="8">
                  <c:v>4.7211443909564298E-2</c:v>
                </c:pt>
                <c:pt idx="9">
                  <c:v>5.3486519285777599E-2</c:v>
                </c:pt>
                <c:pt idx="10">
                  <c:v>4.6956673620405502E-2</c:v>
                </c:pt>
                <c:pt idx="11">
                  <c:v>5.1674339192075702E-2</c:v>
                </c:pt>
                <c:pt idx="12">
                  <c:v>8.7222310672504896E-2</c:v>
                </c:pt>
                <c:pt idx="13">
                  <c:v>7.6898859049802704E-2</c:v>
                </c:pt>
                <c:pt idx="14">
                  <c:v>9.9295444705500405E-2</c:v>
                </c:pt>
                <c:pt idx="15">
                  <c:v>9.90753041306313E-2</c:v>
                </c:pt>
                <c:pt idx="16">
                  <c:v>0.15432030045826001</c:v>
                </c:pt>
                <c:pt idx="17">
                  <c:v>0.13758880610114199</c:v>
                </c:pt>
                <c:pt idx="18">
                  <c:v>0.139447725834524</c:v>
                </c:pt>
                <c:pt idx="19">
                  <c:v>8.1979961882518396E-2</c:v>
                </c:pt>
                <c:pt idx="20">
                  <c:v>6.1312980208715201E-2</c:v>
                </c:pt>
                <c:pt idx="21">
                  <c:v>6.7076923073178002E-2</c:v>
                </c:pt>
                <c:pt idx="22">
                  <c:v>4.6956673620405502E-2</c:v>
                </c:pt>
                <c:pt idx="23">
                  <c:v>4.6956673620405502E-2</c:v>
                </c:pt>
                <c:pt idx="24">
                  <c:v>4.6956673620405502E-2</c:v>
                </c:pt>
                <c:pt idx="25">
                  <c:v>4.6956673620405502E-2</c:v>
                </c:pt>
                <c:pt idx="26">
                  <c:v>4.6956673620405502E-2</c:v>
                </c:pt>
                <c:pt idx="27">
                  <c:v>4.6956673620405502E-2</c:v>
                </c:pt>
                <c:pt idx="28">
                  <c:v>4.6956673620405502E-2</c:v>
                </c:pt>
                <c:pt idx="29">
                  <c:v>4.6956673620405502E-2</c:v>
                </c:pt>
                <c:pt idx="30">
                  <c:v>4.6956673620405502E-2</c:v>
                </c:pt>
                <c:pt idx="31">
                  <c:v>4.7892900347990999E-2</c:v>
                </c:pt>
                <c:pt idx="32">
                  <c:v>5.78652422324301E-2</c:v>
                </c:pt>
                <c:pt idx="33">
                  <c:v>4.6956673620405502E-2</c:v>
                </c:pt>
                <c:pt idx="34">
                  <c:v>4.6956673620405502E-2</c:v>
                </c:pt>
                <c:pt idx="35">
                  <c:v>4.6956673620405502E-2</c:v>
                </c:pt>
                <c:pt idx="36">
                  <c:v>4.8965400557628602E-2</c:v>
                </c:pt>
                <c:pt idx="37">
                  <c:v>8.0613672836100006E-2</c:v>
                </c:pt>
                <c:pt idx="38">
                  <c:v>0.14330479603044899</c:v>
                </c:pt>
                <c:pt idx="39">
                  <c:v>0.138794353288794</c:v>
                </c:pt>
                <c:pt idx="40">
                  <c:v>0.15502861033149401</c:v>
                </c:pt>
                <c:pt idx="41">
                  <c:v>0.135203285891107</c:v>
                </c:pt>
                <c:pt idx="42">
                  <c:v>7.5089109473969504E-2</c:v>
                </c:pt>
                <c:pt idx="43">
                  <c:v>4.7622082806571202E-2</c:v>
                </c:pt>
                <c:pt idx="44">
                  <c:v>4.6956673620405502E-2</c:v>
                </c:pt>
                <c:pt idx="45">
                  <c:v>4.6956673620405502E-2</c:v>
                </c:pt>
                <c:pt idx="46">
                  <c:v>4.6956673620405502E-2</c:v>
                </c:pt>
                <c:pt idx="47">
                  <c:v>4.6956673620405502E-2</c:v>
                </c:pt>
                <c:pt idx="48">
                  <c:v>4.6956673620405502E-2</c:v>
                </c:pt>
                <c:pt idx="49">
                  <c:v>4.6956673620405502E-2</c:v>
                </c:pt>
                <c:pt idx="50">
                  <c:v>4.6956673620405502E-2</c:v>
                </c:pt>
                <c:pt idx="51">
                  <c:v>4.6956673620405502E-2</c:v>
                </c:pt>
                <c:pt idx="52">
                  <c:v>4.6956673620405502E-2</c:v>
                </c:pt>
                <c:pt idx="53">
                  <c:v>4.6956673620405502E-2</c:v>
                </c:pt>
                <c:pt idx="54">
                  <c:v>4.6956673620405502E-2</c:v>
                </c:pt>
                <c:pt idx="55">
                  <c:v>4.6956673620405502E-2</c:v>
                </c:pt>
                <c:pt idx="56">
                  <c:v>4.6956673620405502E-2</c:v>
                </c:pt>
                <c:pt idx="57">
                  <c:v>4.6956673620405502E-2</c:v>
                </c:pt>
                <c:pt idx="58">
                  <c:v>4.6956673620405502E-2</c:v>
                </c:pt>
                <c:pt idx="59">
                  <c:v>5.0323112265054898E-2</c:v>
                </c:pt>
                <c:pt idx="60">
                  <c:v>7.7411392368848003E-2</c:v>
                </c:pt>
                <c:pt idx="61">
                  <c:v>6.69987335324152E-2</c:v>
                </c:pt>
                <c:pt idx="62">
                  <c:v>8.7739798344959499E-2</c:v>
                </c:pt>
                <c:pt idx="63">
                  <c:v>0.12745942002087901</c:v>
                </c:pt>
                <c:pt idx="64">
                  <c:v>7.6498983835052395E-2</c:v>
                </c:pt>
                <c:pt idx="65">
                  <c:v>0.10629808538628201</c:v>
                </c:pt>
                <c:pt idx="66">
                  <c:v>7.6796540786292902E-2</c:v>
                </c:pt>
                <c:pt idx="67">
                  <c:v>5.6081169969649597E-2</c:v>
                </c:pt>
                <c:pt idx="68">
                  <c:v>4.8016043394940498E-2</c:v>
                </c:pt>
                <c:pt idx="69">
                  <c:v>4.9795738655301403E-2</c:v>
                </c:pt>
                <c:pt idx="70">
                  <c:v>4.6956673620405502E-2</c:v>
                </c:pt>
                <c:pt idx="71">
                  <c:v>4.6956673620405502E-2</c:v>
                </c:pt>
                <c:pt idx="72">
                  <c:v>4.6956673620405502E-2</c:v>
                </c:pt>
                <c:pt idx="73">
                  <c:v>4.6956673620405502E-2</c:v>
                </c:pt>
                <c:pt idx="74">
                  <c:v>4.6956673620405502E-2</c:v>
                </c:pt>
                <c:pt idx="75">
                  <c:v>4.6956673620405502E-2</c:v>
                </c:pt>
                <c:pt idx="76">
                  <c:v>4.6956673620405502E-2</c:v>
                </c:pt>
                <c:pt idx="77">
                  <c:v>4.6956673620405502E-2</c:v>
                </c:pt>
                <c:pt idx="78">
                  <c:v>4.6956673620405502E-2</c:v>
                </c:pt>
                <c:pt idx="79">
                  <c:v>4.7377923823401502E-2</c:v>
                </c:pt>
                <c:pt idx="80">
                  <c:v>5.5969820428353703E-2</c:v>
                </c:pt>
                <c:pt idx="81">
                  <c:v>6.6968504347014499E-2</c:v>
                </c:pt>
                <c:pt idx="82">
                  <c:v>6.4899436460843798E-2</c:v>
                </c:pt>
                <c:pt idx="83">
                  <c:v>5.4652897440163398E-2</c:v>
                </c:pt>
                <c:pt idx="84">
                  <c:v>7.0093575604965805E-2</c:v>
                </c:pt>
                <c:pt idx="85">
                  <c:v>6.7122713729604003E-2</c:v>
                </c:pt>
                <c:pt idx="86">
                  <c:v>8.7446377094207703E-2</c:v>
                </c:pt>
                <c:pt idx="87">
                  <c:v>5.1197144709890702E-2</c:v>
                </c:pt>
                <c:pt idx="88">
                  <c:v>7.33374997833902E-2</c:v>
                </c:pt>
                <c:pt idx="89">
                  <c:v>4.6956673620405502E-2</c:v>
                </c:pt>
                <c:pt idx="90">
                  <c:v>4.6956673620405502E-2</c:v>
                </c:pt>
                <c:pt idx="91">
                  <c:v>4.6956673620405502E-2</c:v>
                </c:pt>
                <c:pt idx="92">
                  <c:v>4.6956673620405502E-2</c:v>
                </c:pt>
                <c:pt idx="93">
                  <c:v>4.6956673620405502E-2</c:v>
                </c:pt>
                <c:pt idx="94">
                  <c:v>4.6956673620405502E-2</c:v>
                </c:pt>
                <c:pt idx="95">
                  <c:v>4.6956673620405502E-2</c:v>
                </c:pt>
                <c:pt idx="96">
                  <c:v>4.6956673620405502E-2</c:v>
                </c:pt>
                <c:pt idx="97">
                  <c:v>4.6956673620405502E-2</c:v>
                </c:pt>
                <c:pt idx="98">
                  <c:v>4.6956673620405502E-2</c:v>
                </c:pt>
                <c:pt idx="99">
                  <c:v>4.6956673620405502E-2</c:v>
                </c:pt>
                <c:pt idx="100">
                  <c:v>4.6956673620405502E-2</c:v>
                </c:pt>
                <c:pt idx="101">
                  <c:v>4.6956673620405502E-2</c:v>
                </c:pt>
                <c:pt idx="102">
                  <c:v>4.6956673620405502E-2</c:v>
                </c:pt>
                <c:pt idx="103">
                  <c:v>4.6956673620405502E-2</c:v>
                </c:pt>
                <c:pt idx="104">
                  <c:v>4.6956673620405502E-2</c:v>
                </c:pt>
                <c:pt idx="105">
                  <c:v>4.6956673620405502E-2</c:v>
                </c:pt>
                <c:pt idx="106">
                  <c:v>4.7785387624633399E-2</c:v>
                </c:pt>
                <c:pt idx="107">
                  <c:v>4.8123544250734403E-2</c:v>
                </c:pt>
                <c:pt idx="108">
                  <c:v>6.4114607950787494E-2</c:v>
                </c:pt>
                <c:pt idx="109">
                  <c:v>7.1675378299887404E-2</c:v>
                </c:pt>
                <c:pt idx="110">
                  <c:v>9.2862324563620896E-2</c:v>
                </c:pt>
                <c:pt idx="111">
                  <c:v>8.0424551043186895E-2</c:v>
                </c:pt>
                <c:pt idx="112">
                  <c:v>0.10480461083609501</c:v>
                </c:pt>
                <c:pt idx="113">
                  <c:v>0.13923700243461401</c:v>
                </c:pt>
                <c:pt idx="114">
                  <c:v>8.0091420615765505E-2</c:v>
                </c:pt>
                <c:pt idx="115">
                  <c:v>5.65878793356141E-2</c:v>
                </c:pt>
                <c:pt idx="116">
                  <c:v>4.7688652966801297E-2</c:v>
                </c:pt>
                <c:pt idx="117">
                  <c:v>4.6956673620405502E-2</c:v>
                </c:pt>
                <c:pt idx="118">
                  <c:v>4.6956673620405502E-2</c:v>
                </c:pt>
                <c:pt idx="119">
                  <c:v>4.6956673620405502E-2</c:v>
                </c:pt>
                <c:pt idx="120">
                  <c:v>4.6956673620405502E-2</c:v>
                </c:pt>
                <c:pt idx="121">
                  <c:v>4.6956673620405502E-2</c:v>
                </c:pt>
                <c:pt idx="122">
                  <c:v>4.6956673620405502E-2</c:v>
                </c:pt>
                <c:pt idx="123">
                  <c:v>4.6956673620405502E-2</c:v>
                </c:pt>
                <c:pt idx="124">
                  <c:v>4.6956673620405502E-2</c:v>
                </c:pt>
                <c:pt idx="125">
                  <c:v>4.6956673620405502E-2</c:v>
                </c:pt>
                <c:pt idx="126">
                  <c:v>4.6956673620405502E-2</c:v>
                </c:pt>
                <c:pt idx="127">
                  <c:v>4.6956673620405502E-2</c:v>
                </c:pt>
                <c:pt idx="128">
                  <c:v>4.6956673620405502E-2</c:v>
                </c:pt>
                <c:pt idx="129">
                  <c:v>4.6956673620405502E-2</c:v>
                </c:pt>
                <c:pt idx="130">
                  <c:v>4.6956673620405502E-2</c:v>
                </c:pt>
                <c:pt idx="131">
                  <c:v>4.70273801746392E-2</c:v>
                </c:pt>
                <c:pt idx="132">
                  <c:v>5.4411174517942099E-2</c:v>
                </c:pt>
                <c:pt idx="133">
                  <c:v>6.7574641110116296E-2</c:v>
                </c:pt>
                <c:pt idx="134">
                  <c:v>7.0748164888655804E-2</c:v>
                </c:pt>
                <c:pt idx="135">
                  <c:v>9.46279828320781E-2</c:v>
                </c:pt>
                <c:pt idx="136">
                  <c:v>0.115362651722226</c:v>
                </c:pt>
                <c:pt idx="137">
                  <c:v>8.4873041797348697E-2</c:v>
                </c:pt>
                <c:pt idx="138">
                  <c:v>7.7930133220002501E-2</c:v>
                </c:pt>
                <c:pt idx="139">
                  <c:v>5.1826424564672798E-2</c:v>
                </c:pt>
                <c:pt idx="140">
                  <c:v>4.6956673620405502E-2</c:v>
                </c:pt>
                <c:pt idx="141">
                  <c:v>4.6956673620405502E-2</c:v>
                </c:pt>
                <c:pt idx="142">
                  <c:v>4.6956673620405502E-2</c:v>
                </c:pt>
                <c:pt idx="143">
                  <c:v>4.6956673620405502E-2</c:v>
                </c:pt>
                <c:pt idx="144">
                  <c:v>4.6956673620405502E-2</c:v>
                </c:pt>
                <c:pt idx="145">
                  <c:v>4.6956673620405502E-2</c:v>
                </c:pt>
                <c:pt idx="146">
                  <c:v>4.6956673620405502E-2</c:v>
                </c:pt>
                <c:pt idx="147">
                  <c:v>4.6956673620405502E-2</c:v>
                </c:pt>
                <c:pt idx="148">
                  <c:v>4.6956673620405502E-2</c:v>
                </c:pt>
                <c:pt idx="149">
                  <c:v>4.6956673620405502E-2</c:v>
                </c:pt>
                <c:pt idx="150">
                  <c:v>4.6956673620405502E-2</c:v>
                </c:pt>
                <c:pt idx="151">
                  <c:v>4.6956673620405502E-2</c:v>
                </c:pt>
                <c:pt idx="152">
                  <c:v>4.6956673620405502E-2</c:v>
                </c:pt>
                <c:pt idx="153">
                  <c:v>4.6956673620405502E-2</c:v>
                </c:pt>
                <c:pt idx="154">
                  <c:v>4.6956673620405502E-2</c:v>
                </c:pt>
                <c:pt idx="155">
                  <c:v>4.6956673620405502E-2</c:v>
                </c:pt>
                <c:pt idx="156">
                  <c:v>4.7143373185622298E-2</c:v>
                </c:pt>
                <c:pt idx="157">
                  <c:v>5.7568876491914597E-2</c:v>
                </c:pt>
                <c:pt idx="158">
                  <c:v>9.2872283676689399E-2</c:v>
                </c:pt>
                <c:pt idx="159">
                  <c:v>0.103160114994929</c:v>
                </c:pt>
                <c:pt idx="160">
                  <c:v>0.11784117316532799</c:v>
                </c:pt>
                <c:pt idx="161">
                  <c:v>0.11739138592548599</c:v>
                </c:pt>
                <c:pt idx="162">
                  <c:v>4.6956673620405502E-2</c:v>
                </c:pt>
                <c:pt idx="163">
                  <c:v>4.6956673620405502E-2</c:v>
                </c:pt>
                <c:pt idx="164">
                  <c:v>4.6956673620405502E-2</c:v>
                </c:pt>
                <c:pt idx="165">
                  <c:v>4.6956673620405502E-2</c:v>
                </c:pt>
                <c:pt idx="166">
                  <c:v>4.6956673620405502E-2</c:v>
                </c:pt>
                <c:pt idx="167">
                  <c:v>4.6956673620405502E-2</c:v>
                </c:pt>
                <c:pt idx="168">
                  <c:v>4.6956673620405502E-2</c:v>
                </c:pt>
                <c:pt idx="169">
                  <c:v>4.6956673620405502E-2</c:v>
                </c:pt>
                <c:pt idx="170">
                  <c:v>4.6956673620405502E-2</c:v>
                </c:pt>
                <c:pt idx="171">
                  <c:v>4.6956673620405502E-2</c:v>
                </c:pt>
                <c:pt idx="172">
                  <c:v>4.6956673620405502E-2</c:v>
                </c:pt>
                <c:pt idx="173">
                  <c:v>4.6956673620405502E-2</c:v>
                </c:pt>
                <c:pt idx="174">
                  <c:v>4.6956673620405502E-2</c:v>
                </c:pt>
                <c:pt idx="175">
                  <c:v>4.6956673620405502E-2</c:v>
                </c:pt>
                <c:pt idx="176">
                  <c:v>4.6956673620405502E-2</c:v>
                </c:pt>
                <c:pt idx="177">
                  <c:v>4.6956673620405502E-2</c:v>
                </c:pt>
                <c:pt idx="178">
                  <c:v>4.8173613840762901E-2</c:v>
                </c:pt>
                <c:pt idx="179">
                  <c:v>4.6956673620405502E-2</c:v>
                </c:pt>
                <c:pt idx="180">
                  <c:v>5.0111851338141902E-2</c:v>
                </c:pt>
                <c:pt idx="181">
                  <c:v>7.9956157651463106E-2</c:v>
                </c:pt>
                <c:pt idx="182">
                  <c:v>7.2994879428702295E-2</c:v>
                </c:pt>
                <c:pt idx="183">
                  <c:v>9.9289140544785007E-2</c:v>
                </c:pt>
                <c:pt idx="184">
                  <c:v>0.13973530888512001</c:v>
                </c:pt>
                <c:pt idx="185">
                  <c:v>0.11018259191426601</c:v>
                </c:pt>
                <c:pt idx="186">
                  <c:v>5.9409794061419698E-2</c:v>
                </c:pt>
                <c:pt idx="187">
                  <c:v>7.6712935088709397E-2</c:v>
                </c:pt>
                <c:pt idx="188">
                  <c:v>4.6956673620405502E-2</c:v>
                </c:pt>
                <c:pt idx="189">
                  <c:v>4.6956673620405502E-2</c:v>
                </c:pt>
                <c:pt idx="190">
                  <c:v>4.6956673620405502E-2</c:v>
                </c:pt>
                <c:pt idx="191">
                  <c:v>4.6956673620405502E-2</c:v>
                </c:pt>
                <c:pt idx="192">
                  <c:v>4.6956673620405502E-2</c:v>
                </c:pt>
                <c:pt idx="193">
                  <c:v>4.6956673620405502E-2</c:v>
                </c:pt>
                <c:pt idx="194">
                  <c:v>4.6956673620405502E-2</c:v>
                </c:pt>
                <c:pt idx="195">
                  <c:v>4.6956673620405502E-2</c:v>
                </c:pt>
                <c:pt idx="196">
                  <c:v>4.6956673620405502E-2</c:v>
                </c:pt>
                <c:pt idx="197">
                  <c:v>4.6956673620405502E-2</c:v>
                </c:pt>
                <c:pt idx="198">
                  <c:v>4.6956673620405502E-2</c:v>
                </c:pt>
                <c:pt idx="199">
                  <c:v>4.6956673620405502E-2</c:v>
                </c:pt>
                <c:pt idx="200">
                  <c:v>4.6956673620405502E-2</c:v>
                </c:pt>
                <c:pt idx="201">
                  <c:v>4.9661217487431797E-2</c:v>
                </c:pt>
                <c:pt idx="202">
                  <c:v>7.2256447627876405E-2</c:v>
                </c:pt>
                <c:pt idx="203">
                  <c:v>4.8162530966713198E-2</c:v>
                </c:pt>
                <c:pt idx="204">
                  <c:v>4.8811061298220597E-2</c:v>
                </c:pt>
                <c:pt idx="205">
                  <c:v>7.1137676070266803E-2</c:v>
                </c:pt>
                <c:pt idx="206">
                  <c:v>8.9718748992927394E-2</c:v>
                </c:pt>
                <c:pt idx="207">
                  <c:v>0.104360011292892</c:v>
                </c:pt>
                <c:pt idx="208">
                  <c:v>0.15216882601972401</c:v>
                </c:pt>
                <c:pt idx="209">
                  <c:v>0.11422083707090901</c:v>
                </c:pt>
                <c:pt idx="210">
                  <c:v>8.7994674947863102E-2</c:v>
                </c:pt>
                <c:pt idx="211">
                  <c:v>6.9329152157462604E-2</c:v>
                </c:pt>
                <c:pt idx="212">
                  <c:v>4.6956673620405502E-2</c:v>
                </c:pt>
                <c:pt idx="213">
                  <c:v>4.7721324816711097E-2</c:v>
                </c:pt>
                <c:pt idx="214">
                  <c:v>4.9822689673599901E-2</c:v>
                </c:pt>
                <c:pt idx="215">
                  <c:v>4.6956673620405502E-2</c:v>
                </c:pt>
                <c:pt idx="216">
                  <c:v>4.6956673620405502E-2</c:v>
                </c:pt>
                <c:pt idx="217">
                  <c:v>4.6956673620405502E-2</c:v>
                </c:pt>
                <c:pt idx="218">
                  <c:v>4.6956673620405502E-2</c:v>
                </c:pt>
                <c:pt idx="219">
                  <c:v>4.6956673620405502E-2</c:v>
                </c:pt>
                <c:pt idx="220">
                  <c:v>4.6956673620405502E-2</c:v>
                </c:pt>
                <c:pt idx="221">
                  <c:v>4.6956673620405502E-2</c:v>
                </c:pt>
                <c:pt idx="222">
                  <c:v>4.6956673620405502E-2</c:v>
                </c:pt>
                <c:pt idx="223">
                  <c:v>4.6956673620405502E-2</c:v>
                </c:pt>
                <c:pt idx="224">
                  <c:v>4.7283494921500101E-2</c:v>
                </c:pt>
                <c:pt idx="225">
                  <c:v>5.4353916100412597E-2</c:v>
                </c:pt>
                <c:pt idx="226">
                  <c:v>6.0244326480938699E-2</c:v>
                </c:pt>
                <c:pt idx="227">
                  <c:v>5.5529503684510297E-2</c:v>
                </c:pt>
                <c:pt idx="228">
                  <c:v>9.0135373384428299E-2</c:v>
                </c:pt>
                <c:pt idx="229">
                  <c:v>9.7798353649120096E-2</c:v>
                </c:pt>
                <c:pt idx="230">
                  <c:v>9.61490438000243E-2</c:v>
                </c:pt>
                <c:pt idx="231">
                  <c:v>0.106288913786213</c:v>
                </c:pt>
                <c:pt idx="232">
                  <c:v>0.124126423095501</c:v>
                </c:pt>
                <c:pt idx="233">
                  <c:v>0.14996633690748701</c:v>
                </c:pt>
                <c:pt idx="234">
                  <c:v>9.0228861023493201E-2</c:v>
                </c:pt>
                <c:pt idx="235">
                  <c:v>5.88589870864763E-2</c:v>
                </c:pt>
                <c:pt idx="236">
                  <c:v>4.9172798997896998E-2</c:v>
                </c:pt>
                <c:pt idx="237">
                  <c:v>5.9089137075053602E-2</c:v>
                </c:pt>
                <c:pt idx="238">
                  <c:v>4.8035194203059003E-2</c:v>
                </c:pt>
                <c:pt idx="239">
                  <c:v>4.8984719298906299E-2</c:v>
                </c:pt>
                <c:pt idx="240">
                  <c:v>4.6956673620405502E-2</c:v>
                </c:pt>
                <c:pt idx="241">
                  <c:v>4.6956673620405502E-2</c:v>
                </c:pt>
                <c:pt idx="242">
                  <c:v>4.6956673620405502E-2</c:v>
                </c:pt>
                <c:pt idx="243">
                  <c:v>4.6956673620405502E-2</c:v>
                </c:pt>
                <c:pt idx="244">
                  <c:v>4.6956673620405502E-2</c:v>
                </c:pt>
                <c:pt idx="245">
                  <c:v>4.6956673620405502E-2</c:v>
                </c:pt>
                <c:pt idx="246">
                  <c:v>4.6956673620405502E-2</c:v>
                </c:pt>
                <c:pt idx="247">
                  <c:v>4.6956673620405502E-2</c:v>
                </c:pt>
                <c:pt idx="248">
                  <c:v>5.0465691083491498E-2</c:v>
                </c:pt>
                <c:pt idx="249">
                  <c:v>4.8718993477115703E-2</c:v>
                </c:pt>
                <c:pt idx="250">
                  <c:v>6.1637361091005302E-2</c:v>
                </c:pt>
                <c:pt idx="251">
                  <c:v>5.7738529207229099E-2</c:v>
                </c:pt>
                <c:pt idx="252">
                  <c:v>5.5571283035299998E-2</c:v>
                </c:pt>
                <c:pt idx="253">
                  <c:v>0.101609155776395</c:v>
                </c:pt>
                <c:pt idx="254">
                  <c:v>0.13747653469135199</c:v>
                </c:pt>
                <c:pt idx="255">
                  <c:v>0.132031986374085</c:v>
                </c:pt>
                <c:pt idx="256">
                  <c:v>0.15619795223937</c:v>
                </c:pt>
                <c:pt idx="257">
                  <c:v>0.141685862167334</c:v>
                </c:pt>
                <c:pt idx="258">
                  <c:v>7.71334185411503E-2</c:v>
                </c:pt>
                <c:pt idx="259">
                  <c:v>7.2071657082027493E-2</c:v>
                </c:pt>
                <c:pt idx="260">
                  <c:v>4.6956673620405502E-2</c:v>
                </c:pt>
                <c:pt idx="261">
                  <c:v>4.6956673620405502E-2</c:v>
                </c:pt>
                <c:pt idx="262">
                  <c:v>4.6956673620405502E-2</c:v>
                </c:pt>
                <c:pt idx="263">
                  <c:v>4.6956673620405502E-2</c:v>
                </c:pt>
                <c:pt idx="264">
                  <c:v>4.6956673620405502E-2</c:v>
                </c:pt>
                <c:pt idx="265">
                  <c:v>4.6956673620405502E-2</c:v>
                </c:pt>
                <c:pt idx="266">
                  <c:v>4.6956673620405502E-2</c:v>
                </c:pt>
                <c:pt idx="267">
                  <c:v>4.6956673620405502E-2</c:v>
                </c:pt>
                <c:pt idx="268">
                  <c:v>4.6956673620405502E-2</c:v>
                </c:pt>
                <c:pt idx="269">
                  <c:v>4.6956673620405502E-2</c:v>
                </c:pt>
                <c:pt idx="270">
                  <c:v>4.6956673620405502E-2</c:v>
                </c:pt>
                <c:pt idx="271">
                  <c:v>4.6956673620405502E-2</c:v>
                </c:pt>
                <c:pt idx="272">
                  <c:v>4.6956673620405502E-2</c:v>
                </c:pt>
                <c:pt idx="273">
                  <c:v>4.6956673620405502E-2</c:v>
                </c:pt>
                <c:pt idx="274">
                  <c:v>4.7907288685388898E-2</c:v>
                </c:pt>
                <c:pt idx="275">
                  <c:v>5.5795491803669398E-2</c:v>
                </c:pt>
                <c:pt idx="276">
                  <c:v>9.4056003569247495E-2</c:v>
                </c:pt>
                <c:pt idx="277">
                  <c:v>0.12297761825673199</c:v>
                </c:pt>
                <c:pt idx="278">
                  <c:v>0.136631342684782</c:v>
                </c:pt>
                <c:pt idx="279">
                  <c:v>0.12950587185999701</c:v>
                </c:pt>
                <c:pt idx="280">
                  <c:v>0.14461171168432499</c:v>
                </c:pt>
                <c:pt idx="281">
                  <c:v>0.11924960638182799</c:v>
                </c:pt>
                <c:pt idx="282">
                  <c:v>8.2734776234796803E-2</c:v>
                </c:pt>
                <c:pt idx="283">
                  <c:v>4.6956673620405502E-2</c:v>
                </c:pt>
                <c:pt idx="284">
                  <c:v>4.7357850451166701E-2</c:v>
                </c:pt>
                <c:pt idx="285">
                  <c:v>4.7212096559050197E-2</c:v>
                </c:pt>
                <c:pt idx="286">
                  <c:v>4.7940762965463901E-2</c:v>
                </c:pt>
                <c:pt idx="287">
                  <c:v>4.8326444735792999E-2</c:v>
                </c:pt>
                <c:pt idx="288">
                  <c:v>4.6956673620405502E-2</c:v>
                </c:pt>
                <c:pt idx="289">
                  <c:v>4.6956673620405502E-2</c:v>
                </c:pt>
                <c:pt idx="290">
                  <c:v>4.6956673620405502E-2</c:v>
                </c:pt>
                <c:pt idx="291">
                  <c:v>4.6956673620405502E-2</c:v>
                </c:pt>
                <c:pt idx="292">
                  <c:v>4.6956673620405502E-2</c:v>
                </c:pt>
                <c:pt idx="293">
                  <c:v>4.6956673620405502E-2</c:v>
                </c:pt>
                <c:pt idx="294">
                  <c:v>4.6956673620405502E-2</c:v>
                </c:pt>
                <c:pt idx="295">
                  <c:v>4.6956673620405502E-2</c:v>
                </c:pt>
                <c:pt idx="296">
                  <c:v>4.6956673620405502E-2</c:v>
                </c:pt>
                <c:pt idx="297">
                  <c:v>4.6956673620405502E-2</c:v>
                </c:pt>
                <c:pt idx="298">
                  <c:v>5.2217843444025303E-2</c:v>
                </c:pt>
                <c:pt idx="299">
                  <c:v>4.6956673620405502E-2</c:v>
                </c:pt>
                <c:pt idx="300">
                  <c:v>4.6956673620405502E-2</c:v>
                </c:pt>
                <c:pt idx="301">
                  <c:v>6.1866731567952103E-2</c:v>
                </c:pt>
                <c:pt idx="302">
                  <c:v>9.3892258348318103E-2</c:v>
                </c:pt>
                <c:pt idx="303">
                  <c:v>0.119904335508764</c:v>
                </c:pt>
                <c:pt idx="304">
                  <c:v>0.15257124879435099</c:v>
                </c:pt>
                <c:pt idx="305">
                  <c:v>0.12267607966687299</c:v>
                </c:pt>
                <c:pt idx="306">
                  <c:v>7.5984644371004606E-2</c:v>
                </c:pt>
                <c:pt idx="307">
                  <c:v>6.4371177265064194E-2</c:v>
                </c:pt>
                <c:pt idx="308">
                  <c:v>4.6956673620405502E-2</c:v>
                </c:pt>
                <c:pt idx="309">
                  <c:v>4.6956673620405502E-2</c:v>
                </c:pt>
                <c:pt idx="310">
                  <c:v>4.6956673620405502E-2</c:v>
                </c:pt>
                <c:pt idx="311">
                  <c:v>4.6956673620405502E-2</c:v>
                </c:pt>
                <c:pt idx="312">
                  <c:v>4.6956673620405502E-2</c:v>
                </c:pt>
                <c:pt idx="313">
                  <c:v>4.6956673620405502E-2</c:v>
                </c:pt>
                <c:pt idx="314">
                  <c:v>4.6956673620405502E-2</c:v>
                </c:pt>
                <c:pt idx="315">
                  <c:v>4.6956673620405502E-2</c:v>
                </c:pt>
                <c:pt idx="316">
                  <c:v>4.6956673620405502E-2</c:v>
                </c:pt>
                <c:pt idx="317">
                  <c:v>4.6956673620405502E-2</c:v>
                </c:pt>
                <c:pt idx="318">
                  <c:v>4.6956673620405502E-2</c:v>
                </c:pt>
                <c:pt idx="319">
                  <c:v>4.6956673620405502E-2</c:v>
                </c:pt>
                <c:pt idx="320">
                  <c:v>4.6956673620405502E-2</c:v>
                </c:pt>
                <c:pt idx="321">
                  <c:v>4.6956673620405502E-2</c:v>
                </c:pt>
                <c:pt idx="322">
                  <c:v>4.6956673620405502E-2</c:v>
                </c:pt>
                <c:pt idx="323">
                  <c:v>4.9747055558639203E-2</c:v>
                </c:pt>
                <c:pt idx="324">
                  <c:v>7.5696428791626205E-2</c:v>
                </c:pt>
                <c:pt idx="325">
                  <c:v>9.6344458436425598E-2</c:v>
                </c:pt>
                <c:pt idx="326">
                  <c:v>8.4081525874491803E-2</c:v>
                </c:pt>
                <c:pt idx="327">
                  <c:v>0.15168990237364399</c:v>
                </c:pt>
                <c:pt idx="328">
                  <c:v>0.15282409027128099</c:v>
                </c:pt>
                <c:pt idx="329">
                  <c:v>0.119930791920275</c:v>
                </c:pt>
                <c:pt idx="330">
                  <c:v>0.106550490721964</c:v>
                </c:pt>
                <c:pt idx="331">
                  <c:v>4.6956673620405502E-2</c:v>
                </c:pt>
                <c:pt idx="332">
                  <c:v>4.94276297139844E-2</c:v>
                </c:pt>
                <c:pt idx="333">
                  <c:v>5.9668235489872698E-2</c:v>
                </c:pt>
                <c:pt idx="334">
                  <c:v>4.94536343825717E-2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38-7746-9D6A-D257A38FB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034815"/>
        <c:axId val="2074697391"/>
      </c:lineChart>
      <c:catAx>
        <c:axId val="20460348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97391"/>
        <c:crosses val="autoZero"/>
        <c:auto val="1"/>
        <c:lblAlgn val="ctr"/>
        <c:lblOffset val="100"/>
        <c:noMultiLvlLbl val="0"/>
      </c:catAx>
      <c:valAx>
        <c:axId val="20746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03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142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'VAV-142_comparison'!$B$1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'VAV-142_comparison'!$B$2:$B$336</c:f>
              <c:numCache>
                <c:formatCode>General</c:formatCode>
                <c:ptCount val="335"/>
                <c:pt idx="0">
                  <c:v>0.15078705799241501</c:v>
                </c:pt>
                <c:pt idx="1">
                  <c:v>0.104626371030385</c:v>
                </c:pt>
                <c:pt idx="2">
                  <c:v>4.86362851498882E-2</c:v>
                </c:pt>
                <c:pt idx="3">
                  <c:v>-6.1080666614242198E-2</c:v>
                </c:pt>
                <c:pt idx="4">
                  <c:v>-7.5163557905979894E-2</c:v>
                </c:pt>
                <c:pt idx="5">
                  <c:v>3.4105603193769797E-2</c:v>
                </c:pt>
                <c:pt idx="6">
                  <c:v>7.6772153650496999E-2</c:v>
                </c:pt>
                <c:pt idx="7">
                  <c:v>0.17600826249152199</c:v>
                </c:pt>
                <c:pt idx="8">
                  <c:v>0.156580874839472</c:v>
                </c:pt>
                <c:pt idx="9">
                  <c:v>0.28664862101176802</c:v>
                </c:pt>
                <c:pt idx="10">
                  <c:v>0.35837874935126901</c:v>
                </c:pt>
                <c:pt idx="11">
                  <c:v>0.33419784815616099</c:v>
                </c:pt>
                <c:pt idx="12">
                  <c:v>0.45052098305834398</c:v>
                </c:pt>
                <c:pt idx="13">
                  <c:v>0.46352219347248802</c:v>
                </c:pt>
                <c:pt idx="14">
                  <c:v>0.47387141265342497</c:v>
                </c:pt>
                <c:pt idx="15">
                  <c:v>0.43639173215070498</c:v>
                </c:pt>
                <c:pt idx="16">
                  <c:v>0.50518017953198302</c:v>
                </c:pt>
                <c:pt idx="17">
                  <c:v>0.480778959565827</c:v>
                </c:pt>
                <c:pt idx="18">
                  <c:v>0.36368036698912098</c:v>
                </c:pt>
                <c:pt idx="19">
                  <c:v>0.350132518594996</c:v>
                </c:pt>
                <c:pt idx="20">
                  <c:v>0.41963166572362498</c:v>
                </c:pt>
                <c:pt idx="21">
                  <c:v>0.355635747763202</c:v>
                </c:pt>
                <c:pt idx="22">
                  <c:v>0.21985760997161</c:v>
                </c:pt>
                <c:pt idx="23">
                  <c:v>0.193520064891952</c:v>
                </c:pt>
                <c:pt idx="24">
                  <c:v>0.14611582042448401</c:v>
                </c:pt>
                <c:pt idx="25">
                  <c:v>0.230462160904156</c:v>
                </c:pt>
                <c:pt idx="26">
                  <c:v>0.21129012230927599</c:v>
                </c:pt>
                <c:pt idx="27">
                  <c:v>0.17488131635222301</c:v>
                </c:pt>
                <c:pt idx="28">
                  <c:v>6.9954346522451194E-2</c:v>
                </c:pt>
                <c:pt idx="29">
                  <c:v>8.4927087077955696E-2</c:v>
                </c:pt>
                <c:pt idx="30">
                  <c:v>0.177927016425903</c:v>
                </c:pt>
                <c:pt idx="31">
                  <c:v>0.184065146556466</c:v>
                </c:pt>
                <c:pt idx="32">
                  <c:v>0.194139274037958</c:v>
                </c:pt>
                <c:pt idx="33">
                  <c:v>0.20418304343756599</c:v>
                </c:pt>
                <c:pt idx="34">
                  <c:v>0.28236081770156302</c:v>
                </c:pt>
                <c:pt idx="35">
                  <c:v>0.39580161351363702</c:v>
                </c:pt>
                <c:pt idx="36">
                  <c:v>0.38000150452185699</c:v>
                </c:pt>
                <c:pt idx="37">
                  <c:v>0.34180121852985701</c:v>
                </c:pt>
                <c:pt idx="38">
                  <c:v>0.345629536369773</c:v>
                </c:pt>
                <c:pt idx="39">
                  <c:v>0.44345197619834797</c:v>
                </c:pt>
                <c:pt idx="40">
                  <c:v>0.44675132222616198</c:v>
                </c:pt>
                <c:pt idx="41">
                  <c:v>0.34831304724606998</c:v>
                </c:pt>
                <c:pt idx="42">
                  <c:v>0.26805914805680298</c:v>
                </c:pt>
                <c:pt idx="43">
                  <c:v>0.12451093024924199</c:v>
                </c:pt>
                <c:pt idx="44">
                  <c:v>7.9831551542527607E-2</c:v>
                </c:pt>
                <c:pt idx="45">
                  <c:v>9.3749258635488594E-2</c:v>
                </c:pt>
                <c:pt idx="46">
                  <c:v>0.103615857321495</c:v>
                </c:pt>
                <c:pt idx="47">
                  <c:v>0.10153388014810499</c:v>
                </c:pt>
                <c:pt idx="48">
                  <c:v>0.114780778682211</c:v>
                </c:pt>
                <c:pt idx="49">
                  <c:v>5.2338318986823798E-2</c:v>
                </c:pt>
                <c:pt idx="50">
                  <c:v>-4.5969812482066399E-2</c:v>
                </c:pt>
                <c:pt idx="51">
                  <c:v>-8.1687772575716799E-2</c:v>
                </c:pt>
                <c:pt idx="52">
                  <c:v>-4.6658368411598802E-2</c:v>
                </c:pt>
                <c:pt idx="53">
                  <c:v>4.27544640806998E-2</c:v>
                </c:pt>
                <c:pt idx="54">
                  <c:v>-2.4023619745694401E-4</c:v>
                </c:pt>
                <c:pt idx="55">
                  <c:v>9.9242916719877103E-2</c:v>
                </c:pt>
                <c:pt idx="56">
                  <c:v>0.150019092680786</c:v>
                </c:pt>
                <c:pt idx="57">
                  <c:v>0.276075149667805</c:v>
                </c:pt>
                <c:pt idx="58">
                  <c:v>0.23365161393015099</c:v>
                </c:pt>
                <c:pt idx="59">
                  <c:v>0.35971523356912399</c:v>
                </c:pt>
                <c:pt idx="60">
                  <c:v>0.30904825117405599</c:v>
                </c:pt>
                <c:pt idx="61">
                  <c:v>0.34063201152879702</c:v>
                </c:pt>
                <c:pt idx="62">
                  <c:v>0.392615710534653</c:v>
                </c:pt>
                <c:pt idx="63">
                  <c:v>0.39774051776733699</c:v>
                </c:pt>
                <c:pt idx="64">
                  <c:v>0.41507030779915999</c:v>
                </c:pt>
                <c:pt idx="65">
                  <c:v>0.39799948380470002</c:v>
                </c:pt>
                <c:pt idx="66">
                  <c:v>0.33296563447585298</c:v>
                </c:pt>
                <c:pt idx="67">
                  <c:v>0.35462728348921402</c:v>
                </c:pt>
                <c:pt idx="68">
                  <c:v>0.218092502973709</c:v>
                </c:pt>
                <c:pt idx="69">
                  <c:v>0.29623709985535501</c:v>
                </c:pt>
                <c:pt idx="70">
                  <c:v>0.28872280840471198</c:v>
                </c:pt>
                <c:pt idx="71">
                  <c:v>0.235062476750237</c:v>
                </c:pt>
                <c:pt idx="72">
                  <c:v>0.29715958857881403</c:v>
                </c:pt>
                <c:pt idx="73">
                  <c:v>0.16793116754514201</c:v>
                </c:pt>
                <c:pt idx="74">
                  <c:v>0.19264910421081199</c:v>
                </c:pt>
                <c:pt idx="75">
                  <c:v>0.131408479852751</c:v>
                </c:pt>
                <c:pt idx="76">
                  <c:v>0.11822804319125001</c:v>
                </c:pt>
                <c:pt idx="77">
                  <c:v>0.168288501542637</c:v>
                </c:pt>
                <c:pt idx="78">
                  <c:v>0.13731928373689001</c:v>
                </c:pt>
                <c:pt idx="79">
                  <c:v>0.20838025766770499</c:v>
                </c:pt>
                <c:pt idx="80">
                  <c:v>0.156630920038205</c:v>
                </c:pt>
                <c:pt idx="81">
                  <c:v>0.276737548736955</c:v>
                </c:pt>
                <c:pt idx="82">
                  <c:v>0.30854585138238</c:v>
                </c:pt>
                <c:pt idx="83">
                  <c:v>0.278339315449883</c:v>
                </c:pt>
                <c:pt idx="84">
                  <c:v>0.324120647378354</c:v>
                </c:pt>
                <c:pt idx="85">
                  <c:v>0.31638769556677698</c:v>
                </c:pt>
                <c:pt idx="86">
                  <c:v>0.25499721849448798</c:v>
                </c:pt>
                <c:pt idx="87">
                  <c:v>0.22359319052473001</c:v>
                </c:pt>
                <c:pt idx="88">
                  <c:v>0.28395985458663597</c:v>
                </c:pt>
                <c:pt idx="89">
                  <c:v>0.33532500706507301</c:v>
                </c:pt>
                <c:pt idx="90">
                  <c:v>0.23566245004257999</c:v>
                </c:pt>
                <c:pt idx="91">
                  <c:v>0.191716260515256</c:v>
                </c:pt>
                <c:pt idx="92">
                  <c:v>0.13210432744318601</c:v>
                </c:pt>
                <c:pt idx="93">
                  <c:v>0.162726710460813</c:v>
                </c:pt>
                <c:pt idx="94">
                  <c:v>4.6800687807072298E-2</c:v>
                </c:pt>
                <c:pt idx="95">
                  <c:v>0.145564542625507</c:v>
                </c:pt>
                <c:pt idx="96">
                  <c:v>8.3864787140383895E-2</c:v>
                </c:pt>
                <c:pt idx="97">
                  <c:v>0.10712824576265099</c:v>
                </c:pt>
                <c:pt idx="98">
                  <c:v>1.1772953461196301E-2</c:v>
                </c:pt>
                <c:pt idx="99">
                  <c:v>-9.4953205256368106E-2</c:v>
                </c:pt>
                <c:pt idx="100">
                  <c:v>-6.5642770631145694E-2</c:v>
                </c:pt>
                <c:pt idx="101">
                  <c:v>2.2256992591002299E-2</c:v>
                </c:pt>
                <c:pt idx="102">
                  <c:v>9.0934496830239006E-2</c:v>
                </c:pt>
                <c:pt idx="103">
                  <c:v>0.16494321782140201</c:v>
                </c:pt>
                <c:pt idx="104">
                  <c:v>0.14796246125773699</c:v>
                </c:pt>
                <c:pt idx="105">
                  <c:v>0.21868147423548001</c:v>
                </c:pt>
                <c:pt idx="106">
                  <c:v>0.20350041032292601</c:v>
                </c:pt>
                <c:pt idx="107">
                  <c:v>0.27069023418509502</c:v>
                </c:pt>
                <c:pt idx="108">
                  <c:v>0.22622892457135199</c:v>
                </c:pt>
                <c:pt idx="109">
                  <c:v>0.31530965501776897</c:v>
                </c:pt>
                <c:pt idx="110">
                  <c:v>0.285330089413805</c:v>
                </c:pt>
                <c:pt idx="111">
                  <c:v>0.31914333870945</c:v>
                </c:pt>
                <c:pt idx="112">
                  <c:v>0.28836661758844701</c:v>
                </c:pt>
                <c:pt idx="113">
                  <c:v>0.25546818499658502</c:v>
                </c:pt>
                <c:pt idx="114">
                  <c:v>0.29793562599414802</c:v>
                </c:pt>
                <c:pt idx="115">
                  <c:v>0.31598949179296898</c:v>
                </c:pt>
                <c:pt idx="116">
                  <c:v>0.25377138009768102</c:v>
                </c:pt>
                <c:pt idx="117">
                  <c:v>0.16108699789927899</c:v>
                </c:pt>
                <c:pt idx="118">
                  <c:v>0.145832709323514</c:v>
                </c:pt>
                <c:pt idx="119">
                  <c:v>0.124724111037612</c:v>
                </c:pt>
                <c:pt idx="120">
                  <c:v>0.15721600260399099</c:v>
                </c:pt>
                <c:pt idx="121">
                  <c:v>0.123162079963144</c:v>
                </c:pt>
                <c:pt idx="122">
                  <c:v>0.112683958934652</c:v>
                </c:pt>
                <c:pt idx="123">
                  <c:v>0.11571903236311901</c:v>
                </c:pt>
                <c:pt idx="124">
                  <c:v>9.6994627887389606E-2</c:v>
                </c:pt>
                <c:pt idx="125">
                  <c:v>9.3560063918127295E-2</c:v>
                </c:pt>
                <c:pt idx="126">
                  <c:v>0.166742488935124</c:v>
                </c:pt>
                <c:pt idx="127">
                  <c:v>0.129744354835343</c:v>
                </c:pt>
                <c:pt idx="128">
                  <c:v>0.127165540849488</c:v>
                </c:pt>
                <c:pt idx="129">
                  <c:v>0.24671446373461101</c:v>
                </c:pt>
                <c:pt idx="130">
                  <c:v>0.16807339827923001</c:v>
                </c:pt>
                <c:pt idx="131">
                  <c:v>0.22450897491257801</c:v>
                </c:pt>
                <c:pt idx="132">
                  <c:v>0.31492209160015899</c:v>
                </c:pt>
                <c:pt idx="133">
                  <c:v>0.291298477369488</c:v>
                </c:pt>
                <c:pt idx="134">
                  <c:v>0.34933870234578701</c:v>
                </c:pt>
                <c:pt idx="135">
                  <c:v>0.33826866792632498</c:v>
                </c:pt>
                <c:pt idx="136">
                  <c:v>0.31673437317609199</c:v>
                </c:pt>
                <c:pt idx="137">
                  <c:v>0.29177566417885398</c:v>
                </c:pt>
                <c:pt idx="138">
                  <c:v>0.354608500684644</c:v>
                </c:pt>
                <c:pt idx="139">
                  <c:v>0.231221371123745</c:v>
                </c:pt>
                <c:pt idx="140">
                  <c:v>0.13849999225250201</c:v>
                </c:pt>
                <c:pt idx="141">
                  <c:v>0.160145443942174</c:v>
                </c:pt>
                <c:pt idx="142">
                  <c:v>0.13985307780360101</c:v>
                </c:pt>
                <c:pt idx="143">
                  <c:v>0.119366739624746</c:v>
                </c:pt>
                <c:pt idx="144">
                  <c:v>0.117162021771142</c:v>
                </c:pt>
                <c:pt idx="145">
                  <c:v>5.5584344511419602E-2</c:v>
                </c:pt>
                <c:pt idx="146">
                  <c:v>4.6760348300359501E-2</c:v>
                </c:pt>
                <c:pt idx="147">
                  <c:v>4.6689584274297501E-2</c:v>
                </c:pt>
                <c:pt idx="148">
                  <c:v>-7.8609885727808804E-2</c:v>
                </c:pt>
                <c:pt idx="149">
                  <c:v>-6.9531089077203095E-2</c:v>
                </c:pt>
                <c:pt idx="150">
                  <c:v>2.2166902656362598E-2</c:v>
                </c:pt>
                <c:pt idx="151">
                  <c:v>0.15809605560433199</c:v>
                </c:pt>
                <c:pt idx="152">
                  <c:v>0.14224628665287301</c:v>
                </c:pt>
                <c:pt idx="153">
                  <c:v>0.287565335542531</c:v>
                </c:pt>
                <c:pt idx="154">
                  <c:v>0.229483289876211</c:v>
                </c:pt>
                <c:pt idx="155">
                  <c:v>0.237651636168628</c:v>
                </c:pt>
                <c:pt idx="156">
                  <c:v>0.26488748103772702</c:v>
                </c:pt>
                <c:pt idx="157">
                  <c:v>0.355725148642978</c:v>
                </c:pt>
                <c:pt idx="158">
                  <c:v>0.28385920506624002</c:v>
                </c:pt>
                <c:pt idx="159">
                  <c:v>0.318078426339163</c:v>
                </c:pt>
                <c:pt idx="160">
                  <c:v>0.40386276912420199</c:v>
                </c:pt>
                <c:pt idx="161">
                  <c:v>0.36518650655747797</c:v>
                </c:pt>
                <c:pt idx="162">
                  <c:v>0.38889297781543403</c:v>
                </c:pt>
                <c:pt idx="163">
                  <c:v>0.297053250243626</c:v>
                </c:pt>
                <c:pt idx="164">
                  <c:v>0.27702817333452601</c:v>
                </c:pt>
                <c:pt idx="165">
                  <c:v>0.16291649792941201</c:v>
                </c:pt>
                <c:pt idx="166">
                  <c:v>0.103236355293385</c:v>
                </c:pt>
                <c:pt idx="167">
                  <c:v>0.104196002787183</c:v>
                </c:pt>
                <c:pt idx="168">
                  <c:v>6.1844236297598797E-2</c:v>
                </c:pt>
                <c:pt idx="169">
                  <c:v>7.5825664307625301E-2</c:v>
                </c:pt>
                <c:pt idx="170">
                  <c:v>3.7002293087337899E-2</c:v>
                </c:pt>
                <c:pt idx="171">
                  <c:v>-7.7562144695703494E-2</c:v>
                </c:pt>
                <c:pt idx="172">
                  <c:v>-9.9219695916686806E-2</c:v>
                </c:pt>
                <c:pt idx="173">
                  <c:v>-5.8422173462820297E-2</c:v>
                </c:pt>
                <c:pt idx="174">
                  <c:v>5.1510126838563298E-2</c:v>
                </c:pt>
                <c:pt idx="175">
                  <c:v>0.209063679187273</c:v>
                </c:pt>
                <c:pt idx="176">
                  <c:v>0.23835626475966601</c:v>
                </c:pt>
                <c:pt idx="177">
                  <c:v>0.34954870865152998</c:v>
                </c:pt>
                <c:pt idx="178">
                  <c:v>0.344457416300955</c:v>
                </c:pt>
                <c:pt idx="179">
                  <c:v>0.42240664964430502</c:v>
                </c:pt>
                <c:pt idx="180">
                  <c:v>0.422233499127107</c:v>
                </c:pt>
                <c:pt idx="181">
                  <c:v>0.43779393102538899</c:v>
                </c:pt>
                <c:pt idx="182">
                  <c:v>0.47372297518609702</c:v>
                </c:pt>
                <c:pt idx="183">
                  <c:v>0.37980024380886301</c:v>
                </c:pt>
                <c:pt idx="184">
                  <c:v>0.444384426223778</c:v>
                </c:pt>
                <c:pt idx="185">
                  <c:v>0.41563400516555699</c:v>
                </c:pt>
                <c:pt idx="186">
                  <c:v>0.41739568857509701</c:v>
                </c:pt>
                <c:pt idx="187">
                  <c:v>0.38258705995605402</c:v>
                </c:pt>
                <c:pt idx="188">
                  <c:v>0.27525352980867002</c:v>
                </c:pt>
                <c:pt idx="189">
                  <c:v>0.17985676031230699</c:v>
                </c:pt>
                <c:pt idx="190">
                  <c:v>0.120447734785147</c:v>
                </c:pt>
                <c:pt idx="191">
                  <c:v>0.177131147972557</c:v>
                </c:pt>
                <c:pt idx="192">
                  <c:v>0.127489759817002</c:v>
                </c:pt>
                <c:pt idx="193">
                  <c:v>5.6213566430338702E-3</c:v>
                </c:pt>
                <c:pt idx="194">
                  <c:v>9.6215082378625999E-2</c:v>
                </c:pt>
                <c:pt idx="195">
                  <c:v>4.61024547320441E-2</c:v>
                </c:pt>
                <c:pt idx="196">
                  <c:v>-3.9928013516522497E-2</c:v>
                </c:pt>
                <c:pt idx="197">
                  <c:v>8.6730114414392795E-2</c:v>
                </c:pt>
                <c:pt idx="198">
                  <c:v>0.16222972060265101</c:v>
                </c:pt>
                <c:pt idx="199">
                  <c:v>0.29743352753372698</c:v>
                </c:pt>
                <c:pt idx="200">
                  <c:v>0.36076029577942798</c:v>
                </c:pt>
                <c:pt idx="201">
                  <c:v>0.29930422583961502</c:v>
                </c:pt>
                <c:pt idx="202">
                  <c:v>0.369119103427962</c:v>
                </c:pt>
                <c:pt idx="203">
                  <c:v>0.47750001130895497</c:v>
                </c:pt>
                <c:pt idx="204">
                  <c:v>0.46482430735903701</c:v>
                </c:pt>
                <c:pt idx="205">
                  <c:v>0.50074965628704105</c:v>
                </c:pt>
                <c:pt idx="206">
                  <c:v>0.50443063401948696</c:v>
                </c:pt>
                <c:pt idx="207">
                  <c:v>0.57529247358843705</c:v>
                </c:pt>
                <c:pt idx="208">
                  <c:v>0.56903049106505099</c:v>
                </c:pt>
                <c:pt idx="209">
                  <c:v>0.49998154890396901</c:v>
                </c:pt>
                <c:pt idx="210">
                  <c:v>0.46931053032787101</c:v>
                </c:pt>
                <c:pt idx="211">
                  <c:v>0.476607099713732</c:v>
                </c:pt>
                <c:pt idx="212">
                  <c:v>0.41048339771213999</c:v>
                </c:pt>
                <c:pt idx="213">
                  <c:v>0.37366135930994698</c:v>
                </c:pt>
                <c:pt idx="214">
                  <c:v>0.28676993561302999</c:v>
                </c:pt>
                <c:pt idx="215">
                  <c:v>0.35716034140846398</c:v>
                </c:pt>
                <c:pt idx="216">
                  <c:v>0.26599051966453202</c:v>
                </c:pt>
                <c:pt idx="217">
                  <c:v>0.26374572000368102</c:v>
                </c:pt>
                <c:pt idx="218">
                  <c:v>0.23086119866077301</c:v>
                </c:pt>
                <c:pt idx="219">
                  <c:v>0.13472647740971</c:v>
                </c:pt>
                <c:pt idx="220">
                  <c:v>0.20474617839543999</c:v>
                </c:pt>
                <c:pt idx="221">
                  <c:v>9.3660286251015606E-2</c:v>
                </c:pt>
                <c:pt idx="222">
                  <c:v>0.18729962003005499</c:v>
                </c:pt>
                <c:pt idx="223">
                  <c:v>0.32067982571968601</c:v>
                </c:pt>
                <c:pt idx="224">
                  <c:v>0.291991418533253</c:v>
                </c:pt>
                <c:pt idx="225">
                  <c:v>0.39179752502767801</c:v>
                </c:pt>
                <c:pt idx="226">
                  <c:v>0.46173050998980802</c:v>
                </c:pt>
                <c:pt idx="227">
                  <c:v>0.42293518893089799</c:v>
                </c:pt>
                <c:pt idx="228">
                  <c:v>0.48717394352872301</c:v>
                </c:pt>
                <c:pt idx="229">
                  <c:v>0.498171319589364</c:v>
                </c:pt>
                <c:pt idx="230">
                  <c:v>0.54953682026274697</c:v>
                </c:pt>
                <c:pt idx="231">
                  <c:v>0.53623097321493496</c:v>
                </c:pt>
                <c:pt idx="232">
                  <c:v>0.51045974653331805</c:v>
                </c:pt>
                <c:pt idx="233">
                  <c:v>0.448512858922751</c:v>
                </c:pt>
                <c:pt idx="234">
                  <c:v>0.44579505049401802</c:v>
                </c:pt>
                <c:pt idx="235">
                  <c:v>0.38543871267268498</c:v>
                </c:pt>
                <c:pt idx="236">
                  <c:v>0.29184939251938302</c:v>
                </c:pt>
                <c:pt idx="237">
                  <c:v>0.34640641372751402</c:v>
                </c:pt>
                <c:pt idx="238">
                  <c:v>0.224455706632577</c:v>
                </c:pt>
                <c:pt idx="239">
                  <c:v>0.21673347730485601</c:v>
                </c:pt>
                <c:pt idx="240">
                  <c:v>0.25398232475948401</c:v>
                </c:pt>
                <c:pt idx="241">
                  <c:v>0.12693550122837099</c:v>
                </c:pt>
                <c:pt idx="242">
                  <c:v>7.7244467314593501E-2</c:v>
                </c:pt>
                <c:pt idx="243">
                  <c:v>4.21762192137458E-2</c:v>
                </c:pt>
                <c:pt idx="244">
                  <c:v>4.0891241699796098E-2</c:v>
                </c:pt>
                <c:pt idx="245">
                  <c:v>0.12446700650292</c:v>
                </c:pt>
                <c:pt idx="246">
                  <c:v>8.8263463586204294E-2</c:v>
                </c:pt>
                <c:pt idx="247">
                  <c:v>0.20078319029066899</c:v>
                </c:pt>
                <c:pt idx="248">
                  <c:v>0.34143308761754498</c:v>
                </c:pt>
                <c:pt idx="249">
                  <c:v>0.32635677779956201</c:v>
                </c:pt>
                <c:pt idx="250">
                  <c:v>0.443580424977842</c:v>
                </c:pt>
                <c:pt idx="251">
                  <c:v>0.37979400260594798</c:v>
                </c:pt>
                <c:pt idx="252">
                  <c:v>0.368517968761782</c:v>
                </c:pt>
                <c:pt idx="253">
                  <c:v>0.38202153002418499</c:v>
                </c:pt>
                <c:pt idx="254">
                  <c:v>0.45328843582326001</c:v>
                </c:pt>
                <c:pt idx="255">
                  <c:v>0.510120804544692</c:v>
                </c:pt>
                <c:pt idx="256">
                  <c:v>0.46293730336080702</c:v>
                </c:pt>
                <c:pt idx="257">
                  <c:v>0.52051102676062899</c:v>
                </c:pt>
                <c:pt idx="258">
                  <c:v>0.441275595852272</c:v>
                </c:pt>
                <c:pt idx="259">
                  <c:v>0.325489080814514</c:v>
                </c:pt>
                <c:pt idx="260">
                  <c:v>0.27773709440064298</c:v>
                </c:pt>
                <c:pt idx="261">
                  <c:v>0.16134824986157101</c:v>
                </c:pt>
                <c:pt idx="262">
                  <c:v>0.206491669950675</c:v>
                </c:pt>
                <c:pt idx="263">
                  <c:v>0.17668516525925401</c:v>
                </c:pt>
                <c:pt idx="264">
                  <c:v>0.19124041033648001</c:v>
                </c:pt>
                <c:pt idx="265">
                  <c:v>0.128115690715222</c:v>
                </c:pt>
                <c:pt idx="266">
                  <c:v>6.5364881131188796E-2</c:v>
                </c:pt>
                <c:pt idx="267">
                  <c:v>2.6084722449009001E-2</c:v>
                </c:pt>
                <c:pt idx="268">
                  <c:v>6.6699468247916199E-2</c:v>
                </c:pt>
                <c:pt idx="269">
                  <c:v>0.1272616678912</c:v>
                </c:pt>
                <c:pt idx="270">
                  <c:v>7.8649651561342807E-2</c:v>
                </c:pt>
                <c:pt idx="271">
                  <c:v>0.16720195876082899</c:v>
                </c:pt>
                <c:pt idx="272">
                  <c:v>0.25157762105721299</c:v>
                </c:pt>
                <c:pt idx="273">
                  <c:v>0.38950590736368201</c:v>
                </c:pt>
                <c:pt idx="274">
                  <c:v>0.43709982381983897</c:v>
                </c:pt>
                <c:pt idx="275">
                  <c:v>0.49345588428239101</c:v>
                </c:pt>
                <c:pt idx="276">
                  <c:v>0.410535873018256</c:v>
                </c:pt>
                <c:pt idx="277">
                  <c:v>0.47944430459421</c:v>
                </c:pt>
                <c:pt idx="278">
                  <c:v>0.53259384772136997</c:v>
                </c:pt>
                <c:pt idx="279">
                  <c:v>0.49788358078025802</c:v>
                </c:pt>
                <c:pt idx="280">
                  <c:v>0.52280943284400305</c:v>
                </c:pt>
                <c:pt idx="281">
                  <c:v>0.429183824752712</c:v>
                </c:pt>
                <c:pt idx="282">
                  <c:v>0.39696613063150399</c:v>
                </c:pt>
                <c:pt idx="283">
                  <c:v>0.32758812598917703</c:v>
                </c:pt>
                <c:pt idx="284">
                  <c:v>0.30632720752455</c:v>
                </c:pt>
                <c:pt idx="285">
                  <c:v>0.32442587075871399</c:v>
                </c:pt>
                <c:pt idx="286">
                  <c:v>0.20052230291797701</c:v>
                </c:pt>
                <c:pt idx="287">
                  <c:v>0.143079215050124</c:v>
                </c:pt>
                <c:pt idx="288">
                  <c:v>7.4310887922848401E-2</c:v>
                </c:pt>
                <c:pt idx="289">
                  <c:v>0.115205310806187</c:v>
                </c:pt>
                <c:pt idx="290">
                  <c:v>6.2870349708266104E-2</c:v>
                </c:pt>
                <c:pt idx="291">
                  <c:v>7.1606527607874703E-3</c:v>
                </c:pt>
                <c:pt idx="292">
                  <c:v>1.9767573721753501E-2</c:v>
                </c:pt>
                <c:pt idx="293">
                  <c:v>9.8336012050443705E-2</c:v>
                </c:pt>
                <c:pt idx="294">
                  <c:v>0.112601802779245</c:v>
                </c:pt>
                <c:pt idx="295">
                  <c:v>0.19751744039295599</c:v>
                </c:pt>
                <c:pt idx="296">
                  <c:v>0.27532832249432898</c:v>
                </c:pt>
                <c:pt idx="297">
                  <c:v>0.36989146968577602</c:v>
                </c:pt>
                <c:pt idx="298">
                  <c:v>0.44534639119535901</c:v>
                </c:pt>
                <c:pt idx="299">
                  <c:v>0.52226468862754005</c:v>
                </c:pt>
                <c:pt idx="300">
                  <c:v>0.56457124515128099</c:v>
                </c:pt>
                <c:pt idx="301">
                  <c:v>0.54060973324971795</c:v>
                </c:pt>
                <c:pt idx="302">
                  <c:v>0.61043880331366196</c:v>
                </c:pt>
                <c:pt idx="303">
                  <c:v>0.58136389383057097</c:v>
                </c:pt>
                <c:pt idx="304">
                  <c:v>0.55565516656312197</c:v>
                </c:pt>
                <c:pt idx="305">
                  <c:v>0.62780726459040603</c:v>
                </c:pt>
                <c:pt idx="306">
                  <c:v>0.51414036092514304</c:v>
                </c:pt>
                <c:pt idx="307">
                  <c:v>0.40134529135302499</c:v>
                </c:pt>
                <c:pt idx="308">
                  <c:v>0.40998069287216499</c:v>
                </c:pt>
                <c:pt idx="309">
                  <c:v>0.35005767844092001</c:v>
                </c:pt>
                <c:pt idx="310">
                  <c:v>0.23980048467463</c:v>
                </c:pt>
                <c:pt idx="311">
                  <c:v>0.220039798173565</c:v>
                </c:pt>
                <c:pt idx="312">
                  <c:v>0.16775977010295801</c:v>
                </c:pt>
                <c:pt idx="313">
                  <c:v>0.18970378585007899</c:v>
                </c:pt>
                <c:pt idx="314">
                  <c:v>0.191461279846635</c:v>
                </c:pt>
                <c:pt idx="315">
                  <c:v>8.3888118834186398E-2</c:v>
                </c:pt>
                <c:pt idx="316">
                  <c:v>9.3230290221723397E-2</c:v>
                </c:pt>
                <c:pt idx="317">
                  <c:v>0.19206385313428601</c:v>
                </c:pt>
                <c:pt idx="318">
                  <c:v>0.19808035851403599</c:v>
                </c:pt>
                <c:pt idx="319">
                  <c:v>0.39391695594279702</c:v>
                </c:pt>
                <c:pt idx="320">
                  <c:v>0.38256799181909201</c:v>
                </c:pt>
                <c:pt idx="321">
                  <c:v>0.55129146211993196</c:v>
                </c:pt>
                <c:pt idx="322">
                  <c:v>0.53754311051473902</c:v>
                </c:pt>
                <c:pt idx="323">
                  <c:v>0.577783180944348</c:v>
                </c:pt>
                <c:pt idx="324">
                  <c:v>0.63437578688584395</c:v>
                </c:pt>
                <c:pt idx="325">
                  <c:v>0.63732837991517</c:v>
                </c:pt>
                <c:pt idx="326">
                  <c:v>0.58412849213081197</c:v>
                </c:pt>
                <c:pt idx="327">
                  <c:v>0.58447183362291399</c:v>
                </c:pt>
                <c:pt idx="328">
                  <c:v>0.58046093239137897</c:v>
                </c:pt>
                <c:pt idx="329">
                  <c:v>0.55276475567856498</c:v>
                </c:pt>
                <c:pt idx="330">
                  <c:v>0.569019188636676</c:v>
                </c:pt>
                <c:pt idx="331">
                  <c:v>0.43011385857333501</c:v>
                </c:pt>
                <c:pt idx="332">
                  <c:v>0.32194968428517401</c:v>
                </c:pt>
                <c:pt idx="333">
                  <c:v>0.35404035108843701</c:v>
                </c:pt>
                <c:pt idx="334">
                  <c:v>0.28407304186914301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7-F64D-A212-7809BE204E4E}"/>
            </c:ext>
          </c:extLst>
        </c:ser>
        <c:ser>
          <c:idx val="1"/>
          <c:order val="1"/>
          <c:tx>
            <c:strRef>
              <c:f>'VAV-142_comparison'!$C$1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'VAV-142_comparison'!$C$2:$C$336</c:f>
              <c:numCache>
                <c:formatCode>General</c:formatCode>
                <c:ptCount val="335"/>
                <c:pt idx="0">
                  <c:v>0.12565496994061701</c:v>
                </c:pt>
                <c:pt idx="1">
                  <c:v>0.126041807646258</c:v>
                </c:pt>
                <c:pt idx="2">
                  <c:v>9.4966799498695895E-2</c:v>
                </c:pt>
                <c:pt idx="3">
                  <c:v>8.6929146365500601E-2</c:v>
                </c:pt>
                <c:pt idx="4">
                  <c:v>8.6929146365500601E-2</c:v>
                </c:pt>
                <c:pt idx="5">
                  <c:v>9.1015251570585598E-2</c:v>
                </c:pt>
                <c:pt idx="6">
                  <c:v>0.115742604073143</c:v>
                </c:pt>
                <c:pt idx="7">
                  <c:v>0.19478245189766</c:v>
                </c:pt>
                <c:pt idx="8">
                  <c:v>0.11708330168782501</c:v>
                </c:pt>
                <c:pt idx="9">
                  <c:v>0.24977926626123301</c:v>
                </c:pt>
                <c:pt idx="10">
                  <c:v>0.31995535024827298</c:v>
                </c:pt>
                <c:pt idx="11">
                  <c:v>0.240726383172499</c:v>
                </c:pt>
                <c:pt idx="12">
                  <c:v>0.42040931667963</c:v>
                </c:pt>
                <c:pt idx="13">
                  <c:v>0.53818548270132105</c:v>
                </c:pt>
                <c:pt idx="14">
                  <c:v>0.68110305658973402</c:v>
                </c:pt>
                <c:pt idx="15">
                  <c:v>0.66438576764816304</c:v>
                </c:pt>
                <c:pt idx="16">
                  <c:v>0.86929146365500598</c:v>
                </c:pt>
                <c:pt idx="17">
                  <c:v>0.82027072885760699</c:v>
                </c:pt>
                <c:pt idx="18">
                  <c:v>0.43268524825948101</c:v>
                </c:pt>
                <c:pt idx="19">
                  <c:v>0.27537301445996498</c:v>
                </c:pt>
                <c:pt idx="20">
                  <c:v>0.35236039828499499</c:v>
                </c:pt>
                <c:pt idx="21">
                  <c:v>0.24166039272418899</c:v>
                </c:pt>
                <c:pt idx="22">
                  <c:v>0.108201208527943</c:v>
                </c:pt>
                <c:pt idx="23">
                  <c:v>0.12086358009300099</c:v>
                </c:pt>
                <c:pt idx="24">
                  <c:v>0.10596824817235501</c:v>
                </c:pt>
                <c:pt idx="25">
                  <c:v>0.19469859751999799</c:v>
                </c:pt>
                <c:pt idx="26">
                  <c:v>0.171071846678051</c:v>
                </c:pt>
                <c:pt idx="27">
                  <c:v>0.110146982117653</c:v>
                </c:pt>
                <c:pt idx="28">
                  <c:v>8.6929146365500601E-2</c:v>
                </c:pt>
                <c:pt idx="29">
                  <c:v>9.0229819665045105E-2</c:v>
                </c:pt>
                <c:pt idx="30">
                  <c:v>0.13695141170269301</c:v>
                </c:pt>
                <c:pt idx="31">
                  <c:v>0.14718041190904299</c:v>
                </c:pt>
                <c:pt idx="32">
                  <c:v>0.14280662439607</c:v>
                </c:pt>
                <c:pt idx="33">
                  <c:v>0.15444859859749899</c:v>
                </c:pt>
                <c:pt idx="34">
                  <c:v>0.241190399877833</c:v>
                </c:pt>
                <c:pt idx="35">
                  <c:v>0.36527246747266801</c:v>
                </c:pt>
                <c:pt idx="36">
                  <c:v>0.31235129934614803</c:v>
                </c:pt>
                <c:pt idx="37">
                  <c:v>0.36402422573401</c:v>
                </c:pt>
                <c:pt idx="38">
                  <c:v>0.55178309616736398</c:v>
                </c:pt>
                <c:pt idx="39">
                  <c:v>0.86929146365500598</c:v>
                </c:pt>
                <c:pt idx="40">
                  <c:v>0.85303981554445396</c:v>
                </c:pt>
                <c:pt idx="41">
                  <c:v>0.67511820955900304</c:v>
                </c:pt>
                <c:pt idx="42">
                  <c:v>0.43532308681527498</c:v>
                </c:pt>
                <c:pt idx="43">
                  <c:v>0.167717739959936</c:v>
                </c:pt>
                <c:pt idx="44">
                  <c:v>0.116886329619213</c:v>
                </c:pt>
                <c:pt idx="45">
                  <c:v>9.2581586191877299E-2</c:v>
                </c:pt>
                <c:pt idx="46">
                  <c:v>9.2267647767209193E-2</c:v>
                </c:pt>
                <c:pt idx="47">
                  <c:v>0.109903429653379</c:v>
                </c:pt>
                <c:pt idx="48">
                  <c:v>0.14425969316069701</c:v>
                </c:pt>
                <c:pt idx="49">
                  <c:v>0.10950426716171301</c:v>
                </c:pt>
                <c:pt idx="50">
                  <c:v>8.6929146365500601E-2</c:v>
                </c:pt>
                <c:pt idx="51">
                  <c:v>8.6929146365500601E-2</c:v>
                </c:pt>
                <c:pt idx="52">
                  <c:v>8.9010800921385705E-2</c:v>
                </c:pt>
                <c:pt idx="53">
                  <c:v>0.118059523108896</c:v>
                </c:pt>
                <c:pt idx="54">
                  <c:v>8.6929146365500601E-2</c:v>
                </c:pt>
                <c:pt idx="55">
                  <c:v>0.10193791850359001</c:v>
                </c:pt>
                <c:pt idx="56">
                  <c:v>0.14618703667229899</c:v>
                </c:pt>
                <c:pt idx="57">
                  <c:v>0.27897953127622299</c:v>
                </c:pt>
                <c:pt idx="58">
                  <c:v>0.18217654378166601</c:v>
                </c:pt>
                <c:pt idx="59">
                  <c:v>0.32991582612147602</c:v>
                </c:pt>
                <c:pt idx="60">
                  <c:v>0.21341256357834601</c:v>
                </c:pt>
                <c:pt idx="61">
                  <c:v>0.35533898939942699</c:v>
                </c:pt>
                <c:pt idx="62">
                  <c:v>0.53160972078142299</c:v>
                </c:pt>
                <c:pt idx="63">
                  <c:v>0.60585438390429602</c:v>
                </c:pt>
                <c:pt idx="64">
                  <c:v>0.61188577095186203</c:v>
                </c:pt>
                <c:pt idx="65">
                  <c:v>0.46639773697268799</c:v>
                </c:pt>
                <c:pt idx="66">
                  <c:v>0.36374751639755598</c:v>
                </c:pt>
                <c:pt idx="67">
                  <c:v>0.36306804696732697</c:v>
                </c:pt>
                <c:pt idx="68">
                  <c:v>0.14823118238744201</c:v>
                </c:pt>
                <c:pt idx="69">
                  <c:v>0.216649947076993</c:v>
                </c:pt>
                <c:pt idx="70">
                  <c:v>0.19271652248534399</c:v>
                </c:pt>
                <c:pt idx="71">
                  <c:v>0.12947149134395999</c:v>
                </c:pt>
                <c:pt idx="72">
                  <c:v>0.19532598541176899</c:v>
                </c:pt>
                <c:pt idx="73">
                  <c:v>9.0655528438325902E-2</c:v>
                </c:pt>
                <c:pt idx="74">
                  <c:v>9.7867580739048901E-2</c:v>
                </c:pt>
                <c:pt idx="75">
                  <c:v>8.6929146365500601E-2</c:v>
                </c:pt>
                <c:pt idx="76">
                  <c:v>8.6929146365500601E-2</c:v>
                </c:pt>
                <c:pt idx="77">
                  <c:v>9.51598821759784E-2</c:v>
                </c:pt>
                <c:pt idx="78">
                  <c:v>0.10924640049880199</c:v>
                </c:pt>
                <c:pt idx="79">
                  <c:v>0.23152354565494199</c:v>
                </c:pt>
                <c:pt idx="80">
                  <c:v>0.15342932433857601</c:v>
                </c:pt>
                <c:pt idx="81">
                  <c:v>0.29590367634907999</c:v>
                </c:pt>
                <c:pt idx="82">
                  <c:v>0.31111214549826899</c:v>
                </c:pt>
                <c:pt idx="83">
                  <c:v>0.26473038791378101</c:v>
                </c:pt>
                <c:pt idx="84">
                  <c:v>0.34596677199089898</c:v>
                </c:pt>
                <c:pt idx="85">
                  <c:v>0.359581649955241</c:v>
                </c:pt>
                <c:pt idx="86">
                  <c:v>0.24007102982019299</c:v>
                </c:pt>
                <c:pt idx="87">
                  <c:v>0.176577740036405</c:v>
                </c:pt>
                <c:pt idx="88">
                  <c:v>0.24347064549056499</c:v>
                </c:pt>
                <c:pt idx="89">
                  <c:v>0.29556278291217403</c:v>
                </c:pt>
                <c:pt idx="90">
                  <c:v>9.7491771089166804E-2</c:v>
                </c:pt>
                <c:pt idx="91">
                  <c:v>8.7113332598734702E-2</c:v>
                </c:pt>
                <c:pt idx="92">
                  <c:v>9.9063882976872894E-2</c:v>
                </c:pt>
                <c:pt idx="93">
                  <c:v>0.13039863940163199</c:v>
                </c:pt>
                <c:pt idx="94">
                  <c:v>9.5283769610466806E-2</c:v>
                </c:pt>
                <c:pt idx="95">
                  <c:v>0.118938736758186</c:v>
                </c:pt>
                <c:pt idx="96">
                  <c:v>9.05150839990609E-2</c:v>
                </c:pt>
                <c:pt idx="97">
                  <c:v>9.0667649600023797E-2</c:v>
                </c:pt>
                <c:pt idx="98">
                  <c:v>8.6929146365500601E-2</c:v>
                </c:pt>
                <c:pt idx="99">
                  <c:v>8.6929146365500601E-2</c:v>
                </c:pt>
                <c:pt idx="100">
                  <c:v>8.6929146365500601E-2</c:v>
                </c:pt>
                <c:pt idx="101">
                  <c:v>8.6929146365500601E-2</c:v>
                </c:pt>
                <c:pt idx="102">
                  <c:v>9.5671671534839894E-2</c:v>
                </c:pt>
                <c:pt idx="103">
                  <c:v>0.148609231232575</c:v>
                </c:pt>
                <c:pt idx="104">
                  <c:v>0.116293029501067</c:v>
                </c:pt>
                <c:pt idx="105">
                  <c:v>0.19351167931989499</c:v>
                </c:pt>
                <c:pt idx="106">
                  <c:v>0.162646544455361</c:v>
                </c:pt>
                <c:pt idx="107">
                  <c:v>0.233782722040903</c:v>
                </c:pt>
                <c:pt idx="108">
                  <c:v>0.19875750258352901</c:v>
                </c:pt>
                <c:pt idx="109">
                  <c:v>0.353117641324045</c:v>
                </c:pt>
                <c:pt idx="110">
                  <c:v>0.43508975130086902</c:v>
                </c:pt>
                <c:pt idx="111">
                  <c:v>0.61814203461732597</c:v>
                </c:pt>
                <c:pt idx="112">
                  <c:v>0.64481049571253002</c:v>
                </c:pt>
                <c:pt idx="113">
                  <c:v>0.56842719547253495</c:v>
                </c:pt>
                <c:pt idx="114">
                  <c:v>0.36154696599491398</c:v>
                </c:pt>
                <c:pt idx="115">
                  <c:v>0.27418649825482</c:v>
                </c:pt>
                <c:pt idx="116">
                  <c:v>0.18810485001466701</c:v>
                </c:pt>
                <c:pt idx="117">
                  <c:v>0.120743936473565</c:v>
                </c:pt>
                <c:pt idx="118">
                  <c:v>0.128201453657838</c:v>
                </c:pt>
                <c:pt idx="119">
                  <c:v>0.128023090819885</c:v>
                </c:pt>
                <c:pt idx="120">
                  <c:v>0.12950707252732399</c:v>
                </c:pt>
                <c:pt idx="121">
                  <c:v>8.6929146365500601E-2</c:v>
                </c:pt>
                <c:pt idx="122">
                  <c:v>8.6929146365500601E-2</c:v>
                </c:pt>
                <c:pt idx="123">
                  <c:v>8.6929146365500601E-2</c:v>
                </c:pt>
                <c:pt idx="124">
                  <c:v>8.6929146365500601E-2</c:v>
                </c:pt>
                <c:pt idx="125">
                  <c:v>8.6929146365500601E-2</c:v>
                </c:pt>
                <c:pt idx="126">
                  <c:v>8.7290607421216193E-2</c:v>
                </c:pt>
                <c:pt idx="127">
                  <c:v>8.6929146365500601E-2</c:v>
                </c:pt>
                <c:pt idx="128">
                  <c:v>0.102087910347089</c:v>
                </c:pt>
                <c:pt idx="129">
                  <c:v>0.18203105027477401</c:v>
                </c:pt>
                <c:pt idx="130">
                  <c:v>9.0998240502331601E-2</c:v>
                </c:pt>
                <c:pt idx="131">
                  <c:v>0.140998959751898</c:v>
                </c:pt>
                <c:pt idx="132">
                  <c:v>0.25640792085916198</c:v>
                </c:pt>
                <c:pt idx="133">
                  <c:v>0.23810234521651599</c:v>
                </c:pt>
                <c:pt idx="134">
                  <c:v>0.50993169633730295</c:v>
                </c:pt>
                <c:pt idx="135">
                  <c:v>0.60341384925167696</c:v>
                </c:pt>
                <c:pt idx="136">
                  <c:v>0.60623170050242503</c:v>
                </c:pt>
                <c:pt idx="137">
                  <c:v>0.52546298231202604</c:v>
                </c:pt>
                <c:pt idx="138">
                  <c:v>0.40109177303523202</c:v>
                </c:pt>
                <c:pt idx="139">
                  <c:v>0.15161584733516401</c:v>
                </c:pt>
                <c:pt idx="140">
                  <c:v>9.2303852318084897E-2</c:v>
                </c:pt>
                <c:pt idx="141">
                  <c:v>9.7169965860202698E-2</c:v>
                </c:pt>
                <c:pt idx="142">
                  <c:v>8.7126342657772596E-2</c:v>
                </c:pt>
                <c:pt idx="143">
                  <c:v>8.6929146365500601E-2</c:v>
                </c:pt>
                <c:pt idx="144">
                  <c:v>8.6929146365500601E-2</c:v>
                </c:pt>
                <c:pt idx="145">
                  <c:v>8.6929146365500601E-2</c:v>
                </c:pt>
                <c:pt idx="146">
                  <c:v>8.6929146365500601E-2</c:v>
                </c:pt>
                <c:pt idx="147">
                  <c:v>8.6929146365500601E-2</c:v>
                </c:pt>
                <c:pt idx="148">
                  <c:v>8.6929146365500601E-2</c:v>
                </c:pt>
                <c:pt idx="149">
                  <c:v>8.6929146365500601E-2</c:v>
                </c:pt>
                <c:pt idx="150">
                  <c:v>8.6929146365500601E-2</c:v>
                </c:pt>
                <c:pt idx="151">
                  <c:v>8.6929146365500601E-2</c:v>
                </c:pt>
                <c:pt idx="152">
                  <c:v>9.6446214611439901E-2</c:v>
                </c:pt>
                <c:pt idx="153">
                  <c:v>0.15459973583404299</c:v>
                </c:pt>
                <c:pt idx="154">
                  <c:v>8.6929146365500601E-2</c:v>
                </c:pt>
                <c:pt idx="155">
                  <c:v>8.6929146365500601E-2</c:v>
                </c:pt>
                <c:pt idx="156">
                  <c:v>0.14547188448467799</c:v>
                </c:pt>
                <c:pt idx="157">
                  <c:v>0.396814670876034</c:v>
                </c:pt>
                <c:pt idx="158">
                  <c:v>0.37351085986119098</c:v>
                </c:pt>
                <c:pt idx="159">
                  <c:v>0.538082237132815</c:v>
                </c:pt>
                <c:pt idx="160">
                  <c:v>0.76978569434353905</c:v>
                </c:pt>
                <c:pt idx="161">
                  <c:v>0.59782153130110904</c:v>
                </c:pt>
                <c:pt idx="162">
                  <c:v>0.35958680681281102</c:v>
                </c:pt>
                <c:pt idx="163">
                  <c:v>0.15486635965184001</c:v>
                </c:pt>
                <c:pt idx="164">
                  <c:v>0.18728860441651299</c:v>
                </c:pt>
                <c:pt idx="165">
                  <c:v>8.6929146365500601E-2</c:v>
                </c:pt>
                <c:pt idx="166">
                  <c:v>9.1615727280190698E-2</c:v>
                </c:pt>
                <c:pt idx="167">
                  <c:v>9.6395871691461396E-2</c:v>
                </c:pt>
                <c:pt idx="168">
                  <c:v>8.6929146365500601E-2</c:v>
                </c:pt>
                <c:pt idx="169">
                  <c:v>8.6929146365500601E-2</c:v>
                </c:pt>
                <c:pt idx="170">
                  <c:v>8.6929146365500601E-2</c:v>
                </c:pt>
                <c:pt idx="171">
                  <c:v>8.6929146365500601E-2</c:v>
                </c:pt>
                <c:pt idx="172">
                  <c:v>8.6929146365500601E-2</c:v>
                </c:pt>
                <c:pt idx="173">
                  <c:v>8.6929146365500601E-2</c:v>
                </c:pt>
                <c:pt idx="174">
                  <c:v>9.4917667753248003E-2</c:v>
                </c:pt>
                <c:pt idx="175">
                  <c:v>0.159221399588616</c:v>
                </c:pt>
                <c:pt idx="176">
                  <c:v>0.16394863571168899</c:v>
                </c:pt>
                <c:pt idx="177">
                  <c:v>0.274429830247582</c:v>
                </c:pt>
                <c:pt idx="178">
                  <c:v>0.23438572359305099</c:v>
                </c:pt>
                <c:pt idx="179">
                  <c:v>0.33672446918716298</c:v>
                </c:pt>
                <c:pt idx="180">
                  <c:v>0.337345269367131</c:v>
                </c:pt>
                <c:pt idx="181">
                  <c:v>0.47723444030664502</c:v>
                </c:pt>
                <c:pt idx="182">
                  <c:v>0.66480438102810502</c:v>
                </c:pt>
                <c:pt idx="183">
                  <c:v>0.56249306351059702</c:v>
                </c:pt>
                <c:pt idx="184">
                  <c:v>0.77342217289096704</c:v>
                </c:pt>
                <c:pt idx="185">
                  <c:v>0.65947065980103803</c:v>
                </c:pt>
                <c:pt idx="186">
                  <c:v>0.39495811229764399</c:v>
                </c:pt>
                <c:pt idx="187">
                  <c:v>0.25223148313052901</c:v>
                </c:pt>
                <c:pt idx="188">
                  <c:v>0.14449340182002399</c:v>
                </c:pt>
                <c:pt idx="189">
                  <c:v>0.133894195542064</c:v>
                </c:pt>
                <c:pt idx="190">
                  <c:v>0.151475236981131</c:v>
                </c:pt>
                <c:pt idx="191">
                  <c:v>0.182887294953816</c:v>
                </c:pt>
                <c:pt idx="192">
                  <c:v>0.118457975821364</c:v>
                </c:pt>
                <c:pt idx="193">
                  <c:v>9.7012055013775106E-2</c:v>
                </c:pt>
                <c:pt idx="194">
                  <c:v>0.12026487893886199</c:v>
                </c:pt>
                <c:pt idx="195">
                  <c:v>8.6929146365500601E-2</c:v>
                </c:pt>
                <c:pt idx="196">
                  <c:v>8.6929146365500601E-2</c:v>
                </c:pt>
                <c:pt idx="197">
                  <c:v>0.10444730247103701</c:v>
                </c:pt>
                <c:pt idx="198">
                  <c:v>0.12983893683955899</c:v>
                </c:pt>
                <c:pt idx="199">
                  <c:v>0.21639449503323099</c:v>
                </c:pt>
                <c:pt idx="200">
                  <c:v>0.238072054293303</c:v>
                </c:pt>
                <c:pt idx="201">
                  <c:v>0.12231623929593501</c:v>
                </c:pt>
                <c:pt idx="202">
                  <c:v>0.21591789923556701</c:v>
                </c:pt>
                <c:pt idx="203">
                  <c:v>0.34692062852954703</c:v>
                </c:pt>
                <c:pt idx="204">
                  <c:v>0.275284380213625</c:v>
                </c:pt>
                <c:pt idx="205">
                  <c:v>0.43610761501099599</c:v>
                </c:pt>
                <c:pt idx="206">
                  <c:v>0.59834134848975096</c:v>
                </c:pt>
                <c:pt idx="207">
                  <c:v>0.86907359186864097</c:v>
                </c:pt>
                <c:pt idx="208">
                  <c:v>0.85087033956256497</c:v>
                </c:pt>
                <c:pt idx="209">
                  <c:v>0.64594325742093905</c:v>
                </c:pt>
                <c:pt idx="210">
                  <c:v>0.34788050301476497</c:v>
                </c:pt>
                <c:pt idx="211">
                  <c:v>0.335744604540819</c:v>
                </c:pt>
                <c:pt idx="212">
                  <c:v>0.289175165518259</c:v>
                </c:pt>
                <c:pt idx="213">
                  <c:v>0.25591378201654902</c:v>
                </c:pt>
                <c:pt idx="214">
                  <c:v>0.145047875105659</c:v>
                </c:pt>
                <c:pt idx="215">
                  <c:v>0.22181220215824099</c:v>
                </c:pt>
                <c:pt idx="216">
                  <c:v>0.12244252859773901</c:v>
                </c:pt>
                <c:pt idx="217">
                  <c:v>0.1735013307155</c:v>
                </c:pt>
                <c:pt idx="218">
                  <c:v>0.15155146932295999</c:v>
                </c:pt>
                <c:pt idx="219">
                  <c:v>0.102031154350906</c:v>
                </c:pt>
                <c:pt idx="220">
                  <c:v>0.15679861096957301</c:v>
                </c:pt>
                <c:pt idx="221">
                  <c:v>8.6929146365500601E-2</c:v>
                </c:pt>
                <c:pt idx="222">
                  <c:v>0.102530927824244</c:v>
                </c:pt>
                <c:pt idx="223">
                  <c:v>0.20382485803285</c:v>
                </c:pt>
                <c:pt idx="224">
                  <c:v>0.15340859848513999</c:v>
                </c:pt>
                <c:pt idx="225">
                  <c:v>0.288932008980747</c:v>
                </c:pt>
                <c:pt idx="226">
                  <c:v>0.374681771329682</c:v>
                </c:pt>
                <c:pt idx="227">
                  <c:v>0.28466611664393199</c:v>
                </c:pt>
                <c:pt idx="228">
                  <c:v>0.40441095348599998</c:v>
                </c:pt>
                <c:pt idx="229">
                  <c:v>0.55031985427666597</c:v>
                </c:pt>
                <c:pt idx="230">
                  <c:v>0.80015581468200103</c:v>
                </c:pt>
                <c:pt idx="231">
                  <c:v>0.81095842398010198</c:v>
                </c:pt>
                <c:pt idx="232">
                  <c:v>0.77399579551722897</c:v>
                </c:pt>
                <c:pt idx="233">
                  <c:v>0.62706708034956005</c:v>
                </c:pt>
                <c:pt idx="234">
                  <c:v>0.43350700976887002</c:v>
                </c:pt>
                <c:pt idx="235">
                  <c:v>0.32712826417963198</c:v>
                </c:pt>
                <c:pt idx="236">
                  <c:v>0.19013412126889601</c:v>
                </c:pt>
                <c:pt idx="237">
                  <c:v>0.25099943136096903</c:v>
                </c:pt>
                <c:pt idx="238">
                  <c:v>0.11189561610618599</c:v>
                </c:pt>
                <c:pt idx="239">
                  <c:v>0.12811417791892801</c:v>
                </c:pt>
                <c:pt idx="240">
                  <c:v>0.18245205505797499</c:v>
                </c:pt>
                <c:pt idx="241">
                  <c:v>8.6929146365500601E-2</c:v>
                </c:pt>
                <c:pt idx="242">
                  <c:v>8.6929146365500601E-2</c:v>
                </c:pt>
                <c:pt idx="243">
                  <c:v>8.6929146365500601E-2</c:v>
                </c:pt>
                <c:pt idx="244">
                  <c:v>9.6344923896050497E-2</c:v>
                </c:pt>
                <c:pt idx="245">
                  <c:v>0.148904338040935</c:v>
                </c:pt>
                <c:pt idx="246">
                  <c:v>8.6929146365500601E-2</c:v>
                </c:pt>
                <c:pt idx="247">
                  <c:v>0.13583655963030999</c:v>
                </c:pt>
                <c:pt idx="248">
                  <c:v>0.26693253546641399</c:v>
                </c:pt>
                <c:pt idx="249">
                  <c:v>0.21530933090414101</c:v>
                </c:pt>
                <c:pt idx="250">
                  <c:v>0.36965743933178902</c:v>
                </c:pt>
                <c:pt idx="251">
                  <c:v>0.22695258059017401</c:v>
                </c:pt>
                <c:pt idx="252">
                  <c:v>0.24400405426473701</c:v>
                </c:pt>
                <c:pt idx="253">
                  <c:v>0.36445790151437601</c:v>
                </c:pt>
                <c:pt idx="254">
                  <c:v>0.60984780624386203</c:v>
                </c:pt>
                <c:pt idx="255">
                  <c:v>0.85704946800690895</c:v>
                </c:pt>
                <c:pt idx="256">
                  <c:v>0.79841865473019902</c:v>
                </c:pt>
                <c:pt idx="257">
                  <c:v>0.83278885899530497</c:v>
                </c:pt>
                <c:pt idx="258">
                  <c:v>0.40587348893164299</c:v>
                </c:pt>
                <c:pt idx="259">
                  <c:v>0.231497015764457</c:v>
                </c:pt>
                <c:pt idx="260">
                  <c:v>0.22822463997374501</c:v>
                </c:pt>
                <c:pt idx="261">
                  <c:v>0.13349383048233701</c:v>
                </c:pt>
                <c:pt idx="262">
                  <c:v>0.22157971903350199</c:v>
                </c:pt>
                <c:pt idx="263">
                  <c:v>0.16962625386029501</c:v>
                </c:pt>
                <c:pt idx="264">
                  <c:v>0.15605444740122201</c:v>
                </c:pt>
                <c:pt idx="265">
                  <c:v>8.7004977634087002E-2</c:v>
                </c:pt>
                <c:pt idx="266">
                  <c:v>8.6929146365500601E-2</c:v>
                </c:pt>
                <c:pt idx="267">
                  <c:v>8.6929146365500601E-2</c:v>
                </c:pt>
                <c:pt idx="268">
                  <c:v>9.30328780223518E-2</c:v>
                </c:pt>
                <c:pt idx="269">
                  <c:v>0.138622529569917</c:v>
                </c:pt>
                <c:pt idx="270">
                  <c:v>8.6929146365500601E-2</c:v>
                </c:pt>
                <c:pt idx="271">
                  <c:v>0.10972156630827801</c:v>
                </c:pt>
                <c:pt idx="272">
                  <c:v>0.17555518348886701</c:v>
                </c:pt>
                <c:pt idx="273">
                  <c:v>0.30874489833581797</c:v>
                </c:pt>
                <c:pt idx="274">
                  <c:v>0.32353774842407901</c:v>
                </c:pt>
                <c:pt idx="275">
                  <c:v>0.36153839943222699</c:v>
                </c:pt>
                <c:pt idx="276">
                  <c:v>0.22711825980943001</c:v>
                </c:pt>
                <c:pt idx="277">
                  <c:v>0.46551597602474398</c:v>
                </c:pt>
                <c:pt idx="278">
                  <c:v>0.71047373179718798</c:v>
                </c:pt>
                <c:pt idx="279">
                  <c:v>0.74840421057737405</c:v>
                </c:pt>
                <c:pt idx="280">
                  <c:v>0.83720310915280505</c:v>
                </c:pt>
                <c:pt idx="281">
                  <c:v>0.54766785842075105</c:v>
                </c:pt>
                <c:pt idx="282">
                  <c:v>0.29397724991575502</c:v>
                </c:pt>
                <c:pt idx="283">
                  <c:v>0.18245292460684401</c:v>
                </c:pt>
                <c:pt idx="284">
                  <c:v>0.181496840254988</c:v>
                </c:pt>
                <c:pt idx="285">
                  <c:v>0.21185850643508</c:v>
                </c:pt>
                <c:pt idx="286">
                  <c:v>0.11898707368514699</c:v>
                </c:pt>
                <c:pt idx="287">
                  <c:v>0.112341246550999</c:v>
                </c:pt>
                <c:pt idx="288">
                  <c:v>9.1539464540162305E-2</c:v>
                </c:pt>
                <c:pt idx="289">
                  <c:v>9.3245060666646604E-2</c:v>
                </c:pt>
                <c:pt idx="290">
                  <c:v>8.6929146365500601E-2</c:v>
                </c:pt>
                <c:pt idx="291">
                  <c:v>8.6929146365500601E-2</c:v>
                </c:pt>
                <c:pt idx="292">
                  <c:v>8.6929146365500601E-2</c:v>
                </c:pt>
                <c:pt idx="293">
                  <c:v>8.6929146365500601E-2</c:v>
                </c:pt>
                <c:pt idx="294">
                  <c:v>8.6929146365500601E-2</c:v>
                </c:pt>
                <c:pt idx="295">
                  <c:v>8.6929146365500601E-2</c:v>
                </c:pt>
                <c:pt idx="296">
                  <c:v>9.2343421750314694E-2</c:v>
                </c:pt>
                <c:pt idx="297">
                  <c:v>0.14827641941247799</c:v>
                </c:pt>
                <c:pt idx="298">
                  <c:v>0.22284090124651401</c:v>
                </c:pt>
                <c:pt idx="299">
                  <c:v>0.28611128904135003</c:v>
                </c:pt>
                <c:pt idx="300">
                  <c:v>0.33684522125819599</c:v>
                </c:pt>
                <c:pt idx="301">
                  <c:v>0.40813394520677099</c:v>
                </c:pt>
                <c:pt idx="302">
                  <c:v>0.70255497139231304</c:v>
                </c:pt>
                <c:pt idx="303">
                  <c:v>0.71125175605845004</c:v>
                </c:pt>
                <c:pt idx="304">
                  <c:v>0.72004218399993503</c:v>
                </c:pt>
                <c:pt idx="305">
                  <c:v>0.83605276393914596</c:v>
                </c:pt>
                <c:pt idx="306">
                  <c:v>0.37120105509928703</c:v>
                </c:pt>
                <c:pt idx="307">
                  <c:v>0.20250481817384899</c:v>
                </c:pt>
                <c:pt idx="308">
                  <c:v>0.27047162100560601</c:v>
                </c:pt>
                <c:pt idx="309">
                  <c:v>0.24236988075711399</c:v>
                </c:pt>
                <c:pt idx="310">
                  <c:v>0.16417839205885301</c:v>
                </c:pt>
                <c:pt idx="311">
                  <c:v>0.13447540046195899</c:v>
                </c:pt>
                <c:pt idx="312">
                  <c:v>9.6001120537704696E-2</c:v>
                </c:pt>
                <c:pt idx="313">
                  <c:v>0.12119648563127</c:v>
                </c:pt>
                <c:pt idx="314">
                  <c:v>0.107122864799919</c:v>
                </c:pt>
                <c:pt idx="315">
                  <c:v>8.6929146365500601E-2</c:v>
                </c:pt>
                <c:pt idx="316">
                  <c:v>8.6929146365500601E-2</c:v>
                </c:pt>
                <c:pt idx="317">
                  <c:v>8.9107446194841206E-2</c:v>
                </c:pt>
                <c:pt idx="318">
                  <c:v>9.5636811289751406E-2</c:v>
                </c:pt>
                <c:pt idx="319">
                  <c:v>0.16241572590230399</c:v>
                </c:pt>
                <c:pt idx="320">
                  <c:v>0.115479272361247</c:v>
                </c:pt>
                <c:pt idx="321">
                  <c:v>0.30198246046453697</c:v>
                </c:pt>
                <c:pt idx="322">
                  <c:v>0.24461522886089901</c:v>
                </c:pt>
                <c:pt idx="323">
                  <c:v>0.29284624835094197</c:v>
                </c:pt>
                <c:pt idx="324">
                  <c:v>0.39442904737989798</c:v>
                </c:pt>
                <c:pt idx="325">
                  <c:v>0.51350312343814297</c:v>
                </c:pt>
                <c:pt idx="326">
                  <c:v>0.56599216533736796</c:v>
                </c:pt>
                <c:pt idx="327">
                  <c:v>0.70793302274895697</c:v>
                </c:pt>
                <c:pt idx="328">
                  <c:v>0.764291665494921</c:v>
                </c:pt>
                <c:pt idx="329">
                  <c:v>0.657493563914886</c:v>
                </c:pt>
                <c:pt idx="330">
                  <c:v>0.51100083872489399</c:v>
                </c:pt>
                <c:pt idx="331">
                  <c:v>0.27286720317734398</c:v>
                </c:pt>
                <c:pt idx="332">
                  <c:v>0.15793455097976</c:v>
                </c:pt>
                <c:pt idx="333">
                  <c:v>0.219636636943949</c:v>
                </c:pt>
                <c:pt idx="334">
                  <c:v>0.14458117636891399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7-F64D-A212-7809BE20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507455"/>
        <c:axId val="2032479375"/>
      </c:lineChart>
      <c:catAx>
        <c:axId val="2032507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79375"/>
        <c:crosses val="autoZero"/>
        <c:auto val="1"/>
        <c:lblAlgn val="ctr"/>
        <c:lblOffset val="100"/>
        <c:noMultiLvlLbl val="0"/>
      </c:catAx>
      <c:valAx>
        <c:axId val="20324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50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'VAV-104_comparison'!$B$1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'VAV-104_comparison'!$B$2:$B$336</c:f>
              <c:numCache>
                <c:formatCode>General</c:formatCode>
                <c:ptCount val="335"/>
                <c:pt idx="0">
                  <c:v>2.9777450089575299E-2</c:v>
                </c:pt>
                <c:pt idx="1">
                  <c:v>1.81643107536845E-2</c:v>
                </c:pt>
                <c:pt idx="2">
                  <c:v>1.8217648269576302E-2</c:v>
                </c:pt>
                <c:pt idx="3">
                  <c:v>1.2950120729142501E-2</c:v>
                </c:pt>
                <c:pt idx="4">
                  <c:v>8.9207079331125594E-3</c:v>
                </c:pt>
                <c:pt idx="5">
                  <c:v>4.4105484793697802E-2</c:v>
                </c:pt>
                <c:pt idx="6">
                  <c:v>3.7109167493588197E-2</c:v>
                </c:pt>
                <c:pt idx="7">
                  <c:v>3.1200434564502499E-2</c:v>
                </c:pt>
                <c:pt idx="8">
                  <c:v>2.3795903092691501E-2</c:v>
                </c:pt>
                <c:pt idx="9">
                  <c:v>1.4089719426608201E-2</c:v>
                </c:pt>
                <c:pt idx="10">
                  <c:v>3.3112974932586602E-2</c:v>
                </c:pt>
                <c:pt idx="11">
                  <c:v>3.5447213362989803E-2</c:v>
                </c:pt>
                <c:pt idx="12">
                  <c:v>3.4471761779792498E-2</c:v>
                </c:pt>
                <c:pt idx="13">
                  <c:v>4.9373465805650898E-2</c:v>
                </c:pt>
                <c:pt idx="14">
                  <c:v>4.8764252566488399E-2</c:v>
                </c:pt>
                <c:pt idx="15">
                  <c:v>2.6158894640314002E-2</c:v>
                </c:pt>
                <c:pt idx="16">
                  <c:v>3.9938963288285702E-2</c:v>
                </c:pt>
                <c:pt idx="17">
                  <c:v>2.81592132705017E-2</c:v>
                </c:pt>
                <c:pt idx="18">
                  <c:v>2.03517248262318E-2</c:v>
                </c:pt>
                <c:pt idx="19">
                  <c:v>3.2092868253177698E-2</c:v>
                </c:pt>
                <c:pt idx="20">
                  <c:v>3.1783629701606503E-2</c:v>
                </c:pt>
                <c:pt idx="21">
                  <c:v>1.9066934933435298E-2</c:v>
                </c:pt>
                <c:pt idx="22">
                  <c:v>4.7096864834835703E-2</c:v>
                </c:pt>
                <c:pt idx="23">
                  <c:v>4.3713198275762997E-2</c:v>
                </c:pt>
                <c:pt idx="24">
                  <c:v>4.4114567745908398E-2</c:v>
                </c:pt>
                <c:pt idx="25">
                  <c:v>3.1214514952163E-2</c:v>
                </c:pt>
                <c:pt idx="26">
                  <c:v>3.0895755815956799E-2</c:v>
                </c:pt>
                <c:pt idx="27">
                  <c:v>1.1135951299286399E-2</c:v>
                </c:pt>
                <c:pt idx="28">
                  <c:v>2.74596001121254E-2</c:v>
                </c:pt>
                <c:pt idx="29">
                  <c:v>3.3475452802509797E-2</c:v>
                </c:pt>
                <c:pt idx="30">
                  <c:v>3.0210675767239199E-2</c:v>
                </c:pt>
                <c:pt idx="31">
                  <c:v>3.7282076159018199E-2</c:v>
                </c:pt>
                <c:pt idx="32">
                  <c:v>5.0224226090416497E-2</c:v>
                </c:pt>
                <c:pt idx="33">
                  <c:v>4.6621540870762798E-2</c:v>
                </c:pt>
                <c:pt idx="34">
                  <c:v>2.0466286487296901E-2</c:v>
                </c:pt>
                <c:pt idx="35">
                  <c:v>2.1738665519031801E-2</c:v>
                </c:pt>
                <c:pt idx="36">
                  <c:v>2.8776412442687901E-2</c:v>
                </c:pt>
                <c:pt idx="37">
                  <c:v>4.34761344443114E-2</c:v>
                </c:pt>
                <c:pt idx="38">
                  <c:v>3.1596955065566798E-2</c:v>
                </c:pt>
                <c:pt idx="39">
                  <c:v>5.5530629937067803E-2</c:v>
                </c:pt>
                <c:pt idx="40">
                  <c:v>5.3261808926268597E-2</c:v>
                </c:pt>
                <c:pt idx="41">
                  <c:v>4.6384282659024098E-2</c:v>
                </c:pt>
                <c:pt idx="42">
                  <c:v>2.9085288947164299E-2</c:v>
                </c:pt>
                <c:pt idx="43">
                  <c:v>1.7105934613115801E-2</c:v>
                </c:pt>
                <c:pt idx="44">
                  <c:v>2.1772368348947899E-2</c:v>
                </c:pt>
                <c:pt idx="45">
                  <c:v>3.5249004745113999E-2</c:v>
                </c:pt>
                <c:pt idx="46">
                  <c:v>3.3252285801716998E-2</c:v>
                </c:pt>
                <c:pt idx="47">
                  <c:v>3.5900751775117902E-2</c:v>
                </c:pt>
                <c:pt idx="48">
                  <c:v>3.8254050430129798E-2</c:v>
                </c:pt>
                <c:pt idx="49">
                  <c:v>4.2090619061756603E-2</c:v>
                </c:pt>
                <c:pt idx="50">
                  <c:v>7.7026543566461299E-3</c:v>
                </c:pt>
                <c:pt idx="51">
                  <c:v>1.63758173270988E-2</c:v>
                </c:pt>
                <c:pt idx="52">
                  <c:v>4.3967304001420703E-2</c:v>
                </c:pt>
                <c:pt idx="53">
                  <c:v>1.21672445257449E-2</c:v>
                </c:pt>
                <c:pt idx="54">
                  <c:v>2.0940674508147801E-2</c:v>
                </c:pt>
                <c:pt idx="55">
                  <c:v>4.8240789730336298E-2</c:v>
                </c:pt>
                <c:pt idx="56">
                  <c:v>4.6152679192389502E-2</c:v>
                </c:pt>
                <c:pt idx="57">
                  <c:v>4.3543148330799399E-2</c:v>
                </c:pt>
                <c:pt idx="58">
                  <c:v>2.0333282020953601E-2</c:v>
                </c:pt>
                <c:pt idx="59">
                  <c:v>5.0776009961160599E-2</c:v>
                </c:pt>
                <c:pt idx="60">
                  <c:v>4.2519473363679602E-2</c:v>
                </c:pt>
                <c:pt idx="61">
                  <c:v>3.2787841645432601E-2</c:v>
                </c:pt>
                <c:pt idx="62">
                  <c:v>5.1536107766421001E-2</c:v>
                </c:pt>
                <c:pt idx="63">
                  <c:v>5.4700305136378503E-2</c:v>
                </c:pt>
                <c:pt idx="64">
                  <c:v>4.0113020766268097E-2</c:v>
                </c:pt>
                <c:pt idx="65">
                  <c:v>3.1147540716517701E-2</c:v>
                </c:pt>
                <c:pt idx="66">
                  <c:v>2.2508112504113401E-2</c:v>
                </c:pt>
                <c:pt idx="67">
                  <c:v>3.3527452638272601E-2</c:v>
                </c:pt>
                <c:pt idx="68">
                  <c:v>1.35974102769031E-2</c:v>
                </c:pt>
                <c:pt idx="69">
                  <c:v>4.1183042300294799E-2</c:v>
                </c:pt>
                <c:pt idx="70">
                  <c:v>4.6801238108651097E-2</c:v>
                </c:pt>
                <c:pt idx="71">
                  <c:v>1.9651195184164201E-2</c:v>
                </c:pt>
                <c:pt idx="72">
                  <c:v>4.4550190327529098E-2</c:v>
                </c:pt>
                <c:pt idx="73">
                  <c:v>1.5959925991047799E-2</c:v>
                </c:pt>
                <c:pt idx="74">
                  <c:v>4.7425766931383499E-2</c:v>
                </c:pt>
                <c:pt idx="75">
                  <c:v>4.7468215742624401E-2</c:v>
                </c:pt>
                <c:pt idx="76">
                  <c:v>3.8858806410750402E-2</c:v>
                </c:pt>
                <c:pt idx="77">
                  <c:v>1.5824434851761202E-2</c:v>
                </c:pt>
                <c:pt idx="78">
                  <c:v>2.5001906741714201E-2</c:v>
                </c:pt>
                <c:pt idx="79">
                  <c:v>4.4347654694996602E-2</c:v>
                </c:pt>
                <c:pt idx="80">
                  <c:v>4.8929422515583097E-2</c:v>
                </c:pt>
                <c:pt idx="81">
                  <c:v>4.07164345621924E-2</c:v>
                </c:pt>
                <c:pt idx="82">
                  <c:v>1.4920273452390999E-2</c:v>
                </c:pt>
                <c:pt idx="83">
                  <c:v>2.42316481840049E-2</c:v>
                </c:pt>
                <c:pt idx="84">
                  <c:v>2.1726840232199601E-2</c:v>
                </c:pt>
                <c:pt idx="85">
                  <c:v>4.06653802460114E-2</c:v>
                </c:pt>
                <c:pt idx="86">
                  <c:v>2.6372315311298199E-2</c:v>
                </c:pt>
                <c:pt idx="87">
                  <c:v>2.2739499336428701E-2</c:v>
                </c:pt>
                <c:pt idx="88">
                  <c:v>4.8144124849347297E-2</c:v>
                </c:pt>
                <c:pt idx="89">
                  <c:v>2.2852098172027699E-2</c:v>
                </c:pt>
                <c:pt idx="90">
                  <c:v>3.5946436017532599E-2</c:v>
                </c:pt>
                <c:pt idx="91">
                  <c:v>4.0541341654740798E-2</c:v>
                </c:pt>
                <c:pt idx="92">
                  <c:v>4.2325674561524002E-2</c:v>
                </c:pt>
                <c:pt idx="93">
                  <c:v>4.1307717476196798E-2</c:v>
                </c:pt>
                <c:pt idx="94">
                  <c:v>4.2752711201001901E-2</c:v>
                </c:pt>
                <c:pt idx="95">
                  <c:v>3.6003689772897599E-2</c:v>
                </c:pt>
                <c:pt idx="96">
                  <c:v>3.1471301361195601E-2</c:v>
                </c:pt>
                <c:pt idx="97">
                  <c:v>2.5563900273845402E-2</c:v>
                </c:pt>
                <c:pt idx="98">
                  <c:v>1.7907011875483901E-2</c:v>
                </c:pt>
                <c:pt idx="99">
                  <c:v>9.8775283187023093E-3</c:v>
                </c:pt>
                <c:pt idx="100">
                  <c:v>1.9788205776041401E-2</c:v>
                </c:pt>
                <c:pt idx="101">
                  <c:v>4.0601751214602098E-2</c:v>
                </c:pt>
                <c:pt idx="102">
                  <c:v>4.57352712315423E-2</c:v>
                </c:pt>
                <c:pt idx="103">
                  <c:v>1.74412992004843E-2</c:v>
                </c:pt>
                <c:pt idx="104">
                  <c:v>4.2891942424497703E-2</c:v>
                </c:pt>
                <c:pt idx="105">
                  <c:v>4.5842728901237001E-2</c:v>
                </c:pt>
                <c:pt idx="106">
                  <c:v>3.5959648287371401E-2</c:v>
                </c:pt>
                <c:pt idx="107">
                  <c:v>2.5838370340065801E-2</c:v>
                </c:pt>
                <c:pt idx="108">
                  <c:v>4.8533715236227702E-2</c:v>
                </c:pt>
                <c:pt idx="109">
                  <c:v>3.2104850461498399E-2</c:v>
                </c:pt>
                <c:pt idx="110">
                  <c:v>5.14692299236989E-2</c:v>
                </c:pt>
                <c:pt idx="111">
                  <c:v>5.0100695751947699E-2</c:v>
                </c:pt>
                <c:pt idx="112">
                  <c:v>4.9146661362392402E-2</c:v>
                </c:pt>
                <c:pt idx="113">
                  <c:v>4.1849761493562898E-2</c:v>
                </c:pt>
                <c:pt idx="114">
                  <c:v>4.8553444458582E-2</c:v>
                </c:pt>
                <c:pt idx="115">
                  <c:v>1.34820173166191E-2</c:v>
                </c:pt>
                <c:pt idx="116">
                  <c:v>1.9978861953522099E-2</c:v>
                </c:pt>
                <c:pt idx="117">
                  <c:v>1.21097482128331E-2</c:v>
                </c:pt>
                <c:pt idx="118">
                  <c:v>2.1403582890014601E-2</c:v>
                </c:pt>
                <c:pt idx="119">
                  <c:v>2.40773583387363E-2</c:v>
                </c:pt>
                <c:pt idx="120">
                  <c:v>1.55035489637391E-2</c:v>
                </c:pt>
                <c:pt idx="121">
                  <c:v>4.0868217286097998E-2</c:v>
                </c:pt>
                <c:pt idx="122">
                  <c:v>1.08242716420269E-2</c:v>
                </c:pt>
                <c:pt idx="123">
                  <c:v>2.03893157862984E-2</c:v>
                </c:pt>
                <c:pt idx="124">
                  <c:v>4.1534330558951303E-2</c:v>
                </c:pt>
                <c:pt idx="125">
                  <c:v>4.3818894951930198E-2</c:v>
                </c:pt>
                <c:pt idx="126">
                  <c:v>3.7852683861719597E-2</c:v>
                </c:pt>
                <c:pt idx="127">
                  <c:v>2.7297919879935399E-2</c:v>
                </c:pt>
                <c:pt idx="128">
                  <c:v>1.6097709539065599E-2</c:v>
                </c:pt>
                <c:pt idx="129">
                  <c:v>2.5952711026796801E-2</c:v>
                </c:pt>
                <c:pt idx="130">
                  <c:v>3.04933331180583E-2</c:v>
                </c:pt>
                <c:pt idx="131">
                  <c:v>4.3241576932565001E-2</c:v>
                </c:pt>
                <c:pt idx="132">
                  <c:v>1.6470687711357099E-2</c:v>
                </c:pt>
                <c:pt idx="133">
                  <c:v>3.5326690305584697E-2</c:v>
                </c:pt>
                <c:pt idx="134">
                  <c:v>4.3389252568238897E-2</c:v>
                </c:pt>
                <c:pt idx="135">
                  <c:v>4.4482265070980298E-2</c:v>
                </c:pt>
                <c:pt idx="136">
                  <c:v>2.44282881780809E-2</c:v>
                </c:pt>
                <c:pt idx="137">
                  <c:v>5.0472578360746097E-2</c:v>
                </c:pt>
                <c:pt idx="138">
                  <c:v>2.3417873567904899E-2</c:v>
                </c:pt>
                <c:pt idx="139">
                  <c:v>2.8937006412817101E-2</c:v>
                </c:pt>
                <c:pt idx="140">
                  <c:v>4.2053817248723202E-2</c:v>
                </c:pt>
                <c:pt idx="141">
                  <c:v>4.8638516028333301E-2</c:v>
                </c:pt>
                <c:pt idx="142">
                  <c:v>3.66142354288512E-2</c:v>
                </c:pt>
                <c:pt idx="143">
                  <c:v>3.6140035574783298E-2</c:v>
                </c:pt>
                <c:pt idx="144">
                  <c:v>4.0165381181928403E-2</c:v>
                </c:pt>
                <c:pt idx="145">
                  <c:v>4.3370528618739398E-2</c:v>
                </c:pt>
                <c:pt idx="146">
                  <c:v>1.7313377100467299E-2</c:v>
                </c:pt>
                <c:pt idx="147">
                  <c:v>3.3444453736392397E-2</c:v>
                </c:pt>
                <c:pt idx="148">
                  <c:v>3.3623403093150303E-2</c:v>
                </c:pt>
                <c:pt idx="149">
                  <c:v>1.9536930286852099E-2</c:v>
                </c:pt>
                <c:pt idx="150">
                  <c:v>3.9391147143994297E-2</c:v>
                </c:pt>
                <c:pt idx="151">
                  <c:v>4.0587100994122598E-2</c:v>
                </c:pt>
                <c:pt idx="152">
                  <c:v>3.3179822637758899E-2</c:v>
                </c:pt>
                <c:pt idx="153">
                  <c:v>2.7331376111410399E-2</c:v>
                </c:pt>
                <c:pt idx="154">
                  <c:v>4.3828068382103902E-2</c:v>
                </c:pt>
                <c:pt idx="155">
                  <c:v>4.0862820023883598E-2</c:v>
                </c:pt>
                <c:pt idx="156">
                  <c:v>3.4917552230826598E-2</c:v>
                </c:pt>
                <c:pt idx="157">
                  <c:v>1.4733504776469101E-2</c:v>
                </c:pt>
                <c:pt idx="158">
                  <c:v>3.2180589251982097E-2</c:v>
                </c:pt>
                <c:pt idx="159">
                  <c:v>2.3330658356140701E-2</c:v>
                </c:pt>
                <c:pt idx="160">
                  <c:v>4.3952336606333402E-2</c:v>
                </c:pt>
                <c:pt idx="161">
                  <c:v>4.2485618904206303E-2</c:v>
                </c:pt>
                <c:pt idx="162">
                  <c:v>3.65261569485512E-2</c:v>
                </c:pt>
                <c:pt idx="163">
                  <c:v>4.3195104645328601E-2</c:v>
                </c:pt>
                <c:pt idx="164">
                  <c:v>1.41141928755407E-2</c:v>
                </c:pt>
                <c:pt idx="165">
                  <c:v>2.62049368795674E-2</c:v>
                </c:pt>
                <c:pt idx="166">
                  <c:v>3.0783501278939699E-2</c:v>
                </c:pt>
                <c:pt idx="167">
                  <c:v>1.59495849144594E-2</c:v>
                </c:pt>
                <c:pt idx="168">
                  <c:v>1.1883383509380801E-2</c:v>
                </c:pt>
                <c:pt idx="169">
                  <c:v>4.6170678362292897E-2</c:v>
                </c:pt>
                <c:pt idx="170">
                  <c:v>1.89250776857782E-2</c:v>
                </c:pt>
                <c:pt idx="171">
                  <c:v>3.65467447586552E-2</c:v>
                </c:pt>
                <c:pt idx="172">
                  <c:v>2.8345672635875702E-2</c:v>
                </c:pt>
                <c:pt idx="173">
                  <c:v>3.91019538276315E-2</c:v>
                </c:pt>
                <c:pt idx="174">
                  <c:v>2.90321653514268E-2</c:v>
                </c:pt>
                <c:pt idx="175">
                  <c:v>3.4554657015240797E-2</c:v>
                </c:pt>
                <c:pt idx="176">
                  <c:v>2.08125494627628E-2</c:v>
                </c:pt>
                <c:pt idx="177">
                  <c:v>1.9348917865252599E-2</c:v>
                </c:pt>
                <c:pt idx="178">
                  <c:v>5.1246016788445502E-2</c:v>
                </c:pt>
                <c:pt idx="179">
                  <c:v>3.5107482174019697E-2</c:v>
                </c:pt>
                <c:pt idx="180">
                  <c:v>4.2833138466825703E-2</c:v>
                </c:pt>
                <c:pt idx="181">
                  <c:v>3.22047291492649E-2</c:v>
                </c:pt>
                <c:pt idx="182">
                  <c:v>2.0663456147219698E-2</c:v>
                </c:pt>
                <c:pt idx="183">
                  <c:v>5.0951142481706103E-2</c:v>
                </c:pt>
                <c:pt idx="184">
                  <c:v>2.11348949712215E-2</c:v>
                </c:pt>
                <c:pt idx="185">
                  <c:v>5.0212773303159999E-2</c:v>
                </c:pt>
                <c:pt idx="186">
                  <c:v>4.1975124498455099E-2</c:v>
                </c:pt>
                <c:pt idx="187">
                  <c:v>3.5144232811660701E-2</c:v>
                </c:pt>
                <c:pt idx="188">
                  <c:v>3.7677615580853099E-2</c:v>
                </c:pt>
                <c:pt idx="189">
                  <c:v>1.7478073242850101E-2</c:v>
                </c:pt>
                <c:pt idx="190">
                  <c:v>1.79524820890847E-2</c:v>
                </c:pt>
                <c:pt idx="191">
                  <c:v>2.81907505443015E-2</c:v>
                </c:pt>
                <c:pt idx="192">
                  <c:v>2.61649930985412E-2</c:v>
                </c:pt>
                <c:pt idx="193">
                  <c:v>2.75602508241636E-2</c:v>
                </c:pt>
                <c:pt idx="194">
                  <c:v>4.0495443534377E-2</c:v>
                </c:pt>
                <c:pt idx="195">
                  <c:v>4.2031993459129502E-2</c:v>
                </c:pt>
                <c:pt idx="196">
                  <c:v>4.6008501907338899E-2</c:v>
                </c:pt>
                <c:pt idx="197">
                  <c:v>2.6696067681562501E-2</c:v>
                </c:pt>
                <c:pt idx="198">
                  <c:v>1.5695424669913801E-2</c:v>
                </c:pt>
                <c:pt idx="199">
                  <c:v>3.3847173692730902E-2</c:v>
                </c:pt>
                <c:pt idx="200">
                  <c:v>5.0972699027700297E-2</c:v>
                </c:pt>
                <c:pt idx="201">
                  <c:v>4.29297483644797E-2</c:v>
                </c:pt>
                <c:pt idx="202">
                  <c:v>3.1541832739751398E-2</c:v>
                </c:pt>
                <c:pt idx="203">
                  <c:v>3.5072530257690797E-2</c:v>
                </c:pt>
                <c:pt idx="204">
                  <c:v>4.6445608928203999E-2</c:v>
                </c:pt>
                <c:pt idx="205">
                  <c:v>2.46623095554587E-2</c:v>
                </c:pt>
                <c:pt idx="206">
                  <c:v>4.8531390810686401E-2</c:v>
                </c:pt>
                <c:pt idx="207">
                  <c:v>3.9598248968129399E-2</c:v>
                </c:pt>
                <c:pt idx="208">
                  <c:v>4.9280192586837399E-2</c:v>
                </c:pt>
                <c:pt idx="209">
                  <c:v>4.3580795752142798E-2</c:v>
                </c:pt>
                <c:pt idx="210">
                  <c:v>4.4440509153609302E-2</c:v>
                </c:pt>
                <c:pt idx="211">
                  <c:v>3.6954656702392001E-2</c:v>
                </c:pt>
                <c:pt idx="212">
                  <c:v>3.3463324960366497E-2</c:v>
                </c:pt>
                <c:pt idx="213">
                  <c:v>5.2067431634202598E-2</c:v>
                </c:pt>
                <c:pt idx="214">
                  <c:v>1.6336117324715699E-2</c:v>
                </c:pt>
                <c:pt idx="215">
                  <c:v>3.4833849384514802E-2</c:v>
                </c:pt>
                <c:pt idx="216">
                  <c:v>4.1739057476037802E-2</c:v>
                </c:pt>
                <c:pt idx="217">
                  <c:v>1.8009465326158599E-2</c:v>
                </c:pt>
                <c:pt idx="218">
                  <c:v>1.9872183736484E-2</c:v>
                </c:pt>
                <c:pt idx="219">
                  <c:v>4.5735353295690499E-2</c:v>
                </c:pt>
                <c:pt idx="220">
                  <c:v>3.9369403443718698E-2</c:v>
                </c:pt>
                <c:pt idx="221">
                  <c:v>3.0280427049143899E-2</c:v>
                </c:pt>
                <c:pt idx="222">
                  <c:v>1.6350568372603898E-2</c:v>
                </c:pt>
                <c:pt idx="223">
                  <c:v>3.1654850167541999E-2</c:v>
                </c:pt>
                <c:pt idx="224">
                  <c:v>2.37628066662375E-2</c:v>
                </c:pt>
                <c:pt idx="225">
                  <c:v>4.6040367569904997E-2</c:v>
                </c:pt>
                <c:pt idx="226">
                  <c:v>1.8729960235397101E-2</c:v>
                </c:pt>
                <c:pt idx="227">
                  <c:v>5.25859558189124E-2</c:v>
                </c:pt>
                <c:pt idx="228">
                  <c:v>2.2140710864815699E-2</c:v>
                </c:pt>
                <c:pt idx="229">
                  <c:v>4.6596243409280799E-2</c:v>
                </c:pt>
                <c:pt idx="230">
                  <c:v>2.26428335219294E-2</c:v>
                </c:pt>
                <c:pt idx="231">
                  <c:v>3.4092488602750097E-2</c:v>
                </c:pt>
                <c:pt idx="232">
                  <c:v>4.6586888963780798E-2</c:v>
                </c:pt>
                <c:pt idx="233">
                  <c:v>2.83717151378018E-2</c:v>
                </c:pt>
                <c:pt idx="234">
                  <c:v>2.9269378171936401E-2</c:v>
                </c:pt>
                <c:pt idx="235">
                  <c:v>2.2550580798296901E-2</c:v>
                </c:pt>
                <c:pt idx="236">
                  <c:v>3.3465550357996199E-2</c:v>
                </c:pt>
                <c:pt idx="237">
                  <c:v>2.8410870854420602E-2</c:v>
                </c:pt>
                <c:pt idx="238">
                  <c:v>3.5093956692509899E-2</c:v>
                </c:pt>
                <c:pt idx="239">
                  <c:v>1.4616028492124599E-2</c:v>
                </c:pt>
                <c:pt idx="240">
                  <c:v>2.2513386071041901E-2</c:v>
                </c:pt>
                <c:pt idx="241">
                  <c:v>2.3944941766217399E-2</c:v>
                </c:pt>
                <c:pt idx="242">
                  <c:v>2.6016722236936501E-2</c:v>
                </c:pt>
                <c:pt idx="243">
                  <c:v>4.2562206088750103E-2</c:v>
                </c:pt>
                <c:pt idx="244">
                  <c:v>1.27251003560427E-2</c:v>
                </c:pt>
                <c:pt idx="245">
                  <c:v>2.8101487777199102E-2</c:v>
                </c:pt>
                <c:pt idx="246">
                  <c:v>2.9900493588648401E-2</c:v>
                </c:pt>
                <c:pt idx="247">
                  <c:v>4.6014907145793302E-2</c:v>
                </c:pt>
                <c:pt idx="248">
                  <c:v>2.0922407217164499E-2</c:v>
                </c:pt>
                <c:pt idx="249">
                  <c:v>4.4532774432102601E-2</c:v>
                </c:pt>
                <c:pt idx="250">
                  <c:v>5.2291974815740397E-2</c:v>
                </c:pt>
                <c:pt idx="251">
                  <c:v>4.2108219428861497E-2</c:v>
                </c:pt>
                <c:pt idx="252">
                  <c:v>1.79986959666265E-2</c:v>
                </c:pt>
                <c:pt idx="253">
                  <c:v>3.3324882686120702E-2</c:v>
                </c:pt>
                <c:pt idx="254">
                  <c:v>4.8920398434396599E-2</c:v>
                </c:pt>
                <c:pt idx="255">
                  <c:v>2.7312263620149099E-2</c:v>
                </c:pt>
                <c:pt idx="256">
                  <c:v>4.2163904122235397E-2</c:v>
                </c:pt>
                <c:pt idx="257">
                  <c:v>5.5505470269940203E-2</c:v>
                </c:pt>
                <c:pt idx="258">
                  <c:v>2.7519496423259002E-2</c:v>
                </c:pt>
                <c:pt idx="259">
                  <c:v>2.3665066082928499E-2</c:v>
                </c:pt>
                <c:pt idx="260">
                  <c:v>3.2305496786924501E-2</c:v>
                </c:pt>
                <c:pt idx="261">
                  <c:v>1.8664763344258699E-2</c:v>
                </c:pt>
                <c:pt idx="262">
                  <c:v>3.0722372294062199E-2</c:v>
                </c:pt>
                <c:pt idx="263">
                  <c:v>2.7826748764513701E-2</c:v>
                </c:pt>
                <c:pt idx="264">
                  <c:v>4.7132070306861701E-2</c:v>
                </c:pt>
                <c:pt idx="265">
                  <c:v>1.7910367969258299E-2</c:v>
                </c:pt>
                <c:pt idx="266">
                  <c:v>4.16438314666292E-2</c:v>
                </c:pt>
                <c:pt idx="267">
                  <c:v>3.3687784621084099E-2</c:v>
                </c:pt>
                <c:pt idx="268">
                  <c:v>2.4448594181510099E-2</c:v>
                </c:pt>
                <c:pt idx="269">
                  <c:v>3.1071794040797102E-2</c:v>
                </c:pt>
                <c:pt idx="270">
                  <c:v>4.2987043691925797E-2</c:v>
                </c:pt>
                <c:pt idx="271">
                  <c:v>3.1289865926927701E-2</c:v>
                </c:pt>
                <c:pt idx="272">
                  <c:v>3.35355040204399E-2</c:v>
                </c:pt>
                <c:pt idx="273">
                  <c:v>4.2737946047400902E-2</c:v>
                </c:pt>
                <c:pt idx="274">
                  <c:v>4.5952744770933897E-2</c:v>
                </c:pt>
                <c:pt idx="275">
                  <c:v>2.37505846304263E-2</c:v>
                </c:pt>
                <c:pt idx="276">
                  <c:v>5.5872663230663602E-2</c:v>
                </c:pt>
                <c:pt idx="277">
                  <c:v>4.9726805435671102E-2</c:v>
                </c:pt>
                <c:pt idx="278">
                  <c:v>2.3878836830764499E-2</c:v>
                </c:pt>
                <c:pt idx="279">
                  <c:v>5.20451326403297E-2</c:v>
                </c:pt>
                <c:pt idx="280">
                  <c:v>3.1421740596601799E-2</c:v>
                </c:pt>
                <c:pt idx="281">
                  <c:v>3.7099242986743802E-2</c:v>
                </c:pt>
                <c:pt idx="282">
                  <c:v>5.5520789078780997E-2</c:v>
                </c:pt>
                <c:pt idx="283">
                  <c:v>2.95975887919755E-2</c:v>
                </c:pt>
                <c:pt idx="284">
                  <c:v>3.9036384285050102E-2</c:v>
                </c:pt>
                <c:pt idx="285">
                  <c:v>3.17179153643906E-2</c:v>
                </c:pt>
                <c:pt idx="286">
                  <c:v>4.4178326488675798E-2</c:v>
                </c:pt>
                <c:pt idx="287">
                  <c:v>2.6537557457884799E-2</c:v>
                </c:pt>
                <c:pt idx="288">
                  <c:v>2.8228591656360599E-2</c:v>
                </c:pt>
                <c:pt idx="289">
                  <c:v>4.3638992059389502E-2</c:v>
                </c:pt>
                <c:pt idx="290">
                  <c:v>2.1241604410005999E-2</c:v>
                </c:pt>
                <c:pt idx="291">
                  <c:v>3.3651642570756E-2</c:v>
                </c:pt>
                <c:pt idx="292">
                  <c:v>3.2027799373905999E-2</c:v>
                </c:pt>
                <c:pt idx="293">
                  <c:v>3.8741814477013102E-2</c:v>
                </c:pt>
                <c:pt idx="294">
                  <c:v>1.61765235953618E-2</c:v>
                </c:pt>
                <c:pt idx="295">
                  <c:v>2.4397808971077899E-2</c:v>
                </c:pt>
                <c:pt idx="296">
                  <c:v>3.7563228331878397E-2</c:v>
                </c:pt>
                <c:pt idx="297">
                  <c:v>4.3210245061977098E-2</c:v>
                </c:pt>
                <c:pt idx="298">
                  <c:v>3.8358270015725303E-2</c:v>
                </c:pt>
                <c:pt idx="299">
                  <c:v>4.8837305046243201E-2</c:v>
                </c:pt>
                <c:pt idx="300">
                  <c:v>4.5046898278992997E-2</c:v>
                </c:pt>
                <c:pt idx="301">
                  <c:v>5.7306871272526497E-2</c:v>
                </c:pt>
                <c:pt idx="302">
                  <c:v>3.2627424711477303E-2</c:v>
                </c:pt>
                <c:pt idx="303">
                  <c:v>2.22254167703675E-2</c:v>
                </c:pt>
                <c:pt idx="304">
                  <c:v>2.5292404800396399E-2</c:v>
                </c:pt>
                <c:pt idx="305">
                  <c:v>4.5300066135048798E-2</c:v>
                </c:pt>
                <c:pt idx="306">
                  <c:v>5.6210332693692099E-2</c:v>
                </c:pt>
                <c:pt idx="307">
                  <c:v>5.2138698065530301E-2</c:v>
                </c:pt>
                <c:pt idx="308">
                  <c:v>4.0287496705570899E-2</c:v>
                </c:pt>
                <c:pt idx="309">
                  <c:v>2.7490816637381E-2</c:v>
                </c:pt>
                <c:pt idx="310">
                  <c:v>3.4153420834982497E-2</c:v>
                </c:pt>
                <c:pt idx="311">
                  <c:v>2.8376439092259599E-2</c:v>
                </c:pt>
                <c:pt idx="312">
                  <c:v>2.18195875314098E-2</c:v>
                </c:pt>
                <c:pt idx="313">
                  <c:v>2.2610582501544501E-2</c:v>
                </c:pt>
                <c:pt idx="314">
                  <c:v>4.60260301303183E-2</c:v>
                </c:pt>
                <c:pt idx="315">
                  <c:v>3.82339539115562E-2</c:v>
                </c:pt>
                <c:pt idx="316">
                  <c:v>2.6830684962031798E-2</c:v>
                </c:pt>
                <c:pt idx="317">
                  <c:v>2.49038753756449E-2</c:v>
                </c:pt>
                <c:pt idx="318">
                  <c:v>1.7382386350594799E-2</c:v>
                </c:pt>
                <c:pt idx="319">
                  <c:v>4.87882376668946E-2</c:v>
                </c:pt>
                <c:pt idx="320">
                  <c:v>3.0767955267371298E-2</c:v>
                </c:pt>
                <c:pt idx="321">
                  <c:v>4.2635852834290597E-2</c:v>
                </c:pt>
                <c:pt idx="322">
                  <c:v>5.6158897315274202E-2</c:v>
                </c:pt>
                <c:pt idx="323">
                  <c:v>3.0465453350305201E-2</c:v>
                </c:pt>
                <c:pt idx="324">
                  <c:v>5.5321066930046001E-2</c:v>
                </c:pt>
                <c:pt idx="325">
                  <c:v>2.30696251231838E-2</c:v>
                </c:pt>
                <c:pt idx="326">
                  <c:v>4.2753829176173402E-2</c:v>
                </c:pt>
                <c:pt idx="327">
                  <c:v>4.1183807346333298E-2</c:v>
                </c:pt>
                <c:pt idx="328">
                  <c:v>4.7765105196723598E-2</c:v>
                </c:pt>
                <c:pt idx="329">
                  <c:v>4.4742457113314898E-2</c:v>
                </c:pt>
                <c:pt idx="330">
                  <c:v>4.2214724060147701E-2</c:v>
                </c:pt>
                <c:pt idx="331">
                  <c:v>4.5477867532248598E-2</c:v>
                </c:pt>
                <c:pt idx="332">
                  <c:v>4.8627344115669803E-2</c:v>
                </c:pt>
                <c:pt idx="333">
                  <c:v>2.587936984994E-2</c:v>
                </c:pt>
                <c:pt idx="334">
                  <c:v>3.69781203347486E-2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8-7447-88F7-966DC87EA3A6}"/>
            </c:ext>
          </c:extLst>
        </c:ser>
        <c:ser>
          <c:idx val="1"/>
          <c:order val="1"/>
          <c:tx>
            <c:strRef>
              <c:f>'VAV-104_comparison'!$C$1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'VAV-104_comparison'!$C$2:$C$336</c:f>
              <c:numCache>
                <c:formatCode>General</c:formatCode>
                <c:ptCount val="335"/>
                <c:pt idx="0">
                  <c:v>2.8137393474978199E-2</c:v>
                </c:pt>
                <c:pt idx="1">
                  <c:v>1.5902833782477001E-2</c:v>
                </c:pt>
                <c:pt idx="2">
                  <c:v>1.5902833782477001E-2</c:v>
                </c:pt>
                <c:pt idx="3">
                  <c:v>1.5902833782477001E-2</c:v>
                </c:pt>
                <c:pt idx="4">
                  <c:v>1.8995051462403E-2</c:v>
                </c:pt>
                <c:pt idx="5">
                  <c:v>5.1416529811474203E-2</c:v>
                </c:pt>
                <c:pt idx="6">
                  <c:v>4.01822373798323E-2</c:v>
                </c:pt>
                <c:pt idx="7">
                  <c:v>3.10206577559713E-2</c:v>
                </c:pt>
                <c:pt idx="8">
                  <c:v>2.2524414958289701E-2</c:v>
                </c:pt>
                <c:pt idx="9">
                  <c:v>1.8995051462403E-2</c:v>
                </c:pt>
                <c:pt idx="10">
                  <c:v>3.9632515184709803E-2</c:v>
                </c:pt>
                <c:pt idx="11">
                  <c:v>4.4663852456766601E-2</c:v>
                </c:pt>
                <c:pt idx="12">
                  <c:v>4.6909635276468201E-2</c:v>
                </c:pt>
                <c:pt idx="13">
                  <c:v>5.3009445941590003E-2</c:v>
                </c:pt>
                <c:pt idx="14">
                  <c:v>4.99172282616639E-2</c:v>
                </c:pt>
                <c:pt idx="15">
                  <c:v>2.8601798458180099E-2</c:v>
                </c:pt>
                <c:pt idx="16">
                  <c:v>4.6800815237635802E-2</c:v>
                </c:pt>
                <c:pt idx="17">
                  <c:v>2.3931815274234901E-2</c:v>
                </c:pt>
                <c:pt idx="18">
                  <c:v>2.1435549399661798E-2</c:v>
                </c:pt>
                <c:pt idx="19">
                  <c:v>4.0352583459034502E-2</c:v>
                </c:pt>
                <c:pt idx="20">
                  <c:v>3.7337212458852499E-2</c:v>
                </c:pt>
                <c:pt idx="21">
                  <c:v>2.1550538148476499E-2</c:v>
                </c:pt>
                <c:pt idx="22">
                  <c:v>5.3009445941590003E-2</c:v>
                </c:pt>
                <c:pt idx="23">
                  <c:v>5.2906949450786202E-2</c:v>
                </c:pt>
                <c:pt idx="24">
                  <c:v>4.8587037506086797E-2</c:v>
                </c:pt>
                <c:pt idx="25">
                  <c:v>2.5844095622032201E-2</c:v>
                </c:pt>
                <c:pt idx="26">
                  <c:v>2.9841163313149299E-2</c:v>
                </c:pt>
                <c:pt idx="27">
                  <c:v>1.79143161564655E-2</c:v>
                </c:pt>
                <c:pt idx="28">
                  <c:v>2.7767238029688598E-2</c:v>
                </c:pt>
                <c:pt idx="29">
                  <c:v>3.5872084277774302E-2</c:v>
                </c:pt>
                <c:pt idx="30">
                  <c:v>3.32924897093149E-2</c:v>
                </c:pt>
                <c:pt idx="31">
                  <c:v>4.5336945951903497E-2</c:v>
                </c:pt>
                <c:pt idx="32">
                  <c:v>5.3009445941590003E-2</c:v>
                </c:pt>
                <c:pt idx="33">
                  <c:v>4.99172282616639E-2</c:v>
                </c:pt>
                <c:pt idx="34">
                  <c:v>1.8609159912046001E-2</c:v>
                </c:pt>
                <c:pt idx="35">
                  <c:v>2.50265330820767E-2</c:v>
                </c:pt>
                <c:pt idx="36">
                  <c:v>3.5390177232689897E-2</c:v>
                </c:pt>
                <c:pt idx="37">
                  <c:v>4.99172282616639E-2</c:v>
                </c:pt>
                <c:pt idx="38">
                  <c:v>3.2926082725832397E-2</c:v>
                </c:pt>
                <c:pt idx="39">
                  <c:v>5.3009445941590003E-2</c:v>
                </c:pt>
                <c:pt idx="40">
                  <c:v>5.3009445941590003E-2</c:v>
                </c:pt>
                <c:pt idx="41">
                  <c:v>4.99172282616639E-2</c:v>
                </c:pt>
                <c:pt idx="42">
                  <c:v>2.44791040860898E-2</c:v>
                </c:pt>
                <c:pt idx="43">
                  <c:v>1.68181349476214E-2</c:v>
                </c:pt>
                <c:pt idx="44">
                  <c:v>2.28856457723128E-2</c:v>
                </c:pt>
                <c:pt idx="45">
                  <c:v>3.9911680274893002E-2</c:v>
                </c:pt>
                <c:pt idx="46">
                  <c:v>3.3888927786455497E-2</c:v>
                </c:pt>
                <c:pt idx="47">
                  <c:v>3.75099377306354E-2</c:v>
                </c:pt>
                <c:pt idx="48">
                  <c:v>4.1457639012792598E-2</c:v>
                </c:pt>
                <c:pt idx="49">
                  <c:v>4.80871408766992E-2</c:v>
                </c:pt>
                <c:pt idx="50">
                  <c:v>1.5902833782477001E-2</c:v>
                </c:pt>
                <c:pt idx="51">
                  <c:v>1.8995051462403E-2</c:v>
                </c:pt>
                <c:pt idx="52">
                  <c:v>4.99172282616639E-2</c:v>
                </c:pt>
                <c:pt idx="53">
                  <c:v>1.5902833782477001E-2</c:v>
                </c:pt>
                <c:pt idx="54">
                  <c:v>2.0450074508257299E-2</c:v>
                </c:pt>
                <c:pt idx="55">
                  <c:v>5.3009445941590003E-2</c:v>
                </c:pt>
                <c:pt idx="56">
                  <c:v>5.2317847224271803E-2</c:v>
                </c:pt>
                <c:pt idx="57">
                  <c:v>4.5266374005123899E-2</c:v>
                </c:pt>
                <c:pt idx="58">
                  <c:v>1.8995051462403E-2</c:v>
                </c:pt>
                <c:pt idx="59">
                  <c:v>5.1905710430391098E-2</c:v>
                </c:pt>
                <c:pt idx="60">
                  <c:v>4.3076291432278799E-2</c:v>
                </c:pt>
                <c:pt idx="61">
                  <c:v>3.3730170948327802E-2</c:v>
                </c:pt>
                <c:pt idx="62">
                  <c:v>5.3009445941590003E-2</c:v>
                </c:pt>
                <c:pt idx="63">
                  <c:v>5.1055699640585803E-2</c:v>
                </c:pt>
                <c:pt idx="64">
                  <c:v>4.0473051184961903E-2</c:v>
                </c:pt>
                <c:pt idx="65">
                  <c:v>2.4227872389549501E-2</c:v>
                </c:pt>
                <c:pt idx="66">
                  <c:v>1.8995051462403E-2</c:v>
                </c:pt>
                <c:pt idx="67">
                  <c:v>3.5932929306222702E-2</c:v>
                </c:pt>
                <c:pt idx="68">
                  <c:v>1.8995051462403E-2</c:v>
                </c:pt>
                <c:pt idx="69">
                  <c:v>4.9083411494965798E-2</c:v>
                </c:pt>
                <c:pt idx="70">
                  <c:v>4.99172282616639E-2</c:v>
                </c:pt>
                <c:pt idx="71">
                  <c:v>1.8995051462403E-2</c:v>
                </c:pt>
                <c:pt idx="72">
                  <c:v>4.9251605285572701E-2</c:v>
                </c:pt>
                <c:pt idx="73">
                  <c:v>1.8995051462403E-2</c:v>
                </c:pt>
                <c:pt idx="74">
                  <c:v>5.1667887446165697E-2</c:v>
                </c:pt>
                <c:pt idx="75">
                  <c:v>4.3679996520626298E-2</c:v>
                </c:pt>
                <c:pt idx="76">
                  <c:v>2.9158335279113299E-2</c:v>
                </c:pt>
                <c:pt idx="77">
                  <c:v>1.5902833782477001E-2</c:v>
                </c:pt>
                <c:pt idx="78">
                  <c:v>2.2590148065628101E-2</c:v>
                </c:pt>
                <c:pt idx="79">
                  <c:v>5.3009445941590003E-2</c:v>
                </c:pt>
                <c:pt idx="80">
                  <c:v>5.1832913168384002E-2</c:v>
                </c:pt>
                <c:pt idx="81">
                  <c:v>4.25076134360425E-2</c:v>
                </c:pt>
                <c:pt idx="82">
                  <c:v>1.6933573009119001E-2</c:v>
                </c:pt>
                <c:pt idx="83">
                  <c:v>2.4009401701589099E-2</c:v>
                </c:pt>
                <c:pt idx="84">
                  <c:v>2.5040635397153101E-2</c:v>
                </c:pt>
                <c:pt idx="85">
                  <c:v>4.99172282616639E-2</c:v>
                </c:pt>
                <c:pt idx="86">
                  <c:v>2.65721604311582E-2</c:v>
                </c:pt>
                <c:pt idx="87">
                  <c:v>2.4646309560122901E-2</c:v>
                </c:pt>
                <c:pt idx="88">
                  <c:v>4.99172282616639E-2</c:v>
                </c:pt>
                <c:pt idx="89">
                  <c:v>2.1647360906563901E-2</c:v>
                </c:pt>
                <c:pt idx="90">
                  <c:v>4.2355845766983001E-2</c:v>
                </c:pt>
                <c:pt idx="91">
                  <c:v>4.5680758671607903E-2</c:v>
                </c:pt>
                <c:pt idx="92">
                  <c:v>4.3897753352285997E-2</c:v>
                </c:pt>
                <c:pt idx="93">
                  <c:v>4.0217617219372198E-2</c:v>
                </c:pt>
                <c:pt idx="94">
                  <c:v>4.0125753172468803E-2</c:v>
                </c:pt>
                <c:pt idx="95">
                  <c:v>2.8617432443822699E-2</c:v>
                </c:pt>
                <c:pt idx="96">
                  <c:v>2.40867966480557E-2</c:v>
                </c:pt>
                <c:pt idx="97">
                  <c:v>1.59510656120096E-2</c:v>
                </c:pt>
                <c:pt idx="98">
                  <c:v>1.5902833782477001E-2</c:v>
                </c:pt>
                <c:pt idx="99">
                  <c:v>1.5902833782477001E-2</c:v>
                </c:pt>
                <c:pt idx="100">
                  <c:v>1.8995051462403E-2</c:v>
                </c:pt>
                <c:pt idx="101">
                  <c:v>4.53479288246895E-2</c:v>
                </c:pt>
                <c:pt idx="102">
                  <c:v>4.9665164610241501E-2</c:v>
                </c:pt>
                <c:pt idx="103">
                  <c:v>1.8995051462403E-2</c:v>
                </c:pt>
                <c:pt idx="104">
                  <c:v>4.7230021249691397E-2</c:v>
                </c:pt>
                <c:pt idx="105">
                  <c:v>4.6083485559611503E-2</c:v>
                </c:pt>
                <c:pt idx="106">
                  <c:v>3.0176426972148201E-2</c:v>
                </c:pt>
                <c:pt idx="107">
                  <c:v>2.1506167573878E-2</c:v>
                </c:pt>
                <c:pt idx="108">
                  <c:v>4.99172282616639E-2</c:v>
                </c:pt>
                <c:pt idx="109">
                  <c:v>2.95880628344302E-2</c:v>
                </c:pt>
                <c:pt idx="110">
                  <c:v>5.3009445941590003E-2</c:v>
                </c:pt>
                <c:pt idx="111">
                  <c:v>5.1988449777899397E-2</c:v>
                </c:pt>
                <c:pt idx="112">
                  <c:v>4.5230282798860003E-2</c:v>
                </c:pt>
                <c:pt idx="113">
                  <c:v>3.4435877136483301E-2</c:v>
                </c:pt>
                <c:pt idx="114">
                  <c:v>4.7709234844293701E-2</c:v>
                </c:pt>
                <c:pt idx="115">
                  <c:v>1.5902833782477001E-2</c:v>
                </c:pt>
                <c:pt idx="116">
                  <c:v>1.5902833782477001E-2</c:v>
                </c:pt>
                <c:pt idx="117">
                  <c:v>1.5902833782477001E-2</c:v>
                </c:pt>
                <c:pt idx="118">
                  <c:v>1.6598705252119199E-2</c:v>
                </c:pt>
                <c:pt idx="119">
                  <c:v>1.91824759524006E-2</c:v>
                </c:pt>
                <c:pt idx="120">
                  <c:v>1.8995051462403E-2</c:v>
                </c:pt>
                <c:pt idx="121">
                  <c:v>4.13588039490339E-2</c:v>
                </c:pt>
                <c:pt idx="122">
                  <c:v>1.5902833782477001E-2</c:v>
                </c:pt>
                <c:pt idx="123">
                  <c:v>1.8995051462403E-2</c:v>
                </c:pt>
                <c:pt idx="124">
                  <c:v>3.8112664778663798E-2</c:v>
                </c:pt>
                <c:pt idx="125">
                  <c:v>3.7767169919649998E-2</c:v>
                </c:pt>
                <c:pt idx="126">
                  <c:v>2.6378071304647598E-2</c:v>
                </c:pt>
                <c:pt idx="127">
                  <c:v>1.6334578333813899E-2</c:v>
                </c:pt>
                <c:pt idx="128">
                  <c:v>1.5902833782477001E-2</c:v>
                </c:pt>
                <c:pt idx="129">
                  <c:v>1.8016527006687301E-2</c:v>
                </c:pt>
                <c:pt idx="130">
                  <c:v>2.5116768869119101E-2</c:v>
                </c:pt>
                <c:pt idx="131">
                  <c:v>4.1352747202923902E-2</c:v>
                </c:pt>
                <c:pt idx="132">
                  <c:v>1.7296243084876602E-2</c:v>
                </c:pt>
                <c:pt idx="133">
                  <c:v>2.8079102905778499E-2</c:v>
                </c:pt>
                <c:pt idx="134">
                  <c:v>3.8985900637651498E-2</c:v>
                </c:pt>
                <c:pt idx="135">
                  <c:v>3.7828009014994203E-2</c:v>
                </c:pt>
                <c:pt idx="136">
                  <c:v>1.8995051462403E-2</c:v>
                </c:pt>
                <c:pt idx="137">
                  <c:v>4.99172282616639E-2</c:v>
                </c:pt>
                <c:pt idx="138">
                  <c:v>1.6933573009119001E-2</c:v>
                </c:pt>
                <c:pt idx="139">
                  <c:v>2.2998620951577401E-2</c:v>
                </c:pt>
                <c:pt idx="140">
                  <c:v>4.2640247869352298E-2</c:v>
                </c:pt>
                <c:pt idx="141">
                  <c:v>4.7439170652058597E-2</c:v>
                </c:pt>
                <c:pt idx="142">
                  <c:v>2.5224021983279402E-2</c:v>
                </c:pt>
                <c:pt idx="143">
                  <c:v>2.702854554794E-2</c:v>
                </c:pt>
                <c:pt idx="144">
                  <c:v>3.5999777274197203E-2</c:v>
                </c:pt>
                <c:pt idx="145">
                  <c:v>3.9645813040855397E-2</c:v>
                </c:pt>
                <c:pt idx="146">
                  <c:v>1.7406974426748899E-2</c:v>
                </c:pt>
                <c:pt idx="147">
                  <c:v>2.3047735025532898E-2</c:v>
                </c:pt>
                <c:pt idx="148">
                  <c:v>2.11586152544747E-2</c:v>
                </c:pt>
                <c:pt idx="149">
                  <c:v>1.8759668266445598E-2</c:v>
                </c:pt>
                <c:pt idx="150">
                  <c:v>2.92117791860085E-2</c:v>
                </c:pt>
                <c:pt idx="151">
                  <c:v>2.6057459639333799E-2</c:v>
                </c:pt>
                <c:pt idx="152">
                  <c:v>1.6355928618232301E-2</c:v>
                </c:pt>
                <c:pt idx="153">
                  <c:v>1.8760648129925901E-2</c:v>
                </c:pt>
                <c:pt idx="154">
                  <c:v>3.3292203919018902E-2</c:v>
                </c:pt>
                <c:pt idx="155">
                  <c:v>2.62985372538629E-2</c:v>
                </c:pt>
                <c:pt idx="156">
                  <c:v>2.1219899587173598E-2</c:v>
                </c:pt>
                <c:pt idx="157">
                  <c:v>1.6524342795367498E-2</c:v>
                </c:pt>
                <c:pt idx="158">
                  <c:v>2.0562365145352299E-2</c:v>
                </c:pt>
                <c:pt idx="159">
                  <c:v>1.8995051462403E-2</c:v>
                </c:pt>
                <c:pt idx="160">
                  <c:v>4.10847460562795E-2</c:v>
                </c:pt>
                <c:pt idx="161">
                  <c:v>3.4102452182349398E-2</c:v>
                </c:pt>
                <c:pt idx="162">
                  <c:v>2.9618109598704E-2</c:v>
                </c:pt>
                <c:pt idx="163">
                  <c:v>4.2144587017817002E-2</c:v>
                </c:pt>
                <c:pt idx="164">
                  <c:v>1.6249347806014201E-2</c:v>
                </c:pt>
                <c:pt idx="165">
                  <c:v>2.00354816775218E-2</c:v>
                </c:pt>
                <c:pt idx="166">
                  <c:v>2.7397317026964001E-2</c:v>
                </c:pt>
                <c:pt idx="167">
                  <c:v>1.5902833782477001E-2</c:v>
                </c:pt>
                <c:pt idx="168">
                  <c:v>1.8995051462403E-2</c:v>
                </c:pt>
                <c:pt idx="169">
                  <c:v>4.99172282616639E-2</c:v>
                </c:pt>
                <c:pt idx="170">
                  <c:v>1.8995051462403E-2</c:v>
                </c:pt>
                <c:pt idx="171">
                  <c:v>3.5695204809331402E-2</c:v>
                </c:pt>
                <c:pt idx="172">
                  <c:v>2.21154405504525E-2</c:v>
                </c:pt>
                <c:pt idx="173">
                  <c:v>3.84198737820272E-2</c:v>
                </c:pt>
                <c:pt idx="174">
                  <c:v>2.3823467341776899E-2</c:v>
                </c:pt>
                <c:pt idx="175">
                  <c:v>3.34208240542095E-2</c:v>
                </c:pt>
                <c:pt idx="176">
                  <c:v>1.61675402547031E-2</c:v>
                </c:pt>
                <c:pt idx="177">
                  <c:v>1.8995051462403E-2</c:v>
                </c:pt>
                <c:pt idx="178">
                  <c:v>4.99172282616639E-2</c:v>
                </c:pt>
                <c:pt idx="179">
                  <c:v>3.2611957311562703E-2</c:v>
                </c:pt>
                <c:pt idx="180">
                  <c:v>4.3309973571629502E-2</c:v>
                </c:pt>
                <c:pt idx="181">
                  <c:v>2.73972057062845E-2</c:v>
                </c:pt>
                <c:pt idx="182">
                  <c:v>1.9012746760011499E-2</c:v>
                </c:pt>
                <c:pt idx="183">
                  <c:v>4.99172282616639E-2</c:v>
                </c:pt>
                <c:pt idx="184">
                  <c:v>1.8995051462403E-2</c:v>
                </c:pt>
                <c:pt idx="185">
                  <c:v>5.1965719133898497E-2</c:v>
                </c:pt>
                <c:pt idx="186">
                  <c:v>4.1418202003110201E-2</c:v>
                </c:pt>
                <c:pt idx="187">
                  <c:v>3.3515017736180701E-2</c:v>
                </c:pt>
                <c:pt idx="188">
                  <c:v>3.7273126831680402E-2</c:v>
                </c:pt>
                <c:pt idx="189">
                  <c:v>1.5902833782477001E-2</c:v>
                </c:pt>
                <c:pt idx="190">
                  <c:v>1.7944815083019799E-2</c:v>
                </c:pt>
                <c:pt idx="191">
                  <c:v>2.7220333027314799E-2</c:v>
                </c:pt>
                <c:pt idx="192">
                  <c:v>2.37015978569503E-2</c:v>
                </c:pt>
                <c:pt idx="193">
                  <c:v>2.8563549493705001E-2</c:v>
                </c:pt>
                <c:pt idx="194">
                  <c:v>4.5609683491165801E-2</c:v>
                </c:pt>
                <c:pt idx="195">
                  <c:v>4.05920311503703E-2</c:v>
                </c:pt>
                <c:pt idx="196">
                  <c:v>4.4453620347143098E-2</c:v>
                </c:pt>
                <c:pt idx="197">
                  <c:v>1.7922170418980199E-2</c:v>
                </c:pt>
                <c:pt idx="198">
                  <c:v>1.7964312235761001E-2</c:v>
                </c:pt>
                <c:pt idx="199">
                  <c:v>3.3833516432090802E-2</c:v>
                </c:pt>
                <c:pt idx="200">
                  <c:v>5.1406820086400601E-2</c:v>
                </c:pt>
                <c:pt idx="201">
                  <c:v>3.9114749848885903E-2</c:v>
                </c:pt>
                <c:pt idx="202">
                  <c:v>2.4845631781272699E-2</c:v>
                </c:pt>
                <c:pt idx="203">
                  <c:v>3.3113289925812799E-2</c:v>
                </c:pt>
                <c:pt idx="204">
                  <c:v>4.9797185498186299E-2</c:v>
                </c:pt>
                <c:pt idx="205">
                  <c:v>2.1446721225521399E-2</c:v>
                </c:pt>
                <c:pt idx="206">
                  <c:v>5.1523763775315701E-2</c:v>
                </c:pt>
                <c:pt idx="207">
                  <c:v>3.82218289897664E-2</c:v>
                </c:pt>
                <c:pt idx="208">
                  <c:v>5.1325575114626001E-2</c:v>
                </c:pt>
                <c:pt idx="209">
                  <c:v>4.3580477240056502E-2</c:v>
                </c:pt>
                <c:pt idx="210">
                  <c:v>4.6346337131964198E-2</c:v>
                </c:pt>
                <c:pt idx="211">
                  <c:v>3.6293677925433497E-2</c:v>
                </c:pt>
                <c:pt idx="212">
                  <c:v>3.18094647699751E-2</c:v>
                </c:pt>
                <c:pt idx="213">
                  <c:v>4.99172282616639E-2</c:v>
                </c:pt>
                <c:pt idx="214">
                  <c:v>1.8995051462403E-2</c:v>
                </c:pt>
                <c:pt idx="215">
                  <c:v>3.8805534269541503E-2</c:v>
                </c:pt>
                <c:pt idx="216">
                  <c:v>4.6460348866918598E-2</c:v>
                </c:pt>
                <c:pt idx="217">
                  <c:v>1.5902833782477001E-2</c:v>
                </c:pt>
                <c:pt idx="218">
                  <c:v>1.91013029881285E-2</c:v>
                </c:pt>
                <c:pt idx="219">
                  <c:v>5.1774154336717303E-2</c:v>
                </c:pt>
                <c:pt idx="220">
                  <c:v>3.9467452117791298E-2</c:v>
                </c:pt>
                <c:pt idx="221">
                  <c:v>2.76997560366419E-2</c:v>
                </c:pt>
                <c:pt idx="222">
                  <c:v>1.8421003221703699E-2</c:v>
                </c:pt>
                <c:pt idx="223">
                  <c:v>3.4977451335340297E-2</c:v>
                </c:pt>
                <c:pt idx="224">
                  <c:v>2.4760991508448901E-2</c:v>
                </c:pt>
                <c:pt idx="225">
                  <c:v>4.99172282616639E-2</c:v>
                </c:pt>
                <c:pt idx="226">
                  <c:v>1.92952788471683E-2</c:v>
                </c:pt>
                <c:pt idx="227">
                  <c:v>4.99172282616639E-2</c:v>
                </c:pt>
                <c:pt idx="228">
                  <c:v>2.3314682215694701E-2</c:v>
                </c:pt>
                <c:pt idx="229">
                  <c:v>4.99172282616639E-2</c:v>
                </c:pt>
                <c:pt idx="230">
                  <c:v>2.5347131180745101E-2</c:v>
                </c:pt>
                <c:pt idx="231">
                  <c:v>4.2940547325016697E-2</c:v>
                </c:pt>
                <c:pt idx="232">
                  <c:v>4.99172282616639E-2</c:v>
                </c:pt>
                <c:pt idx="233">
                  <c:v>3.2722679649397499E-2</c:v>
                </c:pt>
                <c:pt idx="234">
                  <c:v>3.7823958424064497E-2</c:v>
                </c:pt>
                <c:pt idx="235">
                  <c:v>3.0882605613768498E-2</c:v>
                </c:pt>
                <c:pt idx="236">
                  <c:v>4.5900419862418801E-2</c:v>
                </c:pt>
                <c:pt idx="237">
                  <c:v>3.6924176368744802E-2</c:v>
                </c:pt>
                <c:pt idx="238">
                  <c:v>4.3086378925355898E-2</c:v>
                </c:pt>
                <c:pt idx="239">
                  <c:v>1.7155635663098599E-2</c:v>
                </c:pt>
                <c:pt idx="240">
                  <c:v>2.5199396379504298E-2</c:v>
                </c:pt>
                <c:pt idx="241">
                  <c:v>2.8267052890423201E-2</c:v>
                </c:pt>
                <c:pt idx="242">
                  <c:v>3.1839836105888503E-2</c:v>
                </c:pt>
                <c:pt idx="243">
                  <c:v>4.99172282616639E-2</c:v>
                </c:pt>
                <c:pt idx="244">
                  <c:v>1.7964312235761001E-2</c:v>
                </c:pt>
                <c:pt idx="245">
                  <c:v>3.2315982573040899E-2</c:v>
                </c:pt>
                <c:pt idx="246">
                  <c:v>3.5405911127078298E-2</c:v>
                </c:pt>
                <c:pt idx="247">
                  <c:v>4.99172282616639E-2</c:v>
                </c:pt>
                <c:pt idx="248">
                  <c:v>2.1402513808544198E-2</c:v>
                </c:pt>
                <c:pt idx="249">
                  <c:v>5.3009445941590003E-2</c:v>
                </c:pt>
                <c:pt idx="250">
                  <c:v>5.2457032965578999E-2</c:v>
                </c:pt>
                <c:pt idx="251">
                  <c:v>4.6147058187540703E-2</c:v>
                </c:pt>
                <c:pt idx="252">
                  <c:v>1.9112107183561901E-2</c:v>
                </c:pt>
                <c:pt idx="253">
                  <c:v>3.9262274076474903E-2</c:v>
                </c:pt>
                <c:pt idx="254">
                  <c:v>4.99172282616639E-2</c:v>
                </c:pt>
                <c:pt idx="255">
                  <c:v>2.7045180398864201E-2</c:v>
                </c:pt>
                <c:pt idx="256">
                  <c:v>4.8287368635611901E-2</c:v>
                </c:pt>
                <c:pt idx="257">
                  <c:v>4.99172282616639E-2</c:v>
                </c:pt>
                <c:pt idx="258">
                  <c:v>2.4342559257913898E-2</c:v>
                </c:pt>
                <c:pt idx="259">
                  <c:v>2.5771429204011698E-2</c:v>
                </c:pt>
                <c:pt idx="260">
                  <c:v>3.7339494060777502E-2</c:v>
                </c:pt>
                <c:pt idx="261">
                  <c:v>2.14303953836118E-2</c:v>
                </c:pt>
                <c:pt idx="262">
                  <c:v>3.7513665669296203E-2</c:v>
                </c:pt>
                <c:pt idx="263">
                  <c:v>3.0843231584549401E-2</c:v>
                </c:pt>
                <c:pt idx="264">
                  <c:v>4.99172282616639E-2</c:v>
                </c:pt>
                <c:pt idx="265">
                  <c:v>1.8995051462403E-2</c:v>
                </c:pt>
                <c:pt idx="266">
                  <c:v>5.0048812186658603E-2</c:v>
                </c:pt>
                <c:pt idx="267">
                  <c:v>3.2639250863845497E-2</c:v>
                </c:pt>
                <c:pt idx="268">
                  <c:v>1.90732621915626E-2</c:v>
                </c:pt>
                <c:pt idx="269">
                  <c:v>3.3030955288785399E-2</c:v>
                </c:pt>
                <c:pt idx="270">
                  <c:v>4.9344909369502303E-2</c:v>
                </c:pt>
                <c:pt idx="271">
                  <c:v>3.0459219730506901E-2</c:v>
                </c:pt>
                <c:pt idx="272">
                  <c:v>3.5910655573779697E-2</c:v>
                </c:pt>
                <c:pt idx="273">
                  <c:v>4.8320359571898099E-2</c:v>
                </c:pt>
                <c:pt idx="274">
                  <c:v>4.9650659383262997E-2</c:v>
                </c:pt>
                <c:pt idx="275">
                  <c:v>2.0176105378754701E-2</c:v>
                </c:pt>
                <c:pt idx="276">
                  <c:v>5.3009445941590003E-2</c:v>
                </c:pt>
                <c:pt idx="277">
                  <c:v>4.99172282616639E-2</c:v>
                </c:pt>
                <c:pt idx="278">
                  <c:v>2.30693988888904E-2</c:v>
                </c:pt>
                <c:pt idx="279">
                  <c:v>4.99172282616639E-2</c:v>
                </c:pt>
                <c:pt idx="280">
                  <c:v>3.12152320413236E-2</c:v>
                </c:pt>
                <c:pt idx="281">
                  <c:v>4.3245666537445403E-2</c:v>
                </c:pt>
                <c:pt idx="282">
                  <c:v>4.99172282616639E-2</c:v>
                </c:pt>
                <c:pt idx="283">
                  <c:v>2.69120643151998E-2</c:v>
                </c:pt>
                <c:pt idx="284">
                  <c:v>4.4029490614156203E-2</c:v>
                </c:pt>
                <c:pt idx="285">
                  <c:v>3.2301273283269899E-2</c:v>
                </c:pt>
                <c:pt idx="286">
                  <c:v>4.99172282616639E-2</c:v>
                </c:pt>
                <c:pt idx="287">
                  <c:v>2.3136698954491702E-2</c:v>
                </c:pt>
                <c:pt idx="288">
                  <c:v>2.9161768180996701E-2</c:v>
                </c:pt>
                <c:pt idx="289">
                  <c:v>4.9767610360859499E-2</c:v>
                </c:pt>
                <c:pt idx="290">
                  <c:v>1.8352999887320899E-2</c:v>
                </c:pt>
                <c:pt idx="291">
                  <c:v>3.06517792176903E-2</c:v>
                </c:pt>
                <c:pt idx="292">
                  <c:v>2.8143189287781201E-2</c:v>
                </c:pt>
                <c:pt idx="293">
                  <c:v>4.05648777016335E-2</c:v>
                </c:pt>
                <c:pt idx="294">
                  <c:v>1.5902833782477001E-2</c:v>
                </c:pt>
                <c:pt idx="295">
                  <c:v>2.00152957348738E-2</c:v>
                </c:pt>
                <c:pt idx="296">
                  <c:v>3.4606146266999503E-2</c:v>
                </c:pt>
                <c:pt idx="297">
                  <c:v>3.8191330198821698E-2</c:v>
                </c:pt>
                <c:pt idx="298">
                  <c:v>3.10329389076438E-2</c:v>
                </c:pt>
                <c:pt idx="299">
                  <c:v>4.3426606884439903E-2</c:v>
                </c:pt>
                <c:pt idx="300">
                  <c:v>3.5892010152983898E-2</c:v>
                </c:pt>
                <c:pt idx="301">
                  <c:v>4.99172282616639E-2</c:v>
                </c:pt>
                <c:pt idx="302">
                  <c:v>1.72407168056119E-2</c:v>
                </c:pt>
                <c:pt idx="303">
                  <c:v>1.5902833782477001E-2</c:v>
                </c:pt>
                <c:pt idx="304">
                  <c:v>1.9071541073224799E-2</c:v>
                </c:pt>
                <c:pt idx="305">
                  <c:v>5.3009445941590003E-2</c:v>
                </c:pt>
                <c:pt idx="306">
                  <c:v>5.3009445941590003E-2</c:v>
                </c:pt>
                <c:pt idx="307">
                  <c:v>5.18963985593697E-2</c:v>
                </c:pt>
                <c:pt idx="308">
                  <c:v>4.0705528410876102E-2</c:v>
                </c:pt>
                <c:pt idx="309">
                  <c:v>2.57220536992217E-2</c:v>
                </c:pt>
                <c:pt idx="310">
                  <c:v>3.6086526099725798E-2</c:v>
                </c:pt>
                <c:pt idx="311">
                  <c:v>2.6057876775354701E-2</c:v>
                </c:pt>
                <c:pt idx="312">
                  <c:v>1.9112723471638299E-2</c:v>
                </c:pt>
                <c:pt idx="313">
                  <c:v>2.22925897722899E-2</c:v>
                </c:pt>
                <c:pt idx="314">
                  <c:v>5.1059469110391303E-2</c:v>
                </c:pt>
                <c:pt idx="315">
                  <c:v>3.5242509646588399E-2</c:v>
                </c:pt>
                <c:pt idx="316">
                  <c:v>1.82490563212808E-2</c:v>
                </c:pt>
                <c:pt idx="317">
                  <c:v>1.9039347823884601E-2</c:v>
                </c:pt>
                <c:pt idx="318">
                  <c:v>1.8995051462403E-2</c:v>
                </c:pt>
                <c:pt idx="319">
                  <c:v>4.99172282616639E-2</c:v>
                </c:pt>
                <c:pt idx="320">
                  <c:v>2.23199111074768E-2</c:v>
                </c:pt>
                <c:pt idx="321">
                  <c:v>4.0757683971577197E-2</c:v>
                </c:pt>
                <c:pt idx="322">
                  <c:v>4.99172282616639E-2</c:v>
                </c:pt>
                <c:pt idx="323">
                  <c:v>2.1200626696070701E-2</c:v>
                </c:pt>
                <c:pt idx="324">
                  <c:v>4.99172282616639E-2</c:v>
                </c:pt>
                <c:pt idx="325">
                  <c:v>1.8995051462403E-2</c:v>
                </c:pt>
                <c:pt idx="326">
                  <c:v>4.7007699223392999E-2</c:v>
                </c:pt>
                <c:pt idx="327">
                  <c:v>4.6251198306372303E-2</c:v>
                </c:pt>
                <c:pt idx="328">
                  <c:v>5.3009445941590003E-2</c:v>
                </c:pt>
                <c:pt idx="329">
                  <c:v>5.1081704491964697E-2</c:v>
                </c:pt>
                <c:pt idx="330">
                  <c:v>4.5555786416214598E-2</c:v>
                </c:pt>
                <c:pt idx="331">
                  <c:v>5.2996405552041499E-2</c:v>
                </c:pt>
                <c:pt idx="332">
                  <c:v>4.99172282616639E-2</c:v>
                </c:pt>
                <c:pt idx="333">
                  <c:v>2.4942518646931599E-2</c:v>
                </c:pt>
                <c:pt idx="334">
                  <c:v>4.2611931398842402E-2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08-7447-88F7-966DC87EA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3378271"/>
        <c:axId val="2043379919"/>
      </c:lineChart>
      <c:catAx>
        <c:axId val="2043378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379919"/>
        <c:crosses val="autoZero"/>
        <c:auto val="1"/>
        <c:lblAlgn val="ctr"/>
        <c:lblOffset val="100"/>
        <c:noMultiLvlLbl val="0"/>
      </c:catAx>
      <c:valAx>
        <c:axId val="204337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37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143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'VAV-143_comparison'!$B$1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'VAV-143_comparison'!$B$2:$B$336</c:f>
              <c:numCache>
                <c:formatCode>General</c:formatCode>
                <c:ptCount val="335"/>
                <c:pt idx="0">
                  <c:v>5.5032822037253099E-2</c:v>
                </c:pt>
                <c:pt idx="1">
                  <c:v>4.9120733706569997E-2</c:v>
                </c:pt>
                <c:pt idx="2">
                  <c:v>2.8423129217160802E-2</c:v>
                </c:pt>
                <c:pt idx="3">
                  <c:v>3.3305011069131703E-2</c:v>
                </c:pt>
                <c:pt idx="4">
                  <c:v>1.7635681567962299E-2</c:v>
                </c:pt>
                <c:pt idx="5">
                  <c:v>3.3914792955015802E-2</c:v>
                </c:pt>
                <c:pt idx="6">
                  <c:v>4.3911127318567202E-2</c:v>
                </c:pt>
                <c:pt idx="7">
                  <c:v>4.0968510284388297E-2</c:v>
                </c:pt>
                <c:pt idx="8">
                  <c:v>5.8631323476966098E-2</c:v>
                </c:pt>
                <c:pt idx="9">
                  <c:v>7.4333067971352196E-2</c:v>
                </c:pt>
                <c:pt idx="10">
                  <c:v>7.6031580291636605E-2</c:v>
                </c:pt>
                <c:pt idx="11">
                  <c:v>8.8092761930454205E-2</c:v>
                </c:pt>
                <c:pt idx="12">
                  <c:v>9.6494638633333296E-2</c:v>
                </c:pt>
                <c:pt idx="13">
                  <c:v>9.4942667991762195E-2</c:v>
                </c:pt>
                <c:pt idx="14">
                  <c:v>0.103585448003573</c:v>
                </c:pt>
                <c:pt idx="15">
                  <c:v>0.10940719433354799</c:v>
                </c:pt>
                <c:pt idx="16">
                  <c:v>0.10160737360541899</c:v>
                </c:pt>
                <c:pt idx="17">
                  <c:v>0.109950010664807</c:v>
                </c:pt>
                <c:pt idx="18">
                  <c:v>8.6912196992279298E-2</c:v>
                </c:pt>
                <c:pt idx="19">
                  <c:v>8.8184203325151797E-2</c:v>
                </c:pt>
                <c:pt idx="20">
                  <c:v>7.7837787725634294E-2</c:v>
                </c:pt>
                <c:pt idx="21">
                  <c:v>7.1851582047911894E-2</c:v>
                </c:pt>
                <c:pt idx="22">
                  <c:v>6.9485462208860899E-2</c:v>
                </c:pt>
                <c:pt idx="23">
                  <c:v>6.47086143469075E-2</c:v>
                </c:pt>
                <c:pt idx="24">
                  <c:v>6.2498054989234102E-2</c:v>
                </c:pt>
                <c:pt idx="25">
                  <c:v>6.9729292065643295E-2</c:v>
                </c:pt>
                <c:pt idx="26">
                  <c:v>4.9565616309764901E-2</c:v>
                </c:pt>
                <c:pt idx="27">
                  <c:v>5.2256023420759599E-2</c:v>
                </c:pt>
                <c:pt idx="28">
                  <c:v>5.9900701323712502E-2</c:v>
                </c:pt>
                <c:pt idx="29">
                  <c:v>5.64387481495284E-2</c:v>
                </c:pt>
                <c:pt idx="30">
                  <c:v>5.8378159032732503E-2</c:v>
                </c:pt>
                <c:pt idx="31">
                  <c:v>6.18442144994725E-2</c:v>
                </c:pt>
                <c:pt idx="32">
                  <c:v>6.1046145353625701E-2</c:v>
                </c:pt>
                <c:pt idx="33">
                  <c:v>6.8825617734901895E-2</c:v>
                </c:pt>
                <c:pt idx="34">
                  <c:v>7.4831077107525595E-2</c:v>
                </c:pt>
                <c:pt idx="35">
                  <c:v>7.94854489922803E-2</c:v>
                </c:pt>
                <c:pt idx="36">
                  <c:v>8.2237907669764201E-2</c:v>
                </c:pt>
                <c:pt idx="37">
                  <c:v>8.1604216466897306E-2</c:v>
                </c:pt>
                <c:pt idx="38">
                  <c:v>9.7226878968098104E-2</c:v>
                </c:pt>
                <c:pt idx="39">
                  <c:v>8.4079652454636597E-2</c:v>
                </c:pt>
                <c:pt idx="40">
                  <c:v>9.34258383379869E-2</c:v>
                </c:pt>
                <c:pt idx="41">
                  <c:v>9.2544996192011994E-2</c:v>
                </c:pt>
                <c:pt idx="42">
                  <c:v>7.5909933989856904E-2</c:v>
                </c:pt>
                <c:pt idx="43">
                  <c:v>5.1473234372014398E-2</c:v>
                </c:pt>
                <c:pt idx="44">
                  <c:v>3.9273080968308102E-2</c:v>
                </c:pt>
                <c:pt idx="45">
                  <c:v>4.8952645328585197E-2</c:v>
                </c:pt>
                <c:pt idx="46">
                  <c:v>5.1128517995978999E-2</c:v>
                </c:pt>
                <c:pt idx="47">
                  <c:v>4.33286640699765E-2</c:v>
                </c:pt>
                <c:pt idx="48">
                  <c:v>3.3247829698412397E-2</c:v>
                </c:pt>
                <c:pt idx="49">
                  <c:v>4.5764644890694303E-2</c:v>
                </c:pt>
                <c:pt idx="50">
                  <c:v>3.7267365121766802E-2</c:v>
                </c:pt>
                <c:pt idx="51">
                  <c:v>3.3605819108819199E-2</c:v>
                </c:pt>
                <c:pt idx="52">
                  <c:v>2.25070759487009E-2</c:v>
                </c:pt>
                <c:pt idx="53">
                  <c:v>3.4419373979619597E-2</c:v>
                </c:pt>
                <c:pt idx="54">
                  <c:v>2.9165185567052599E-2</c:v>
                </c:pt>
                <c:pt idx="55">
                  <c:v>4.4915541007047199E-2</c:v>
                </c:pt>
                <c:pt idx="56">
                  <c:v>6.2175191337836298E-2</c:v>
                </c:pt>
                <c:pt idx="57">
                  <c:v>7.0118412283460996E-2</c:v>
                </c:pt>
                <c:pt idx="58">
                  <c:v>6.1301805493324299E-2</c:v>
                </c:pt>
                <c:pt idx="59">
                  <c:v>7.1004031187639899E-2</c:v>
                </c:pt>
                <c:pt idx="60">
                  <c:v>8.1655984822091396E-2</c:v>
                </c:pt>
                <c:pt idx="61">
                  <c:v>9.5372918637684101E-2</c:v>
                </c:pt>
                <c:pt idx="62">
                  <c:v>9.1031920080994297E-2</c:v>
                </c:pt>
                <c:pt idx="63">
                  <c:v>8.0544437520128603E-2</c:v>
                </c:pt>
                <c:pt idx="64">
                  <c:v>8.6439485176659794E-2</c:v>
                </c:pt>
                <c:pt idx="65">
                  <c:v>8.7255018842917906E-2</c:v>
                </c:pt>
                <c:pt idx="66">
                  <c:v>9.3930917891976204E-2</c:v>
                </c:pt>
                <c:pt idx="67">
                  <c:v>8.0538225991836895E-2</c:v>
                </c:pt>
                <c:pt idx="68">
                  <c:v>7.1888149311706201E-2</c:v>
                </c:pt>
                <c:pt idx="69">
                  <c:v>6.9939091761529598E-2</c:v>
                </c:pt>
                <c:pt idx="70">
                  <c:v>6.4151497036791905E-2</c:v>
                </c:pt>
                <c:pt idx="71">
                  <c:v>6.7932243132489495E-2</c:v>
                </c:pt>
                <c:pt idx="72">
                  <c:v>6.7600542278828599E-2</c:v>
                </c:pt>
                <c:pt idx="73">
                  <c:v>7.9587558357981897E-2</c:v>
                </c:pt>
                <c:pt idx="74">
                  <c:v>6.4324492352710205E-2</c:v>
                </c:pt>
                <c:pt idx="75">
                  <c:v>7.0513529235896794E-2</c:v>
                </c:pt>
                <c:pt idx="76">
                  <c:v>5.47391177902335E-2</c:v>
                </c:pt>
                <c:pt idx="77">
                  <c:v>6.38207177964282E-2</c:v>
                </c:pt>
                <c:pt idx="78">
                  <c:v>4.5520049563336301E-2</c:v>
                </c:pt>
                <c:pt idx="79">
                  <c:v>5.5637674293923897E-2</c:v>
                </c:pt>
                <c:pt idx="80">
                  <c:v>6.4801853735235296E-2</c:v>
                </c:pt>
                <c:pt idx="81">
                  <c:v>6.5842357880869104E-2</c:v>
                </c:pt>
                <c:pt idx="82">
                  <c:v>7.1064208804084303E-2</c:v>
                </c:pt>
                <c:pt idx="83">
                  <c:v>7.91808730269834E-2</c:v>
                </c:pt>
                <c:pt idx="84">
                  <c:v>7.5363650635073998E-2</c:v>
                </c:pt>
                <c:pt idx="85">
                  <c:v>8.3429430120541798E-2</c:v>
                </c:pt>
                <c:pt idx="86">
                  <c:v>7.8169955115836007E-2</c:v>
                </c:pt>
                <c:pt idx="87">
                  <c:v>7.5028956143512501E-2</c:v>
                </c:pt>
                <c:pt idx="88">
                  <c:v>7.7534694496940504E-2</c:v>
                </c:pt>
                <c:pt idx="89">
                  <c:v>8.4084597292416796E-2</c:v>
                </c:pt>
                <c:pt idx="90">
                  <c:v>8.2341263576326595E-2</c:v>
                </c:pt>
                <c:pt idx="91">
                  <c:v>7.8971745847287694E-2</c:v>
                </c:pt>
                <c:pt idx="92">
                  <c:v>6.02887860629929E-2</c:v>
                </c:pt>
                <c:pt idx="93">
                  <c:v>4.3807107503086501E-2</c:v>
                </c:pt>
                <c:pt idx="94">
                  <c:v>4.7093753865793897E-2</c:v>
                </c:pt>
                <c:pt idx="95">
                  <c:v>5.4314085044172698E-2</c:v>
                </c:pt>
                <c:pt idx="96">
                  <c:v>4.5364763698265302E-2</c:v>
                </c:pt>
                <c:pt idx="97">
                  <c:v>3.7127572327513902E-2</c:v>
                </c:pt>
                <c:pt idx="98">
                  <c:v>4.0480849822089403E-2</c:v>
                </c:pt>
                <c:pt idx="99">
                  <c:v>3.2015839357991099E-2</c:v>
                </c:pt>
                <c:pt idx="100">
                  <c:v>3.5133585685683498E-2</c:v>
                </c:pt>
                <c:pt idx="101">
                  <c:v>1.42499239901351E-2</c:v>
                </c:pt>
                <c:pt idx="102">
                  <c:v>4.1408686466699297E-2</c:v>
                </c:pt>
                <c:pt idx="103">
                  <c:v>5.2074985128010003E-2</c:v>
                </c:pt>
                <c:pt idx="104">
                  <c:v>4.2664370573546398E-2</c:v>
                </c:pt>
                <c:pt idx="105">
                  <c:v>5.1275728320891202E-2</c:v>
                </c:pt>
                <c:pt idx="106">
                  <c:v>5.8103298866802398E-2</c:v>
                </c:pt>
                <c:pt idx="107">
                  <c:v>7.3999505769303794E-2</c:v>
                </c:pt>
                <c:pt idx="108">
                  <c:v>7.5923282918103796E-2</c:v>
                </c:pt>
                <c:pt idx="109">
                  <c:v>6.7710020896521297E-2</c:v>
                </c:pt>
                <c:pt idx="110">
                  <c:v>7.0990367767370693E-2</c:v>
                </c:pt>
                <c:pt idx="111">
                  <c:v>8.3103015735840405E-2</c:v>
                </c:pt>
                <c:pt idx="112">
                  <c:v>7.6789787073840904E-2</c:v>
                </c:pt>
                <c:pt idx="113">
                  <c:v>8.6892779453211597E-2</c:v>
                </c:pt>
                <c:pt idx="114">
                  <c:v>7.68368596122318E-2</c:v>
                </c:pt>
                <c:pt idx="115">
                  <c:v>8.1715490808242502E-2</c:v>
                </c:pt>
                <c:pt idx="116">
                  <c:v>5.52410855064785E-2</c:v>
                </c:pt>
                <c:pt idx="117">
                  <c:v>5.1228996949686502E-2</c:v>
                </c:pt>
                <c:pt idx="118">
                  <c:v>5.3237199957946298E-2</c:v>
                </c:pt>
                <c:pt idx="119">
                  <c:v>5.0850589435410203E-2</c:v>
                </c:pt>
                <c:pt idx="120">
                  <c:v>3.89819438971847E-2</c:v>
                </c:pt>
                <c:pt idx="121">
                  <c:v>4.7001626070663098E-2</c:v>
                </c:pt>
                <c:pt idx="122">
                  <c:v>4.2879192310325602E-2</c:v>
                </c:pt>
                <c:pt idx="123">
                  <c:v>5.8744434646298499E-2</c:v>
                </c:pt>
                <c:pt idx="124">
                  <c:v>4.5092804950339002E-2</c:v>
                </c:pt>
                <c:pt idx="125">
                  <c:v>4.53355215056137E-2</c:v>
                </c:pt>
                <c:pt idx="126">
                  <c:v>5.7437445409842899E-2</c:v>
                </c:pt>
                <c:pt idx="127">
                  <c:v>4.4971722020344197E-2</c:v>
                </c:pt>
                <c:pt idx="128">
                  <c:v>5.26823680236677E-2</c:v>
                </c:pt>
                <c:pt idx="129">
                  <c:v>6.7544382602422001E-2</c:v>
                </c:pt>
                <c:pt idx="130">
                  <c:v>5.8359519941042597E-2</c:v>
                </c:pt>
                <c:pt idx="131">
                  <c:v>7.8583800252888997E-2</c:v>
                </c:pt>
                <c:pt idx="132">
                  <c:v>7.4681287140573802E-2</c:v>
                </c:pt>
                <c:pt idx="133">
                  <c:v>6.4557297172841102E-2</c:v>
                </c:pt>
                <c:pt idx="134">
                  <c:v>7.2752633797260699E-2</c:v>
                </c:pt>
                <c:pt idx="135">
                  <c:v>6.7058554403422205E-2</c:v>
                </c:pt>
                <c:pt idx="136">
                  <c:v>6.9584965929477105E-2</c:v>
                </c:pt>
                <c:pt idx="137">
                  <c:v>7.6231906552316403E-2</c:v>
                </c:pt>
                <c:pt idx="138">
                  <c:v>9.1062701010958702E-2</c:v>
                </c:pt>
                <c:pt idx="139">
                  <c:v>7.7618491796052305E-2</c:v>
                </c:pt>
                <c:pt idx="140">
                  <c:v>5.7146702286264998E-2</c:v>
                </c:pt>
                <c:pt idx="141">
                  <c:v>4.7868308060441803E-2</c:v>
                </c:pt>
                <c:pt idx="142">
                  <c:v>5.6992525837031599E-2</c:v>
                </c:pt>
                <c:pt idx="143">
                  <c:v>5.2016358058726501E-2</c:v>
                </c:pt>
                <c:pt idx="144">
                  <c:v>5.1329892360224498E-2</c:v>
                </c:pt>
                <c:pt idx="145">
                  <c:v>4.7801095795530602E-2</c:v>
                </c:pt>
                <c:pt idx="146">
                  <c:v>4.38184723472686E-2</c:v>
                </c:pt>
                <c:pt idx="147">
                  <c:v>2.8455090277653802E-2</c:v>
                </c:pt>
                <c:pt idx="148">
                  <c:v>3.1576426019279603E-2</c:v>
                </c:pt>
                <c:pt idx="149">
                  <c:v>2.1132510056985701E-2</c:v>
                </c:pt>
                <c:pt idx="150">
                  <c:v>4.4040314942347801E-2</c:v>
                </c:pt>
                <c:pt idx="151">
                  <c:v>6.0943034061733702E-2</c:v>
                </c:pt>
                <c:pt idx="152">
                  <c:v>5.3002766043894797E-2</c:v>
                </c:pt>
                <c:pt idx="153">
                  <c:v>7.1839618883313999E-2</c:v>
                </c:pt>
                <c:pt idx="154">
                  <c:v>6.8027848254437404E-2</c:v>
                </c:pt>
                <c:pt idx="155">
                  <c:v>7.2121771751136807E-2</c:v>
                </c:pt>
                <c:pt idx="156">
                  <c:v>8.4435251946649303E-2</c:v>
                </c:pt>
                <c:pt idx="157">
                  <c:v>7.5520062010726696E-2</c:v>
                </c:pt>
                <c:pt idx="158">
                  <c:v>7.11729544115004E-2</c:v>
                </c:pt>
                <c:pt idx="159">
                  <c:v>8.5280751607955299E-2</c:v>
                </c:pt>
                <c:pt idx="160">
                  <c:v>9.4912765307729005E-2</c:v>
                </c:pt>
                <c:pt idx="161">
                  <c:v>8.9501097302813595E-2</c:v>
                </c:pt>
                <c:pt idx="162">
                  <c:v>9.6978190901203201E-2</c:v>
                </c:pt>
                <c:pt idx="163">
                  <c:v>7.9258485652339006E-2</c:v>
                </c:pt>
                <c:pt idx="164">
                  <c:v>7.32492150942122E-2</c:v>
                </c:pt>
                <c:pt idx="165">
                  <c:v>7.0482788158758802E-2</c:v>
                </c:pt>
                <c:pt idx="166">
                  <c:v>4.4218657931793401E-2</c:v>
                </c:pt>
                <c:pt idx="167">
                  <c:v>4.1190164988807898E-2</c:v>
                </c:pt>
                <c:pt idx="168">
                  <c:v>5.2130984954301199E-2</c:v>
                </c:pt>
                <c:pt idx="169">
                  <c:v>3.8959522687542603E-2</c:v>
                </c:pt>
                <c:pt idx="170">
                  <c:v>3.1736027199150398E-2</c:v>
                </c:pt>
                <c:pt idx="171">
                  <c:v>3.0951520944290399E-2</c:v>
                </c:pt>
                <c:pt idx="172">
                  <c:v>2.0116522262572101E-2</c:v>
                </c:pt>
                <c:pt idx="173">
                  <c:v>1.8935826942712199E-2</c:v>
                </c:pt>
                <c:pt idx="174">
                  <c:v>3.9268355096684401E-2</c:v>
                </c:pt>
                <c:pt idx="175">
                  <c:v>4.9000375877711E-2</c:v>
                </c:pt>
                <c:pt idx="176">
                  <c:v>7.1156833396579897E-2</c:v>
                </c:pt>
                <c:pt idx="177">
                  <c:v>6.2922149255240797E-2</c:v>
                </c:pt>
                <c:pt idx="178">
                  <c:v>7.0899584178878705E-2</c:v>
                </c:pt>
                <c:pt idx="179">
                  <c:v>8.1334720708115094E-2</c:v>
                </c:pt>
                <c:pt idx="180">
                  <c:v>9.2382165586174902E-2</c:v>
                </c:pt>
                <c:pt idx="181">
                  <c:v>9.9358091928810705E-2</c:v>
                </c:pt>
                <c:pt idx="182">
                  <c:v>9.127481884093E-2</c:v>
                </c:pt>
                <c:pt idx="183">
                  <c:v>8.6029959425331495E-2</c:v>
                </c:pt>
                <c:pt idx="184">
                  <c:v>9.9559534645974404E-2</c:v>
                </c:pt>
                <c:pt idx="185">
                  <c:v>0.11105358745050301</c:v>
                </c:pt>
                <c:pt idx="186">
                  <c:v>0.101148344844676</c:v>
                </c:pt>
                <c:pt idx="187">
                  <c:v>8.3016820212870296E-2</c:v>
                </c:pt>
                <c:pt idx="188">
                  <c:v>8.5084809867921704E-2</c:v>
                </c:pt>
                <c:pt idx="189">
                  <c:v>5.4427294005178699E-2</c:v>
                </c:pt>
                <c:pt idx="190">
                  <c:v>4.0800342093582603E-2</c:v>
                </c:pt>
                <c:pt idx="191">
                  <c:v>3.8394001975883101E-2</c:v>
                </c:pt>
                <c:pt idx="192">
                  <c:v>4.3695987683634398E-2</c:v>
                </c:pt>
                <c:pt idx="193">
                  <c:v>2.86444755924769E-2</c:v>
                </c:pt>
                <c:pt idx="194">
                  <c:v>3.3341514688425299E-2</c:v>
                </c:pt>
                <c:pt idx="195">
                  <c:v>2.5363090436683701E-2</c:v>
                </c:pt>
                <c:pt idx="196">
                  <c:v>3.9770319458513601E-2</c:v>
                </c:pt>
                <c:pt idx="197">
                  <c:v>3.5146446015728597E-2</c:v>
                </c:pt>
                <c:pt idx="198">
                  <c:v>5.5947458497708699E-2</c:v>
                </c:pt>
                <c:pt idx="199">
                  <c:v>6.6017627767783499E-2</c:v>
                </c:pt>
                <c:pt idx="200">
                  <c:v>8.6325795583849702E-2</c:v>
                </c:pt>
                <c:pt idx="201">
                  <c:v>9.6702376000155896E-2</c:v>
                </c:pt>
                <c:pt idx="202">
                  <c:v>0.102980975567081</c:v>
                </c:pt>
                <c:pt idx="203">
                  <c:v>0.105523315013862</c:v>
                </c:pt>
                <c:pt idx="204">
                  <c:v>0.103457146685917</c:v>
                </c:pt>
                <c:pt idx="205">
                  <c:v>0.12068425133575</c:v>
                </c:pt>
                <c:pt idx="206">
                  <c:v>0.115522162258786</c:v>
                </c:pt>
                <c:pt idx="207">
                  <c:v>0.114387045691098</c:v>
                </c:pt>
                <c:pt idx="208">
                  <c:v>0.12826850676585</c:v>
                </c:pt>
                <c:pt idx="209">
                  <c:v>0.121779582385088</c:v>
                </c:pt>
                <c:pt idx="210">
                  <c:v>0.116616586959498</c:v>
                </c:pt>
                <c:pt idx="211">
                  <c:v>9.2895153677689801E-2</c:v>
                </c:pt>
                <c:pt idx="212">
                  <c:v>8.7787868986827694E-2</c:v>
                </c:pt>
                <c:pt idx="213">
                  <c:v>9.1286332747189294E-2</c:v>
                </c:pt>
                <c:pt idx="214">
                  <c:v>7.5572637360255407E-2</c:v>
                </c:pt>
                <c:pt idx="215">
                  <c:v>7.2419470410473002E-2</c:v>
                </c:pt>
                <c:pt idx="216">
                  <c:v>7.15443001087257E-2</c:v>
                </c:pt>
                <c:pt idx="217">
                  <c:v>5.6708733095505198E-2</c:v>
                </c:pt>
                <c:pt idx="218">
                  <c:v>6.1270862278271103E-2</c:v>
                </c:pt>
                <c:pt idx="219">
                  <c:v>5.8684220012641897E-2</c:v>
                </c:pt>
                <c:pt idx="220">
                  <c:v>5.2420452198062802E-2</c:v>
                </c:pt>
                <c:pt idx="221">
                  <c:v>4.6126873256088101E-2</c:v>
                </c:pt>
                <c:pt idx="222">
                  <c:v>7.54091768215953E-2</c:v>
                </c:pt>
                <c:pt idx="223">
                  <c:v>7.1787421851784994E-2</c:v>
                </c:pt>
                <c:pt idx="224">
                  <c:v>8.1588464874710095E-2</c:v>
                </c:pt>
                <c:pt idx="225">
                  <c:v>7.9641886908227599E-2</c:v>
                </c:pt>
                <c:pt idx="226">
                  <c:v>8.7578462184749295E-2</c:v>
                </c:pt>
                <c:pt idx="227">
                  <c:v>8.4305868844443299E-2</c:v>
                </c:pt>
                <c:pt idx="228">
                  <c:v>9.5180916909258395E-2</c:v>
                </c:pt>
                <c:pt idx="229">
                  <c:v>0.106994056246559</c:v>
                </c:pt>
                <c:pt idx="230">
                  <c:v>0.11836717922586899</c:v>
                </c:pt>
                <c:pt idx="231">
                  <c:v>0.109330621693341</c:v>
                </c:pt>
                <c:pt idx="232">
                  <c:v>0.120234219019296</c:v>
                </c:pt>
                <c:pt idx="233">
                  <c:v>9.8777637341712493E-2</c:v>
                </c:pt>
                <c:pt idx="234">
                  <c:v>9.6288945430204095E-2</c:v>
                </c:pt>
                <c:pt idx="235">
                  <c:v>9.2721919723438406E-2</c:v>
                </c:pt>
                <c:pt idx="236">
                  <c:v>7.5430877358598006E-2</c:v>
                </c:pt>
                <c:pt idx="237">
                  <c:v>8.9216256020707901E-2</c:v>
                </c:pt>
                <c:pt idx="238">
                  <c:v>6.7038822031614098E-2</c:v>
                </c:pt>
                <c:pt idx="239">
                  <c:v>7.9739581923435901E-2</c:v>
                </c:pt>
                <c:pt idx="240">
                  <c:v>7.7940373857772804E-2</c:v>
                </c:pt>
                <c:pt idx="241">
                  <c:v>5.8681583925984201E-2</c:v>
                </c:pt>
                <c:pt idx="242">
                  <c:v>5.1935084043285201E-2</c:v>
                </c:pt>
                <c:pt idx="243">
                  <c:v>3.4850787934814997E-2</c:v>
                </c:pt>
                <c:pt idx="244">
                  <c:v>4.53179892192336E-2</c:v>
                </c:pt>
                <c:pt idx="245">
                  <c:v>2.9719873033808599E-2</c:v>
                </c:pt>
                <c:pt idx="246">
                  <c:v>5.5617438435285001E-2</c:v>
                </c:pt>
                <c:pt idx="247">
                  <c:v>7.1471319060030902E-2</c:v>
                </c:pt>
                <c:pt idx="248">
                  <c:v>7.2086537754171995E-2</c:v>
                </c:pt>
                <c:pt idx="249">
                  <c:v>7.9555266628910701E-2</c:v>
                </c:pt>
                <c:pt idx="250">
                  <c:v>8.2782985238397597E-2</c:v>
                </c:pt>
                <c:pt idx="251">
                  <c:v>9.9989393122900505E-2</c:v>
                </c:pt>
                <c:pt idx="252">
                  <c:v>0.10265687234047</c:v>
                </c:pt>
                <c:pt idx="253">
                  <c:v>0.110112317105235</c:v>
                </c:pt>
                <c:pt idx="254">
                  <c:v>9.9209962622601705E-2</c:v>
                </c:pt>
                <c:pt idx="255">
                  <c:v>0.10000707687904201</c:v>
                </c:pt>
                <c:pt idx="256">
                  <c:v>0.11271761174962899</c:v>
                </c:pt>
                <c:pt idx="257">
                  <c:v>0.10626861320621001</c:v>
                </c:pt>
                <c:pt idx="258">
                  <c:v>8.5254598055857E-2</c:v>
                </c:pt>
                <c:pt idx="259">
                  <c:v>7.5929521379046697E-2</c:v>
                </c:pt>
                <c:pt idx="260">
                  <c:v>5.956047630992E-2</c:v>
                </c:pt>
                <c:pt idx="261">
                  <c:v>5.6833530825532101E-2</c:v>
                </c:pt>
                <c:pt idx="262">
                  <c:v>5.2254822887832397E-2</c:v>
                </c:pt>
                <c:pt idx="263">
                  <c:v>5.2292840637547799E-2</c:v>
                </c:pt>
                <c:pt idx="264">
                  <c:v>5.3815683381090301E-2</c:v>
                </c:pt>
                <c:pt idx="265">
                  <c:v>4.1878821485937301E-2</c:v>
                </c:pt>
                <c:pt idx="266">
                  <c:v>5.19243434646183E-2</c:v>
                </c:pt>
                <c:pt idx="267">
                  <c:v>3.8235585960709098E-2</c:v>
                </c:pt>
                <c:pt idx="268">
                  <c:v>4.3741187963730298E-2</c:v>
                </c:pt>
                <c:pt idx="269">
                  <c:v>3.6974146398590299E-2</c:v>
                </c:pt>
                <c:pt idx="270">
                  <c:v>4.8910382308518997E-2</c:v>
                </c:pt>
                <c:pt idx="271">
                  <c:v>5.7851216459536302E-2</c:v>
                </c:pt>
                <c:pt idx="272">
                  <c:v>7.6164628721905298E-2</c:v>
                </c:pt>
                <c:pt idx="273">
                  <c:v>9.3365355685308002E-2</c:v>
                </c:pt>
                <c:pt idx="274">
                  <c:v>8.6475446124197206E-2</c:v>
                </c:pt>
                <c:pt idx="275">
                  <c:v>8.9561394527378602E-2</c:v>
                </c:pt>
                <c:pt idx="276">
                  <c:v>0.103628175871968</c:v>
                </c:pt>
                <c:pt idx="277">
                  <c:v>0.12216685085540401</c:v>
                </c:pt>
                <c:pt idx="278">
                  <c:v>0.113162571433387</c:v>
                </c:pt>
                <c:pt idx="279">
                  <c:v>0.104208160791531</c:v>
                </c:pt>
                <c:pt idx="280">
                  <c:v>0.100093460245056</c:v>
                </c:pt>
                <c:pt idx="281">
                  <c:v>9.9379810468064197E-2</c:v>
                </c:pt>
                <c:pt idx="282">
                  <c:v>9.4928464229763795E-2</c:v>
                </c:pt>
                <c:pt idx="283">
                  <c:v>9.5366037987535401E-2</c:v>
                </c:pt>
                <c:pt idx="284">
                  <c:v>8.5545790062510396E-2</c:v>
                </c:pt>
                <c:pt idx="285">
                  <c:v>8.5110543316555903E-2</c:v>
                </c:pt>
                <c:pt idx="286">
                  <c:v>7.3073455266961906E-2</c:v>
                </c:pt>
                <c:pt idx="287">
                  <c:v>4.6913599133563098E-2</c:v>
                </c:pt>
                <c:pt idx="288">
                  <c:v>4.23957753298237E-2</c:v>
                </c:pt>
                <c:pt idx="289">
                  <c:v>5.0432932656140003E-2</c:v>
                </c:pt>
                <c:pt idx="290">
                  <c:v>5.2036492514664703E-2</c:v>
                </c:pt>
                <c:pt idx="291">
                  <c:v>4.6333939194358999E-2</c:v>
                </c:pt>
                <c:pt idx="292">
                  <c:v>4.0344091555247201E-2</c:v>
                </c:pt>
                <c:pt idx="293">
                  <c:v>4.5239191088025398E-2</c:v>
                </c:pt>
                <c:pt idx="294">
                  <c:v>6.1691794753616101E-2</c:v>
                </c:pt>
                <c:pt idx="295">
                  <c:v>7.3144895018779701E-2</c:v>
                </c:pt>
                <c:pt idx="296">
                  <c:v>9.3041451826127802E-2</c:v>
                </c:pt>
                <c:pt idx="297">
                  <c:v>9.7703273311421507E-2</c:v>
                </c:pt>
                <c:pt idx="298">
                  <c:v>8.6809935715021699E-2</c:v>
                </c:pt>
                <c:pt idx="299">
                  <c:v>9.5753267560003699E-2</c:v>
                </c:pt>
                <c:pt idx="300">
                  <c:v>0.10389225253051999</c:v>
                </c:pt>
                <c:pt idx="301">
                  <c:v>0.122485565409574</c:v>
                </c:pt>
                <c:pt idx="302">
                  <c:v>0.13040053707994501</c:v>
                </c:pt>
                <c:pt idx="303">
                  <c:v>0.123745363484213</c:v>
                </c:pt>
                <c:pt idx="304">
                  <c:v>0.124670957198184</c:v>
                </c:pt>
                <c:pt idx="305">
                  <c:v>0.122908320643434</c:v>
                </c:pt>
                <c:pt idx="306">
                  <c:v>0.12615710587573101</c:v>
                </c:pt>
                <c:pt idx="307">
                  <c:v>0.11332132026438101</c:v>
                </c:pt>
                <c:pt idx="308">
                  <c:v>9.6657250065942099E-2</c:v>
                </c:pt>
                <c:pt idx="309">
                  <c:v>7.3279602778046904E-2</c:v>
                </c:pt>
                <c:pt idx="310">
                  <c:v>5.0158137721419603E-2</c:v>
                </c:pt>
                <c:pt idx="311">
                  <c:v>5.3275894071756397E-2</c:v>
                </c:pt>
                <c:pt idx="312">
                  <c:v>6.3643655636275206E-2</c:v>
                </c:pt>
                <c:pt idx="313">
                  <c:v>6.16570676743909E-2</c:v>
                </c:pt>
                <c:pt idx="314">
                  <c:v>6.46037551091284E-2</c:v>
                </c:pt>
                <c:pt idx="315">
                  <c:v>6.5528470250603807E-2</c:v>
                </c:pt>
                <c:pt idx="316">
                  <c:v>5.8224698411046702E-2</c:v>
                </c:pt>
                <c:pt idx="317">
                  <c:v>5.6107924584700902E-2</c:v>
                </c:pt>
                <c:pt idx="318">
                  <c:v>6.0665373881622603E-2</c:v>
                </c:pt>
                <c:pt idx="319">
                  <c:v>9.1690527730756699E-2</c:v>
                </c:pt>
                <c:pt idx="320">
                  <c:v>0.102516231495741</c:v>
                </c:pt>
                <c:pt idx="321">
                  <c:v>0.110082253334899</c:v>
                </c:pt>
                <c:pt idx="322">
                  <c:v>0.111719142139764</c:v>
                </c:pt>
                <c:pt idx="323">
                  <c:v>0.12713500363181199</c:v>
                </c:pt>
                <c:pt idx="324">
                  <c:v>0.12731442358719899</c:v>
                </c:pt>
                <c:pt idx="325">
                  <c:v>0.12874635185060701</c:v>
                </c:pt>
                <c:pt idx="326">
                  <c:v>0.13566728698307401</c:v>
                </c:pt>
                <c:pt idx="327">
                  <c:v>0.133291281704885</c:v>
                </c:pt>
                <c:pt idx="328">
                  <c:v>0.13032371160224901</c:v>
                </c:pt>
                <c:pt idx="329">
                  <c:v>0.137361983582065</c:v>
                </c:pt>
                <c:pt idx="330">
                  <c:v>0.12016063634193801</c:v>
                </c:pt>
                <c:pt idx="331">
                  <c:v>9.4793256832452696E-2</c:v>
                </c:pt>
                <c:pt idx="332">
                  <c:v>8.6519010008239305E-2</c:v>
                </c:pt>
                <c:pt idx="333">
                  <c:v>7.8802027739903996E-2</c:v>
                </c:pt>
                <c:pt idx="334">
                  <c:v>6.7406897817456707E-2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67-9C4B-B3B9-B1FA51FD2260}"/>
            </c:ext>
          </c:extLst>
        </c:ser>
        <c:ser>
          <c:idx val="1"/>
          <c:order val="1"/>
          <c:tx>
            <c:strRef>
              <c:f>'VAV-143_comparison'!$C$1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'VAV-143_comparison'!$C$2:$C$336</c:f>
              <c:numCache>
                <c:formatCode>General</c:formatCode>
                <c:ptCount val="335"/>
                <c:pt idx="0">
                  <c:v>4.9250243751099002E-2</c:v>
                </c:pt>
                <c:pt idx="1">
                  <c:v>4.9250243751099002E-2</c:v>
                </c:pt>
                <c:pt idx="2">
                  <c:v>4.9250243751099002E-2</c:v>
                </c:pt>
                <c:pt idx="3">
                  <c:v>4.9250243751099002E-2</c:v>
                </c:pt>
                <c:pt idx="4">
                  <c:v>4.9250243751099002E-2</c:v>
                </c:pt>
                <c:pt idx="5">
                  <c:v>4.9250243751099002E-2</c:v>
                </c:pt>
                <c:pt idx="6">
                  <c:v>4.9250243751099002E-2</c:v>
                </c:pt>
                <c:pt idx="7">
                  <c:v>4.9250243751099002E-2</c:v>
                </c:pt>
                <c:pt idx="8">
                  <c:v>4.9431668666692803E-2</c:v>
                </c:pt>
                <c:pt idx="9">
                  <c:v>6.3002832393307007E-2</c:v>
                </c:pt>
                <c:pt idx="10">
                  <c:v>7.2145691630528405E-2</c:v>
                </c:pt>
                <c:pt idx="11">
                  <c:v>9.5395319206677598E-2</c:v>
                </c:pt>
                <c:pt idx="12">
                  <c:v>0.11471041376536199</c:v>
                </c:pt>
                <c:pt idx="13">
                  <c:v>0.115006051578473</c:v>
                </c:pt>
                <c:pt idx="14">
                  <c:v>0.14230868051451301</c:v>
                </c:pt>
                <c:pt idx="15">
                  <c:v>0.159093274257117</c:v>
                </c:pt>
                <c:pt idx="16">
                  <c:v>0.122332575203771</c:v>
                </c:pt>
                <c:pt idx="17">
                  <c:v>0.156527715212645</c:v>
                </c:pt>
                <c:pt idx="18">
                  <c:v>8.2532374941553799E-2</c:v>
                </c:pt>
                <c:pt idx="19">
                  <c:v>6.8941606470444394E-2</c:v>
                </c:pt>
                <c:pt idx="20">
                  <c:v>4.9250243751099002E-2</c:v>
                </c:pt>
                <c:pt idx="21">
                  <c:v>4.9250243751099002E-2</c:v>
                </c:pt>
                <c:pt idx="22">
                  <c:v>4.9250243751099002E-2</c:v>
                </c:pt>
                <c:pt idx="23">
                  <c:v>4.9250243751099002E-2</c:v>
                </c:pt>
                <c:pt idx="24">
                  <c:v>4.9250243751099002E-2</c:v>
                </c:pt>
                <c:pt idx="25">
                  <c:v>4.9250243751099002E-2</c:v>
                </c:pt>
                <c:pt idx="26">
                  <c:v>4.9250243751099002E-2</c:v>
                </c:pt>
                <c:pt idx="27">
                  <c:v>4.9250243751099002E-2</c:v>
                </c:pt>
                <c:pt idx="28">
                  <c:v>4.9250243751099002E-2</c:v>
                </c:pt>
                <c:pt idx="29">
                  <c:v>4.9250243751099002E-2</c:v>
                </c:pt>
                <c:pt idx="30">
                  <c:v>4.9250243751099002E-2</c:v>
                </c:pt>
                <c:pt idx="31">
                  <c:v>4.9250243751099002E-2</c:v>
                </c:pt>
                <c:pt idx="32">
                  <c:v>4.9250243751099002E-2</c:v>
                </c:pt>
                <c:pt idx="33">
                  <c:v>6.0742821340832497E-2</c:v>
                </c:pt>
                <c:pt idx="34">
                  <c:v>8.01179802747847E-2</c:v>
                </c:pt>
                <c:pt idx="35">
                  <c:v>8.5908388298706603E-2</c:v>
                </c:pt>
                <c:pt idx="36">
                  <c:v>0.100869742585508</c:v>
                </c:pt>
                <c:pt idx="37">
                  <c:v>0.10246525671204</c:v>
                </c:pt>
                <c:pt idx="38">
                  <c:v>0.16001720664030999</c:v>
                </c:pt>
                <c:pt idx="39">
                  <c:v>0.13462011399161999</c:v>
                </c:pt>
                <c:pt idx="40">
                  <c:v>0.15427054081755801</c:v>
                </c:pt>
                <c:pt idx="41">
                  <c:v>0.13969176638491099</c:v>
                </c:pt>
                <c:pt idx="42">
                  <c:v>0.103118251588772</c:v>
                </c:pt>
                <c:pt idx="43">
                  <c:v>5.0581104699100599E-2</c:v>
                </c:pt>
                <c:pt idx="44">
                  <c:v>4.9250243751099002E-2</c:v>
                </c:pt>
                <c:pt idx="45">
                  <c:v>4.9250243751099002E-2</c:v>
                </c:pt>
                <c:pt idx="46">
                  <c:v>4.9250243751099002E-2</c:v>
                </c:pt>
                <c:pt idx="47">
                  <c:v>4.9250243751099002E-2</c:v>
                </c:pt>
                <c:pt idx="48">
                  <c:v>4.9250243751099002E-2</c:v>
                </c:pt>
                <c:pt idx="49">
                  <c:v>4.9250243751099002E-2</c:v>
                </c:pt>
                <c:pt idx="50">
                  <c:v>4.9250243751099002E-2</c:v>
                </c:pt>
                <c:pt idx="51">
                  <c:v>4.9250243751099002E-2</c:v>
                </c:pt>
                <c:pt idx="52">
                  <c:v>4.9250243751099002E-2</c:v>
                </c:pt>
                <c:pt idx="53">
                  <c:v>4.9250243751099002E-2</c:v>
                </c:pt>
                <c:pt idx="54">
                  <c:v>4.9250243751099002E-2</c:v>
                </c:pt>
                <c:pt idx="55">
                  <c:v>4.9250243751099002E-2</c:v>
                </c:pt>
                <c:pt idx="56">
                  <c:v>5.0983409470310603E-2</c:v>
                </c:pt>
                <c:pt idx="57">
                  <c:v>7.2183626253896002E-2</c:v>
                </c:pt>
                <c:pt idx="58">
                  <c:v>5.5162832211326701E-2</c:v>
                </c:pt>
                <c:pt idx="59">
                  <c:v>7.4695696031053999E-2</c:v>
                </c:pt>
                <c:pt idx="60">
                  <c:v>8.8094204858688893E-2</c:v>
                </c:pt>
                <c:pt idx="61">
                  <c:v>0.12840396550622499</c:v>
                </c:pt>
                <c:pt idx="62">
                  <c:v>0.127167258814115</c:v>
                </c:pt>
                <c:pt idx="63">
                  <c:v>9.5968644303359496E-2</c:v>
                </c:pt>
                <c:pt idx="64">
                  <c:v>0.105509122066981</c:v>
                </c:pt>
                <c:pt idx="65">
                  <c:v>8.2153479764855805E-2</c:v>
                </c:pt>
                <c:pt idx="66">
                  <c:v>9.5204621319149793E-2</c:v>
                </c:pt>
                <c:pt idx="67">
                  <c:v>6.4470127859705795E-2</c:v>
                </c:pt>
                <c:pt idx="68">
                  <c:v>4.9652171422129202E-2</c:v>
                </c:pt>
                <c:pt idx="69">
                  <c:v>4.9250243751099002E-2</c:v>
                </c:pt>
                <c:pt idx="70">
                  <c:v>4.9250243751099002E-2</c:v>
                </c:pt>
                <c:pt idx="71">
                  <c:v>4.9250243751099002E-2</c:v>
                </c:pt>
                <c:pt idx="72">
                  <c:v>4.9250243751099002E-2</c:v>
                </c:pt>
                <c:pt idx="73">
                  <c:v>4.9250243751099002E-2</c:v>
                </c:pt>
                <c:pt idx="74">
                  <c:v>4.9250243751099002E-2</c:v>
                </c:pt>
                <c:pt idx="75">
                  <c:v>4.9250243751099002E-2</c:v>
                </c:pt>
                <c:pt idx="76">
                  <c:v>4.9250243751099002E-2</c:v>
                </c:pt>
                <c:pt idx="77">
                  <c:v>4.9250243751099002E-2</c:v>
                </c:pt>
                <c:pt idx="78">
                  <c:v>4.9250243751099002E-2</c:v>
                </c:pt>
                <c:pt idx="79">
                  <c:v>4.9250243751099002E-2</c:v>
                </c:pt>
                <c:pt idx="80">
                  <c:v>5.6064449484687202E-2</c:v>
                </c:pt>
                <c:pt idx="81">
                  <c:v>5.4313451038145902E-2</c:v>
                </c:pt>
                <c:pt idx="82">
                  <c:v>6.03673011158695E-2</c:v>
                </c:pt>
                <c:pt idx="83">
                  <c:v>8.5093478677310597E-2</c:v>
                </c:pt>
                <c:pt idx="84">
                  <c:v>6.7853109845167597E-2</c:v>
                </c:pt>
                <c:pt idx="85">
                  <c:v>9.9811781567819294E-2</c:v>
                </c:pt>
                <c:pt idx="86">
                  <c:v>7.9048063817483194E-2</c:v>
                </c:pt>
                <c:pt idx="87">
                  <c:v>6.0649569122557402E-2</c:v>
                </c:pt>
                <c:pt idx="88">
                  <c:v>5.3512795067388499E-2</c:v>
                </c:pt>
                <c:pt idx="89">
                  <c:v>6.4120508786498401E-2</c:v>
                </c:pt>
                <c:pt idx="90">
                  <c:v>4.93337092184934E-2</c:v>
                </c:pt>
                <c:pt idx="91">
                  <c:v>4.9250243751099002E-2</c:v>
                </c:pt>
                <c:pt idx="92">
                  <c:v>4.9250243751099002E-2</c:v>
                </c:pt>
                <c:pt idx="93">
                  <c:v>4.9250243751099002E-2</c:v>
                </c:pt>
                <c:pt idx="94">
                  <c:v>4.9250243751099002E-2</c:v>
                </c:pt>
                <c:pt idx="95">
                  <c:v>4.9250243751099002E-2</c:v>
                </c:pt>
                <c:pt idx="96">
                  <c:v>4.9250243751099002E-2</c:v>
                </c:pt>
                <c:pt idx="97">
                  <c:v>4.9250243751099002E-2</c:v>
                </c:pt>
                <c:pt idx="98">
                  <c:v>4.9250243751099002E-2</c:v>
                </c:pt>
                <c:pt idx="99">
                  <c:v>4.9250243751099002E-2</c:v>
                </c:pt>
                <c:pt idx="100">
                  <c:v>4.9250243751099002E-2</c:v>
                </c:pt>
                <c:pt idx="101">
                  <c:v>4.9250243751099002E-2</c:v>
                </c:pt>
                <c:pt idx="102">
                  <c:v>4.9250243751099002E-2</c:v>
                </c:pt>
                <c:pt idx="103">
                  <c:v>4.9250243751099002E-2</c:v>
                </c:pt>
                <c:pt idx="104">
                  <c:v>4.9250243751099002E-2</c:v>
                </c:pt>
                <c:pt idx="105">
                  <c:v>4.9250243751099002E-2</c:v>
                </c:pt>
                <c:pt idx="106">
                  <c:v>5.4182636004157701E-2</c:v>
                </c:pt>
                <c:pt idx="107">
                  <c:v>8.8821078263912195E-2</c:v>
                </c:pt>
                <c:pt idx="108">
                  <c:v>9.7332228642313195E-2</c:v>
                </c:pt>
                <c:pt idx="109">
                  <c:v>7.3467649833930906E-2</c:v>
                </c:pt>
                <c:pt idx="110">
                  <c:v>9.1760642409433796E-2</c:v>
                </c:pt>
                <c:pt idx="111">
                  <c:v>0.14085323458159699</c:v>
                </c:pt>
                <c:pt idx="112">
                  <c:v>0.110531791074868</c:v>
                </c:pt>
                <c:pt idx="113">
                  <c:v>0.14774609028889199</c:v>
                </c:pt>
                <c:pt idx="114">
                  <c:v>6.3449581393670407E-2</c:v>
                </c:pt>
                <c:pt idx="115">
                  <c:v>6.4794836870839895E-2</c:v>
                </c:pt>
                <c:pt idx="116">
                  <c:v>4.9250243751099002E-2</c:v>
                </c:pt>
                <c:pt idx="117">
                  <c:v>4.9250243751099002E-2</c:v>
                </c:pt>
                <c:pt idx="118">
                  <c:v>4.9250243751099002E-2</c:v>
                </c:pt>
                <c:pt idx="119">
                  <c:v>4.9250243751099002E-2</c:v>
                </c:pt>
                <c:pt idx="120">
                  <c:v>4.9250243751099002E-2</c:v>
                </c:pt>
                <c:pt idx="121">
                  <c:v>4.9250243751099002E-2</c:v>
                </c:pt>
                <c:pt idx="122">
                  <c:v>4.9250243751099002E-2</c:v>
                </c:pt>
                <c:pt idx="123">
                  <c:v>4.9250243751099002E-2</c:v>
                </c:pt>
                <c:pt idx="124">
                  <c:v>4.9250243751099002E-2</c:v>
                </c:pt>
                <c:pt idx="125">
                  <c:v>4.9250243751099002E-2</c:v>
                </c:pt>
                <c:pt idx="126">
                  <c:v>4.9250243751099002E-2</c:v>
                </c:pt>
                <c:pt idx="127">
                  <c:v>4.9250243751099002E-2</c:v>
                </c:pt>
                <c:pt idx="128">
                  <c:v>4.9250243751099002E-2</c:v>
                </c:pt>
                <c:pt idx="129">
                  <c:v>5.1860703961267601E-2</c:v>
                </c:pt>
                <c:pt idx="130">
                  <c:v>5.2887410000624899E-2</c:v>
                </c:pt>
                <c:pt idx="131">
                  <c:v>8.2898472946298304E-2</c:v>
                </c:pt>
                <c:pt idx="132">
                  <c:v>7.1336131275972894E-2</c:v>
                </c:pt>
                <c:pt idx="133">
                  <c:v>5.2847312063040802E-2</c:v>
                </c:pt>
                <c:pt idx="134">
                  <c:v>9.6004976466834396E-2</c:v>
                </c:pt>
                <c:pt idx="135">
                  <c:v>9.0977783025251294E-2</c:v>
                </c:pt>
                <c:pt idx="136">
                  <c:v>9.65640526813029E-2</c:v>
                </c:pt>
                <c:pt idx="137">
                  <c:v>9.1271887981527203E-2</c:v>
                </c:pt>
                <c:pt idx="138">
                  <c:v>9.4262772194217706E-2</c:v>
                </c:pt>
                <c:pt idx="139">
                  <c:v>5.5157450131373097E-2</c:v>
                </c:pt>
                <c:pt idx="140">
                  <c:v>4.9250243751099002E-2</c:v>
                </c:pt>
                <c:pt idx="141">
                  <c:v>4.9250243751099002E-2</c:v>
                </c:pt>
                <c:pt idx="142">
                  <c:v>4.9250243751099002E-2</c:v>
                </c:pt>
                <c:pt idx="143">
                  <c:v>4.9250243751099002E-2</c:v>
                </c:pt>
                <c:pt idx="144">
                  <c:v>4.9250243751099002E-2</c:v>
                </c:pt>
                <c:pt idx="145">
                  <c:v>4.9250243751099002E-2</c:v>
                </c:pt>
                <c:pt idx="146">
                  <c:v>4.9250243751099002E-2</c:v>
                </c:pt>
                <c:pt idx="147">
                  <c:v>4.9250243751099002E-2</c:v>
                </c:pt>
                <c:pt idx="148">
                  <c:v>4.9250243751099002E-2</c:v>
                </c:pt>
                <c:pt idx="149">
                  <c:v>4.9250243751099002E-2</c:v>
                </c:pt>
                <c:pt idx="150">
                  <c:v>4.9250243751099002E-2</c:v>
                </c:pt>
                <c:pt idx="151">
                  <c:v>4.9250243751099002E-2</c:v>
                </c:pt>
                <c:pt idx="152">
                  <c:v>4.9250243751099002E-2</c:v>
                </c:pt>
                <c:pt idx="153">
                  <c:v>4.9250243751099002E-2</c:v>
                </c:pt>
                <c:pt idx="154">
                  <c:v>4.9335020099297799E-2</c:v>
                </c:pt>
                <c:pt idx="155">
                  <c:v>5.4533105789047603E-2</c:v>
                </c:pt>
                <c:pt idx="156">
                  <c:v>8.9650990315825907E-2</c:v>
                </c:pt>
                <c:pt idx="157">
                  <c:v>9.4360017909730601E-2</c:v>
                </c:pt>
                <c:pt idx="158">
                  <c:v>8.7971660915004204E-2</c:v>
                </c:pt>
                <c:pt idx="159">
                  <c:v>0.115137601470593</c:v>
                </c:pt>
                <c:pt idx="160">
                  <c:v>0.14442865469405</c:v>
                </c:pt>
                <c:pt idx="161">
                  <c:v>0.101146079491486</c:v>
                </c:pt>
                <c:pt idx="162">
                  <c:v>8.8674028672315997E-2</c:v>
                </c:pt>
                <c:pt idx="163">
                  <c:v>4.9250243751099002E-2</c:v>
                </c:pt>
                <c:pt idx="164">
                  <c:v>4.9250243751099002E-2</c:v>
                </c:pt>
                <c:pt idx="165">
                  <c:v>4.9250243751099002E-2</c:v>
                </c:pt>
                <c:pt idx="166">
                  <c:v>4.9250243751099002E-2</c:v>
                </c:pt>
                <c:pt idx="167">
                  <c:v>4.9250243751099002E-2</c:v>
                </c:pt>
                <c:pt idx="168">
                  <c:v>4.9250243751099002E-2</c:v>
                </c:pt>
                <c:pt idx="169">
                  <c:v>4.9250243751099002E-2</c:v>
                </c:pt>
                <c:pt idx="170">
                  <c:v>4.9250243751099002E-2</c:v>
                </c:pt>
                <c:pt idx="171">
                  <c:v>4.9250243751099002E-2</c:v>
                </c:pt>
                <c:pt idx="172">
                  <c:v>4.9250243751099002E-2</c:v>
                </c:pt>
                <c:pt idx="173">
                  <c:v>4.9250243751099002E-2</c:v>
                </c:pt>
                <c:pt idx="174">
                  <c:v>4.9250243751099002E-2</c:v>
                </c:pt>
                <c:pt idx="175">
                  <c:v>4.9250243751099002E-2</c:v>
                </c:pt>
                <c:pt idx="176">
                  <c:v>4.9250243751099002E-2</c:v>
                </c:pt>
                <c:pt idx="177">
                  <c:v>4.9250243751099002E-2</c:v>
                </c:pt>
                <c:pt idx="178">
                  <c:v>5.4840998651976697E-2</c:v>
                </c:pt>
                <c:pt idx="179">
                  <c:v>7.6622515309546099E-2</c:v>
                </c:pt>
                <c:pt idx="180">
                  <c:v>0.10035696498223701</c:v>
                </c:pt>
                <c:pt idx="181">
                  <c:v>0.13418827000962</c:v>
                </c:pt>
                <c:pt idx="182">
                  <c:v>0.120498075111175</c:v>
                </c:pt>
                <c:pt idx="183">
                  <c:v>0.108328010768656</c:v>
                </c:pt>
                <c:pt idx="184">
                  <c:v>0.13201653692113099</c:v>
                </c:pt>
                <c:pt idx="185">
                  <c:v>0.15540194215355499</c:v>
                </c:pt>
                <c:pt idx="186">
                  <c:v>9.49619939889675E-2</c:v>
                </c:pt>
                <c:pt idx="187">
                  <c:v>5.09056213842237E-2</c:v>
                </c:pt>
                <c:pt idx="188">
                  <c:v>5.4817386692737301E-2</c:v>
                </c:pt>
                <c:pt idx="189">
                  <c:v>4.9250243751099002E-2</c:v>
                </c:pt>
                <c:pt idx="190">
                  <c:v>4.9250243751099002E-2</c:v>
                </c:pt>
                <c:pt idx="191">
                  <c:v>4.9250243751099002E-2</c:v>
                </c:pt>
                <c:pt idx="192">
                  <c:v>4.9250243751099002E-2</c:v>
                </c:pt>
                <c:pt idx="193">
                  <c:v>4.9250243751099002E-2</c:v>
                </c:pt>
                <c:pt idx="194">
                  <c:v>4.9250243751099002E-2</c:v>
                </c:pt>
                <c:pt idx="195">
                  <c:v>4.9250243751099002E-2</c:v>
                </c:pt>
                <c:pt idx="196">
                  <c:v>4.9250243751099002E-2</c:v>
                </c:pt>
                <c:pt idx="197">
                  <c:v>4.9250243751099002E-2</c:v>
                </c:pt>
                <c:pt idx="198">
                  <c:v>4.9250243751099002E-2</c:v>
                </c:pt>
                <c:pt idx="199">
                  <c:v>4.9250243751099002E-2</c:v>
                </c:pt>
                <c:pt idx="200">
                  <c:v>5.0654773055314899E-2</c:v>
                </c:pt>
                <c:pt idx="201">
                  <c:v>7.1375407984894695E-2</c:v>
                </c:pt>
                <c:pt idx="202">
                  <c:v>8.9073417385043693E-2</c:v>
                </c:pt>
                <c:pt idx="203">
                  <c:v>0.111785142218452</c:v>
                </c:pt>
                <c:pt idx="204">
                  <c:v>8.5465118288815395E-2</c:v>
                </c:pt>
                <c:pt idx="205">
                  <c:v>0.14442850961820899</c:v>
                </c:pt>
                <c:pt idx="206">
                  <c:v>0.14408745475304499</c:v>
                </c:pt>
                <c:pt idx="207">
                  <c:v>0.13696299693710901</c:v>
                </c:pt>
                <c:pt idx="208">
                  <c:v>0.162780273392851</c:v>
                </c:pt>
                <c:pt idx="209">
                  <c:v>0.141688265060534</c:v>
                </c:pt>
                <c:pt idx="210">
                  <c:v>0.10199670454050901</c:v>
                </c:pt>
                <c:pt idx="211">
                  <c:v>4.9524402394783902E-2</c:v>
                </c:pt>
                <c:pt idx="212">
                  <c:v>5.2399857310998901E-2</c:v>
                </c:pt>
                <c:pt idx="213">
                  <c:v>6.6739606813420893E-2</c:v>
                </c:pt>
                <c:pt idx="214">
                  <c:v>4.9250243751099002E-2</c:v>
                </c:pt>
                <c:pt idx="215">
                  <c:v>4.9250243751099002E-2</c:v>
                </c:pt>
                <c:pt idx="216">
                  <c:v>4.9250243751099002E-2</c:v>
                </c:pt>
                <c:pt idx="217">
                  <c:v>4.9250243751099002E-2</c:v>
                </c:pt>
                <c:pt idx="218">
                  <c:v>4.9250243751099002E-2</c:v>
                </c:pt>
                <c:pt idx="219">
                  <c:v>4.9250243751099002E-2</c:v>
                </c:pt>
                <c:pt idx="220">
                  <c:v>4.9250243751099002E-2</c:v>
                </c:pt>
                <c:pt idx="221">
                  <c:v>4.9250243751099002E-2</c:v>
                </c:pt>
                <c:pt idx="222">
                  <c:v>4.9250243751099002E-2</c:v>
                </c:pt>
                <c:pt idx="223">
                  <c:v>4.9250243751099002E-2</c:v>
                </c:pt>
                <c:pt idx="224">
                  <c:v>5.1656721514321803E-2</c:v>
                </c:pt>
                <c:pt idx="225">
                  <c:v>5.4580991792847103E-2</c:v>
                </c:pt>
                <c:pt idx="226">
                  <c:v>8.3375344917103994E-2</c:v>
                </c:pt>
                <c:pt idx="227">
                  <c:v>7.7063185332482395E-2</c:v>
                </c:pt>
                <c:pt idx="228">
                  <c:v>0.10116060626178699</c:v>
                </c:pt>
                <c:pt idx="229">
                  <c:v>0.138218399943008</c:v>
                </c:pt>
                <c:pt idx="230">
                  <c:v>0.16069399818129901</c:v>
                </c:pt>
                <c:pt idx="231">
                  <c:v>0.13699630940441301</c:v>
                </c:pt>
                <c:pt idx="232">
                  <c:v>0.15924650198461801</c:v>
                </c:pt>
                <c:pt idx="233">
                  <c:v>0.11333039715426201</c:v>
                </c:pt>
                <c:pt idx="234">
                  <c:v>7.8175179858532506E-2</c:v>
                </c:pt>
                <c:pt idx="235">
                  <c:v>8.9704597590976598E-2</c:v>
                </c:pt>
                <c:pt idx="236">
                  <c:v>5.2611701490147197E-2</c:v>
                </c:pt>
                <c:pt idx="237">
                  <c:v>6.9923839932485896E-2</c:v>
                </c:pt>
                <c:pt idx="238">
                  <c:v>4.9942623129736803E-2</c:v>
                </c:pt>
                <c:pt idx="239">
                  <c:v>5.0305496597967597E-2</c:v>
                </c:pt>
                <c:pt idx="240">
                  <c:v>4.9558530377155303E-2</c:v>
                </c:pt>
                <c:pt idx="241">
                  <c:v>4.9250243751099002E-2</c:v>
                </c:pt>
                <c:pt idx="242">
                  <c:v>4.9250243751099002E-2</c:v>
                </c:pt>
                <c:pt idx="243">
                  <c:v>4.9250243751099002E-2</c:v>
                </c:pt>
                <c:pt idx="244">
                  <c:v>4.9250243751099002E-2</c:v>
                </c:pt>
                <c:pt idx="245">
                  <c:v>4.9250243751099002E-2</c:v>
                </c:pt>
                <c:pt idx="246">
                  <c:v>4.9250243751099002E-2</c:v>
                </c:pt>
                <c:pt idx="247">
                  <c:v>4.9250243751099002E-2</c:v>
                </c:pt>
                <c:pt idx="248">
                  <c:v>4.9432836381295399E-2</c:v>
                </c:pt>
                <c:pt idx="249">
                  <c:v>6.1469437378652798E-2</c:v>
                </c:pt>
                <c:pt idx="250">
                  <c:v>6.6041348609144193E-2</c:v>
                </c:pt>
                <c:pt idx="251">
                  <c:v>0.111882078690531</c:v>
                </c:pt>
                <c:pt idx="252">
                  <c:v>0.11476219978504899</c:v>
                </c:pt>
                <c:pt idx="253">
                  <c:v>0.15706510113475999</c:v>
                </c:pt>
                <c:pt idx="254">
                  <c:v>0.12663591367477001</c:v>
                </c:pt>
                <c:pt idx="255">
                  <c:v>0.127284651360732</c:v>
                </c:pt>
                <c:pt idx="256">
                  <c:v>0.16416747917033001</c:v>
                </c:pt>
                <c:pt idx="257">
                  <c:v>0.14745157153798999</c:v>
                </c:pt>
                <c:pt idx="258">
                  <c:v>5.8255796057851097E-2</c:v>
                </c:pt>
                <c:pt idx="259">
                  <c:v>5.15645646840572E-2</c:v>
                </c:pt>
                <c:pt idx="260">
                  <c:v>4.9250243751099002E-2</c:v>
                </c:pt>
                <c:pt idx="261">
                  <c:v>4.9250243751099002E-2</c:v>
                </c:pt>
                <c:pt idx="262">
                  <c:v>4.9250243751099002E-2</c:v>
                </c:pt>
                <c:pt idx="263">
                  <c:v>4.9250243751099002E-2</c:v>
                </c:pt>
                <c:pt idx="264">
                  <c:v>4.9250243751099002E-2</c:v>
                </c:pt>
                <c:pt idx="265">
                  <c:v>4.9250243751099002E-2</c:v>
                </c:pt>
                <c:pt idx="266">
                  <c:v>4.9250243751099002E-2</c:v>
                </c:pt>
                <c:pt idx="267">
                  <c:v>4.9250243751099002E-2</c:v>
                </c:pt>
                <c:pt idx="268">
                  <c:v>4.9250243751099002E-2</c:v>
                </c:pt>
                <c:pt idx="269">
                  <c:v>4.9250243751099002E-2</c:v>
                </c:pt>
                <c:pt idx="270">
                  <c:v>4.9250243751099002E-2</c:v>
                </c:pt>
                <c:pt idx="271">
                  <c:v>4.9250243751099002E-2</c:v>
                </c:pt>
                <c:pt idx="272">
                  <c:v>5.2633253680169897E-2</c:v>
                </c:pt>
                <c:pt idx="273">
                  <c:v>8.4546702203243201E-2</c:v>
                </c:pt>
                <c:pt idx="274">
                  <c:v>6.9724932507435403E-2</c:v>
                </c:pt>
                <c:pt idx="275">
                  <c:v>7.6763908664688602E-2</c:v>
                </c:pt>
                <c:pt idx="276">
                  <c:v>9.9862311661958095E-2</c:v>
                </c:pt>
                <c:pt idx="277">
                  <c:v>0.16222344061719801</c:v>
                </c:pt>
                <c:pt idx="278">
                  <c:v>0.150110517579921</c:v>
                </c:pt>
                <c:pt idx="279">
                  <c:v>0.137758496287233</c:v>
                </c:pt>
                <c:pt idx="280">
                  <c:v>0.12125301409389699</c:v>
                </c:pt>
                <c:pt idx="281">
                  <c:v>0.11532573484586101</c:v>
                </c:pt>
                <c:pt idx="282">
                  <c:v>6.6519926468137994E-2</c:v>
                </c:pt>
                <c:pt idx="283">
                  <c:v>7.0897332227307194E-2</c:v>
                </c:pt>
                <c:pt idx="284">
                  <c:v>5.0679920783135601E-2</c:v>
                </c:pt>
                <c:pt idx="285">
                  <c:v>5.3058626181921802E-2</c:v>
                </c:pt>
                <c:pt idx="286">
                  <c:v>4.9361006193705599E-2</c:v>
                </c:pt>
                <c:pt idx="287">
                  <c:v>4.9250243751099002E-2</c:v>
                </c:pt>
                <c:pt idx="288">
                  <c:v>4.9250243751099002E-2</c:v>
                </c:pt>
                <c:pt idx="289">
                  <c:v>4.9250243751099002E-2</c:v>
                </c:pt>
                <c:pt idx="290">
                  <c:v>4.9250243751099002E-2</c:v>
                </c:pt>
                <c:pt idx="291">
                  <c:v>4.9250243751099002E-2</c:v>
                </c:pt>
                <c:pt idx="292">
                  <c:v>4.9250243751099002E-2</c:v>
                </c:pt>
                <c:pt idx="293">
                  <c:v>4.9250243751099002E-2</c:v>
                </c:pt>
                <c:pt idx="294">
                  <c:v>4.9250243751099002E-2</c:v>
                </c:pt>
                <c:pt idx="295">
                  <c:v>4.9250243751099002E-2</c:v>
                </c:pt>
                <c:pt idx="296">
                  <c:v>4.9250243751099002E-2</c:v>
                </c:pt>
                <c:pt idx="297">
                  <c:v>6.2361084241663402E-2</c:v>
                </c:pt>
                <c:pt idx="298">
                  <c:v>5.1273722002957198E-2</c:v>
                </c:pt>
                <c:pt idx="299">
                  <c:v>6.6710397158620302E-2</c:v>
                </c:pt>
                <c:pt idx="300">
                  <c:v>7.7178568675250095E-2</c:v>
                </c:pt>
                <c:pt idx="301">
                  <c:v>0.124451550578824</c:v>
                </c:pt>
                <c:pt idx="302">
                  <c:v>0.159876709175059</c:v>
                </c:pt>
                <c:pt idx="303">
                  <c:v>0.13590110396354599</c:v>
                </c:pt>
                <c:pt idx="304">
                  <c:v>0.143463852266108</c:v>
                </c:pt>
                <c:pt idx="305">
                  <c:v>0.13009558240354999</c:v>
                </c:pt>
                <c:pt idx="306">
                  <c:v>0.10937464462205</c:v>
                </c:pt>
                <c:pt idx="307">
                  <c:v>8.0989981263187794E-2</c:v>
                </c:pt>
                <c:pt idx="308">
                  <c:v>5.7542343724140903E-2</c:v>
                </c:pt>
                <c:pt idx="309">
                  <c:v>4.9250243751099002E-2</c:v>
                </c:pt>
                <c:pt idx="310">
                  <c:v>4.9250243751099002E-2</c:v>
                </c:pt>
                <c:pt idx="311">
                  <c:v>4.9250243751099002E-2</c:v>
                </c:pt>
                <c:pt idx="312">
                  <c:v>4.9250243751099002E-2</c:v>
                </c:pt>
                <c:pt idx="313">
                  <c:v>4.9250243751099002E-2</c:v>
                </c:pt>
                <c:pt idx="314">
                  <c:v>4.9250243751099002E-2</c:v>
                </c:pt>
                <c:pt idx="315">
                  <c:v>4.9250243751099002E-2</c:v>
                </c:pt>
                <c:pt idx="316">
                  <c:v>4.9250243751099002E-2</c:v>
                </c:pt>
                <c:pt idx="317">
                  <c:v>4.9250243751099002E-2</c:v>
                </c:pt>
                <c:pt idx="318">
                  <c:v>4.9250243751099002E-2</c:v>
                </c:pt>
                <c:pt idx="319">
                  <c:v>4.9250243751099002E-2</c:v>
                </c:pt>
                <c:pt idx="320">
                  <c:v>4.9250243751099002E-2</c:v>
                </c:pt>
                <c:pt idx="321">
                  <c:v>5.9353719673042399E-2</c:v>
                </c:pt>
                <c:pt idx="322">
                  <c:v>6.7153320332038399E-2</c:v>
                </c:pt>
                <c:pt idx="323">
                  <c:v>0.10711846345472099</c:v>
                </c:pt>
                <c:pt idx="324">
                  <c:v>0.108962562140903</c:v>
                </c:pt>
                <c:pt idx="325">
                  <c:v>0.12018454650713099</c:v>
                </c:pt>
                <c:pt idx="326">
                  <c:v>0.162087247575631</c:v>
                </c:pt>
                <c:pt idx="327">
                  <c:v>0.16169952907379001</c:v>
                </c:pt>
                <c:pt idx="328">
                  <c:v>0.144591776777831</c:v>
                </c:pt>
                <c:pt idx="329">
                  <c:v>0.15762590344039601</c:v>
                </c:pt>
                <c:pt idx="330">
                  <c:v>9.6102412874326304E-2</c:v>
                </c:pt>
                <c:pt idx="331">
                  <c:v>5.7577658590799899E-2</c:v>
                </c:pt>
                <c:pt idx="332">
                  <c:v>5.0269935996097297E-2</c:v>
                </c:pt>
                <c:pt idx="333">
                  <c:v>4.9250243751099002E-2</c:v>
                </c:pt>
                <c:pt idx="334">
                  <c:v>4.9250243751099002E-2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67-9C4B-B3B9-B1FA51FD2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349375"/>
        <c:axId val="2074883519"/>
      </c:lineChart>
      <c:catAx>
        <c:axId val="2074349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883519"/>
        <c:crosses val="autoZero"/>
        <c:auto val="1"/>
        <c:lblAlgn val="ctr"/>
        <c:lblOffset val="100"/>
        <c:noMultiLvlLbl val="0"/>
      </c:catAx>
      <c:valAx>
        <c:axId val="20748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34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'VAV-150_comparison'!$B$1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'VAV-150_comparison'!$B$2:$B$336</c:f>
              <c:numCache>
                <c:formatCode>General</c:formatCode>
                <c:ptCount val="335"/>
                <c:pt idx="0">
                  <c:v>7.36595301167903E-2</c:v>
                </c:pt>
                <c:pt idx="1">
                  <c:v>3.8026578089565499E-2</c:v>
                </c:pt>
                <c:pt idx="2">
                  <c:v>2.81207199077943E-2</c:v>
                </c:pt>
                <c:pt idx="3">
                  <c:v>7.1960727294737195E-2</c:v>
                </c:pt>
                <c:pt idx="4">
                  <c:v>6.2120880322460603E-2</c:v>
                </c:pt>
                <c:pt idx="5">
                  <c:v>6.1671873233468899E-2</c:v>
                </c:pt>
                <c:pt idx="6">
                  <c:v>5.7691856024553602E-2</c:v>
                </c:pt>
                <c:pt idx="7">
                  <c:v>7.0528479402026195E-2</c:v>
                </c:pt>
                <c:pt idx="8">
                  <c:v>5.6965930483238697E-2</c:v>
                </c:pt>
                <c:pt idx="9">
                  <c:v>0.118670906823647</c:v>
                </c:pt>
                <c:pt idx="10">
                  <c:v>8.4497904925974796E-2</c:v>
                </c:pt>
                <c:pt idx="11">
                  <c:v>8.3799130390833407E-2</c:v>
                </c:pt>
                <c:pt idx="12">
                  <c:v>0.118316433080143</c:v>
                </c:pt>
                <c:pt idx="13">
                  <c:v>0.12561166106075</c:v>
                </c:pt>
                <c:pt idx="14">
                  <c:v>0.14837504117317399</c:v>
                </c:pt>
                <c:pt idx="15">
                  <c:v>0.11072447250916199</c:v>
                </c:pt>
                <c:pt idx="16">
                  <c:v>0.102172911427087</c:v>
                </c:pt>
                <c:pt idx="17">
                  <c:v>0.13710376615669101</c:v>
                </c:pt>
                <c:pt idx="18">
                  <c:v>0.11243153198172801</c:v>
                </c:pt>
                <c:pt idx="19">
                  <c:v>8.4932118759570199E-2</c:v>
                </c:pt>
                <c:pt idx="20">
                  <c:v>0.123106286315846</c:v>
                </c:pt>
                <c:pt idx="21">
                  <c:v>7.2741291324824403E-2</c:v>
                </c:pt>
                <c:pt idx="22">
                  <c:v>0.10857680989778799</c:v>
                </c:pt>
                <c:pt idx="23">
                  <c:v>5.3680980259181998E-2</c:v>
                </c:pt>
                <c:pt idx="24">
                  <c:v>0.10819014981441299</c:v>
                </c:pt>
                <c:pt idx="25">
                  <c:v>6.1226413507618399E-2</c:v>
                </c:pt>
                <c:pt idx="26">
                  <c:v>8.0887059817298296E-2</c:v>
                </c:pt>
                <c:pt idx="27">
                  <c:v>9.8970372023791303E-2</c:v>
                </c:pt>
                <c:pt idx="28">
                  <c:v>9.6852419707218598E-2</c:v>
                </c:pt>
                <c:pt idx="29">
                  <c:v>8.4178125905427295E-2</c:v>
                </c:pt>
                <c:pt idx="30">
                  <c:v>0.115134104866754</c:v>
                </c:pt>
                <c:pt idx="31">
                  <c:v>6.3801338641586103E-2</c:v>
                </c:pt>
                <c:pt idx="32">
                  <c:v>0.111843088763931</c:v>
                </c:pt>
                <c:pt idx="33">
                  <c:v>0.117943787183281</c:v>
                </c:pt>
                <c:pt idx="34">
                  <c:v>0.108775173691393</c:v>
                </c:pt>
                <c:pt idx="35">
                  <c:v>8.9069455975762796E-2</c:v>
                </c:pt>
                <c:pt idx="36">
                  <c:v>8.0001005935682906E-2</c:v>
                </c:pt>
                <c:pt idx="37">
                  <c:v>0.116201691708823</c:v>
                </c:pt>
                <c:pt idx="38">
                  <c:v>0.115691278508361</c:v>
                </c:pt>
                <c:pt idx="39">
                  <c:v>9.9816418750996394E-2</c:v>
                </c:pt>
                <c:pt idx="40">
                  <c:v>0.13215541280360099</c:v>
                </c:pt>
                <c:pt idx="41">
                  <c:v>7.7537692680174103E-2</c:v>
                </c:pt>
                <c:pt idx="42">
                  <c:v>0.11901303024236699</c:v>
                </c:pt>
                <c:pt idx="43">
                  <c:v>9.80247488307006E-2</c:v>
                </c:pt>
                <c:pt idx="44">
                  <c:v>9.4818084118329704E-2</c:v>
                </c:pt>
                <c:pt idx="45">
                  <c:v>8.7180414790868799E-2</c:v>
                </c:pt>
                <c:pt idx="46">
                  <c:v>6.4543844920559507E-2</c:v>
                </c:pt>
                <c:pt idx="47">
                  <c:v>6.4955429766484399E-2</c:v>
                </c:pt>
                <c:pt idx="48">
                  <c:v>4.5578269176512198E-2</c:v>
                </c:pt>
                <c:pt idx="49">
                  <c:v>3.5386141329807802E-2</c:v>
                </c:pt>
                <c:pt idx="50">
                  <c:v>6.1807193029373299E-2</c:v>
                </c:pt>
                <c:pt idx="51">
                  <c:v>1.9051769932406901E-2</c:v>
                </c:pt>
                <c:pt idx="52">
                  <c:v>5.4222138265055099E-2</c:v>
                </c:pt>
                <c:pt idx="53">
                  <c:v>5.1713967389545097E-2</c:v>
                </c:pt>
                <c:pt idx="54">
                  <c:v>7.1475824283589298E-2</c:v>
                </c:pt>
                <c:pt idx="55">
                  <c:v>8.8122288313421504E-2</c:v>
                </c:pt>
                <c:pt idx="56">
                  <c:v>6.1831370424065002E-2</c:v>
                </c:pt>
                <c:pt idx="57">
                  <c:v>9.2291630001451505E-2</c:v>
                </c:pt>
                <c:pt idx="58">
                  <c:v>0.111924962574484</c:v>
                </c:pt>
                <c:pt idx="59">
                  <c:v>0.12611320924463401</c:v>
                </c:pt>
                <c:pt idx="60">
                  <c:v>9.2839206489427395E-2</c:v>
                </c:pt>
                <c:pt idx="61">
                  <c:v>9.7762923986673994E-2</c:v>
                </c:pt>
                <c:pt idx="62">
                  <c:v>0.142062520695098</c:v>
                </c:pt>
                <c:pt idx="63">
                  <c:v>9.8042349952101801E-2</c:v>
                </c:pt>
                <c:pt idx="64">
                  <c:v>0.11155924860837201</c:v>
                </c:pt>
                <c:pt idx="65">
                  <c:v>0.111245785264577</c:v>
                </c:pt>
                <c:pt idx="66">
                  <c:v>8.8251245020312202E-2</c:v>
                </c:pt>
                <c:pt idx="67">
                  <c:v>9.5833080868623105E-2</c:v>
                </c:pt>
                <c:pt idx="68">
                  <c:v>8.3313836802709096E-2</c:v>
                </c:pt>
                <c:pt idx="69">
                  <c:v>0.10924446599353201</c:v>
                </c:pt>
                <c:pt idx="70">
                  <c:v>0.10259158536186599</c:v>
                </c:pt>
                <c:pt idx="71">
                  <c:v>0.11317024914528701</c:v>
                </c:pt>
                <c:pt idx="72">
                  <c:v>8.8561202742372502E-2</c:v>
                </c:pt>
                <c:pt idx="73">
                  <c:v>7.0910885348194702E-2</c:v>
                </c:pt>
                <c:pt idx="74">
                  <c:v>8.5516953085074204E-2</c:v>
                </c:pt>
                <c:pt idx="75">
                  <c:v>9.7135424440017604E-2</c:v>
                </c:pt>
                <c:pt idx="76">
                  <c:v>7.9301390967999305E-2</c:v>
                </c:pt>
                <c:pt idx="77">
                  <c:v>7.3205675294462702E-2</c:v>
                </c:pt>
                <c:pt idx="78">
                  <c:v>8.1012988712920606E-2</c:v>
                </c:pt>
                <c:pt idx="79">
                  <c:v>4.8985598888691799E-2</c:v>
                </c:pt>
                <c:pt idx="80">
                  <c:v>8.8433385506786893E-2</c:v>
                </c:pt>
                <c:pt idx="81">
                  <c:v>0.11555823254271699</c:v>
                </c:pt>
                <c:pt idx="82">
                  <c:v>9.4057920069335596E-2</c:v>
                </c:pt>
                <c:pt idx="83">
                  <c:v>8.0096224062447402E-2</c:v>
                </c:pt>
                <c:pt idx="84">
                  <c:v>0.12637243639252299</c:v>
                </c:pt>
                <c:pt idx="85">
                  <c:v>7.5970748535021296E-2</c:v>
                </c:pt>
                <c:pt idx="86">
                  <c:v>0.106112243245631</c:v>
                </c:pt>
                <c:pt idx="87">
                  <c:v>7.1725972831191101E-2</c:v>
                </c:pt>
                <c:pt idx="88">
                  <c:v>0.107820273360225</c:v>
                </c:pt>
                <c:pt idx="89">
                  <c:v>0.11792016191280399</c:v>
                </c:pt>
                <c:pt idx="90">
                  <c:v>0.108240709383218</c:v>
                </c:pt>
                <c:pt idx="91">
                  <c:v>0.10142119864560201</c:v>
                </c:pt>
                <c:pt idx="92">
                  <c:v>5.2351840822795502E-2</c:v>
                </c:pt>
                <c:pt idx="93">
                  <c:v>5.3273361631884002E-2</c:v>
                </c:pt>
                <c:pt idx="94">
                  <c:v>6.2148416369967797E-2</c:v>
                </c:pt>
                <c:pt idx="95">
                  <c:v>5.8169497376002702E-2</c:v>
                </c:pt>
                <c:pt idx="96">
                  <c:v>3.8164003340925699E-2</c:v>
                </c:pt>
                <c:pt idx="97">
                  <c:v>2.3719344081171202E-2</c:v>
                </c:pt>
                <c:pt idx="98">
                  <c:v>3.48300617885869E-2</c:v>
                </c:pt>
                <c:pt idx="99">
                  <c:v>2.17276706258272E-2</c:v>
                </c:pt>
                <c:pt idx="100">
                  <c:v>3.8546983343080703E-2</c:v>
                </c:pt>
                <c:pt idx="101">
                  <c:v>7.6203964248837894E-2</c:v>
                </c:pt>
                <c:pt idx="102">
                  <c:v>5.89890263093431E-2</c:v>
                </c:pt>
                <c:pt idx="103">
                  <c:v>6.9928354659378897E-2</c:v>
                </c:pt>
                <c:pt idx="104">
                  <c:v>5.6445593017480401E-2</c:v>
                </c:pt>
                <c:pt idx="105">
                  <c:v>9.8223600138276995E-2</c:v>
                </c:pt>
                <c:pt idx="106">
                  <c:v>8.6935185129752193E-2</c:v>
                </c:pt>
                <c:pt idx="107">
                  <c:v>0.10622315079148099</c:v>
                </c:pt>
                <c:pt idx="108">
                  <c:v>7.5110192440804094E-2</c:v>
                </c:pt>
                <c:pt idx="109">
                  <c:v>0.112768394368157</c:v>
                </c:pt>
                <c:pt idx="110">
                  <c:v>8.5486412180299398E-2</c:v>
                </c:pt>
                <c:pt idx="111">
                  <c:v>9.3106340851878897E-2</c:v>
                </c:pt>
                <c:pt idx="112">
                  <c:v>8.6394629837620501E-2</c:v>
                </c:pt>
                <c:pt idx="113">
                  <c:v>0.11611602038413101</c:v>
                </c:pt>
                <c:pt idx="114">
                  <c:v>8.1435600002546196E-2</c:v>
                </c:pt>
                <c:pt idx="115">
                  <c:v>0.105576998648319</c:v>
                </c:pt>
                <c:pt idx="116">
                  <c:v>0.104697912120103</c:v>
                </c:pt>
                <c:pt idx="117">
                  <c:v>8.3283272339948602E-2</c:v>
                </c:pt>
                <c:pt idx="118">
                  <c:v>8.6522976228590398E-2</c:v>
                </c:pt>
                <c:pt idx="119">
                  <c:v>4.7541117151496899E-2</c:v>
                </c:pt>
                <c:pt idx="120">
                  <c:v>4.9052395662268697E-2</c:v>
                </c:pt>
                <c:pt idx="121">
                  <c:v>7.5214078370314505E-2</c:v>
                </c:pt>
                <c:pt idx="122">
                  <c:v>7.8440111584555397E-2</c:v>
                </c:pt>
                <c:pt idx="123">
                  <c:v>7.7590142226222195E-2</c:v>
                </c:pt>
                <c:pt idx="124">
                  <c:v>6.4781946599849899E-2</c:v>
                </c:pt>
                <c:pt idx="125">
                  <c:v>6.5371939271172103E-2</c:v>
                </c:pt>
                <c:pt idx="126">
                  <c:v>4.90241038991494E-2</c:v>
                </c:pt>
                <c:pt idx="127">
                  <c:v>7.5135262103116301E-2</c:v>
                </c:pt>
                <c:pt idx="128">
                  <c:v>8.9603353771333397E-2</c:v>
                </c:pt>
                <c:pt idx="129">
                  <c:v>9.5340780011263199E-2</c:v>
                </c:pt>
                <c:pt idx="130">
                  <c:v>0.120352049578206</c:v>
                </c:pt>
                <c:pt idx="131">
                  <c:v>7.8627613948191302E-2</c:v>
                </c:pt>
                <c:pt idx="132">
                  <c:v>0.124281499056509</c:v>
                </c:pt>
                <c:pt idx="133">
                  <c:v>8.1304497226753702E-2</c:v>
                </c:pt>
                <c:pt idx="134">
                  <c:v>0.122344596652235</c:v>
                </c:pt>
                <c:pt idx="135">
                  <c:v>0.107480370452636</c:v>
                </c:pt>
                <c:pt idx="136">
                  <c:v>9.1874913391206695E-2</c:v>
                </c:pt>
                <c:pt idx="137">
                  <c:v>9.3875746346553393E-2</c:v>
                </c:pt>
                <c:pt idx="138">
                  <c:v>7.1902632893442203E-2</c:v>
                </c:pt>
                <c:pt idx="139">
                  <c:v>8.1835413143683797E-2</c:v>
                </c:pt>
                <c:pt idx="140">
                  <c:v>6.8231743004273496E-2</c:v>
                </c:pt>
                <c:pt idx="141">
                  <c:v>7.0596918659786595E-2</c:v>
                </c:pt>
                <c:pt idx="142">
                  <c:v>8.4566293372113896E-2</c:v>
                </c:pt>
                <c:pt idx="143">
                  <c:v>6.9234852880359396E-2</c:v>
                </c:pt>
                <c:pt idx="144">
                  <c:v>4.3466458395365497E-2</c:v>
                </c:pt>
                <c:pt idx="145">
                  <c:v>6.5616000910958705E-2</c:v>
                </c:pt>
                <c:pt idx="146">
                  <c:v>4.8785576715250002E-2</c:v>
                </c:pt>
                <c:pt idx="147">
                  <c:v>4.3294680041043303E-2</c:v>
                </c:pt>
                <c:pt idx="148">
                  <c:v>5.6639653639140398E-2</c:v>
                </c:pt>
                <c:pt idx="149">
                  <c:v>5.3059752548610901E-2</c:v>
                </c:pt>
                <c:pt idx="150">
                  <c:v>6.2554873629452001E-2</c:v>
                </c:pt>
                <c:pt idx="151">
                  <c:v>8.3780435222851002E-2</c:v>
                </c:pt>
                <c:pt idx="152">
                  <c:v>9.7691133146348502E-2</c:v>
                </c:pt>
                <c:pt idx="153">
                  <c:v>7.0143606840128103E-2</c:v>
                </c:pt>
                <c:pt idx="154">
                  <c:v>0.109946341907127</c:v>
                </c:pt>
                <c:pt idx="155">
                  <c:v>9.0051141460856396E-2</c:v>
                </c:pt>
                <c:pt idx="156">
                  <c:v>9.6996650902740705E-2</c:v>
                </c:pt>
                <c:pt idx="157">
                  <c:v>9.2179358848205495E-2</c:v>
                </c:pt>
                <c:pt idx="158">
                  <c:v>0.12593881000763801</c:v>
                </c:pt>
                <c:pt idx="159">
                  <c:v>0.11655942553137499</c:v>
                </c:pt>
                <c:pt idx="160">
                  <c:v>0.111371116541415</c:v>
                </c:pt>
                <c:pt idx="161">
                  <c:v>9.3458161768814801E-2</c:v>
                </c:pt>
                <c:pt idx="162">
                  <c:v>9.5957074732780798E-2</c:v>
                </c:pt>
                <c:pt idx="163">
                  <c:v>0.10634731871561</c:v>
                </c:pt>
                <c:pt idx="164">
                  <c:v>0.10997506374103699</c:v>
                </c:pt>
                <c:pt idx="165">
                  <c:v>8.1338697826010498E-2</c:v>
                </c:pt>
                <c:pt idx="166">
                  <c:v>4.3291589569763998E-2</c:v>
                </c:pt>
                <c:pt idx="167">
                  <c:v>4.7507072400576202E-2</c:v>
                </c:pt>
                <c:pt idx="168">
                  <c:v>3.1184626128933801E-2</c:v>
                </c:pt>
                <c:pt idx="169">
                  <c:v>5.3024742937760203E-2</c:v>
                </c:pt>
                <c:pt idx="170">
                  <c:v>5.2651163530895398E-2</c:v>
                </c:pt>
                <c:pt idx="171">
                  <c:v>1.6156850894775698E-2</c:v>
                </c:pt>
                <c:pt idx="172">
                  <c:v>4.4721263297692798E-2</c:v>
                </c:pt>
                <c:pt idx="173">
                  <c:v>7.9397849054329395E-2</c:v>
                </c:pt>
                <c:pt idx="174">
                  <c:v>5.1523324011675399E-2</c:v>
                </c:pt>
                <c:pt idx="175">
                  <c:v>6.9397542934574896E-2</c:v>
                </c:pt>
                <c:pt idx="176">
                  <c:v>0.109991396777968</c:v>
                </c:pt>
                <c:pt idx="177">
                  <c:v>8.9639984896456096E-2</c:v>
                </c:pt>
                <c:pt idx="178">
                  <c:v>7.4411990100988507E-2</c:v>
                </c:pt>
                <c:pt idx="179">
                  <c:v>0.113827066387288</c:v>
                </c:pt>
                <c:pt idx="180">
                  <c:v>0.116807910864933</c:v>
                </c:pt>
                <c:pt idx="181">
                  <c:v>0.117684745525095</c:v>
                </c:pt>
                <c:pt idx="182">
                  <c:v>9.6842306584036794E-2</c:v>
                </c:pt>
                <c:pt idx="183">
                  <c:v>0.10085085677026601</c:v>
                </c:pt>
                <c:pt idx="184">
                  <c:v>0.13644403375592601</c:v>
                </c:pt>
                <c:pt idx="185">
                  <c:v>0.100029221820905</c:v>
                </c:pt>
                <c:pt idx="186">
                  <c:v>0.10359419603659401</c:v>
                </c:pt>
                <c:pt idx="187">
                  <c:v>0.13404000398440899</c:v>
                </c:pt>
                <c:pt idx="188">
                  <c:v>0.100178306211059</c:v>
                </c:pt>
                <c:pt idx="189">
                  <c:v>0.107831652582471</c:v>
                </c:pt>
                <c:pt idx="190">
                  <c:v>4.2852749024300099E-2</c:v>
                </c:pt>
                <c:pt idx="191">
                  <c:v>8.5032114501970596E-2</c:v>
                </c:pt>
                <c:pt idx="192">
                  <c:v>3.8553604215274997E-2</c:v>
                </c:pt>
                <c:pt idx="193">
                  <c:v>5.38231014718892E-2</c:v>
                </c:pt>
                <c:pt idx="194">
                  <c:v>2.6247981924229499E-2</c:v>
                </c:pt>
                <c:pt idx="195">
                  <c:v>3.9630966573143502E-2</c:v>
                </c:pt>
                <c:pt idx="196">
                  <c:v>6.0614556641236002E-2</c:v>
                </c:pt>
                <c:pt idx="197">
                  <c:v>8.2023146572701905E-2</c:v>
                </c:pt>
                <c:pt idx="198">
                  <c:v>5.4930239415078602E-2</c:v>
                </c:pt>
                <c:pt idx="199">
                  <c:v>8.5236222568914097E-2</c:v>
                </c:pt>
                <c:pt idx="200">
                  <c:v>0.117787023699544</c:v>
                </c:pt>
                <c:pt idx="201">
                  <c:v>0.111953696979167</c:v>
                </c:pt>
                <c:pt idx="202">
                  <c:v>8.8793183218139005E-2</c:v>
                </c:pt>
                <c:pt idx="203">
                  <c:v>0.132942327093242</c:v>
                </c:pt>
                <c:pt idx="204">
                  <c:v>0.12766814268824001</c:v>
                </c:pt>
                <c:pt idx="205">
                  <c:v>0.122673368680219</c:v>
                </c:pt>
                <c:pt idx="206">
                  <c:v>0.109656979779505</c:v>
                </c:pt>
                <c:pt idx="207">
                  <c:v>0.13618671662188001</c:v>
                </c:pt>
                <c:pt idx="208">
                  <c:v>0.133210950732043</c:v>
                </c:pt>
                <c:pt idx="209">
                  <c:v>0.14670637050174501</c:v>
                </c:pt>
                <c:pt idx="210">
                  <c:v>0.15797255399415899</c:v>
                </c:pt>
                <c:pt idx="211">
                  <c:v>0.112329460341105</c:v>
                </c:pt>
                <c:pt idx="212">
                  <c:v>0.12174060199418001</c:v>
                </c:pt>
                <c:pt idx="213">
                  <c:v>8.8746063751821397E-2</c:v>
                </c:pt>
                <c:pt idx="214">
                  <c:v>0.12056105339567701</c:v>
                </c:pt>
                <c:pt idx="215">
                  <c:v>7.6452595507665297E-2</c:v>
                </c:pt>
                <c:pt idx="216">
                  <c:v>0.11112834860184501</c:v>
                </c:pt>
                <c:pt idx="217">
                  <c:v>0.11037652445547801</c:v>
                </c:pt>
                <c:pt idx="218">
                  <c:v>9.1428525918537895E-2</c:v>
                </c:pt>
                <c:pt idx="219">
                  <c:v>6.6224207372114097E-2</c:v>
                </c:pt>
                <c:pt idx="220">
                  <c:v>4.9568747018795101E-2</c:v>
                </c:pt>
                <c:pt idx="221">
                  <c:v>7.3488091608418696E-2</c:v>
                </c:pt>
                <c:pt idx="222">
                  <c:v>6.4027674076227295E-2</c:v>
                </c:pt>
                <c:pt idx="223">
                  <c:v>0.11850688209073799</c:v>
                </c:pt>
                <c:pt idx="224">
                  <c:v>8.6832086360100202E-2</c:v>
                </c:pt>
                <c:pt idx="225">
                  <c:v>0.10133934896350701</c:v>
                </c:pt>
                <c:pt idx="226">
                  <c:v>0.117993668497529</c:v>
                </c:pt>
                <c:pt idx="227">
                  <c:v>0.118831300192955</c:v>
                </c:pt>
                <c:pt idx="228">
                  <c:v>0.10418093061961201</c:v>
                </c:pt>
                <c:pt idx="229">
                  <c:v>0.12389419775997899</c:v>
                </c:pt>
                <c:pt idx="230">
                  <c:v>0.15341855111762501</c:v>
                </c:pt>
                <c:pt idx="231">
                  <c:v>0.107586015058481</c:v>
                </c:pt>
                <c:pt idx="232">
                  <c:v>0.124433881730551</c:v>
                </c:pt>
                <c:pt idx="233">
                  <c:v>9.9147377212915694E-2</c:v>
                </c:pt>
                <c:pt idx="234">
                  <c:v>0.12768822249096901</c:v>
                </c:pt>
                <c:pt idx="235">
                  <c:v>0.11430284069346699</c:v>
                </c:pt>
                <c:pt idx="236">
                  <c:v>0.10814332223551</c:v>
                </c:pt>
                <c:pt idx="237">
                  <c:v>0.12312965165199399</c:v>
                </c:pt>
                <c:pt idx="238">
                  <c:v>0.117809485529156</c:v>
                </c:pt>
                <c:pt idx="239">
                  <c:v>6.4739874935685005E-2</c:v>
                </c:pt>
                <c:pt idx="240">
                  <c:v>7.3689840922811306E-2</c:v>
                </c:pt>
                <c:pt idx="241">
                  <c:v>8.6203763247846094E-2</c:v>
                </c:pt>
                <c:pt idx="242">
                  <c:v>5.9515691189204897E-2</c:v>
                </c:pt>
                <c:pt idx="243">
                  <c:v>3.9280688938690599E-2</c:v>
                </c:pt>
                <c:pt idx="244">
                  <c:v>6.8128554444474798E-2</c:v>
                </c:pt>
                <c:pt idx="245">
                  <c:v>7.8299229688711197E-2</c:v>
                </c:pt>
                <c:pt idx="246">
                  <c:v>6.5161311456274504E-2</c:v>
                </c:pt>
                <c:pt idx="247">
                  <c:v>8.7700681570896805E-2</c:v>
                </c:pt>
                <c:pt idx="248">
                  <c:v>0.11781881199589</c:v>
                </c:pt>
                <c:pt idx="249">
                  <c:v>0.102109391947828</c:v>
                </c:pt>
                <c:pt idx="250">
                  <c:v>0.122178575940906</c:v>
                </c:pt>
                <c:pt idx="251">
                  <c:v>0.113852056015371</c:v>
                </c:pt>
                <c:pt idx="252">
                  <c:v>0.115867057267401</c:v>
                </c:pt>
                <c:pt idx="253">
                  <c:v>0.100415096734875</c:v>
                </c:pt>
                <c:pt idx="254">
                  <c:v>0.14545981191530799</c:v>
                </c:pt>
                <c:pt idx="255">
                  <c:v>0.12035407082340201</c:v>
                </c:pt>
                <c:pt idx="256">
                  <c:v>0.10671659395835</c:v>
                </c:pt>
                <c:pt idx="257">
                  <c:v>0.106218410520916</c:v>
                </c:pt>
                <c:pt idx="258">
                  <c:v>0.106950356100862</c:v>
                </c:pt>
                <c:pt idx="259">
                  <c:v>8.1346265212576804E-2</c:v>
                </c:pt>
                <c:pt idx="260">
                  <c:v>8.3056672957961805E-2</c:v>
                </c:pt>
                <c:pt idx="261">
                  <c:v>8.0409313672599306E-2</c:v>
                </c:pt>
                <c:pt idx="262">
                  <c:v>9.5387508390827297E-2</c:v>
                </c:pt>
                <c:pt idx="263">
                  <c:v>9.2168050908177798E-2</c:v>
                </c:pt>
                <c:pt idx="264">
                  <c:v>9.5002597981058895E-2</c:v>
                </c:pt>
                <c:pt idx="265">
                  <c:v>4.9145925470332703E-2</c:v>
                </c:pt>
                <c:pt idx="266">
                  <c:v>7.8924437523160904E-2</c:v>
                </c:pt>
                <c:pt idx="267">
                  <c:v>4.3082585876232198E-2</c:v>
                </c:pt>
                <c:pt idx="268">
                  <c:v>5.0651983814526701E-2</c:v>
                </c:pt>
                <c:pt idx="269">
                  <c:v>6.26000251828423E-2</c:v>
                </c:pt>
                <c:pt idx="270">
                  <c:v>9.4683274507002702E-2</c:v>
                </c:pt>
                <c:pt idx="271">
                  <c:v>0.117147403533125</c:v>
                </c:pt>
                <c:pt idx="272">
                  <c:v>7.6670828766782995E-2</c:v>
                </c:pt>
                <c:pt idx="273">
                  <c:v>0.101337631868266</c:v>
                </c:pt>
                <c:pt idx="274">
                  <c:v>0.14615135418144701</c:v>
                </c:pt>
                <c:pt idx="275">
                  <c:v>9.0546202293231695E-2</c:v>
                </c:pt>
                <c:pt idx="276">
                  <c:v>0.124553019440672</c:v>
                </c:pt>
                <c:pt idx="277">
                  <c:v>0.138125682545716</c:v>
                </c:pt>
                <c:pt idx="278">
                  <c:v>0.12560532095836399</c:v>
                </c:pt>
                <c:pt idx="279">
                  <c:v>0.11744818941061</c:v>
                </c:pt>
                <c:pt idx="280">
                  <c:v>0.105477832073209</c:v>
                </c:pt>
                <c:pt idx="281">
                  <c:v>0.130408420059099</c:v>
                </c:pt>
                <c:pt idx="282">
                  <c:v>0.144050152205872</c:v>
                </c:pt>
                <c:pt idx="283">
                  <c:v>0.131324376906265</c:v>
                </c:pt>
                <c:pt idx="284">
                  <c:v>0.109282842384756</c:v>
                </c:pt>
                <c:pt idx="285">
                  <c:v>0.100904994913998</c:v>
                </c:pt>
                <c:pt idx="286">
                  <c:v>6.8426214875967395E-2</c:v>
                </c:pt>
                <c:pt idx="287">
                  <c:v>6.1397374471918398E-2</c:v>
                </c:pt>
                <c:pt idx="288">
                  <c:v>5.3536657094705002E-2</c:v>
                </c:pt>
                <c:pt idx="289">
                  <c:v>4.1602843073235397E-2</c:v>
                </c:pt>
                <c:pt idx="290">
                  <c:v>3.6748634005211202E-2</c:v>
                </c:pt>
                <c:pt idx="291">
                  <c:v>5.6153746086438402E-2</c:v>
                </c:pt>
                <c:pt idx="292">
                  <c:v>6.7703744228463897E-2</c:v>
                </c:pt>
                <c:pt idx="293">
                  <c:v>6.2795604877052297E-2</c:v>
                </c:pt>
                <c:pt idx="294">
                  <c:v>0.105349441619167</c:v>
                </c:pt>
                <c:pt idx="295">
                  <c:v>7.9036867419700396E-2</c:v>
                </c:pt>
                <c:pt idx="296">
                  <c:v>0.107434049564022</c:v>
                </c:pt>
                <c:pt idx="297">
                  <c:v>0.112211563125168</c:v>
                </c:pt>
                <c:pt idx="298">
                  <c:v>9.4777107000205904E-2</c:v>
                </c:pt>
                <c:pt idx="299">
                  <c:v>0.113817196305546</c:v>
                </c:pt>
                <c:pt idx="300">
                  <c:v>0.114630964990204</c:v>
                </c:pt>
                <c:pt idx="301">
                  <c:v>0.14524980508618399</c:v>
                </c:pt>
                <c:pt idx="302">
                  <c:v>0.14767996550380699</c:v>
                </c:pt>
                <c:pt idx="303">
                  <c:v>0.12857904956472199</c:v>
                </c:pt>
                <c:pt idx="304">
                  <c:v>0.124798580916768</c:v>
                </c:pt>
                <c:pt idx="305">
                  <c:v>0.120147444803774</c:v>
                </c:pt>
                <c:pt idx="306">
                  <c:v>0.12703358543469001</c:v>
                </c:pt>
                <c:pt idx="307">
                  <c:v>9.92270471050654E-2</c:v>
                </c:pt>
                <c:pt idx="308">
                  <c:v>8.2361934091610897E-2</c:v>
                </c:pt>
                <c:pt idx="309">
                  <c:v>0.112965311492552</c:v>
                </c:pt>
                <c:pt idx="310">
                  <c:v>9.9414589295954398E-2</c:v>
                </c:pt>
                <c:pt idx="311">
                  <c:v>8.42273460660041E-2</c:v>
                </c:pt>
                <c:pt idx="312">
                  <c:v>4.6489324412631497E-2</c:v>
                </c:pt>
                <c:pt idx="313">
                  <c:v>5.8513737195308099E-2</c:v>
                </c:pt>
                <c:pt idx="314">
                  <c:v>4.7620179935540997E-2</c:v>
                </c:pt>
                <c:pt idx="315">
                  <c:v>4.94644321742434E-2</c:v>
                </c:pt>
                <c:pt idx="316">
                  <c:v>6.5468097383234697E-2</c:v>
                </c:pt>
                <c:pt idx="317">
                  <c:v>5.1606740044139197E-2</c:v>
                </c:pt>
                <c:pt idx="318">
                  <c:v>6.9883832526004996E-2</c:v>
                </c:pt>
                <c:pt idx="319">
                  <c:v>0.13477675711033699</c:v>
                </c:pt>
                <c:pt idx="320">
                  <c:v>9.8422840996415906E-2</c:v>
                </c:pt>
                <c:pt idx="321">
                  <c:v>0.15083132679748801</c:v>
                </c:pt>
                <c:pt idx="322">
                  <c:v>0.10892644582071501</c:v>
                </c:pt>
                <c:pt idx="323">
                  <c:v>0.142288391359183</c:v>
                </c:pt>
                <c:pt idx="324">
                  <c:v>0.13951728029868199</c:v>
                </c:pt>
                <c:pt idx="325">
                  <c:v>0.146370526447508</c:v>
                </c:pt>
                <c:pt idx="326">
                  <c:v>0.11133577439430099</c:v>
                </c:pt>
                <c:pt idx="327">
                  <c:v>0.168725366676376</c:v>
                </c:pt>
                <c:pt idx="328">
                  <c:v>0.13982496712759701</c:v>
                </c:pt>
                <c:pt idx="329">
                  <c:v>0.126374717571794</c:v>
                </c:pt>
                <c:pt idx="330">
                  <c:v>0.11067366911356399</c:v>
                </c:pt>
                <c:pt idx="331">
                  <c:v>0.11564653802666799</c:v>
                </c:pt>
                <c:pt idx="332">
                  <c:v>0.12746228114102301</c:v>
                </c:pt>
                <c:pt idx="333">
                  <c:v>9.8352909571276695E-2</c:v>
                </c:pt>
                <c:pt idx="334">
                  <c:v>0.11426768770144299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7-214D-855D-88602502F3B3}"/>
            </c:ext>
          </c:extLst>
        </c:ser>
        <c:ser>
          <c:idx val="1"/>
          <c:order val="1"/>
          <c:tx>
            <c:strRef>
              <c:f>'VAV-150_comparison'!$C$1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'VAV-150_comparison'!$C$2:$C$336</c:f>
              <c:numCache>
                <c:formatCode>General</c:formatCode>
                <c:ptCount val="335"/>
                <c:pt idx="0">
                  <c:v>5.3260597900361202E-2</c:v>
                </c:pt>
                <c:pt idx="1">
                  <c:v>5.3214812435774597E-2</c:v>
                </c:pt>
                <c:pt idx="2">
                  <c:v>5.5761195234828899E-2</c:v>
                </c:pt>
                <c:pt idx="3">
                  <c:v>5.9692243690309697E-2</c:v>
                </c:pt>
                <c:pt idx="4">
                  <c:v>5.3214812435774597E-2</c:v>
                </c:pt>
                <c:pt idx="5">
                  <c:v>5.3214812435774597E-2</c:v>
                </c:pt>
                <c:pt idx="6">
                  <c:v>5.7462914507387997E-2</c:v>
                </c:pt>
                <c:pt idx="7">
                  <c:v>8.1716694228515199E-2</c:v>
                </c:pt>
                <c:pt idx="8">
                  <c:v>9.2700221200666399E-2</c:v>
                </c:pt>
                <c:pt idx="9">
                  <c:v>0.168727926914297</c:v>
                </c:pt>
                <c:pt idx="10">
                  <c:v>0.109331520932666</c:v>
                </c:pt>
                <c:pt idx="11">
                  <c:v>0.122304424820326</c:v>
                </c:pt>
                <c:pt idx="12">
                  <c:v>0.17730442590790299</c:v>
                </c:pt>
                <c:pt idx="13">
                  <c:v>0.177382708119248</c:v>
                </c:pt>
                <c:pt idx="14">
                  <c:v>0.16894920603062399</c:v>
                </c:pt>
                <c:pt idx="15">
                  <c:v>9.3532700739946698E-2</c:v>
                </c:pt>
                <c:pt idx="16">
                  <c:v>9.0440116149314298E-2</c:v>
                </c:pt>
                <c:pt idx="17">
                  <c:v>0.12413036269071399</c:v>
                </c:pt>
                <c:pt idx="18">
                  <c:v>7.1859207304067294E-2</c:v>
                </c:pt>
                <c:pt idx="19">
                  <c:v>6.0613848363245501E-2</c:v>
                </c:pt>
                <c:pt idx="20">
                  <c:v>0.103733744868129</c:v>
                </c:pt>
                <c:pt idx="21">
                  <c:v>5.9268126474956197E-2</c:v>
                </c:pt>
                <c:pt idx="22">
                  <c:v>9.1240146162796895E-2</c:v>
                </c:pt>
                <c:pt idx="23">
                  <c:v>5.9722236468357302E-2</c:v>
                </c:pt>
                <c:pt idx="24">
                  <c:v>9.5457239959232096E-2</c:v>
                </c:pt>
                <c:pt idx="25">
                  <c:v>5.4073443175713998E-2</c:v>
                </c:pt>
                <c:pt idx="26">
                  <c:v>6.0871704595146202E-2</c:v>
                </c:pt>
                <c:pt idx="27">
                  <c:v>8.3581124270623502E-2</c:v>
                </c:pt>
                <c:pt idx="28">
                  <c:v>7.1450614765207601E-2</c:v>
                </c:pt>
                <c:pt idx="29">
                  <c:v>6.72625055969545E-2</c:v>
                </c:pt>
                <c:pt idx="30">
                  <c:v>0.11839789429502</c:v>
                </c:pt>
                <c:pt idx="31">
                  <c:v>8.4038163382576997E-2</c:v>
                </c:pt>
                <c:pt idx="32">
                  <c:v>0.177382708119248</c:v>
                </c:pt>
                <c:pt idx="33">
                  <c:v>0.17274120553761099</c:v>
                </c:pt>
                <c:pt idx="34">
                  <c:v>0.13753802276558</c:v>
                </c:pt>
                <c:pt idx="35">
                  <c:v>9.9602393695912103E-2</c:v>
                </c:pt>
                <c:pt idx="36">
                  <c:v>0.109749258328148</c:v>
                </c:pt>
                <c:pt idx="37">
                  <c:v>0.175403259842697</c:v>
                </c:pt>
                <c:pt idx="38">
                  <c:v>0.158388330579086</c:v>
                </c:pt>
                <c:pt idx="39">
                  <c:v>0.12522182916750399</c:v>
                </c:pt>
                <c:pt idx="40">
                  <c:v>0.144144905087218</c:v>
                </c:pt>
                <c:pt idx="41">
                  <c:v>6.7935454850895596E-2</c:v>
                </c:pt>
                <c:pt idx="42">
                  <c:v>0.14362301377950101</c:v>
                </c:pt>
                <c:pt idx="43">
                  <c:v>9.6234064577662703E-2</c:v>
                </c:pt>
                <c:pt idx="44">
                  <c:v>8.3082377219602099E-2</c:v>
                </c:pt>
                <c:pt idx="45">
                  <c:v>6.0635094998233698E-2</c:v>
                </c:pt>
                <c:pt idx="46">
                  <c:v>5.3214812435774597E-2</c:v>
                </c:pt>
                <c:pt idx="47">
                  <c:v>5.3214812435774597E-2</c:v>
                </c:pt>
                <c:pt idx="48">
                  <c:v>5.3214812435774597E-2</c:v>
                </c:pt>
                <c:pt idx="49">
                  <c:v>5.3420331103240203E-2</c:v>
                </c:pt>
                <c:pt idx="50">
                  <c:v>5.3214812435774597E-2</c:v>
                </c:pt>
                <c:pt idx="51">
                  <c:v>5.3214812435774597E-2</c:v>
                </c:pt>
                <c:pt idx="52">
                  <c:v>5.3214812435774597E-2</c:v>
                </c:pt>
                <c:pt idx="53">
                  <c:v>5.3214812435774597E-2</c:v>
                </c:pt>
                <c:pt idx="54">
                  <c:v>7.7214525259465594E-2</c:v>
                </c:pt>
                <c:pt idx="55">
                  <c:v>9.8639151431788696E-2</c:v>
                </c:pt>
                <c:pt idx="56">
                  <c:v>8.6955898752779495E-2</c:v>
                </c:pt>
                <c:pt idx="57">
                  <c:v>0.154494834937143</c:v>
                </c:pt>
                <c:pt idx="58">
                  <c:v>0.177382708119248</c:v>
                </c:pt>
                <c:pt idx="59">
                  <c:v>0.165525524928271</c:v>
                </c:pt>
                <c:pt idx="60">
                  <c:v>0.10413917037663099</c:v>
                </c:pt>
                <c:pt idx="61">
                  <c:v>0.131369866887035</c:v>
                </c:pt>
                <c:pt idx="62">
                  <c:v>0.16772229033539801</c:v>
                </c:pt>
                <c:pt idx="63">
                  <c:v>9.0648446033880503E-2</c:v>
                </c:pt>
                <c:pt idx="64">
                  <c:v>0.101727684755613</c:v>
                </c:pt>
                <c:pt idx="65">
                  <c:v>8.0030251949457301E-2</c:v>
                </c:pt>
                <c:pt idx="66">
                  <c:v>5.7274002673567498E-2</c:v>
                </c:pt>
                <c:pt idx="67">
                  <c:v>7.3194118465259195E-2</c:v>
                </c:pt>
                <c:pt idx="68">
                  <c:v>6.9365414969520506E-2</c:v>
                </c:pt>
                <c:pt idx="69">
                  <c:v>9.6724896829655099E-2</c:v>
                </c:pt>
                <c:pt idx="70">
                  <c:v>8.3342325390806299E-2</c:v>
                </c:pt>
                <c:pt idx="71">
                  <c:v>8.6199582144100395E-2</c:v>
                </c:pt>
                <c:pt idx="72">
                  <c:v>5.3214812435774597E-2</c:v>
                </c:pt>
                <c:pt idx="73">
                  <c:v>5.3461697384036298E-2</c:v>
                </c:pt>
                <c:pt idx="74">
                  <c:v>5.6612748038277198E-2</c:v>
                </c:pt>
                <c:pt idx="75">
                  <c:v>6.7203520482596604E-2</c:v>
                </c:pt>
                <c:pt idx="76">
                  <c:v>5.3214812435774597E-2</c:v>
                </c:pt>
                <c:pt idx="77">
                  <c:v>5.3214812435774597E-2</c:v>
                </c:pt>
                <c:pt idx="78">
                  <c:v>5.3214812435774597E-2</c:v>
                </c:pt>
                <c:pt idx="79">
                  <c:v>6.0995741640488002E-2</c:v>
                </c:pt>
                <c:pt idx="80">
                  <c:v>0.137263757141035</c:v>
                </c:pt>
                <c:pt idx="81">
                  <c:v>0.14669497683459201</c:v>
                </c:pt>
                <c:pt idx="82">
                  <c:v>9.6536673160910205E-2</c:v>
                </c:pt>
                <c:pt idx="83">
                  <c:v>9.6389816750031193E-2</c:v>
                </c:pt>
                <c:pt idx="84">
                  <c:v>0.14851368007486801</c:v>
                </c:pt>
                <c:pt idx="85">
                  <c:v>7.8018865533476298E-2</c:v>
                </c:pt>
                <c:pt idx="86">
                  <c:v>0.10802624407228401</c:v>
                </c:pt>
                <c:pt idx="87">
                  <c:v>6.7978308814402005E-2</c:v>
                </c:pt>
                <c:pt idx="88">
                  <c:v>0.122434462904267</c:v>
                </c:pt>
                <c:pt idx="89">
                  <c:v>0.118308595111555</c:v>
                </c:pt>
                <c:pt idx="90">
                  <c:v>8.5387670534698895E-2</c:v>
                </c:pt>
                <c:pt idx="91">
                  <c:v>7.2451060230759798E-2</c:v>
                </c:pt>
                <c:pt idx="92">
                  <c:v>5.3214812435774597E-2</c:v>
                </c:pt>
                <c:pt idx="93">
                  <c:v>5.3214812435774597E-2</c:v>
                </c:pt>
                <c:pt idx="94">
                  <c:v>5.3214812435774597E-2</c:v>
                </c:pt>
                <c:pt idx="95">
                  <c:v>5.3214812435774597E-2</c:v>
                </c:pt>
                <c:pt idx="96">
                  <c:v>5.3214812435774597E-2</c:v>
                </c:pt>
                <c:pt idx="97">
                  <c:v>5.3214812435774597E-2</c:v>
                </c:pt>
                <c:pt idx="98">
                  <c:v>5.3214812435774597E-2</c:v>
                </c:pt>
                <c:pt idx="99">
                  <c:v>5.3214812435774597E-2</c:v>
                </c:pt>
                <c:pt idx="100">
                  <c:v>5.3214812435774597E-2</c:v>
                </c:pt>
                <c:pt idx="101">
                  <c:v>5.3214812435774597E-2</c:v>
                </c:pt>
                <c:pt idx="102">
                  <c:v>5.3214812435774597E-2</c:v>
                </c:pt>
                <c:pt idx="103">
                  <c:v>7.22549224413917E-2</c:v>
                </c:pt>
                <c:pt idx="104">
                  <c:v>8.6048357835441597E-2</c:v>
                </c:pt>
                <c:pt idx="105">
                  <c:v>0.15433834883867201</c:v>
                </c:pt>
                <c:pt idx="106">
                  <c:v>0.13327204598428599</c:v>
                </c:pt>
                <c:pt idx="107">
                  <c:v>0.142942627762571</c:v>
                </c:pt>
                <c:pt idx="108">
                  <c:v>0.10189373547835601</c:v>
                </c:pt>
                <c:pt idx="109">
                  <c:v>0.13690370016331199</c:v>
                </c:pt>
                <c:pt idx="110">
                  <c:v>9.1338783737478599E-2</c:v>
                </c:pt>
                <c:pt idx="111">
                  <c:v>9.4046167077811701E-2</c:v>
                </c:pt>
                <c:pt idx="112">
                  <c:v>8.4558901133177294E-2</c:v>
                </c:pt>
                <c:pt idx="113">
                  <c:v>0.103638776989517</c:v>
                </c:pt>
                <c:pt idx="114">
                  <c:v>5.8589340483913198E-2</c:v>
                </c:pt>
                <c:pt idx="115">
                  <c:v>9.1144861191988294E-2</c:v>
                </c:pt>
                <c:pt idx="116">
                  <c:v>8.1290772038787096E-2</c:v>
                </c:pt>
                <c:pt idx="117">
                  <c:v>5.7528447534902299E-2</c:v>
                </c:pt>
                <c:pt idx="118">
                  <c:v>6.3028461970505198E-2</c:v>
                </c:pt>
                <c:pt idx="119">
                  <c:v>5.3214812435774597E-2</c:v>
                </c:pt>
                <c:pt idx="120">
                  <c:v>5.3214812435774597E-2</c:v>
                </c:pt>
                <c:pt idx="121">
                  <c:v>5.3214812435774597E-2</c:v>
                </c:pt>
                <c:pt idx="122">
                  <c:v>5.3214812435774597E-2</c:v>
                </c:pt>
                <c:pt idx="123">
                  <c:v>5.3214812435774597E-2</c:v>
                </c:pt>
                <c:pt idx="124">
                  <c:v>5.3214812435774597E-2</c:v>
                </c:pt>
                <c:pt idx="125">
                  <c:v>5.3214812435774597E-2</c:v>
                </c:pt>
                <c:pt idx="126">
                  <c:v>5.3214812435774597E-2</c:v>
                </c:pt>
                <c:pt idx="127">
                  <c:v>5.5504922114139203E-2</c:v>
                </c:pt>
                <c:pt idx="128">
                  <c:v>9.69681012264859E-2</c:v>
                </c:pt>
                <c:pt idx="129">
                  <c:v>0.12740084514592401</c:v>
                </c:pt>
                <c:pt idx="130">
                  <c:v>0.14795139895425199</c:v>
                </c:pt>
                <c:pt idx="131">
                  <c:v>8.4818405098357599E-2</c:v>
                </c:pt>
                <c:pt idx="132">
                  <c:v>0.13348220067199901</c:v>
                </c:pt>
                <c:pt idx="133">
                  <c:v>6.80640687308387E-2</c:v>
                </c:pt>
                <c:pt idx="134">
                  <c:v>0.12899057867003799</c:v>
                </c:pt>
                <c:pt idx="135">
                  <c:v>8.0141522838152804E-2</c:v>
                </c:pt>
                <c:pt idx="136">
                  <c:v>5.5100379134157398E-2</c:v>
                </c:pt>
                <c:pt idx="137">
                  <c:v>5.8221482180828399E-2</c:v>
                </c:pt>
                <c:pt idx="138">
                  <c:v>5.3214812435774597E-2</c:v>
                </c:pt>
                <c:pt idx="139">
                  <c:v>5.3214812435774597E-2</c:v>
                </c:pt>
                <c:pt idx="140">
                  <c:v>5.3214812435774597E-2</c:v>
                </c:pt>
                <c:pt idx="141">
                  <c:v>5.3214812435774597E-2</c:v>
                </c:pt>
                <c:pt idx="142">
                  <c:v>5.3214812435774597E-2</c:v>
                </c:pt>
                <c:pt idx="143">
                  <c:v>5.3214812435774597E-2</c:v>
                </c:pt>
                <c:pt idx="144">
                  <c:v>5.3214812435774597E-2</c:v>
                </c:pt>
                <c:pt idx="145">
                  <c:v>5.3214812435774597E-2</c:v>
                </c:pt>
                <c:pt idx="146">
                  <c:v>5.3214812435774597E-2</c:v>
                </c:pt>
                <c:pt idx="147">
                  <c:v>5.3214812435774597E-2</c:v>
                </c:pt>
                <c:pt idx="148">
                  <c:v>5.3214812435774597E-2</c:v>
                </c:pt>
                <c:pt idx="149">
                  <c:v>5.3214812435774597E-2</c:v>
                </c:pt>
                <c:pt idx="150">
                  <c:v>5.3214812435774597E-2</c:v>
                </c:pt>
                <c:pt idx="151">
                  <c:v>6.7660399159798601E-2</c:v>
                </c:pt>
                <c:pt idx="152">
                  <c:v>8.5877769101303195E-2</c:v>
                </c:pt>
                <c:pt idx="153">
                  <c:v>6.9606152485460607E-2</c:v>
                </c:pt>
                <c:pt idx="154">
                  <c:v>0.122207054500475</c:v>
                </c:pt>
                <c:pt idx="155">
                  <c:v>8.4530531816943005E-2</c:v>
                </c:pt>
                <c:pt idx="156">
                  <c:v>9.7951946616973901E-2</c:v>
                </c:pt>
                <c:pt idx="157">
                  <c:v>0.11070735872066501</c:v>
                </c:pt>
                <c:pt idx="158">
                  <c:v>0.15045343174863501</c:v>
                </c:pt>
                <c:pt idx="159">
                  <c:v>9.7908110045408406E-2</c:v>
                </c:pt>
                <c:pt idx="160">
                  <c:v>7.2746816630917005E-2</c:v>
                </c:pt>
                <c:pt idx="161">
                  <c:v>5.3675107243006302E-2</c:v>
                </c:pt>
                <c:pt idx="162">
                  <c:v>5.7160497789315597E-2</c:v>
                </c:pt>
                <c:pt idx="163">
                  <c:v>7.5541353904673106E-2</c:v>
                </c:pt>
                <c:pt idx="164">
                  <c:v>7.7355225880275005E-2</c:v>
                </c:pt>
                <c:pt idx="165">
                  <c:v>5.3214812435774597E-2</c:v>
                </c:pt>
                <c:pt idx="166">
                  <c:v>5.3214812435774597E-2</c:v>
                </c:pt>
                <c:pt idx="167">
                  <c:v>5.3214812435774597E-2</c:v>
                </c:pt>
                <c:pt idx="168">
                  <c:v>5.3214812435774597E-2</c:v>
                </c:pt>
                <c:pt idx="169">
                  <c:v>5.3214812435774597E-2</c:v>
                </c:pt>
                <c:pt idx="170">
                  <c:v>5.3214812435774597E-2</c:v>
                </c:pt>
                <c:pt idx="171">
                  <c:v>5.3214812435774597E-2</c:v>
                </c:pt>
                <c:pt idx="172">
                  <c:v>5.3214812435774597E-2</c:v>
                </c:pt>
                <c:pt idx="173">
                  <c:v>5.3435582942205899E-2</c:v>
                </c:pt>
                <c:pt idx="174">
                  <c:v>5.44381145925543E-2</c:v>
                </c:pt>
                <c:pt idx="175">
                  <c:v>8.9381784875865206E-2</c:v>
                </c:pt>
                <c:pt idx="176">
                  <c:v>0.14321634921760401</c:v>
                </c:pt>
                <c:pt idx="177">
                  <c:v>9.9517027550541995E-2</c:v>
                </c:pt>
                <c:pt idx="178">
                  <c:v>0.101130629387656</c:v>
                </c:pt>
                <c:pt idx="179">
                  <c:v>0.16212457558396201</c:v>
                </c:pt>
                <c:pt idx="180">
                  <c:v>0.14905761686772201</c:v>
                </c:pt>
                <c:pt idx="181">
                  <c:v>0.132217115277946</c:v>
                </c:pt>
                <c:pt idx="182">
                  <c:v>9.8565796240018697E-2</c:v>
                </c:pt>
                <c:pt idx="183">
                  <c:v>0.113059084250642</c:v>
                </c:pt>
                <c:pt idx="184">
                  <c:v>0.13422513856854701</c:v>
                </c:pt>
                <c:pt idx="185">
                  <c:v>7.2664357446899003E-2</c:v>
                </c:pt>
                <c:pt idx="186">
                  <c:v>9.3211812958930496E-2</c:v>
                </c:pt>
                <c:pt idx="187">
                  <c:v>0.124576975846276</c:v>
                </c:pt>
                <c:pt idx="188">
                  <c:v>7.7783933465330496E-2</c:v>
                </c:pt>
                <c:pt idx="189">
                  <c:v>9.7702063215046403E-2</c:v>
                </c:pt>
                <c:pt idx="190">
                  <c:v>5.55507327461012E-2</c:v>
                </c:pt>
                <c:pt idx="191">
                  <c:v>6.4636838083710402E-2</c:v>
                </c:pt>
                <c:pt idx="192">
                  <c:v>5.3214812435774597E-2</c:v>
                </c:pt>
                <c:pt idx="193">
                  <c:v>5.3214812435774597E-2</c:v>
                </c:pt>
                <c:pt idx="194">
                  <c:v>5.3214812435774597E-2</c:v>
                </c:pt>
                <c:pt idx="195">
                  <c:v>5.3214812435774597E-2</c:v>
                </c:pt>
                <c:pt idx="196">
                  <c:v>5.3214812435774597E-2</c:v>
                </c:pt>
                <c:pt idx="197">
                  <c:v>5.3877576768481102E-2</c:v>
                </c:pt>
                <c:pt idx="198">
                  <c:v>5.69013510026199E-2</c:v>
                </c:pt>
                <c:pt idx="199">
                  <c:v>0.104602914435959</c:v>
                </c:pt>
                <c:pt idx="200">
                  <c:v>0.15200369745053</c:v>
                </c:pt>
                <c:pt idx="201">
                  <c:v>0.12736296565116301</c:v>
                </c:pt>
                <c:pt idx="202">
                  <c:v>0.111908400756858</c:v>
                </c:pt>
                <c:pt idx="203">
                  <c:v>0.17328900932140301</c:v>
                </c:pt>
                <c:pt idx="204">
                  <c:v>0.14686786260291201</c:v>
                </c:pt>
                <c:pt idx="205">
                  <c:v>0.13374393284365699</c:v>
                </c:pt>
                <c:pt idx="206">
                  <c:v>0.123656171575663</c:v>
                </c:pt>
                <c:pt idx="207">
                  <c:v>0.15929069006759</c:v>
                </c:pt>
                <c:pt idx="208">
                  <c:v>0.14110478102744101</c:v>
                </c:pt>
                <c:pt idx="209">
                  <c:v>0.15489507498810301</c:v>
                </c:pt>
                <c:pt idx="210">
                  <c:v>0.13842021486508299</c:v>
                </c:pt>
                <c:pt idx="211">
                  <c:v>7.3765431277643095E-2</c:v>
                </c:pt>
                <c:pt idx="212">
                  <c:v>9.0490183176078501E-2</c:v>
                </c:pt>
                <c:pt idx="213">
                  <c:v>6.1553523787267E-2</c:v>
                </c:pt>
                <c:pt idx="214">
                  <c:v>9.9723559543912099E-2</c:v>
                </c:pt>
                <c:pt idx="215">
                  <c:v>5.84894699996562E-2</c:v>
                </c:pt>
                <c:pt idx="216">
                  <c:v>9.1163749658994195E-2</c:v>
                </c:pt>
                <c:pt idx="217">
                  <c:v>8.3299392832581101E-2</c:v>
                </c:pt>
                <c:pt idx="218">
                  <c:v>5.6655308709918299E-2</c:v>
                </c:pt>
                <c:pt idx="219">
                  <c:v>5.3214812435774597E-2</c:v>
                </c:pt>
                <c:pt idx="220">
                  <c:v>5.3214812435774597E-2</c:v>
                </c:pt>
                <c:pt idx="221">
                  <c:v>5.3214812435774597E-2</c:v>
                </c:pt>
                <c:pt idx="222">
                  <c:v>6.4490145474051297E-2</c:v>
                </c:pt>
                <c:pt idx="223">
                  <c:v>0.13802894248216099</c:v>
                </c:pt>
                <c:pt idx="224">
                  <c:v>0.100228883459218</c:v>
                </c:pt>
                <c:pt idx="225">
                  <c:v>0.14370827153330101</c:v>
                </c:pt>
                <c:pt idx="226">
                  <c:v>0.168538215781457</c:v>
                </c:pt>
                <c:pt idx="227">
                  <c:v>0.15066845705750201</c:v>
                </c:pt>
                <c:pt idx="228">
                  <c:v>0.13554345744902199</c:v>
                </c:pt>
                <c:pt idx="229">
                  <c:v>0.17602101309597701</c:v>
                </c:pt>
                <c:pt idx="230">
                  <c:v>0.16829906054192101</c:v>
                </c:pt>
                <c:pt idx="231">
                  <c:v>9.5563210418101993E-2</c:v>
                </c:pt>
                <c:pt idx="232">
                  <c:v>0.103531729826663</c:v>
                </c:pt>
                <c:pt idx="233">
                  <c:v>8.7961766922448698E-2</c:v>
                </c:pt>
                <c:pt idx="234">
                  <c:v>0.133695527242573</c:v>
                </c:pt>
                <c:pt idx="235">
                  <c:v>0.11194138739045301</c:v>
                </c:pt>
                <c:pt idx="236">
                  <c:v>0.107470620469039</c:v>
                </c:pt>
                <c:pt idx="237">
                  <c:v>0.12553040824060699</c:v>
                </c:pt>
                <c:pt idx="238">
                  <c:v>9.7873675956919301E-2</c:v>
                </c:pt>
                <c:pt idx="239">
                  <c:v>5.3214812435774597E-2</c:v>
                </c:pt>
                <c:pt idx="240">
                  <c:v>5.5070220646412697E-2</c:v>
                </c:pt>
                <c:pt idx="241">
                  <c:v>6.0082961946706898E-2</c:v>
                </c:pt>
                <c:pt idx="242">
                  <c:v>5.3214812435774597E-2</c:v>
                </c:pt>
                <c:pt idx="243">
                  <c:v>5.3214812435774597E-2</c:v>
                </c:pt>
                <c:pt idx="244">
                  <c:v>5.3214812435774597E-2</c:v>
                </c:pt>
                <c:pt idx="245">
                  <c:v>5.3540998474631597E-2</c:v>
                </c:pt>
                <c:pt idx="246">
                  <c:v>6.45953437813927E-2</c:v>
                </c:pt>
                <c:pt idx="247">
                  <c:v>0.114637139638189</c:v>
                </c:pt>
                <c:pt idx="248">
                  <c:v>0.163498075003951</c:v>
                </c:pt>
                <c:pt idx="249">
                  <c:v>0.14379883467441401</c:v>
                </c:pt>
                <c:pt idx="250">
                  <c:v>0.172604137165176</c:v>
                </c:pt>
                <c:pt idx="251">
                  <c:v>0.14566363240295299</c:v>
                </c:pt>
                <c:pt idx="252">
                  <c:v>0.14237641041621399</c:v>
                </c:pt>
                <c:pt idx="253">
                  <c:v>0.126128922538391</c:v>
                </c:pt>
                <c:pt idx="254">
                  <c:v>0.170921970219862</c:v>
                </c:pt>
                <c:pt idx="255">
                  <c:v>0.10801104634924</c:v>
                </c:pt>
                <c:pt idx="256">
                  <c:v>8.1114727861038002E-2</c:v>
                </c:pt>
                <c:pt idx="257">
                  <c:v>7.6298132363677398E-2</c:v>
                </c:pt>
                <c:pt idx="258">
                  <c:v>6.97873637939362E-2</c:v>
                </c:pt>
                <c:pt idx="259">
                  <c:v>5.6158666470912597E-2</c:v>
                </c:pt>
                <c:pt idx="260">
                  <c:v>6.8386271389157399E-2</c:v>
                </c:pt>
                <c:pt idx="261">
                  <c:v>7.8837837681838996E-2</c:v>
                </c:pt>
                <c:pt idx="262">
                  <c:v>9.8076012968834905E-2</c:v>
                </c:pt>
                <c:pt idx="263">
                  <c:v>8.4071899777346804E-2</c:v>
                </c:pt>
                <c:pt idx="264">
                  <c:v>7.6771120213017102E-2</c:v>
                </c:pt>
                <c:pt idx="265">
                  <c:v>5.5064362322645201E-2</c:v>
                </c:pt>
                <c:pt idx="266">
                  <c:v>6.0234146131794203E-2</c:v>
                </c:pt>
                <c:pt idx="267">
                  <c:v>5.3214812435774597E-2</c:v>
                </c:pt>
                <c:pt idx="268">
                  <c:v>5.3214812435774597E-2</c:v>
                </c:pt>
                <c:pt idx="269">
                  <c:v>5.6925793950043199E-2</c:v>
                </c:pt>
                <c:pt idx="270">
                  <c:v>0.12030819468031199</c:v>
                </c:pt>
                <c:pt idx="271">
                  <c:v>0.14276375766249699</c:v>
                </c:pt>
                <c:pt idx="272">
                  <c:v>9.3641191763495807E-2</c:v>
                </c:pt>
                <c:pt idx="273">
                  <c:v>0.14463787561715699</c:v>
                </c:pt>
                <c:pt idx="274">
                  <c:v>0.168047922431283</c:v>
                </c:pt>
                <c:pt idx="275">
                  <c:v>0.107002602668394</c:v>
                </c:pt>
                <c:pt idx="276">
                  <c:v>0.17215545261993001</c:v>
                </c:pt>
                <c:pt idx="277">
                  <c:v>0.173167447076787</c:v>
                </c:pt>
                <c:pt idx="278">
                  <c:v>0.13573888181905999</c:v>
                </c:pt>
                <c:pt idx="279">
                  <c:v>0.112721312144555</c:v>
                </c:pt>
                <c:pt idx="280">
                  <c:v>0.100841126585776</c:v>
                </c:pt>
                <c:pt idx="281">
                  <c:v>0.14839765828158899</c:v>
                </c:pt>
                <c:pt idx="282">
                  <c:v>0.14346394393856299</c:v>
                </c:pt>
                <c:pt idx="283">
                  <c:v>9.9094077987284895E-2</c:v>
                </c:pt>
                <c:pt idx="284">
                  <c:v>6.7996802652906793E-2</c:v>
                </c:pt>
                <c:pt idx="285">
                  <c:v>6.2552292969416695E-2</c:v>
                </c:pt>
                <c:pt idx="286">
                  <c:v>5.3214812435774597E-2</c:v>
                </c:pt>
                <c:pt idx="287">
                  <c:v>5.3214812435774597E-2</c:v>
                </c:pt>
                <c:pt idx="288">
                  <c:v>5.3214812435774597E-2</c:v>
                </c:pt>
                <c:pt idx="289">
                  <c:v>5.3214812435774597E-2</c:v>
                </c:pt>
                <c:pt idx="290">
                  <c:v>5.3214812435774597E-2</c:v>
                </c:pt>
                <c:pt idx="291">
                  <c:v>5.3214812435774597E-2</c:v>
                </c:pt>
                <c:pt idx="292">
                  <c:v>5.3214812435774597E-2</c:v>
                </c:pt>
                <c:pt idx="293">
                  <c:v>5.3404091000719502E-2</c:v>
                </c:pt>
                <c:pt idx="294">
                  <c:v>8.4564111063733793E-2</c:v>
                </c:pt>
                <c:pt idx="295">
                  <c:v>6.3954497091199006E-2</c:v>
                </c:pt>
                <c:pt idx="296">
                  <c:v>0.106720055069495</c:v>
                </c:pt>
                <c:pt idx="297">
                  <c:v>0.103301049505349</c:v>
                </c:pt>
                <c:pt idx="298">
                  <c:v>8.8229938475708397E-2</c:v>
                </c:pt>
                <c:pt idx="299">
                  <c:v>0.114018598720387</c:v>
                </c:pt>
                <c:pt idx="300">
                  <c:v>0.123302301364362</c:v>
                </c:pt>
                <c:pt idx="301">
                  <c:v>0.167193431380012</c:v>
                </c:pt>
                <c:pt idx="302">
                  <c:v>0.13473546012950699</c:v>
                </c:pt>
                <c:pt idx="303">
                  <c:v>8.5547042534419596E-2</c:v>
                </c:pt>
                <c:pt idx="304">
                  <c:v>7.4016742269586405E-2</c:v>
                </c:pt>
                <c:pt idx="305">
                  <c:v>7.9486348404964893E-2</c:v>
                </c:pt>
                <c:pt idx="306">
                  <c:v>8.0133237165751797E-2</c:v>
                </c:pt>
                <c:pt idx="307">
                  <c:v>5.3214812435774597E-2</c:v>
                </c:pt>
                <c:pt idx="308">
                  <c:v>5.9728366928588003E-2</c:v>
                </c:pt>
                <c:pt idx="309">
                  <c:v>9.1897218247802601E-2</c:v>
                </c:pt>
                <c:pt idx="310">
                  <c:v>6.9763266491533499E-2</c:v>
                </c:pt>
                <c:pt idx="311">
                  <c:v>5.3214812435774597E-2</c:v>
                </c:pt>
                <c:pt idx="312">
                  <c:v>5.3214812435774597E-2</c:v>
                </c:pt>
                <c:pt idx="313">
                  <c:v>5.3214812435774597E-2</c:v>
                </c:pt>
                <c:pt idx="314">
                  <c:v>5.3214812435774597E-2</c:v>
                </c:pt>
                <c:pt idx="315">
                  <c:v>5.3214812435774597E-2</c:v>
                </c:pt>
                <c:pt idx="316">
                  <c:v>5.3214812435774597E-2</c:v>
                </c:pt>
                <c:pt idx="317">
                  <c:v>5.3214812435774597E-2</c:v>
                </c:pt>
                <c:pt idx="318">
                  <c:v>6.0438622227498899E-2</c:v>
                </c:pt>
                <c:pt idx="319">
                  <c:v>0.126049782840716</c:v>
                </c:pt>
                <c:pt idx="320">
                  <c:v>9.0216852483243098E-2</c:v>
                </c:pt>
                <c:pt idx="321">
                  <c:v>0.16431851101136599</c:v>
                </c:pt>
                <c:pt idx="322">
                  <c:v>0.108966551569621</c:v>
                </c:pt>
                <c:pt idx="323">
                  <c:v>0.16165704997463301</c:v>
                </c:pt>
                <c:pt idx="324">
                  <c:v>0.14786906183310999</c:v>
                </c:pt>
                <c:pt idx="325">
                  <c:v>0.141702853407074</c:v>
                </c:pt>
                <c:pt idx="326">
                  <c:v>0.102249103994283</c:v>
                </c:pt>
                <c:pt idx="327">
                  <c:v>0.17018444407932301</c:v>
                </c:pt>
                <c:pt idx="328">
                  <c:v>0.10236335622922201</c:v>
                </c:pt>
                <c:pt idx="329">
                  <c:v>7.8129642474983399E-2</c:v>
                </c:pt>
                <c:pt idx="330">
                  <c:v>7.1650878793291406E-2</c:v>
                </c:pt>
                <c:pt idx="331">
                  <c:v>9.9238820396161498E-2</c:v>
                </c:pt>
                <c:pt idx="332">
                  <c:v>0.10415878145402099</c:v>
                </c:pt>
                <c:pt idx="333">
                  <c:v>6.6594050557913897E-2</c:v>
                </c:pt>
                <c:pt idx="334">
                  <c:v>8.9468746581777295E-2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7-214D-855D-88602502F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898943"/>
        <c:axId val="2123217535"/>
      </c:lineChart>
      <c:catAx>
        <c:axId val="2032898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217535"/>
        <c:crosses val="autoZero"/>
        <c:auto val="1"/>
        <c:lblAlgn val="ctr"/>
        <c:lblOffset val="100"/>
        <c:noMultiLvlLbl val="0"/>
      </c:catAx>
      <c:valAx>
        <c:axId val="212321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9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CORRIDOR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'VAV-CORRIDOR_comparison'!$B$1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'VAV-CORRIDOR_comparison'!$B$2:$B$336</c:f>
              <c:numCache>
                <c:formatCode>General</c:formatCode>
                <c:ptCount val="335"/>
                <c:pt idx="0">
                  <c:v>0.25383154538897301</c:v>
                </c:pt>
                <c:pt idx="1">
                  <c:v>0.16947519034058001</c:v>
                </c:pt>
                <c:pt idx="2">
                  <c:v>0.10701491126790499</c:v>
                </c:pt>
                <c:pt idx="3">
                  <c:v>0.278664367457299</c:v>
                </c:pt>
                <c:pt idx="4">
                  <c:v>0.33113369076037402</c:v>
                </c:pt>
                <c:pt idx="5">
                  <c:v>0.17888405677761099</c:v>
                </c:pt>
                <c:pt idx="6">
                  <c:v>0.28779168440932101</c:v>
                </c:pt>
                <c:pt idx="7">
                  <c:v>0.32541010959966699</c:v>
                </c:pt>
                <c:pt idx="8">
                  <c:v>0.18604906629648199</c:v>
                </c:pt>
                <c:pt idx="9">
                  <c:v>0.42590602300055602</c:v>
                </c:pt>
                <c:pt idx="10">
                  <c:v>0.41917740746149101</c:v>
                </c:pt>
                <c:pt idx="11">
                  <c:v>0.39499410133018098</c:v>
                </c:pt>
                <c:pt idx="12">
                  <c:v>0.15930934153147699</c:v>
                </c:pt>
                <c:pt idx="13">
                  <c:v>0.206240239070973</c:v>
                </c:pt>
                <c:pt idx="14">
                  <c:v>0.36401173800251602</c:v>
                </c:pt>
                <c:pt idx="15">
                  <c:v>0.25883917000898099</c:v>
                </c:pt>
                <c:pt idx="16">
                  <c:v>0.222473599413126</c:v>
                </c:pt>
                <c:pt idx="17">
                  <c:v>0.28085368263183902</c:v>
                </c:pt>
                <c:pt idx="18">
                  <c:v>0.17635192334165101</c:v>
                </c:pt>
                <c:pt idx="19">
                  <c:v>0.164832096621431</c:v>
                </c:pt>
                <c:pt idx="20">
                  <c:v>0.237016120776086</c:v>
                </c:pt>
                <c:pt idx="21">
                  <c:v>0.18846706679406799</c:v>
                </c:pt>
                <c:pt idx="22">
                  <c:v>0.14368498870625501</c:v>
                </c:pt>
                <c:pt idx="23">
                  <c:v>0.25504707679827798</c:v>
                </c:pt>
                <c:pt idx="24">
                  <c:v>0.25814687777271</c:v>
                </c:pt>
                <c:pt idx="25">
                  <c:v>0.36994502576860799</c:v>
                </c:pt>
                <c:pt idx="26">
                  <c:v>0.21434284046878599</c:v>
                </c:pt>
                <c:pt idx="27">
                  <c:v>0.111547945896853</c:v>
                </c:pt>
                <c:pt idx="28">
                  <c:v>0.18918684760281301</c:v>
                </c:pt>
                <c:pt idx="29">
                  <c:v>0.104717163425896</c:v>
                </c:pt>
                <c:pt idx="30">
                  <c:v>0.115790040973641</c:v>
                </c:pt>
                <c:pt idx="31">
                  <c:v>0.187847707436681</c:v>
                </c:pt>
                <c:pt idx="32">
                  <c:v>0.39694563989966097</c:v>
                </c:pt>
                <c:pt idx="33">
                  <c:v>0.179898355037725</c:v>
                </c:pt>
                <c:pt idx="34">
                  <c:v>0.18131776075293499</c:v>
                </c:pt>
                <c:pt idx="35">
                  <c:v>0.429447839316762</c:v>
                </c:pt>
                <c:pt idx="36">
                  <c:v>0.18948723303651399</c:v>
                </c:pt>
                <c:pt idx="37">
                  <c:v>0.15224705081548801</c:v>
                </c:pt>
                <c:pt idx="38">
                  <c:v>0.30257755299438799</c:v>
                </c:pt>
                <c:pt idx="39">
                  <c:v>0.20633630884902701</c:v>
                </c:pt>
                <c:pt idx="40">
                  <c:v>0.29752891065076298</c:v>
                </c:pt>
                <c:pt idx="41">
                  <c:v>0.422989286353603</c:v>
                </c:pt>
                <c:pt idx="42">
                  <c:v>0.43113568086946003</c:v>
                </c:pt>
                <c:pt idx="43">
                  <c:v>0.152430922107849</c:v>
                </c:pt>
                <c:pt idx="44">
                  <c:v>0.12976716922730999</c:v>
                </c:pt>
                <c:pt idx="45">
                  <c:v>0.25335093188263502</c:v>
                </c:pt>
                <c:pt idx="46">
                  <c:v>0.14621618938932601</c:v>
                </c:pt>
                <c:pt idx="47">
                  <c:v>0.32831309573144901</c:v>
                </c:pt>
                <c:pt idx="48">
                  <c:v>0.353695413835934</c:v>
                </c:pt>
                <c:pt idx="49">
                  <c:v>0.12481882806880799</c:v>
                </c:pt>
                <c:pt idx="50">
                  <c:v>0.31286556343920102</c:v>
                </c:pt>
                <c:pt idx="51">
                  <c:v>0.34409261340812503</c:v>
                </c:pt>
                <c:pt idx="52">
                  <c:v>0.14765702832371899</c:v>
                </c:pt>
                <c:pt idx="53">
                  <c:v>0.32610785052515801</c:v>
                </c:pt>
                <c:pt idx="54">
                  <c:v>0.34134713930192601</c:v>
                </c:pt>
                <c:pt idx="55">
                  <c:v>0.295919469689438</c:v>
                </c:pt>
                <c:pt idx="56">
                  <c:v>0.36562995480428001</c:v>
                </c:pt>
                <c:pt idx="57">
                  <c:v>0.33354183160692902</c:v>
                </c:pt>
                <c:pt idx="58">
                  <c:v>0.154284527407197</c:v>
                </c:pt>
                <c:pt idx="59">
                  <c:v>0.24195816493226599</c:v>
                </c:pt>
                <c:pt idx="60">
                  <c:v>0.22178340433645</c:v>
                </c:pt>
                <c:pt idx="61">
                  <c:v>0.36887531026885301</c:v>
                </c:pt>
                <c:pt idx="62">
                  <c:v>0.465751901811012</c:v>
                </c:pt>
                <c:pt idx="63">
                  <c:v>0.46054070480339898</c:v>
                </c:pt>
                <c:pt idx="64">
                  <c:v>0.44776359722765902</c:v>
                </c:pt>
                <c:pt idx="65">
                  <c:v>0.186798875669798</c:v>
                </c:pt>
                <c:pt idx="66">
                  <c:v>0.31055620986893301</c:v>
                </c:pt>
                <c:pt idx="67">
                  <c:v>0.194188559282399</c:v>
                </c:pt>
                <c:pt idx="68">
                  <c:v>0.22768340189811601</c:v>
                </c:pt>
                <c:pt idx="69">
                  <c:v>0.17480894185763099</c:v>
                </c:pt>
                <c:pt idx="70">
                  <c:v>0.26919933983375599</c:v>
                </c:pt>
                <c:pt idx="71">
                  <c:v>0.264692789857362</c:v>
                </c:pt>
                <c:pt idx="72">
                  <c:v>0.26401113325301401</c:v>
                </c:pt>
                <c:pt idx="73">
                  <c:v>0.132453704071536</c:v>
                </c:pt>
                <c:pt idx="74">
                  <c:v>0.249059434042089</c:v>
                </c:pt>
                <c:pt idx="75">
                  <c:v>0.32910746527534601</c:v>
                </c:pt>
                <c:pt idx="76">
                  <c:v>0.41656838206529601</c:v>
                </c:pt>
                <c:pt idx="77">
                  <c:v>0.24614626877300899</c:v>
                </c:pt>
                <c:pt idx="78">
                  <c:v>0.115982362101672</c:v>
                </c:pt>
                <c:pt idx="79">
                  <c:v>0.38267294026889898</c:v>
                </c:pt>
                <c:pt idx="80">
                  <c:v>0.118949316449387</c:v>
                </c:pt>
                <c:pt idx="81">
                  <c:v>0.42276945663645898</c:v>
                </c:pt>
                <c:pt idx="82">
                  <c:v>0.29657532984739099</c:v>
                </c:pt>
                <c:pt idx="83">
                  <c:v>0.141853611426387</c:v>
                </c:pt>
                <c:pt idx="84">
                  <c:v>0.297247687392099</c:v>
                </c:pt>
                <c:pt idx="85">
                  <c:v>0.42136429150647398</c:v>
                </c:pt>
                <c:pt idx="86">
                  <c:v>0.34432515825200999</c:v>
                </c:pt>
                <c:pt idx="87">
                  <c:v>0.37939995666947102</c:v>
                </c:pt>
                <c:pt idx="88">
                  <c:v>0.206936325865304</c:v>
                </c:pt>
                <c:pt idx="89">
                  <c:v>0.166778631871314</c:v>
                </c:pt>
                <c:pt idx="90">
                  <c:v>0.34360343463795501</c:v>
                </c:pt>
                <c:pt idx="91">
                  <c:v>0.230353275612911</c:v>
                </c:pt>
                <c:pt idx="92">
                  <c:v>0.35525307842878201</c:v>
                </c:pt>
                <c:pt idx="93">
                  <c:v>0.316416991059569</c:v>
                </c:pt>
                <c:pt idx="94">
                  <c:v>0.27217564951850498</c:v>
                </c:pt>
                <c:pt idx="95">
                  <c:v>0.175397990014283</c:v>
                </c:pt>
                <c:pt idx="96">
                  <c:v>0.16053608530473701</c:v>
                </c:pt>
                <c:pt idx="97">
                  <c:v>0.167913675329843</c:v>
                </c:pt>
                <c:pt idx="98">
                  <c:v>0.27221964445485503</c:v>
                </c:pt>
                <c:pt idx="99">
                  <c:v>7.0746005182152599E-2</c:v>
                </c:pt>
                <c:pt idx="100">
                  <c:v>0.33152207747160101</c:v>
                </c:pt>
                <c:pt idx="101">
                  <c:v>0.199728052877784</c:v>
                </c:pt>
                <c:pt idx="102">
                  <c:v>0.12826909924528301</c:v>
                </c:pt>
                <c:pt idx="103">
                  <c:v>0.35198304754800402</c:v>
                </c:pt>
                <c:pt idx="104">
                  <c:v>0.10642922734761701</c:v>
                </c:pt>
                <c:pt idx="105">
                  <c:v>0.16872414883501199</c:v>
                </c:pt>
                <c:pt idx="106">
                  <c:v>0.19322757105817701</c:v>
                </c:pt>
                <c:pt idx="107">
                  <c:v>0.27791572835540401</c:v>
                </c:pt>
                <c:pt idx="108">
                  <c:v>0.428477227253519</c:v>
                </c:pt>
                <c:pt idx="109">
                  <c:v>0.19589975603856499</c:v>
                </c:pt>
                <c:pt idx="110">
                  <c:v>0.315274453795932</c:v>
                </c:pt>
                <c:pt idx="111">
                  <c:v>0.33937609134646601</c:v>
                </c:pt>
                <c:pt idx="112">
                  <c:v>0.229950172667854</c:v>
                </c:pt>
                <c:pt idx="113">
                  <c:v>0.32098844390455999</c:v>
                </c:pt>
                <c:pt idx="114">
                  <c:v>0.14790317140565901</c:v>
                </c:pt>
                <c:pt idx="115">
                  <c:v>0.41545439831926001</c:v>
                </c:pt>
                <c:pt idx="116">
                  <c:v>0.124747809957959</c:v>
                </c:pt>
                <c:pt idx="117">
                  <c:v>0.33192216211119002</c:v>
                </c:pt>
                <c:pt idx="118">
                  <c:v>0.256173319233228</c:v>
                </c:pt>
                <c:pt idx="119">
                  <c:v>0.21280028545396301</c:v>
                </c:pt>
                <c:pt idx="120">
                  <c:v>0.34116341909478898</c:v>
                </c:pt>
                <c:pt idx="121">
                  <c:v>0.32431602498536399</c:v>
                </c:pt>
                <c:pt idx="122">
                  <c:v>0.38520242173370001</c:v>
                </c:pt>
                <c:pt idx="123">
                  <c:v>0.386230842930258</c:v>
                </c:pt>
                <c:pt idx="124">
                  <c:v>0.117236341243438</c:v>
                </c:pt>
                <c:pt idx="125">
                  <c:v>9.7619213824315001E-2</c:v>
                </c:pt>
                <c:pt idx="126">
                  <c:v>0.102150750442803</c:v>
                </c:pt>
                <c:pt idx="127">
                  <c:v>0.16473104950116099</c:v>
                </c:pt>
                <c:pt idx="128">
                  <c:v>0.28284641461278598</c:v>
                </c:pt>
                <c:pt idx="129">
                  <c:v>0.104759824372989</c:v>
                </c:pt>
                <c:pt idx="130">
                  <c:v>0.13642737958232501</c:v>
                </c:pt>
                <c:pt idx="131">
                  <c:v>0.28717562433369698</c:v>
                </c:pt>
                <c:pt idx="132">
                  <c:v>0.190363236704858</c:v>
                </c:pt>
                <c:pt idx="133">
                  <c:v>0.15724400894703899</c:v>
                </c:pt>
                <c:pt idx="134">
                  <c:v>0.30438037169705601</c:v>
                </c:pt>
                <c:pt idx="135">
                  <c:v>0.34569888163297402</c:v>
                </c:pt>
                <c:pt idx="136">
                  <c:v>0.25179054089248898</c:v>
                </c:pt>
                <c:pt idx="137">
                  <c:v>0.26121656514046399</c:v>
                </c:pt>
                <c:pt idx="138">
                  <c:v>0.36602577150476401</c:v>
                </c:pt>
                <c:pt idx="139">
                  <c:v>0.16176216087668799</c:v>
                </c:pt>
                <c:pt idx="140">
                  <c:v>0.184215102583866</c:v>
                </c:pt>
                <c:pt idx="141">
                  <c:v>0.22896902351706599</c:v>
                </c:pt>
                <c:pt idx="142">
                  <c:v>0.31365234079079501</c:v>
                </c:pt>
                <c:pt idx="143">
                  <c:v>0.39496953173617699</c:v>
                </c:pt>
                <c:pt idx="144">
                  <c:v>0.26117878374056003</c:v>
                </c:pt>
                <c:pt idx="145">
                  <c:v>0.176202903217306</c:v>
                </c:pt>
                <c:pt idx="146">
                  <c:v>0.21674259094790899</c:v>
                </c:pt>
                <c:pt idx="147">
                  <c:v>0.105481762334603</c:v>
                </c:pt>
                <c:pt idx="148">
                  <c:v>0.27039127682455799</c:v>
                </c:pt>
                <c:pt idx="149">
                  <c:v>0.31610207847647798</c:v>
                </c:pt>
                <c:pt idx="150">
                  <c:v>0.223675567146641</c:v>
                </c:pt>
                <c:pt idx="151">
                  <c:v>0.38611463708688498</c:v>
                </c:pt>
                <c:pt idx="152">
                  <c:v>0.34933564657032201</c:v>
                </c:pt>
                <c:pt idx="153">
                  <c:v>0.38354675687800299</c:v>
                </c:pt>
                <c:pt idx="154">
                  <c:v>0.35637300639333003</c:v>
                </c:pt>
                <c:pt idx="155">
                  <c:v>0.41867811981630898</c:v>
                </c:pt>
                <c:pt idx="156">
                  <c:v>0.154372478733629</c:v>
                </c:pt>
                <c:pt idx="157">
                  <c:v>0.41111030408960297</c:v>
                </c:pt>
                <c:pt idx="158">
                  <c:v>0.42174667516175701</c:v>
                </c:pt>
                <c:pt idx="159">
                  <c:v>0.14488389998420101</c:v>
                </c:pt>
                <c:pt idx="160">
                  <c:v>0.26795735396390302</c:v>
                </c:pt>
                <c:pt idx="161">
                  <c:v>0.35212497125924003</c:v>
                </c:pt>
                <c:pt idx="162">
                  <c:v>0.15322827228678601</c:v>
                </c:pt>
                <c:pt idx="163">
                  <c:v>0.165686198704841</c:v>
                </c:pt>
                <c:pt idx="164">
                  <c:v>0.39009982895810502</c:v>
                </c:pt>
                <c:pt idx="165">
                  <c:v>0.24811432359463101</c:v>
                </c:pt>
                <c:pt idx="166">
                  <c:v>0.34670119895044099</c:v>
                </c:pt>
                <c:pt idx="167">
                  <c:v>0.15849751573836299</c:v>
                </c:pt>
                <c:pt idx="168">
                  <c:v>0.246345168252429</c:v>
                </c:pt>
                <c:pt idx="169">
                  <c:v>0.18399596496423901</c:v>
                </c:pt>
                <c:pt idx="170">
                  <c:v>0.27105921105928799</c:v>
                </c:pt>
                <c:pt idx="171">
                  <c:v>8.1040200113199498E-2</c:v>
                </c:pt>
                <c:pt idx="172">
                  <c:v>0.17348242810876099</c:v>
                </c:pt>
                <c:pt idx="173">
                  <c:v>0.13637011314905001</c:v>
                </c:pt>
                <c:pt idx="174">
                  <c:v>0.38382185255684798</c:v>
                </c:pt>
                <c:pt idx="175">
                  <c:v>0.29851752634963402</c:v>
                </c:pt>
                <c:pt idx="176">
                  <c:v>0.320778017203252</c:v>
                </c:pt>
                <c:pt idx="177">
                  <c:v>0.31770808557420299</c:v>
                </c:pt>
                <c:pt idx="178">
                  <c:v>0.33307919297258198</c:v>
                </c:pt>
                <c:pt idx="179">
                  <c:v>0.35514644594532502</c:v>
                </c:pt>
                <c:pt idx="180">
                  <c:v>0.45941007240364501</c:v>
                </c:pt>
                <c:pt idx="181">
                  <c:v>0.43441089062697302</c:v>
                </c:pt>
                <c:pt idx="182">
                  <c:v>0.29349742970003501</c:v>
                </c:pt>
                <c:pt idx="183">
                  <c:v>0.30234178906592002</c:v>
                </c:pt>
                <c:pt idx="184">
                  <c:v>0.24706175771663599</c:v>
                </c:pt>
                <c:pt idx="185">
                  <c:v>0.23488325000361299</c:v>
                </c:pt>
                <c:pt idx="186">
                  <c:v>0.43592233753280701</c:v>
                </c:pt>
                <c:pt idx="187">
                  <c:v>0.17348574521867299</c:v>
                </c:pt>
                <c:pt idx="188">
                  <c:v>0.39245030625557897</c:v>
                </c:pt>
                <c:pt idx="189">
                  <c:v>0.28650283050820002</c:v>
                </c:pt>
                <c:pt idx="190">
                  <c:v>9.0158304020687002E-2</c:v>
                </c:pt>
                <c:pt idx="191">
                  <c:v>0.15395379991625399</c:v>
                </c:pt>
                <c:pt idx="192">
                  <c:v>0.20487695817427301</c:v>
                </c:pt>
                <c:pt idx="193">
                  <c:v>0.28263591533588101</c:v>
                </c:pt>
                <c:pt idx="194">
                  <c:v>0.25365248762257497</c:v>
                </c:pt>
                <c:pt idx="195">
                  <c:v>0.33782453849592198</c:v>
                </c:pt>
                <c:pt idx="196">
                  <c:v>0.20492856965686601</c:v>
                </c:pt>
                <c:pt idx="197">
                  <c:v>0.36496589323147999</c:v>
                </c:pt>
                <c:pt idx="198">
                  <c:v>0.35772757004340699</c:v>
                </c:pt>
                <c:pt idx="199">
                  <c:v>0.213959939277207</c:v>
                </c:pt>
                <c:pt idx="200">
                  <c:v>0.153156161704539</c:v>
                </c:pt>
                <c:pt idx="201">
                  <c:v>0.28517692161310698</c:v>
                </c:pt>
                <c:pt idx="202">
                  <c:v>0.161579349365916</c:v>
                </c:pt>
                <c:pt idx="203">
                  <c:v>0.25671353904301902</c:v>
                </c:pt>
                <c:pt idx="204">
                  <c:v>0.48458207344091703</c:v>
                </c:pt>
                <c:pt idx="205">
                  <c:v>0.45423905872742298</c:v>
                </c:pt>
                <c:pt idx="206">
                  <c:v>0.188157213103849</c:v>
                </c:pt>
                <c:pt idx="207">
                  <c:v>0.276533009091319</c:v>
                </c:pt>
                <c:pt idx="208">
                  <c:v>0.21218447053060299</c:v>
                </c:pt>
                <c:pt idx="209">
                  <c:v>0.42884564783896501</c:v>
                </c:pt>
                <c:pt idx="210">
                  <c:v>0.298844034831661</c:v>
                </c:pt>
                <c:pt idx="211">
                  <c:v>0.20907836342765801</c:v>
                </c:pt>
                <c:pt idx="212">
                  <c:v>0.26423019412886101</c:v>
                </c:pt>
                <c:pt idx="213">
                  <c:v>0.19906340366832101</c:v>
                </c:pt>
                <c:pt idx="214">
                  <c:v>0.18387623924660801</c:v>
                </c:pt>
                <c:pt idx="215">
                  <c:v>0.32402822558219002</c:v>
                </c:pt>
                <c:pt idx="216">
                  <c:v>0.27857431151763201</c:v>
                </c:pt>
                <c:pt idx="217">
                  <c:v>0.19759779274003</c:v>
                </c:pt>
                <c:pt idx="218">
                  <c:v>0.197031622209868</c:v>
                </c:pt>
                <c:pt idx="219">
                  <c:v>0.30116340814548698</c:v>
                </c:pt>
                <c:pt idx="220">
                  <c:v>0.247470159644847</c:v>
                </c:pt>
                <c:pt idx="221">
                  <c:v>0.15224852277998699</c:v>
                </c:pt>
                <c:pt idx="222">
                  <c:v>0.33457921299545301</c:v>
                </c:pt>
                <c:pt idx="223">
                  <c:v>0.248870179343154</c:v>
                </c:pt>
                <c:pt idx="224">
                  <c:v>0.28357152857652801</c:v>
                </c:pt>
                <c:pt idx="225">
                  <c:v>0.18335858445199699</c:v>
                </c:pt>
                <c:pt idx="226">
                  <c:v>0.38273283844605599</c:v>
                </c:pt>
                <c:pt idx="227">
                  <c:v>0.18268906739641999</c:v>
                </c:pt>
                <c:pt idx="228">
                  <c:v>0.27132927220680703</c:v>
                </c:pt>
                <c:pt idx="229">
                  <c:v>0.26630293835721702</c:v>
                </c:pt>
                <c:pt idx="230">
                  <c:v>0.31192128832423699</c:v>
                </c:pt>
                <c:pt idx="231">
                  <c:v>0.24433892275763999</c:v>
                </c:pt>
                <c:pt idx="232">
                  <c:v>0.45495571418497599</c:v>
                </c:pt>
                <c:pt idx="233">
                  <c:v>0.42658796454208298</c:v>
                </c:pt>
                <c:pt idx="234">
                  <c:v>0.22975379615634201</c:v>
                </c:pt>
                <c:pt idx="235">
                  <c:v>0.356006970011225</c:v>
                </c:pt>
                <c:pt idx="236">
                  <c:v>0.16403183425892001</c:v>
                </c:pt>
                <c:pt idx="237">
                  <c:v>0.14493609279064601</c:v>
                </c:pt>
                <c:pt idx="238">
                  <c:v>0.31228521949916199</c:v>
                </c:pt>
                <c:pt idx="239">
                  <c:v>0.22720468476417</c:v>
                </c:pt>
                <c:pt idx="240">
                  <c:v>0.21600148396194199</c:v>
                </c:pt>
                <c:pt idx="241">
                  <c:v>0.35195966465621498</c:v>
                </c:pt>
                <c:pt idx="242">
                  <c:v>0.342814307678803</c:v>
                </c:pt>
                <c:pt idx="243">
                  <c:v>0.299924408874222</c:v>
                </c:pt>
                <c:pt idx="244">
                  <c:v>0.141519239487994</c:v>
                </c:pt>
                <c:pt idx="245">
                  <c:v>0.128392614867917</c:v>
                </c:pt>
                <c:pt idx="246">
                  <c:v>0.22036015117788299</c:v>
                </c:pt>
                <c:pt idx="247">
                  <c:v>0.218744363540508</c:v>
                </c:pt>
                <c:pt idx="248">
                  <c:v>0.28051551361635502</c:v>
                </c:pt>
                <c:pt idx="249">
                  <c:v>0.25616317357021801</c:v>
                </c:pt>
                <c:pt idx="250">
                  <c:v>0.39776807614317</c:v>
                </c:pt>
                <c:pt idx="251">
                  <c:v>0.19811563790298201</c:v>
                </c:pt>
                <c:pt idx="252">
                  <c:v>0.39284589448504598</c:v>
                </c:pt>
                <c:pt idx="253">
                  <c:v>0.429554175757759</c:v>
                </c:pt>
                <c:pt idx="254">
                  <c:v>0.42470180189343099</c:v>
                </c:pt>
                <c:pt idx="255">
                  <c:v>0.23082015195490099</c:v>
                </c:pt>
                <c:pt idx="256">
                  <c:v>0.17343423811185801</c:v>
                </c:pt>
                <c:pt idx="257">
                  <c:v>0.32782853800321898</c:v>
                </c:pt>
                <c:pt idx="258">
                  <c:v>0.22023983683073101</c:v>
                </c:pt>
                <c:pt idx="259">
                  <c:v>0.41076498646847798</c:v>
                </c:pt>
                <c:pt idx="260">
                  <c:v>0.20695534362189999</c:v>
                </c:pt>
                <c:pt idx="261">
                  <c:v>0.34338632326607899</c:v>
                </c:pt>
                <c:pt idx="262">
                  <c:v>0.13203868128302601</c:v>
                </c:pt>
                <c:pt idx="263">
                  <c:v>0.190982603278958</c:v>
                </c:pt>
                <c:pt idx="264">
                  <c:v>0.393370597737215</c:v>
                </c:pt>
                <c:pt idx="265">
                  <c:v>0.40519848298440198</c:v>
                </c:pt>
                <c:pt idx="266">
                  <c:v>0.36393527617075599</c:v>
                </c:pt>
                <c:pt idx="267">
                  <c:v>0.29799586827305102</c:v>
                </c:pt>
                <c:pt idx="268">
                  <c:v>0.36685012528917799</c:v>
                </c:pt>
                <c:pt idx="269">
                  <c:v>0.23289914752185101</c:v>
                </c:pt>
                <c:pt idx="270">
                  <c:v>0.25817440335269598</c:v>
                </c:pt>
                <c:pt idx="271">
                  <c:v>0.26815163793735403</c:v>
                </c:pt>
                <c:pt idx="272">
                  <c:v>0.43837291639600401</c:v>
                </c:pt>
                <c:pt idx="273">
                  <c:v>0.29132953243109</c:v>
                </c:pt>
                <c:pt idx="274">
                  <c:v>0.27713347123878401</c:v>
                </c:pt>
                <c:pt idx="275">
                  <c:v>0.239787131332521</c:v>
                </c:pt>
                <c:pt idx="276">
                  <c:v>0.28714774463245102</c:v>
                </c:pt>
                <c:pt idx="277">
                  <c:v>0.45108131225239101</c:v>
                </c:pt>
                <c:pt idx="278">
                  <c:v>0.235902559644103</c:v>
                </c:pt>
                <c:pt idx="279">
                  <c:v>0.48223063538861999</c:v>
                </c:pt>
                <c:pt idx="280">
                  <c:v>0.40256452223075401</c:v>
                </c:pt>
                <c:pt idx="281">
                  <c:v>0.31520278224284398</c:v>
                </c:pt>
                <c:pt idx="282">
                  <c:v>0.35287676610402302</c:v>
                </c:pt>
                <c:pt idx="283">
                  <c:v>0.35198395753010397</c:v>
                </c:pt>
                <c:pt idx="284">
                  <c:v>0.30375573606800099</c:v>
                </c:pt>
                <c:pt idx="285">
                  <c:v>0.31196986017054601</c:v>
                </c:pt>
                <c:pt idx="286">
                  <c:v>0.21344394705133901</c:v>
                </c:pt>
                <c:pt idx="287">
                  <c:v>0.24024418208748699</c:v>
                </c:pt>
                <c:pt idx="288">
                  <c:v>0.27195403288782999</c:v>
                </c:pt>
                <c:pt idx="289">
                  <c:v>0.242455407243403</c:v>
                </c:pt>
                <c:pt idx="290">
                  <c:v>0.19116851221351999</c:v>
                </c:pt>
                <c:pt idx="291">
                  <c:v>0.32246097116801098</c:v>
                </c:pt>
                <c:pt idx="292">
                  <c:v>0.368486173828946</c:v>
                </c:pt>
                <c:pt idx="293">
                  <c:v>0.367134096292351</c:v>
                </c:pt>
                <c:pt idx="294">
                  <c:v>0.38965933663739599</c:v>
                </c:pt>
                <c:pt idx="295">
                  <c:v>0.25570800062202298</c:v>
                </c:pt>
                <c:pt idx="296">
                  <c:v>0.38191533575015602</c:v>
                </c:pt>
                <c:pt idx="297">
                  <c:v>0.33591292337780498</c:v>
                </c:pt>
                <c:pt idx="298">
                  <c:v>0.23235585911897999</c:v>
                </c:pt>
                <c:pt idx="299">
                  <c:v>0.28189499913638999</c:v>
                </c:pt>
                <c:pt idx="300">
                  <c:v>0.48897280510476299</c:v>
                </c:pt>
                <c:pt idx="301">
                  <c:v>0.45225183568831601</c:v>
                </c:pt>
                <c:pt idx="302">
                  <c:v>0.29510453531074499</c:v>
                </c:pt>
                <c:pt idx="303">
                  <c:v>0.44115753127160001</c:v>
                </c:pt>
                <c:pt idx="304">
                  <c:v>0.19717664618493999</c:v>
                </c:pt>
                <c:pt idx="305">
                  <c:v>0.22486539776237</c:v>
                </c:pt>
                <c:pt idx="306">
                  <c:v>0.20762859747121701</c:v>
                </c:pt>
                <c:pt idx="307">
                  <c:v>0.29599922910979798</c:v>
                </c:pt>
                <c:pt idx="308">
                  <c:v>0.30706795932415099</c:v>
                </c:pt>
                <c:pt idx="309">
                  <c:v>0.36978318123378601</c:v>
                </c:pt>
                <c:pt idx="310">
                  <c:v>0.15265138942637299</c:v>
                </c:pt>
                <c:pt idx="311">
                  <c:v>0.30269594445667902</c:v>
                </c:pt>
                <c:pt idx="312">
                  <c:v>0.366922342902055</c:v>
                </c:pt>
                <c:pt idx="313">
                  <c:v>0.10519650800765</c:v>
                </c:pt>
                <c:pt idx="314">
                  <c:v>0.14681271449550601</c:v>
                </c:pt>
                <c:pt idx="315">
                  <c:v>0.10044506687039401</c:v>
                </c:pt>
                <c:pt idx="316">
                  <c:v>0.13494561960411899</c:v>
                </c:pt>
                <c:pt idx="317">
                  <c:v>0.19429686840844801</c:v>
                </c:pt>
                <c:pt idx="318">
                  <c:v>0.29082043879077801</c:v>
                </c:pt>
                <c:pt idx="319">
                  <c:v>0.178378892123642</c:v>
                </c:pt>
                <c:pt idx="320">
                  <c:v>0.43367388631953202</c:v>
                </c:pt>
                <c:pt idx="321">
                  <c:v>0.32392976355501402</c:v>
                </c:pt>
                <c:pt idx="322">
                  <c:v>0.31734296127945</c:v>
                </c:pt>
                <c:pt idx="323">
                  <c:v>0.26233043255948002</c:v>
                </c:pt>
                <c:pt idx="324">
                  <c:v>0.22332913960811601</c:v>
                </c:pt>
                <c:pt idx="325">
                  <c:v>0.32634997640607699</c:v>
                </c:pt>
                <c:pt idx="326">
                  <c:v>0.48954696497977401</c:v>
                </c:pt>
                <c:pt idx="327">
                  <c:v>0.45049418430556398</c:v>
                </c:pt>
                <c:pt idx="328">
                  <c:v>0.43436965992346899</c:v>
                </c:pt>
                <c:pt idx="329">
                  <c:v>0.465621313843953</c:v>
                </c:pt>
                <c:pt idx="330">
                  <c:v>0.28368878135625503</c:v>
                </c:pt>
                <c:pt idx="331">
                  <c:v>0.242937580321095</c:v>
                </c:pt>
                <c:pt idx="332">
                  <c:v>0.40564063253578297</c:v>
                </c:pt>
                <c:pt idx="333">
                  <c:v>0.361860653437656</c:v>
                </c:pt>
                <c:pt idx="334">
                  <c:v>0.201525588795779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88-0C47-ABE4-E69AB2C0DA5A}"/>
            </c:ext>
          </c:extLst>
        </c:ser>
        <c:ser>
          <c:idx val="1"/>
          <c:order val="1"/>
          <c:tx>
            <c:strRef>
              <c:f>'VAV-CORRIDOR_comparison'!$C$1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'VAV-CORRIDOR_comparison'!$C$2:$C$336</c:f>
              <c:numCache>
                <c:formatCode>General</c:formatCode>
                <c:ptCount val="335"/>
                <c:pt idx="0">
                  <c:v>0.21497716620548599</c:v>
                </c:pt>
                <c:pt idx="1">
                  <c:v>0.16010604504130199</c:v>
                </c:pt>
                <c:pt idx="2">
                  <c:v>0.183727083741274</c:v>
                </c:pt>
                <c:pt idx="3">
                  <c:v>0.294412382149006</c:v>
                </c:pt>
                <c:pt idx="4">
                  <c:v>0.34809634971064601</c:v>
                </c:pt>
                <c:pt idx="5">
                  <c:v>0.18086053236147001</c:v>
                </c:pt>
                <c:pt idx="6">
                  <c:v>0.33379842342434302</c:v>
                </c:pt>
                <c:pt idx="7">
                  <c:v>0.388167877022569</c:v>
                </c:pt>
                <c:pt idx="8">
                  <c:v>0.19521616219149901</c:v>
                </c:pt>
                <c:pt idx="9">
                  <c:v>0.53368681680434005</c:v>
                </c:pt>
                <c:pt idx="10">
                  <c:v>0.52331924465339796</c:v>
                </c:pt>
                <c:pt idx="11">
                  <c:v>0.45509919730298098</c:v>
                </c:pt>
                <c:pt idx="12">
                  <c:v>0.16230684720423799</c:v>
                </c:pt>
                <c:pt idx="13">
                  <c:v>0.22745201674208601</c:v>
                </c:pt>
                <c:pt idx="14">
                  <c:v>0.44125142578459398</c:v>
                </c:pt>
                <c:pt idx="15">
                  <c:v>0.20640630530221399</c:v>
                </c:pt>
                <c:pt idx="16">
                  <c:v>0.18541898169708301</c:v>
                </c:pt>
                <c:pt idx="17">
                  <c:v>0.26003174700684201</c:v>
                </c:pt>
                <c:pt idx="18">
                  <c:v>0.16010604504130199</c:v>
                </c:pt>
                <c:pt idx="19">
                  <c:v>0.17621217194088901</c:v>
                </c:pt>
                <c:pt idx="20">
                  <c:v>0.244479755643179</c:v>
                </c:pt>
                <c:pt idx="21">
                  <c:v>0.17462724096188001</c:v>
                </c:pt>
                <c:pt idx="22">
                  <c:v>0.188123843900282</c:v>
                </c:pt>
                <c:pt idx="23">
                  <c:v>0.25742093244468101</c:v>
                </c:pt>
                <c:pt idx="24">
                  <c:v>0.26532013142666899</c:v>
                </c:pt>
                <c:pt idx="25">
                  <c:v>0.42805217432989401</c:v>
                </c:pt>
                <c:pt idx="26">
                  <c:v>0.16121014187680599</c:v>
                </c:pt>
                <c:pt idx="27">
                  <c:v>0.16010604504130199</c:v>
                </c:pt>
                <c:pt idx="28">
                  <c:v>0.16010604504130199</c:v>
                </c:pt>
                <c:pt idx="29">
                  <c:v>0.16010604504130199</c:v>
                </c:pt>
                <c:pt idx="30">
                  <c:v>0.16669634052152199</c:v>
                </c:pt>
                <c:pt idx="31">
                  <c:v>0.25159327211585902</c:v>
                </c:pt>
                <c:pt idx="32">
                  <c:v>0.50255508582408703</c:v>
                </c:pt>
                <c:pt idx="33">
                  <c:v>0.18397319249571101</c:v>
                </c:pt>
                <c:pt idx="34">
                  <c:v>0.22782420925255301</c:v>
                </c:pt>
                <c:pt idx="35">
                  <c:v>0.50255508582408703</c:v>
                </c:pt>
                <c:pt idx="36">
                  <c:v>0.20431766440742</c:v>
                </c:pt>
                <c:pt idx="37">
                  <c:v>0.218806051338992</c:v>
                </c:pt>
                <c:pt idx="38">
                  <c:v>0.46815733482144001</c:v>
                </c:pt>
                <c:pt idx="39">
                  <c:v>0.25768236511390402</c:v>
                </c:pt>
                <c:pt idx="40">
                  <c:v>0.40152371059585101</c:v>
                </c:pt>
                <c:pt idx="41">
                  <c:v>0.53368681680434005</c:v>
                </c:pt>
                <c:pt idx="42">
                  <c:v>0.50255508582408703</c:v>
                </c:pt>
                <c:pt idx="43">
                  <c:v>0.16010604504130199</c:v>
                </c:pt>
                <c:pt idx="44">
                  <c:v>0.17597625339501799</c:v>
                </c:pt>
                <c:pt idx="45">
                  <c:v>0.238157372779813</c:v>
                </c:pt>
                <c:pt idx="46">
                  <c:v>0.19123777602155501</c:v>
                </c:pt>
                <c:pt idx="47">
                  <c:v>0.38722765716945001</c:v>
                </c:pt>
                <c:pt idx="48">
                  <c:v>0.393512182383914</c:v>
                </c:pt>
                <c:pt idx="49">
                  <c:v>0.19123777602155501</c:v>
                </c:pt>
                <c:pt idx="50">
                  <c:v>0.34390732947673402</c:v>
                </c:pt>
                <c:pt idx="51">
                  <c:v>0.35703029100127698</c:v>
                </c:pt>
                <c:pt idx="52">
                  <c:v>0.18991338531979801</c:v>
                </c:pt>
                <c:pt idx="53">
                  <c:v>0.350613899599581</c:v>
                </c:pt>
                <c:pt idx="54">
                  <c:v>0.357997414702101</c:v>
                </c:pt>
                <c:pt idx="55">
                  <c:v>0.317647632690858</c:v>
                </c:pt>
                <c:pt idx="56">
                  <c:v>0.43101070694899501</c:v>
                </c:pt>
                <c:pt idx="57">
                  <c:v>0.35604486871552798</c:v>
                </c:pt>
                <c:pt idx="58">
                  <c:v>0.17511192325446001</c:v>
                </c:pt>
                <c:pt idx="59">
                  <c:v>0.248354384036681</c:v>
                </c:pt>
                <c:pt idx="60">
                  <c:v>0.250546844645129</c:v>
                </c:pt>
                <c:pt idx="61">
                  <c:v>0.48447834752457197</c:v>
                </c:pt>
                <c:pt idx="62">
                  <c:v>0.53368681680434005</c:v>
                </c:pt>
                <c:pt idx="63">
                  <c:v>0.53368681680434005</c:v>
                </c:pt>
                <c:pt idx="64">
                  <c:v>0.47854928495413901</c:v>
                </c:pt>
                <c:pt idx="65">
                  <c:v>0.17423456984710001</c:v>
                </c:pt>
                <c:pt idx="66">
                  <c:v>0.237261084424021</c:v>
                </c:pt>
                <c:pt idx="67">
                  <c:v>0.162718099585517</c:v>
                </c:pt>
                <c:pt idx="68">
                  <c:v>0.17799583058424201</c:v>
                </c:pt>
                <c:pt idx="69">
                  <c:v>0.17648032219672399</c:v>
                </c:pt>
                <c:pt idx="70">
                  <c:v>0.23316466705265201</c:v>
                </c:pt>
                <c:pt idx="71">
                  <c:v>0.212720315325715</c:v>
                </c:pt>
                <c:pt idx="72">
                  <c:v>0.213893378727668</c:v>
                </c:pt>
                <c:pt idx="73">
                  <c:v>0.16629316223558199</c:v>
                </c:pt>
                <c:pt idx="74">
                  <c:v>0.20359754635251501</c:v>
                </c:pt>
                <c:pt idx="75">
                  <c:v>0.30121322813380302</c:v>
                </c:pt>
                <c:pt idx="76">
                  <c:v>0.41358708323578702</c:v>
                </c:pt>
                <c:pt idx="77">
                  <c:v>0.162332536050485</c:v>
                </c:pt>
                <c:pt idx="78">
                  <c:v>0.19123777602155501</c:v>
                </c:pt>
                <c:pt idx="79">
                  <c:v>0.50115809133073796</c:v>
                </c:pt>
                <c:pt idx="80">
                  <c:v>0.19123777602155501</c:v>
                </c:pt>
                <c:pt idx="81">
                  <c:v>0.50255508582408703</c:v>
                </c:pt>
                <c:pt idx="82">
                  <c:v>0.31621996048023199</c:v>
                </c:pt>
                <c:pt idx="83">
                  <c:v>0.19123777602155501</c:v>
                </c:pt>
                <c:pt idx="84">
                  <c:v>0.37729693056822999</c:v>
                </c:pt>
                <c:pt idx="85">
                  <c:v>0.512932329484171</c:v>
                </c:pt>
                <c:pt idx="86">
                  <c:v>0.40177947193698199</c:v>
                </c:pt>
                <c:pt idx="87">
                  <c:v>0.41866424936372398</c:v>
                </c:pt>
                <c:pt idx="88">
                  <c:v>0.16010604504130199</c:v>
                </c:pt>
                <c:pt idx="89">
                  <c:v>0.19123777602155501</c:v>
                </c:pt>
                <c:pt idx="90">
                  <c:v>0.34686517828449398</c:v>
                </c:pt>
                <c:pt idx="91">
                  <c:v>0.19123777602155501</c:v>
                </c:pt>
                <c:pt idx="92">
                  <c:v>0.33197876062546</c:v>
                </c:pt>
                <c:pt idx="93">
                  <c:v>0.25168465662748402</c:v>
                </c:pt>
                <c:pt idx="94">
                  <c:v>0.203907510208725</c:v>
                </c:pt>
                <c:pt idx="95">
                  <c:v>0.16010604504130199</c:v>
                </c:pt>
                <c:pt idx="96">
                  <c:v>0.16010604504130199</c:v>
                </c:pt>
                <c:pt idx="97">
                  <c:v>0.175671910531428</c:v>
                </c:pt>
                <c:pt idx="98">
                  <c:v>0.20099109315940999</c:v>
                </c:pt>
                <c:pt idx="99">
                  <c:v>0.19123777602155501</c:v>
                </c:pt>
                <c:pt idx="100">
                  <c:v>0.32171277984858798</c:v>
                </c:pt>
                <c:pt idx="101">
                  <c:v>0.16010604504130199</c:v>
                </c:pt>
                <c:pt idx="102">
                  <c:v>0.19123777602155501</c:v>
                </c:pt>
                <c:pt idx="103">
                  <c:v>0.428721087290584</c:v>
                </c:pt>
                <c:pt idx="104">
                  <c:v>0.16010604504130199</c:v>
                </c:pt>
                <c:pt idx="105">
                  <c:v>0.166161154893784</c:v>
                </c:pt>
                <c:pt idx="106">
                  <c:v>0.22048810484411399</c:v>
                </c:pt>
                <c:pt idx="107">
                  <c:v>0.34565792062241102</c:v>
                </c:pt>
                <c:pt idx="108">
                  <c:v>0.50255508582408703</c:v>
                </c:pt>
                <c:pt idx="109">
                  <c:v>0.20122370942194601</c:v>
                </c:pt>
                <c:pt idx="110">
                  <c:v>0.37794626353444999</c:v>
                </c:pt>
                <c:pt idx="111">
                  <c:v>0.35717727382450198</c:v>
                </c:pt>
                <c:pt idx="112">
                  <c:v>0.19321164154080001</c:v>
                </c:pt>
                <c:pt idx="113">
                  <c:v>0.29963089078597899</c:v>
                </c:pt>
                <c:pt idx="114">
                  <c:v>0.19123777602155501</c:v>
                </c:pt>
                <c:pt idx="115">
                  <c:v>0.48597875793512701</c:v>
                </c:pt>
                <c:pt idx="116">
                  <c:v>0.19123777602155501</c:v>
                </c:pt>
                <c:pt idx="117">
                  <c:v>0.30373659784682</c:v>
                </c:pt>
                <c:pt idx="118">
                  <c:v>0.164197792037858</c:v>
                </c:pt>
                <c:pt idx="119">
                  <c:v>0.19123777602155501</c:v>
                </c:pt>
                <c:pt idx="120">
                  <c:v>0.30109041115021201</c:v>
                </c:pt>
                <c:pt idx="121">
                  <c:v>0.24447712920335701</c:v>
                </c:pt>
                <c:pt idx="122">
                  <c:v>0.32913413723836399</c:v>
                </c:pt>
                <c:pt idx="123">
                  <c:v>0.32527275362907498</c:v>
                </c:pt>
                <c:pt idx="124">
                  <c:v>0.16010604504130199</c:v>
                </c:pt>
                <c:pt idx="125">
                  <c:v>0.16010604504130199</c:v>
                </c:pt>
                <c:pt idx="126">
                  <c:v>0.16010604504130199</c:v>
                </c:pt>
                <c:pt idx="127">
                  <c:v>0.168042427046003</c:v>
                </c:pt>
                <c:pt idx="128">
                  <c:v>0.19613640371389501</c:v>
                </c:pt>
                <c:pt idx="129">
                  <c:v>0.16010604504130199</c:v>
                </c:pt>
                <c:pt idx="130">
                  <c:v>0.17048328870138599</c:v>
                </c:pt>
                <c:pt idx="131">
                  <c:v>0.192210795394789</c:v>
                </c:pt>
                <c:pt idx="132">
                  <c:v>0.16010604504130199</c:v>
                </c:pt>
                <c:pt idx="133">
                  <c:v>0.17048328870138599</c:v>
                </c:pt>
                <c:pt idx="134">
                  <c:v>0.22471823846591199</c:v>
                </c:pt>
                <c:pt idx="135">
                  <c:v>0.26926868257408698</c:v>
                </c:pt>
                <c:pt idx="136">
                  <c:v>0.16010604504130199</c:v>
                </c:pt>
                <c:pt idx="137">
                  <c:v>0.19263938242540199</c:v>
                </c:pt>
                <c:pt idx="138">
                  <c:v>0.35283810330939602</c:v>
                </c:pt>
                <c:pt idx="139">
                  <c:v>0.16010604504130199</c:v>
                </c:pt>
                <c:pt idx="140">
                  <c:v>0.16010604504130199</c:v>
                </c:pt>
                <c:pt idx="141">
                  <c:v>0.175671910531428</c:v>
                </c:pt>
                <c:pt idx="142">
                  <c:v>0.23666023713187001</c:v>
                </c:pt>
                <c:pt idx="143">
                  <c:v>0.338365248682438</c:v>
                </c:pt>
                <c:pt idx="144">
                  <c:v>0.16010604504130199</c:v>
                </c:pt>
                <c:pt idx="145">
                  <c:v>0.16010604504130199</c:v>
                </c:pt>
                <c:pt idx="146">
                  <c:v>0.16010604504130199</c:v>
                </c:pt>
                <c:pt idx="147">
                  <c:v>0.16010604504130199</c:v>
                </c:pt>
                <c:pt idx="148">
                  <c:v>0.17021001702378699</c:v>
                </c:pt>
                <c:pt idx="149">
                  <c:v>0.20815534645219999</c:v>
                </c:pt>
                <c:pt idx="150">
                  <c:v>0.18086053236147001</c:v>
                </c:pt>
                <c:pt idx="151">
                  <c:v>0.26050842523707401</c:v>
                </c:pt>
                <c:pt idx="152">
                  <c:v>0.20047166753298401</c:v>
                </c:pt>
                <c:pt idx="153">
                  <c:v>0.24892504891912601</c:v>
                </c:pt>
                <c:pt idx="154">
                  <c:v>0.22889991000076901</c:v>
                </c:pt>
                <c:pt idx="155">
                  <c:v>0.33983044524589201</c:v>
                </c:pt>
                <c:pt idx="156">
                  <c:v>0.18813206485180101</c:v>
                </c:pt>
                <c:pt idx="157">
                  <c:v>0.340044115670672</c:v>
                </c:pt>
                <c:pt idx="158">
                  <c:v>0.35087944840878099</c:v>
                </c:pt>
                <c:pt idx="159">
                  <c:v>0.16010604504130199</c:v>
                </c:pt>
                <c:pt idx="160">
                  <c:v>0.18086053236147001</c:v>
                </c:pt>
                <c:pt idx="161">
                  <c:v>0.24948513480465301</c:v>
                </c:pt>
                <c:pt idx="162">
                  <c:v>0.16010604504130199</c:v>
                </c:pt>
                <c:pt idx="163">
                  <c:v>0.19123777602155501</c:v>
                </c:pt>
                <c:pt idx="164">
                  <c:v>0.32676650527161</c:v>
                </c:pt>
                <c:pt idx="165">
                  <c:v>0.18881849266876299</c:v>
                </c:pt>
                <c:pt idx="166">
                  <c:v>0.267941688905802</c:v>
                </c:pt>
                <c:pt idx="167">
                  <c:v>0.16010604504130199</c:v>
                </c:pt>
                <c:pt idx="168">
                  <c:v>0.16010604504130199</c:v>
                </c:pt>
                <c:pt idx="169">
                  <c:v>0.175671910531428</c:v>
                </c:pt>
                <c:pt idx="170">
                  <c:v>0.220730174265621</c:v>
                </c:pt>
                <c:pt idx="171">
                  <c:v>0.16010604504130199</c:v>
                </c:pt>
                <c:pt idx="172">
                  <c:v>0.16010604504130199</c:v>
                </c:pt>
                <c:pt idx="173">
                  <c:v>0.19123777602155501</c:v>
                </c:pt>
                <c:pt idx="174">
                  <c:v>0.44591142508081599</c:v>
                </c:pt>
                <c:pt idx="175">
                  <c:v>0.27369074030752899</c:v>
                </c:pt>
                <c:pt idx="176">
                  <c:v>0.31545512054145503</c:v>
                </c:pt>
                <c:pt idx="177">
                  <c:v>0.31352672113837898</c:v>
                </c:pt>
                <c:pt idx="178">
                  <c:v>0.34385753343695602</c:v>
                </c:pt>
                <c:pt idx="179">
                  <c:v>0.38548725806857398</c:v>
                </c:pt>
                <c:pt idx="180">
                  <c:v>0.53062068736975798</c:v>
                </c:pt>
                <c:pt idx="181">
                  <c:v>0.48170987892842498</c:v>
                </c:pt>
                <c:pt idx="182">
                  <c:v>0.24212046175701499</c:v>
                </c:pt>
                <c:pt idx="183">
                  <c:v>0.25212796017512101</c:v>
                </c:pt>
                <c:pt idx="184">
                  <c:v>0.170720819173828</c:v>
                </c:pt>
                <c:pt idx="185">
                  <c:v>0.19277797407439201</c:v>
                </c:pt>
                <c:pt idx="186">
                  <c:v>0.50253779966599299</c:v>
                </c:pt>
                <c:pt idx="187">
                  <c:v>0.19123777602155501</c:v>
                </c:pt>
                <c:pt idx="188">
                  <c:v>0.39866399169015698</c:v>
                </c:pt>
                <c:pt idx="189">
                  <c:v>0.23689365649986199</c:v>
                </c:pt>
                <c:pt idx="190">
                  <c:v>0.16010604504130199</c:v>
                </c:pt>
                <c:pt idx="191">
                  <c:v>0.16010604504130199</c:v>
                </c:pt>
                <c:pt idx="192">
                  <c:v>0.18275238673427599</c:v>
                </c:pt>
                <c:pt idx="193">
                  <c:v>0.25044640637807197</c:v>
                </c:pt>
                <c:pt idx="194">
                  <c:v>0.22424047158357099</c:v>
                </c:pt>
                <c:pt idx="195">
                  <c:v>0.30423954549808901</c:v>
                </c:pt>
                <c:pt idx="196">
                  <c:v>0.19123777602155501</c:v>
                </c:pt>
                <c:pt idx="197">
                  <c:v>0.37461258031137201</c:v>
                </c:pt>
                <c:pt idx="198">
                  <c:v>0.34929111962500198</c:v>
                </c:pt>
                <c:pt idx="199">
                  <c:v>0.16447876404584499</c:v>
                </c:pt>
                <c:pt idx="200">
                  <c:v>0.18332946762069699</c:v>
                </c:pt>
                <c:pt idx="201">
                  <c:v>0.28671821515914703</c:v>
                </c:pt>
                <c:pt idx="202">
                  <c:v>0.175671910531428</c:v>
                </c:pt>
                <c:pt idx="203">
                  <c:v>0.277063761272065</c:v>
                </c:pt>
                <c:pt idx="204">
                  <c:v>0.53368681680434005</c:v>
                </c:pt>
                <c:pt idx="205">
                  <c:v>0.50255508582408703</c:v>
                </c:pt>
                <c:pt idx="206">
                  <c:v>0.18086053236147001</c:v>
                </c:pt>
                <c:pt idx="207">
                  <c:v>0.247412699015995</c:v>
                </c:pt>
                <c:pt idx="208">
                  <c:v>0.19123777602155501</c:v>
                </c:pt>
                <c:pt idx="209">
                  <c:v>0.48254011712422201</c:v>
                </c:pt>
                <c:pt idx="210">
                  <c:v>0.235878483122754</c:v>
                </c:pt>
                <c:pt idx="211">
                  <c:v>0.180650735694764</c:v>
                </c:pt>
                <c:pt idx="212">
                  <c:v>0.231316948198802</c:v>
                </c:pt>
                <c:pt idx="213">
                  <c:v>0.16010604504130199</c:v>
                </c:pt>
                <c:pt idx="214">
                  <c:v>0.19123777602155501</c:v>
                </c:pt>
                <c:pt idx="215">
                  <c:v>0.33429290069359202</c:v>
                </c:pt>
                <c:pt idx="216">
                  <c:v>0.228148386373244</c:v>
                </c:pt>
                <c:pt idx="217">
                  <c:v>0.16010604504130199</c:v>
                </c:pt>
                <c:pt idx="218">
                  <c:v>0.19021103158423799</c:v>
                </c:pt>
                <c:pt idx="219">
                  <c:v>0.300479669149189</c:v>
                </c:pt>
                <c:pt idx="220">
                  <c:v>0.20120941006114501</c:v>
                </c:pt>
                <c:pt idx="221">
                  <c:v>0.19123777602155501</c:v>
                </c:pt>
                <c:pt idx="222">
                  <c:v>0.37659184830343601</c:v>
                </c:pt>
                <c:pt idx="223">
                  <c:v>0.242343902328017</c:v>
                </c:pt>
                <c:pt idx="224">
                  <c:v>0.30265491843349601</c:v>
                </c:pt>
                <c:pt idx="225">
                  <c:v>0.19831152906730401</c:v>
                </c:pt>
                <c:pt idx="226">
                  <c:v>0.499703159842736</c:v>
                </c:pt>
                <c:pt idx="227">
                  <c:v>0.195354884473148</c:v>
                </c:pt>
                <c:pt idx="228">
                  <c:v>0.32763310841937099</c:v>
                </c:pt>
                <c:pt idx="229">
                  <c:v>0.33913333601905898</c:v>
                </c:pt>
                <c:pt idx="230">
                  <c:v>0.378461583401552</c:v>
                </c:pt>
                <c:pt idx="231">
                  <c:v>0.24935242810992</c:v>
                </c:pt>
                <c:pt idx="232">
                  <c:v>0.53368681680434005</c:v>
                </c:pt>
                <c:pt idx="233">
                  <c:v>0.50138172550576099</c:v>
                </c:pt>
                <c:pt idx="234">
                  <c:v>0.216218912447558</c:v>
                </c:pt>
                <c:pt idx="235">
                  <c:v>0.44960373968723899</c:v>
                </c:pt>
                <c:pt idx="236">
                  <c:v>0.16010604504130199</c:v>
                </c:pt>
                <c:pt idx="237">
                  <c:v>0.19123777602155501</c:v>
                </c:pt>
                <c:pt idx="238">
                  <c:v>0.33279779863459202</c:v>
                </c:pt>
                <c:pt idx="239">
                  <c:v>0.177479530979159</c:v>
                </c:pt>
                <c:pt idx="240">
                  <c:v>0.20201860954787601</c:v>
                </c:pt>
                <c:pt idx="241">
                  <c:v>0.42508605707678299</c:v>
                </c:pt>
                <c:pt idx="242">
                  <c:v>0.35417809186064703</c:v>
                </c:pt>
                <c:pt idx="243">
                  <c:v>0.27592508547615102</c:v>
                </c:pt>
                <c:pt idx="244">
                  <c:v>0.16010604504130199</c:v>
                </c:pt>
                <c:pt idx="245">
                  <c:v>0.16665884777942799</c:v>
                </c:pt>
                <c:pt idx="246">
                  <c:v>0.22269455052210099</c:v>
                </c:pt>
                <c:pt idx="247">
                  <c:v>0.25370538623880901</c:v>
                </c:pt>
                <c:pt idx="248">
                  <c:v>0.32678133400771397</c:v>
                </c:pt>
                <c:pt idx="249">
                  <c:v>0.29969415282521</c:v>
                </c:pt>
                <c:pt idx="250">
                  <c:v>0.50255508582408703</c:v>
                </c:pt>
                <c:pt idx="251">
                  <c:v>0.20878089062691399</c:v>
                </c:pt>
                <c:pt idx="252">
                  <c:v>0.53207597319137201</c:v>
                </c:pt>
                <c:pt idx="253">
                  <c:v>0.53368681680434005</c:v>
                </c:pt>
                <c:pt idx="254">
                  <c:v>0.501547499542216</c:v>
                </c:pt>
                <c:pt idx="255">
                  <c:v>0.17029266321488301</c:v>
                </c:pt>
                <c:pt idx="256">
                  <c:v>0.19123777602155501</c:v>
                </c:pt>
                <c:pt idx="257">
                  <c:v>0.32646778786299102</c:v>
                </c:pt>
                <c:pt idx="258">
                  <c:v>0.19453652699937099</c:v>
                </c:pt>
                <c:pt idx="259">
                  <c:v>0.492525716414832</c:v>
                </c:pt>
                <c:pt idx="260">
                  <c:v>0.19123777602155501</c:v>
                </c:pt>
                <c:pt idx="261">
                  <c:v>0.41104095293767401</c:v>
                </c:pt>
                <c:pt idx="262">
                  <c:v>0.16010604504130199</c:v>
                </c:pt>
                <c:pt idx="263">
                  <c:v>0.19123777602155501</c:v>
                </c:pt>
                <c:pt idx="264">
                  <c:v>0.49033941968635297</c:v>
                </c:pt>
                <c:pt idx="265">
                  <c:v>0.44052412144740999</c:v>
                </c:pt>
                <c:pt idx="266">
                  <c:v>0.34208757483514601</c:v>
                </c:pt>
                <c:pt idx="267">
                  <c:v>0.25670349081188598</c:v>
                </c:pt>
                <c:pt idx="268">
                  <c:v>0.35350286340644999</c:v>
                </c:pt>
                <c:pt idx="269">
                  <c:v>0.164121741709786</c:v>
                </c:pt>
                <c:pt idx="270">
                  <c:v>0.228478653511096</c:v>
                </c:pt>
                <c:pt idx="271">
                  <c:v>0.288844724659438</c:v>
                </c:pt>
                <c:pt idx="272">
                  <c:v>0.50255508582408703</c:v>
                </c:pt>
                <c:pt idx="273">
                  <c:v>0.26057835491429299</c:v>
                </c:pt>
                <c:pt idx="274">
                  <c:v>0.257687281668316</c:v>
                </c:pt>
                <c:pt idx="275">
                  <c:v>0.23880548032013901</c:v>
                </c:pt>
                <c:pt idx="276">
                  <c:v>0.33119128562598799</c:v>
                </c:pt>
                <c:pt idx="277">
                  <c:v>0.50255508582408703</c:v>
                </c:pt>
                <c:pt idx="278">
                  <c:v>0.222734479167287</c:v>
                </c:pt>
                <c:pt idx="279">
                  <c:v>0.52573280049400894</c:v>
                </c:pt>
                <c:pt idx="280">
                  <c:v>0.41797324675075698</c:v>
                </c:pt>
                <c:pt idx="281">
                  <c:v>0.28989183588102502</c:v>
                </c:pt>
                <c:pt idx="282">
                  <c:v>0.33975016334513097</c:v>
                </c:pt>
                <c:pt idx="283">
                  <c:v>0.30971778407225897</c:v>
                </c:pt>
                <c:pt idx="284">
                  <c:v>0.25609116282859001</c:v>
                </c:pt>
                <c:pt idx="285">
                  <c:v>0.27207345062917299</c:v>
                </c:pt>
                <c:pt idx="286">
                  <c:v>0.17048328870138599</c:v>
                </c:pt>
                <c:pt idx="287">
                  <c:v>0.21812867259579299</c:v>
                </c:pt>
                <c:pt idx="288">
                  <c:v>0.23373117909441299</c:v>
                </c:pt>
                <c:pt idx="289">
                  <c:v>0.189968471289194</c:v>
                </c:pt>
                <c:pt idx="290">
                  <c:v>0.18767300812926399</c:v>
                </c:pt>
                <c:pt idx="291">
                  <c:v>0.30521586989037103</c:v>
                </c:pt>
                <c:pt idx="292">
                  <c:v>0.337777474814069</c:v>
                </c:pt>
                <c:pt idx="293">
                  <c:v>0.33828174574389003</c:v>
                </c:pt>
                <c:pt idx="294">
                  <c:v>0.33399722125771802</c:v>
                </c:pt>
                <c:pt idx="295">
                  <c:v>0.18970515710333</c:v>
                </c:pt>
                <c:pt idx="296">
                  <c:v>0.28536921113184899</c:v>
                </c:pt>
                <c:pt idx="297">
                  <c:v>0.222087671180905</c:v>
                </c:pt>
                <c:pt idx="298">
                  <c:v>0.16010604504130199</c:v>
                </c:pt>
                <c:pt idx="299">
                  <c:v>0.19123777602155501</c:v>
                </c:pt>
                <c:pt idx="300">
                  <c:v>0.49689425066533</c:v>
                </c:pt>
                <c:pt idx="301">
                  <c:v>0.37303109356060699</c:v>
                </c:pt>
                <c:pt idx="302">
                  <c:v>0.19123777602155501</c:v>
                </c:pt>
                <c:pt idx="303">
                  <c:v>0.39106720792407601</c:v>
                </c:pt>
                <c:pt idx="304">
                  <c:v>0.16010604504130199</c:v>
                </c:pt>
                <c:pt idx="305">
                  <c:v>0.16010604504130199</c:v>
                </c:pt>
                <c:pt idx="306">
                  <c:v>0.18086053236147001</c:v>
                </c:pt>
                <c:pt idx="307">
                  <c:v>0.26499864080628899</c:v>
                </c:pt>
                <c:pt idx="308">
                  <c:v>0.28046475280893202</c:v>
                </c:pt>
                <c:pt idx="309">
                  <c:v>0.36230851684753401</c:v>
                </c:pt>
                <c:pt idx="310">
                  <c:v>0.17481409528536901</c:v>
                </c:pt>
                <c:pt idx="311">
                  <c:v>0.26217818585049302</c:v>
                </c:pt>
                <c:pt idx="312">
                  <c:v>0.357034441739426</c:v>
                </c:pt>
                <c:pt idx="313">
                  <c:v>0.16010604504130199</c:v>
                </c:pt>
                <c:pt idx="314">
                  <c:v>0.16010604504130199</c:v>
                </c:pt>
                <c:pt idx="315">
                  <c:v>0.16010604504130199</c:v>
                </c:pt>
                <c:pt idx="316">
                  <c:v>0.16010604504130199</c:v>
                </c:pt>
                <c:pt idx="317">
                  <c:v>0.171443378412966</c:v>
                </c:pt>
                <c:pt idx="318">
                  <c:v>0.20361469759661999</c:v>
                </c:pt>
                <c:pt idx="319">
                  <c:v>0.19123777602155501</c:v>
                </c:pt>
                <c:pt idx="320">
                  <c:v>0.37156016298483102</c:v>
                </c:pt>
                <c:pt idx="321">
                  <c:v>0.18117956783363201</c:v>
                </c:pt>
                <c:pt idx="322">
                  <c:v>0.212126401653493</c:v>
                </c:pt>
                <c:pt idx="323">
                  <c:v>0.16010604504130199</c:v>
                </c:pt>
                <c:pt idx="324">
                  <c:v>0.18005920847422299</c:v>
                </c:pt>
                <c:pt idx="325">
                  <c:v>0.28804650381198899</c:v>
                </c:pt>
                <c:pt idx="326">
                  <c:v>0.52054499151018996</c:v>
                </c:pt>
                <c:pt idx="327">
                  <c:v>0.45488764211302102</c:v>
                </c:pt>
                <c:pt idx="328">
                  <c:v>0.43278832870267703</c:v>
                </c:pt>
                <c:pt idx="329">
                  <c:v>0.45113644358456301</c:v>
                </c:pt>
                <c:pt idx="330">
                  <c:v>0.16010604504130199</c:v>
                </c:pt>
                <c:pt idx="331">
                  <c:v>0.19123777602155501</c:v>
                </c:pt>
                <c:pt idx="332">
                  <c:v>0.45255356298292698</c:v>
                </c:pt>
                <c:pt idx="333">
                  <c:v>0.322732010997833</c:v>
                </c:pt>
                <c:pt idx="334">
                  <c:v>0.18042944924243301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88-0C47-ABE4-E69AB2C0D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337599"/>
        <c:axId val="2122339247"/>
      </c:lineChart>
      <c:catAx>
        <c:axId val="212233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39247"/>
        <c:crosses val="autoZero"/>
        <c:auto val="1"/>
        <c:lblAlgn val="ctr"/>
        <c:lblOffset val="100"/>
        <c:noMultiLvlLbl val="0"/>
      </c:catAx>
      <c:valAx>
        <c:axId val="212233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3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RESTROOM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'VAV-RESTROOM_comparison'!$B$1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'VAV-RESTROOM_comparison'!$B$2:$B$336</c:f>
              <c:numCache>
                <c:formatCode>General</c:formatCode>
                <c:ptCount val="335"/>
                <c:pt idx="0">
                  <c:v>3.6770831920390899E-2</c:v>
                </c:pt>
                <c:pt idx="1">
                  <c:v>3.6770831920390899E-2</c:v>
                </c:pt>
                <c:pt idx="2">
                  <c:v>3.6770831920390899E-2</c:v>
                </c:pt>
                <c:pt idx="3">
                  <c:v>3.6770831920390899E-2</c:v>
                </c:pt>
                <c:pt idx="4">
                  <c:v>3.6770831920390899E-2</c:v>
                </c:pt>
                <c:pt idx="5">
                  <c:v>3.6770831920390899E-2</c:v>
                </c:pt>
                <c:pt idx="6">
                  <c:v>3.6770831920390899E-2</c:v>
                </c:pt>
                <c:pt idx="7">
                  <c:v>3.6770831920390899E-2</c:v>
                </c:pt>
                <c:pt idx="8">
                  <c:v>3.6770831920390899E-2</c:v>
                </c:pt>
                <c:pt idx="9">
                  <c:v>3.6770831920390899E-2</c:v>
                </c:pt>
                <c:pt idx="10">
                  <c:v>3.6770831920390899E-2</c:v>
                </c:pt>
                <c:pt idx="11">
                  <c:v>3.6770831920390899E-2</c:v>
                </c:pt>
                <c:pt idx="12">
                  <c:v>3.6770831920390899E-2</c:v>
                </c:pt>
                <c:pt idx="13">
                  <c:v>3.6770831920390899E-2</c:v>
                </c:pt>
                <c:pt idx="14">
                  <c:v>3.6770831920390899E-2</c:v>
                </c:pt>
                <c:pt idx="15">
                  <c:v>3.6770831920390899E-2</c:v>
                </c:pt>
                <c:pt idx="16">
                  <c:v>3.6770831920390899E-2</c:v>
                </c:pt>
                <c:pt idx="17">
                  <c:v>3.6770831920390899E-2</c:v>
                </c:pt>
                <c:pt idx="18">
                  <c:v>3.6770831920390899E-2</c:v>
                </c:pt>
                <c:pt idx="19">
                  <c:v>3.6770831920390899E-2</c:v>
                </c:pt>
                <c:pt idx="20">
                  <c:v>3.6770831920390899E-2</c:v>
                </c:pt>
                <c:pt idx="21">
                  <c:v>3.6770831920390899E-2</c:v>
                </c:pt>
                <c:pt idx="22">
                  <c:v>3.6770831920390899E-2</c:v>
                </c:pt>
                <c:pt idx="23">
                  <c:v>3.6770831920390899E-2</c:v>
                </c:pt>
                <c:pt idx="24">
                  <c:v>3.6770831920390899E-2</c:v>
                </c:pt>
                <c:pt idx="25">
                  <c:v>3.6770831920390899E-2</c:v>
                </c:pt>
                <c:pt idx="26">
                  <c:v>3.6770831920390899E-2</c:v>
                </c:pt>
                <c:pt idx="27">
                  <c:v>3.6770831920390899E-2</c:v>
                </c:pt>
                <c:pt idx="28">
                  <c:v>3.6770831920390899E-2</c:v>
                </c:pt>
                <c:pt idx="29">
                  <c:v>3.6770831920390899E-2</c:v>
                </c:pt>
                <c:pt idx="30">
                  <c:v>3.6770831920390899E-2</c:v>
                </c:pt>
                <c:pt idx="31">
                  <c:v>3.6770831920390899E-2</c:v>
                </c:pt>
                <c:pt idx="32">
                  <c:v>3.6770831920390899E-2</c:v>
                </c:pt>
                <c:pt idx="33">
                  <c:v>3.6770831920390899E-2</c:v>
                </c:pt>
                <c:pt idx="34">
                  <c:v>3.6770831920390899E-2</c:v>
                </c:pt>
                <c:pt idx="35">
                  <c:v>3.6770831920390899E-2</c:v>
                </c:pt>
                <c:pt idx="36">
                  <c:v>3.6770831920390899E-2</c:v>
                </c:pt>
                <c:pt idx="37">
                  <c:v>3.6770831920390899E-2</c:v>
                </c:pt>
                <c:pt idx="38">
                  <c:v>3.6770831920390899E-2</c:v>
                </c:pt>
                <c:pt idx="39">
                  <c:v>3.6770831920390899E-2</c:v>
                </c:pt>
                <c:pt idx="40">
                  <c:v>3.6770831920390899E-2</c:v>
                </c:pt>
                <c:pt idx="41">
                  <c:v>3.6770831920390899E-2</c:v>
                </c:pt>
                <c:pt idx="42">
                  <c:v>3.6770831920390899E-2</c:v>
                </c:pt>
                <c:pt idx="43">
                  <c:v>3.6770831920390899E-2</c:v>
                </c:pt>
                <c:pt idx="44">
                  <c:v>3.6770831920390899E-2</c:v>
                </c:pt>
                <c:pt idx="45">
                  <c:v>3.6770831920390899E-2</c:v>
                </c:pt>
                <c:pt idx="46">
                  <c:v>3.6770831920390899E-2</c:v>
                </c:pt>
                <c:pt idx="47">
                  <c:v>3.6770831920390899E-2</c:v>
                </c:pt>
                <c:pt idx="48">
                  <c:v>3.6770831920390899E-2</c:v>
                </c:pt>
                <c:pt idx="49">
                  <c:v>3.6770831920390899E-2</c:v>
                </c:pt>
                <c:pt idx="50">
                  <c:v>3.6770831920390899E-2</c:v>
                </c:pt>
                <c:pt idx="51">
                  <c:v>3.6770831920390899E-2</c:v>
                </c:pt>
                <c:pt idx="52">
                  <c:v>3.6770831920390899E-2</c:v>
                </c:pt>
                <c:pt idx="53">
                  <c:v>3.6770831920390899E-2</c:v>
                </c:pt>
                <c:pt idx="54">
                  <c:v>3.6770831920390899E-2</c:v>
                </c:pt>
                <c:pt idx="55">
                  <c:v>3.6770831920390899E-2</c:v>
                </c:pt>
                <c:pt idx="56">
                  <c:v>3.6770831920390899E-2</c:v>
                </c:pt>
                <c:pt idx="57">
                  <c:v>3.6770831920390899E-2</c:v>
                </c:pt>
                <c:pt idx="58">
                  <c:v>3.6770831920390899E-2</c:v>
                </c:pt>
                <c:pt idx="59">
                  <c:v>3.6770831920390899E-2</c:v>
                </c:pt>
                <c:pt idx="60">
                  <c:v>3.6770831920390899E-2</c:v>
                </c:pt>
                <c:pt idx="61">
                  <c:v>3.6770831920390899E-2</c:v>
                </c:pt>
                <c:pt idx="62">
                  <c:v>3.6770831920390899E-2</c:v>
                </c:pt>
                <c:pt idx="63">
                  <c:v>3.6770831920390899E-2</c:v>
                </c:pt>
                <c:pt idx="64">
                  <c:v>3.6770831920390899E-2</c:v>
                </c:pt>
                <c:pt idx="65">
                  <c:v>3.6770831920390899E-2</c:v>
                </c:pt>
                <c:pt idx="66">
                  <c:v>3.6770831920390899E-2</c:v>
                </c:pt>
                <c:pt idx="67">
                  <c:v>3.6770831920390899E-2</c:v>
                </c:pt>
                <c:pt idx="68">
                  <c:v>3.6770831920390899E-2</c:v>
                </c:pt>
                <c:pt idx="69">
                  <c:v>3.6770831920390899E-2</c:v>
                </c:pt>
                <c:pt idx="70">
                  <c:v>3.6770831920390899E-2</c:v>
                </c:pt>
                <c:pt idx="71">
                  <c:v>3.6770831920390899E-2</c:v>
                </c:pt>
                <c:pt idx="72">
                  <c:v>3.6770831920390899E-2</c:v>
                </c:pt>
                <c:pt idx="73">
                  <c:v>3.6770831920390899E-2</c:v>
                </c:pt>
                <c:pt idx="74">
                  <c:v>3.6770831920390899E-2</c:v>
                </c:pt>
                <c:pt idx="75">
                  <c:v>3.6770831920390899E-2</c:v>
                </c:pt>
                <c:pt idx="76">
                  <c:v>3.6770831920390899E-2</c:v>
                </c:pt>
                <c:pt idx="77">
                  <c:v>3.6770831920390899E-2</c:v>
                </c:pt>
                <c:pt idx="78">
                  <c:v>3.6770831920390899E-2</c:v>
                </c:pt>
                <c:pt idx="79">
                  <c:v>3.6770831920390899E-2</c:v>
                </c:pt>
                <c:pt idx="80">
                  <c:v>3.6770831920390899E-2</c:v>
                </c:pt>
                <c:pt idx="81">
                  <c:v>3.6770831920390899E-2</c:v>
                </c:pt>
                <c:pt idx="82">
                  <c:v>3.6770831920390899E-2</c:v>
                </c:pt>
                <c:pt idx="83">
                  <c:v>3.6770831920390899E-2</c:v>
                </c:pt>
                <c:pt idx="84">
                  <c:v>3.6770831920390899E-2</c:v>
                </c:pt>
                <c:pt idx="85">
                  <c:v>3.6770831920390899E-2</c:v>
                </c:pt>
                <c:pt idx="86">
                  <c:v>3.6770831920390899E-2</c:v>
                </c:pt>
                <c:pt idx="87">
                  <c:v>3.6770831920390899E-2</c:v>
                </c:pt>
                <c:pt idx="88">
                  <c:v>3.6770831920390899E-2</c:v>
                </c:pt>
                <c:pt idx="89">
                  <c:v>3.6770831920390899E-2</c:v>
                </c:pt>
                <c:pt idx="90">
                  <c:v>3.6770831920390899E-2</c:v>
                </c:pt>
                <c:pt idx="91">
                  <c:v>3.6770831920390899E-2</c:v>
                </c:pt>
                <c:pt idx="92">
                  <c:v>3.6770831920390899E-2</c:v>
                </c:pt>
                <c:pt idx="93">
                  <c:v>3.6770831920390899E-2</c:v>
                </c:pt>
                <c:pt idx="94">
                  <c:v>3.6770831920390899E-2</c:v>
                </c:pt>
                <c:pt idx="95">
                  <c:v>3.6770831920390899E-2</c:v>
                </c:pt>
                <c:pt idx="96">
                  <c:v>3.6770831920390899E-2</c:v>
                </c:pt>
                <c:pt idx="97">
                  <c:v>3.6770831920390899E-2</c:v>
                </c:pt>
                <c:pt idx="98">
                  <c:v>3.6770831920390899E-2</c:v>
                </c:pt>
                <c:pt idx="99">
                  <c:v>3.6770831920390899E-2</c:v>
                </c:pt>
                <c:pt idx="100">
                  <c:v>3.6770831920390899E-2</c:v>
                </c:pt>
                <c:pt idx="101">
                  <c:v>3.6770831920390899E-2</c:v>
                </c:pt>
                <c:pt idx="102">
                  <c:v>3.6770831920390899E-2</c:v>
                </c:pt>
                <c:pt idx="103">
                  <c:v>3.6770831920390899E-2</c:v>
                </c:pt>
                <c:pt idx="104">
                  <c:v>3.6770831920390899E-2</c:v>
                </c:pt>
                <c:pt idx="105">
                  <c:v>3.6770831920390899E-2</c:v>
                </c:pt>
                <c:pt idx="106">
                  <c:v>3.6770831920390899E-2</c:v>
                </c:pt>
                <c:pt idx="107">
                  <c:v>3.6770831920390899E-2</c:v>
                </c:pt>
                <c:pt idx="108">
                  <c:v>3.6770831920390899E-2</c:v>
                </c:pt>
                <c:pt idx="109">
                  <c:v>3.6770831920390899E-2</c:v>
                </c:pt>
                <c:pt idx="110">
                  <c:v>3.6770831920390899E-2</c:v>
                </c:pt>
                <c:pt idx="111">
                  <c:v>3.6770831920390899E-2</c:v>
                </c:pt>
                <c:pt idx="112">
                  <c:v>3.6770831920390899E-2</c:v>
                </c:pt>
                <c:pt idx="113">
                  <c:v>3.6770831920390899E-2</c:v>
                </c:pt>
                <c:pt idx="114">
                  <c:v>3.6770831920390899E-2</c:v>
                </c:pt>
                <c:pt idx="115">
                  <c:v>3.6770831920390899E-2</c:v>
                </c:pt>
                <c:pt idx="116">
                  <c:v>3.6770831920390899E-2</c:v>
                </c:pt>
                <c:pt idx="117">
                  <c:v>3.6770831920390899E-2</c:v>
                </c:pt>
                <c:pt idx="118">
                  <c:v>3.6770831920390899E-2</c:v>
                </c:pt>
                <c:pt idx="119">
                  <c:v>3.6770831920390899E-2</c:v>
                </c:pt>
                <c:pt idx="120">
                  <c:v>3.6770831920390899E-2</c:v>
                </c:pt>
                <c:pt idx="121">
                  <c:v>3.6770831920390899E-2</c:v>
                </c:pt>
                <c:pt idx="122">
                  <c:v>3.6770831920390899E-2</c:v>
                </c:pt>
                <c:pt idx="123">
                  <c:v>3.6770831920390899E-2</c:v>
                </c:pt>
                <c:pt idx="124">
                  <c:v>3.6770831920390899E-2</c:v>
                </c:pt>
                <c:pt idx="125">
                  <c:v>3.6770831920390899E-2</c:v>
                </c:pt>
                <c:pt idx="126">
                  <c:v>3.6770831920390899E-2</c:v>
                </c:pt>
                <c:pt idx="127">
                  <c:v>3.6770831920390899E-2</c:v>
                </c:pt>
                <c:pt idx="128">
                  <c:v>3.6770831920390899E-2</c:v>
                </c:pt>
                <c:pt idx="129">
                  <c:v>3.6770831920390899E-2</c:v>
                </c:pt>
                <c:pt idx="130">
                  <c:v>3.6770831920390899E-2</c:v>
                </c:pt>
                <c:pt idx="131">
                  <c:v>3.6770831920390899E-2</c:v>
                </c:pt>
                <c:pt idx="132">
                  <c:v>3.6770831920390899E-2</c:v>
                </c:pt>
                <c:pt idx="133">
                  <c:v>3.6770831920390899E-2</c:v>
                </c:pt>
                <c:pt idx="134">
                  <c:v>3.6770831920390899E-2</c:v>
                </c:pt>
                <c:pt idx="135">
                  <c:v>3.6770831920390899E-2</c:v>
                </c:pt>
                <c:pt idx="136">
                  <c:v>3.6770831920390899E-2</c:v>
                </c:pt>
                <c:pt idx="137">
                  <c:v>3.6770831920390899E-2</c:v>
                </c:pt>
                <c:pt idx="138">
                  <c:v>3.6770831920390899E-2</c:v>
                </c:pt>
                <c:pt idx="139">
                  <c:v>3.6770831920390899E-2</c:v>
                </c:pt>
                <c:pt idx="140">
                  <c:v>3.6770831920390899E-2</c:v>
                </c:pt>
                <c:pt idx="141">
                  <c:v>3.6770831920390899E-2</c:v>
                </c:pt>
                <c:pt idx="142">
                  <c:v>3.6770831920390899E-2</c:v>
                </c:pt>
                <c:pt idx="143">
                  <c:v>3.6770831920390899E-2</c:v>
                </c:pt>
                <c:pt idx="144">
                  <c:v>3.6770831920390899E-2</c:v>
                </c:pt>
                <c:pt idx="145">
                  <c:v>3.6770831920390899E-2</c:v>
                </c:pt>
                <c:pt idx="146">
                  <c:v>3.6770831920390899E-2</c:v>
                </c:pt>
                <c:pt idx="147">
                  <c:v>3.6770831920390899E-2</c:v>
                </c:pt>
                <c:pt idx="148">
                  <c:v>3.6770831920390899E-2</c:v>
                </c:pt>
                <c:pt idx="149">
                  <c:v>3.6770831920390899E-2</c:v>
                </c:pt>
                <c:pt idx="150">
                  <c:v>3.6770831920390899E-2</c:v>
                </c:pt>
                <c:pt idx="151">
                  <c:v>3.6770831920390899E-2</c:v>
                </c:pt>
                <c:pt idx="152">
                  <c:v>3.6770831920390899E-2</c:v>
                </c:pt>
                <c:pt idx="153">
                  <c:v>3.6770831920390899E-2</c:v>
                </c:pt>
                <c:pt idx="154">
                  <c:v>3.6770831920390899E-2</c:v>
                </c:pt>
                <c:pt idx="155">
                  <c:v>3.6770831920390899E-2</c:v>
                </c:pt>
                <c:pt idx="156">
                  <c:v>3.6770831920390899E-2</c:v>
                </c:pt>
                <c:pt idx="157">
                  <c:v>3.6770831920390899E-2</c:v>
                </c:pt>
                <c:pt idx="158">
                  <c:v>3.6770831920390899E-2</c:v>
                </c:pt>
                <c:pt idx="159">
                  <c:v>3.6770831920390899E-2</c:v>
                </c:pt>
                <c:pt idx="160">
                  <c:v>3.6770831920390899E-2</c:v>
                </c:pt>
                <c:pt idx="161">
                  <c:v>3.6770831920390899E-2</c:v>
                </c:pt>
                <c:pt idx="162">
                  <c:v>3.6770831920390899E-2</c:v>
                </c:pt>
                <c:pt idx="163">
                  <c:v>3.6770831920390899E-2</c:v>
                </c:pt>
                <c:pt idx="164">
                  <c:v>3.6770831920390899E-2</c:v>
                </c:pt>
                <c:pt idx="165">
                  <c:v>3.6770831920390899E-2</c:v>
                </c:pt>
                <c:pt idx="166">
                  <c:v>3.6770831920390899E-2</c:v>
                </c:pt>
                <c:pt idx="167">
                  <c:v>3.6770831920390899E-2</c:v>
                </c:pt>
                <c:pt idx="168">
                  <c:v>3.6770831920390899E-2</c:v>
                </c:pt>
                <c:pt idx="169">
                  <c:v>3.6770831920390899E-2</c:v>
                </c:pt>
                <c:pt idx="170">
                  <c:v>3.6770831920390899E-2</c:v>
                </c:pt>
                <c:pt idx="171">
                  <c:v>3.6770831920390899E-2</c:v>
                </c:pt>
                <c:pt idx="172">
                  <c:v>3.6770831920390899E-2</c:v>
                </c:pt>
                <c:pt idx="173">
                  <c:v>3.6770831920390899E-2</c:v>
                </c:pt>
                <c:pt idx="174">
                  <c:v>3.6770831920390899E-2</c:v>
                </c:pt>
                <c:pt idx="175">
                  <c:v>3.6770831920390899E-2</c:v>
                </c:pt>
                <c:pt idx="176">
                  <c:v>3.6770831920390899E-2</c:v>
                </c:pt>
                <c:pt idx="177">
                  <c:v>3.6770831920390899E-2</c:v>
                </c:pt>
                <c:pt idx="178">
                  <c:v>3.6770831920390899E-2</c:v>
                </c:pt>
                <c:pt idx="179">
                  <c:v>3.6770831920390899E-2</c:v>
                </c:pt>
                <c:pt idx="180">
                  <c:v>3.6770831920390899E-2</c:v>
                </c:pt>
                <c:pt idx="181">
                  <c:v>3.6770831920390899E-2</c:v>
                </c:pt>
                <c:pt idx="182">
                  <c:v>3.6770831920390899E-2</c:v>
                </c:pt>
                <c:pt idx="183">
                  <c:v>3.6770831920390899E-2</c:v>
                </c:pt>
                <c:pt idx="184">
                  <c:v>3.6770831920390899E-2</c:v>
                </c:pt>
                <c:pt idx="185">
                  <c:v>3.6770831920390899E-2</c:v>
                </c:pt>
                <c:pt idx="186">
                  <c:v>3.6770831920390899E-2</c:v>
                </c:pt>
                <c:pt idx="187">
                  <c:v>3.6770831920390899E-2</c:v>
                </c:pt>
                <c:pt idx="188">
                  <c:v>3.6770831920390899E-2</c:v>
                </c:pt>
                <c:pt idx="189">
                  <c:v>3.6770831920390899E-2</c:v>
                </c:pt>
                <c:pt idx="190">
                  <c:v>3.6770831920390899E-2</c:v>
                </c:pt>
                <c:pt idx="191">
                  <c:v>3.6770831920390899E-2</c:v>
                </c:pt>
                <c:pt idx="192">
                  <c:v>3.6770831920390899E-2</c:v>
                </c:pt>
                <c:pt idx="193">
                  <c:v>3.6770831920390899E-2</c:v>
                </c:pt>
                <c:pt idx="194">
                  <c:v>3.6770831920390899E-2</c:v>
                </c:pt>
                <c:pt idx="195">
                  <c:v>3.6770831920390899E-2</c:v>
                </c:pt>
                <c:pt idx="196">
                  <c:v>3.6770831920390899E-2</c:v>
                </c:pt>
                <c:pt idx="197">
                  <c:v>3.6770831920390899E-2</c:v>
                </c:pt>
                <c:pt idx="198">
                  <c:v>3.6770831920390899E-2</c:v>
                </c:pt>
                <c:pt idx="199">
                  <c:v>3.6770831920390899E-2</c:v>
                </c:pt>
                <c:pt idx="200">
                  <c:v>3.6770831920390899E-2</c:v>
                </c:pt>
                <c:pt idx="201">
                  <c:v>3.6770831920390899E-2</c:v>
                </c:pt>
                <c:pt idx="202">
                  <c:v>3.6770831920390899E-2</c:v>
                </c:pt>
                <c:pt idx="203">
                  <c:v>3.6770831920390899E-2</c:v>
                </c:pt>
                <c:pt idx="204">
                  <c:v>3.6770831920390899E-2</c:v>
                </c:pt>
                <c:pt idx="205">
                  <c:v>3.6770831920390899E-2</c:v>
                </c:pt>
                <c:pt idx="206">
                  <c:v>3.6770831920390899E-2</c:v>
                </c:pt>
                <c:pt idx="207">
                  <c:v>3.6770831920390899E-2</c:v>
                </c:pt>
                <c:pt idx="208">
                  <c:v>3.6770831920390899E-2</c:v>
                </c:pt>
                <c:pt idx="209">
                  <c:v>3.6770831920390899E-2</c:v>
                </c:pt>
                <c:pt idx="210">
                  <c:v>3.6770831920390899E-2</c:v>
                </c:pt>
                <c:pt idx="211">
                  <c:v>3.6770831920390899E-2</c:v>
                </c:pt>
                <c:pt idx="212">
                  <c:v>3.6770831920390899E-2</c:v>
                </c:pt>
                <c:pt idx="213">
                  <c:v>3.6770831920390899E-2</c:v>
                </c:pt>
                <c:pt idx="214">
                  <c:v>3.6770831920390899E-2</c:v>
                </c:pt>
                <c:pt idx="215">
                  <c:v>3.6770831920390899E-2</c:v>
                </c:pt>
                <c:pt idx="216">
                  <c:v>3.6770831920390899E-2</c:v>
                </c:pt>
                <c:pt idx="217">
                  <c:v>3.6770831920390899E-2</c:v>
                </c:pt>
                <c:pt idx="218">
                  <c:v>3.6770831920390899E-2</c:v>
                </c:pt>
                <c:pt idx="219">
                  <c:v>3.6770831920390899E-2</c:v>
                </c:pt>
                <c:pt idx="220">
                  <c:v>3.6770831920390899E-2</c:v>
                </c:pt>
                <c:pt idx="221">
                  <c:v>3.6770831920390899E-2</c:v>
                </c:pt>
                <c:pt idx="222">
                  <c:v>3.6770831920390899E-2</c:v>
                </c:pt>
                <c:pt idx="223">
                  <c:v>3.6770831920390899E-2</c:v>
                </c:pt>
                <c:pt idx="224">
                  <c:v>3.6770831920390899E-2</c:v>
                </c:pt>
                <c:pt idx="225">
                  <c:v>3.6770831920390899E-2</c:v>
                </c:pt>
                <c:pt idx="226">
                  <c:v>3.6770831920390899E-2</c:v>
                </c:pt>
                <c:pt idx="227">
                  <c:v>3.6770831920390899E-2</c:v>
                </c:pt>
                <c:pt idx="228">
                  <c:v>3.6770831920390899E-2</c:v>
                </c:pt>
                <c:pt idx="229">
                  <c:v>3.6770831920390899E-2</c:v>
                </c:pt>
                <c:pt idx="230">
                  <c:v>3.6770831920390899E-2</c:v>
                </c:pt>
                <c:pt idx="231">
                  <c:v>3.6770831920390899E-2</c:v>
                </c:pt>
                <c:pt idx="232">
                  <c:v>3.6770831920390899E-2</c:v>
                </c:pt>
                <c:pt idx="233">
                  <c:v>3.6770831920390899E-2</c:v>
                </c:pt>
                <c:pt idx="234">
                  <c:v>3.6770831920390899E-2</c:v>
                </c:pt>
                <c:pt idx="235">
                  <c:v>3.6770831920390899E-2</c:v>
                </c:pt>
                <c:pt idx="236">
                  <c:v>3.6770831920390899E-2</c:v>
                </c:pt>
                <c:pt idx="237">
                  <c:v>3.6770831920390899E-2</c:v>
                </c:pt>
                <c:pt idx="238">
                  <c:v>3.6770831920390899E-2</c:v>
                </c:pt>
                <c:pt idx="239">
                  <c:v>3.6770831920390899E-2</c:v>
                </c:pt>
                <c:pt idx="240">
                  <c:v>3.6770831920390899E-2</c:v>
                </c:pt>
                <c:pt idx="241">
                  <c:v>3.6770831920390899E-2</c:v>
                </c:pt>
                <c:pt idx="242">
                  <c:v>3.6770831920390899E-2</c:v>
                </c:pt>
                <c:pt idx="243">
                  <c:v>3.6770831920390899E-2</c:v>
                </c:pt>
                <c:pt idx="244">
                  <c:v>3.6770831920390899E-2</c:v>
                </c:pt>
                <c:pt idx="245">
                  <c:v>3.6770831920390899E-2</c:v>
                </c:pt>
                <c:pt idx="246">
                  <c:v>3.6770831920390899E-2</c:v>
                </c:pt>
                <c:pt idx="247">
                  <c:v>3.6770831920390899E-2</c:v>
                </c:pt>
                <c:pt idx="248">
                  <c:v>3.6770831920390899E-2</c:v>
                </c:pt>
                <c:pt idx="249">
                  <c:v>3.6770831920390899E-2</c:v>
                </c:pt>
                <c:pt idx="250">
                  <c:v>3.6770831920390899E-2</c:v>
                </c:pt>
                <c:pt idx="251">
                  <c:v>3.6770831920390899E-2</c:v>
                </c:pt>
                <c:pt idx="252">
                  <c:v>3.6770831920390899E-2</c:v>
                </c:pt>
                <c:pt idx="253">
                  <c:v>3.6770831920390899E-2</c:v>
                </c:pt>
                <c:pt idx="254">
                  <c:v>3.6770831920390899E-2</c:v>
                </c:pt>
                <c:pt idx="255">
                  <c:v>3.6770831920390899E-2</c:v>
                </c:pt>
                <c:pt idx="256">
                  <c:v>3.6770831920390899E-2</c:v>
                </c:pt>
                <c:pt idx="257">
                  <c:v>3.6770831920390899E-2</c:v>
                </c:pt>
                <c:pt idx="258">
                  <c:v>3.6770831920390899E-2</c:v>
                </c:pt>
                <c:pt idx="259">
                  <c:v>3.6770831920390899E-2</c:v>
                </c:pt>
                <c:pt idx="260">
                  <c:v>3.6770831920390899E-2</c:v>
                </c:pt>
                <c:pt idx="261">
                  <c:v>3.6770831920390899E-2</c:v>
                </c:pt>
                <c:pt idx="262">
                  <c:v>3.6770831920390899E-2</c:v>
                </c:pt>
                <c:pt idx="263">
                  <c:v>3.6770831920390899E-2</c:v>
                </c:pt>
                <c:pt idx="264">
                  <c:v>3.6770831920390899E-2</c:v>
                </c:pt>
                <c:pt idx="265">
                  <c:v>3.6770831920390899E-2</c:v>
                </c:pt>
                <c:pt idx="266">
                  <c:v>3.6770831920390899E-2</c:v>
                </c:pt>
                <c:pt idx="267">
                  <c:v>3.6770831920390899E-2</c:v>
                </c:pt>
                <c:pt idx="268">
                  <c:v>3.6770831920390899E-2</c:v>
                </c:pt>
                <c:pt idx="269">
                  <c:v>3.6770831920390899E-2</c:v>
                </c:pt>
                <c:pt idx="270">
                  <c:v>3.6770831920390899E-2</c:v>
                </c:pt>
                <c:pt idx="271">
                  <c:v>3.6770831920390899E-2</c:v>
                </c:pt>
                <c:pt idx="272">
                  <c:v>3.6770831920390899E-2</c:v>
                </c:pt>
                <c:pt idx="273">
                  <c:v>3.6770831920390899E-2</c:v>
                </c:pt>
                <c:pt idx="274">
                  <c:v>3.6770831920390899E-2</c:v>
                </c:pt>
                <c:pt idx="275">
                  <c:v>3.6770831920390899E-2</c:v>
                </c:pt>
                <c:pt idx="276">
                  <c:v>3.6770831920390899E-2</c:v>
                </c:pt>
                <c:pt idx="277">
                  <c:v>3.6770831920390899E-2</c:v>
                </c:pt>
                <c:pt idx="278">
                  <c:v>3.6770831920390899E-2</c:v>
                </c:pt>
                <c:pt idx="279">
                  <c:v>3.6770831920390899E-2</c:v>
                </c:pt>
                <c:pt idx="280">
                  <c:v>3.6770831920390899E-2</c:v>
                </c:pt>
                <c:pt idx="281">
                  <c:v>3.6770831920390899E-2</c:v>
                </c:pt>
                <c:pt idx="282">
                  <c:v>3.6770831920390899E-2</c:v>
                </c:pt>
                <c:pt idx="283">
                  <c:v>3.6770831920390899E-2</c:v>
                </c:pt>
                <c:pt idx="284">
                  <c:v>3.6770831920390899E-2</c:v>
                </c:pt>
                <c:pt idx="285">
                  <c:v>3.6770831920390899E-2</c:v>
                </c:pt>
                <c:pt idx="286">
                  <c:v>3.6770831920390899E-2</c:v>
                </c:pt>
                <c:pt idx="287">
                  <c:v>3.6770831920390899E-2</c:v>
                </c:pt>
                <c:pt idx="288">
                  <c:v>3.6770831920390899E-2</c:v>
                </c:pt>
                <c:pt idx="289">
                  <c:v>3.6770831920390899E-2</c:v>
                </c:pt>
                <c:pt idx="290">
                  <c:v>3.6770831920390899E-2</c:v>
                </c:pt>
                <c:pt idx="291">
                  <c:v>3.6770831920390899E-2</c:v>
                </c:pt>
                <c:pt idx="292">
                  <c:v>3.6770831920390899E-2</c:v>
                </c:pt>
                <c:pt idx="293">
                  <c:v>3.6770831920390899E-2</c:v>
                </c:pt>
                <c:pt idx="294">
                  <c:v>3.6770831920390899E-2</c:v>
                </c:pt>
                <c:pt idx="295">
                  <c:v>3.6770831920390899E-2</c:v>
                </c:pt>
                <c:pt idx="296">
                  <c:v>3.6770831920390899E-2</c:v>
                </c:pt>
                <c:pt idx="297">
                  <c:v>3.6770831920390899E-2</c:v>
                </c:pt>
                <c:pt idx="298">
                  <c:v>3.6770831920390899E-2</c:v>
                </c:pt>
                <c:pt idx="299">
                  <c:v>3.6770831920390899E-2</c:v>
                </c:pt>
                <c:pt idx="300">
                  <c:v>3.6770831920390899E-2</c:v>
                </c:pt>
                <c:pt idx="301">
                  <c:v>3.6770831920390899E-2</c:v>
                </c:pt>
                <c:pt idx="302">
                  <c:v>3.6770831920390899E-2</c:v>
                </c:pt>
                <c:pt idx="303">
                  <c:v>3.6770831920390899E-2</c:v>
                </c:pt>
                <c:pt idx="304">
                  <c:v>3.6770831920390899E-2</c:v>
                </c:pt>
                <c:pt idx="305">
                  <c:v>3.6770831920390899E-2</c:v>
                </c:pt>
                <c:pt idx="306">
                  <c:v>3.6770831920390899E-2</c:v>
                </c:pt>
                <c:pt idx="307">
                  <c:v>3.6770831920390899E-2</c:v>
                </c:pt>
                <c:pt idx="308">
                  <c:v>3.6770831920390899E-2</c:v>
                </c:pt>
                <c:pt idx="309">
                  <c:v>3.6770831920390899E-2</c:v>
                </c:pt>
                <c:pt idx="310">
                  <c:v>3.6770831920390899E-2</c:v>
                </c:pt>
                <c:pt idx="311">
                  <c:v>3.6770831920390899E-2</c:v>
                </c:pt>
                <c:pt idx="312">
                  <c:v>3.6770831920390899E-2</c:v>
                </c:pt>
                <c:pt idx="313">
                  <c:v>3.6770831920390899E-2</c:v>
                </c:pt>
                <c:pt idx="314">
                  <c:v>3.6770831920390899E-2</c:v>
                </c:pt>
                <c:pt idx="315">
                  <c:v>3.6770831920390899E-2</c:v>
                </c:pt>
                <c:pt idx="316">
                  <c:v>3.6770831920390899E-2</c:v>
                </c:pt>
                <c:pt idx="317">
                  <c:v>3.6770831920390899E-2</c:v>
                </c:pt>
                <c:pt idx="318">
                  <c:v>3.6770831920390899E-2</c:v>
                </c:pt>
                <c:pt idx="319">
                  <c:v>3.6770831920390899E-2</c:v>
                </c:pt>
                <c:pt idx="320">
                  <c:v>3.6770831920390899E-2</c:v>
                </c:pt>
                <c:pt idx="321">
                  <c:v>3.6770831920390899E-2</c:v>
                </c:pt>
                <c:pt idx="322">
                  <c:v>3.6770831920390899E-2</c:v>
                </c:pt>
                <c:pt idx="323">
                  <c:v>3.6770831920390899E-2</c:v>
                </c:pt>
                <c:pt idx="324">
                  <c:v>3.6770831920390899E-2</c:v>
                </c:pt>
                <c:pt idx="325">
                  <c:v>3.6770831920390899E-2</c:v>
                </c:pt>
                <c:pt idx="326">
                  <c:v>3.6770831920390899E-2</c:v>
                </c:pt>
                <c:pt idx="327">
                  <c:v>3.6770831920390899E-2</c:v>
                </c:pt>
                <c:pt idx="328">
                  <c:v>3.6770831920390899E-2</c:v>
                </c:pt>
                <c:pt idx="329">
                  <c:v>3.6770831920390899E-2</c:v>
                </c:pt>
                <c:pt idx="330">
                  <c:v>3.6770831920390899E-2</c:v>
                </c:pt>
                <c:pt idx="331">
                  <c:v>3.6770831920390899E-2</c:v>
                </c:pt>
                <c:pt idx="332">
                  <c:v>3.6770831920390899E-2</c:v>
                </c:pt>
                <c:pt idx="333">
                  <c:v>3.6770831920390899E-2</c:v>
                </c:pt>
                <c:pt idx="334">
                  <c:v>3.6770831920390899E-2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C-B943-9D4D-91AF85AC89F9}"/>
            </c:ext>
          </c:extLst>
        </c:ser>
        <c:ser>
          <c:idx val="1"/>
          <c:order val="1"/>
          <c:tx>
            <c:strRef>
              <c:f>'VAV-RESTROOM_comparison'!$C$1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'VAV-RESTROOM_comparison'!$C$2:$C$336</c:f>
              <c:numCache>
                <c:formatCode>General</c:formatCode>
                <c:ptCount val="335"/>
                <c:pt idx="0">
                  <c:v>3.6770831920390899E-2</c:v>
                </c:pt>
                <c:pt idx="1">
                  <c:v>3.6770831920390899E-2</c:v>
                </c:pt>
                <c:pt idx="2">
                  <c:v>3.6770831920390899E-2</c:v>
                </c:pt>
                <c:pt idx="3">
                  <c:v>3.6770831920390899E-2</c:v>
                </c:pt>
                <c:pt idx="4">
                  <c:v>3.6770831920390899E-2</c:v>
                </c:pt>
                <c:pt idx="5">
                  <c:v>3.6770831920390899E-2</c:v>
                </c:pt>
                <c:pt idx="6">
                  <c:v>3.6770831920390899E-2</c:v>
                </c:pt>
                <c:pt idx="7">
                  <c:v>3.6770831920390899E-2</c:v>
                </c:pt>
                <c:pt idx="8">
                  <c:v>3.6770831920390899E-2</c:v>
                </c:pt>
                <c:pt idx="9">
                  <c:v>3.6770831920390899E-2</c:v>
                </c:pt>
                <c:pt idx="10">
                  <c:v>3.6770831920390899E-2</c:v>
                </c:pt>
                <c:pt idx="11">
                  <c:v>3.6770831920390899E-2</c:v>
                </c:pt>
                <c:pt idx="12">
                  <c:v>3.6770831920390899E-2</c:v>
                </c:pt>
                <c:pt idx="13">
                  <c:v>3.6770831920390899E-2</c:v>
                </c:pt>
                <c:pt idx="14">
                  <c:v>3.6770831920390899E-2</c:v>
                </c:pt>
                <c:pt idx="15">
                  <c:v>3.6770831920390899E-2</c:v>
                </c:pt>
                <c:pt idx="16">
                  <c:v>3.6770831920390899E-2</c:v>
                </c:pt>
                <c:pt idx="17">
                  <c:v>3.6770831920390899E-2</c:v>
                </c:pt>
                <c:pt idx="18">
                  <c:v>3.6770831920390899E-2</c:v>
                </c:pt>
                <c:pt idx="19">
                  <c:v>3.6770831920390899E-2</c:v>
                </c:pt>
                <c:pt idx="20">
                  <c:v>3.6770831920390899E-2</c:v>
                </c:pt>
                <c:pt idx="21">
                  <c:v>3.6770831920390899E-2</c:v>
                </c:pt>
                <c:pt idx="22">
                  <c:v>3.6770831920390899E-2</c:v>
                </c:pt>
                <c:pt idx="23">
                  <c:v>3.6770831920390899E-2</c:v>
                </c:pt>
                <c:pt idx="24">
                  <c:v>3.6770831920390899E-2</c:v>
                </c:pt>
                <c:pt idx="25">
                  <c:v>3.6770831920390899E-2</c:v>
                </c:pt>
                <c:pt idx="26">
                  <c:v>3.6770831920390899E-2</c:v>
                </c:pt>
                <c:pt idx="27">
                  <c:v>3.6770831920390899E-2</c:v>
                </c:pt>
                <c:pt idx="28">
                  <c:v>3.6770831920390899E-2</c:v>
                </c:pt>
                <c:pt idx="29">
                  <c:v>3.6770831920390899E-2</c:v>
                </c:pt>
                <c:pt idx="30">
                  <c:v>3.6770831920390899E-2</c:v>
                </c:pt>
                <c:pt idx="31">
                  <c:v>3.6770831920390899E-2</c:v>
                </c:pt>
                <c:pt idx="32">
                  <c:v>3.6770831920390899E-2</c:v>
                </c:pt>
                <c:pt idx="33">
                  <c:v>3.6770831920390899E-2</c:v>
                </c:pt>
                <c:pt idx="34">
                  <c:v>3.6770831920390899E-2</c:v>
                </c:pt>
                <c:pt idx="35">
                  <c:v>3.6770831920390899E-2</c:v>
                </c:pt>
                <c:pt idx="36">
                  <c:v>3.6770831920390899E-2</c:v>
                </c:pt>
                <c:pt idx="37">
                  <c:v>3.6770831920390899E-2</c:v>
                </c:pt>
                <c:pt idx="38">
                  <c:v>3.6770831920390899E-2</c:v>
                </c:pt>
                <c:pt idx="39">
                  <c:v>3.6770831920390899E-2</c:v>
                </c:pt>
                <c:pt idx="40">
                  <c:v>3.6770831920390899E-2</c:v>
                </c:pt>
                <c:pt idx="41">
                  <c:v>3.6770831920390899E-2</c:v>
                </c:pt>
                <c:pt idx="42">
                  <c:v>3.6770831920390899E-2</c:v>
                </c:pt>
                <c:pt idx="43">
                  <c:v>3.6770831920390899E-2</c:v>
                </c:pt>
                <c:pt idx="44">
                  <c:v>3.6770831920390899E-2</c:v>
                </c:pt>
                <c:pt idx="45">
                  <c:v>3.6770831920390899E-2</c:v>
                </c:pt>
                <c:pt idx="46">
                  <c:v>3.6770831920390899E-2</c:v>
                </c:pt>
                <c:pt idx="47">
                  <c:v>3.6770831920390899E-2</c:v>
                </c:pt>
                <c:pt idx="48">
                  <c:v>3.6770831920390899E-2</c:v>
                </c:pt>
                <c:pt idx="49">
                  <c:v>3.6770831920390899E-2</c:v>
                </c:pt>
                <c:pt idx="50">
                  <c:v>3.6770831920390899E-2</c:v>
                </c:pt>
                <c:pt idx="51">
                  <c:v>3.6770831920390899E-2</c:v>
                </c:pt>
                <c:pt idx="52">
                  <c:v>3.6770831920390899E-2</c:v>
                </c:pt>
                <c:pt idx="53">
                  <c:v>3.6770831920390899E-2</c:v>
                </c:pt>
                <c:pt idx="54">
                  <c:v>3.6770831920390899E-2</c:v>
                </c:pt>
                <c:pt idx="55">
                  <c:v>3.6770831920390899E-2</c:v>
                </c:pt>
                <c:pt idx="56">
                  <c:v>3.6770831920390899E-2</c:v>
                </c:pt>
                <c:pt idx="57">
                  <c:v>3.6770831920390899E-2</c:v>
                </c:pt>
                <c:pt idx="58">
                  <c:v>3.6770831920390899E-2</c:v>
                </c:pt>
                <c:pt idx="59">
                  <c:v>3.6770831920390899E-2</c:v>
                </c:pt>
                <c:pt idx="60">
                  <c:v>3.6770831920390899E-2</c:v>
                </c:pt>
                <c:pt idx="61">
                  <c:v>3.6770831920390899E-2</c:v>
                </c:pt>
                <c:pt idx="62">
                  <c:v>3.6770831920390899E-2</c:v>
                </c:pt>
                <c:pt idx="63">
                  <c:v>3.6770831920390899E-2</c:v>
                </c:pt>
                <c:pt idx="64">
                  <c:v>3.6770831920390899E-2</c:v>
                </c:pt>
                <c:pt idx="65">
                  <c:v>3.6770831920390899E-2</c:v>
                </c:pt>
                <c:pt idx="66">
                  <c:v>3.6770831920390899E-2</c:v>
                </c:pt>
                <c:pt idx="67">
                  <c:v>3.6770831920390899E-2</c:v>
                </c:pt>
                <c:pt idx="68">
                  <c:v>3.6770831920390899E-2</c:v>
                </c:pt>
                <c:pt idx="69">
                  <c:v>3.6770831920390899E-2</c:v>
                </c:pt>
                <c:pt idx="70">
                  <c:v>3.6770831920390899E-2</c:v>
                </c:pt>
                <c:pt idx="71">
                  <c:v>3.6770831920390899E-2</c:v>
                </c:pt>
                <c:pt idx="72">
                  <c:v>3.6770831920390899E-2</c:v>
                </c:pt>
                <c:pt idx="73">
                  <c:v>3.6770831920390899E-2</c:v>
                </c:pt>
                <c:pt idx="74">
                  <c:v>3.6770831920390899E-2</c:v>
                </c:pt>
                <c:pt idx="75">
                  <c:v>3.6770831920390899E-2</c:v>
                </c:pt>
                <c:pt idx="76">
                  <c:v>3.6770831920390899E-2</c:v>
                </c:pt>
                <c:pt idx="77">
                  <c:v>3.6770831920390899E-2</c:v>
                </c:pt>
                <c:pt idx="78">
                  <c:v>3.6770831920390899E-2</c:v>
                </c:pt>
                <c:pt idx="79">
                  <c:v>3.6770831920390899E-2</c:v>
                </c:pt>
                <c:pt idx="80">
                  <c:v>3.6770831920390899E-2</c:v>
                </c:pt>
                <c:pt idx="81">
                  <c:v>3.6770831920390899E-2</c:v>
                </c:pt>
                <c:pt idx="82">
                  <c:v>3.6770831920390899E-2</c:v>
                </c:pt>
                <c:pt idx="83">
                  <c:v>3.6770831920390899E-2</c:v>
                </c:pt>
                <c:pt idx="84">
                  <c:v>3.6770831920390899E-2</c:v>
                </c:pt>
                <c:pt idx="85">
                  <c:v>3.6770831920390899E-2</c:v>
                </c:pt>
                <c:pt idx="86">
                  <c:v>3.6770831920390899E-2</c:v>
                </c:pt>
                <c:pt idx="87">
                  <c:v>3.6770831920390899E-2</c:v>
                </c:pt>
                <c:pt idx="88">
                  <c:v>3.6770831920390899E-2</c:v>
                </c:pt>
                <c:pt idx="89">
                  <c:v>3.6770831920390899E-2</c:v>
                </c:pt>
                <c:pt idx="90">
                  <c:v>3.6770831920390899E-2</c:v>
                </c:pt>
                <c:pt idx="91">
                  <c:v>3.6770831920390899E-2</c:v>
                </c:pt>
                <c:pt idx="92">
                  <c:v>3.6770831920390899E-2</c:v>
                </c:pt>
                <c:pt idx="93">
                  <c:v>3.6770831920390899E-2</c:v>
                </c:pt>
                <c:pt idx="94">
                  <c:v>3.6770831920390899E-2</c:v>
                </c:pt>
                <c:pt idx="95">
                  <c:v>3.6770831920390899E-2</c:v>
                </c:pt>
                <c:pt idx="96">
                  <c:v>3.6770831920390899E-2</c:v>
                </c:pt>
                <c:pt idx="97">
                  <c:v>3.6770831920390899E-2</c:v>
                </c:pt>
                <c:pt idx="98">
                  <c:v>3.6770831920390899E-2</c:v>
                </c:pt>
                <c:pt idx="99">
                  <c:v>3.6770831920390899E-2</c:v>
                </c:pt>
                <c:pt idx="100">
                  <c:v>3.6770831920390899E-2</c:v>
                </c:pt>
                <c:pt idx="101">
                  <c:v>3.6770831920390899E-2</c:v>
                </c:pt>
                <c:pt idx="102">
                  <c:v>3.6770831920390899E-2</c:v>
                </c:pt>
                <c:pt idx="103">
                  <c:v>3.6770831920390899E-2</c:v>
                </c:pt>
                <c:pt idx="104">
                  <c:v>3.6770831920390899E-2</c:v>
                </c:pt>
                <c:pt idx="105">
                  <c:v>3.6770831920390899E-2</c:v>
                </c:pt>
                <c:pt idx="106">
                  <c:v>3.6770831920390899E-2</c:v>
                </c:pt>
                <c:pt idx="107">
                  <c:v>3.6770831920390899E-2</c:v>
                </c:pt>
                <c:pt idx="108">
                  <c:v>3.6770831920390899E-2</c:v>
                </c:pt>
                <c:pt idx="109">
                  <c:v>3.6770831920390899E-2</c:v>
                </c:pt>
                <c:pt idx="110">
                  <c:v>3.6770831920390899E-2</c:v>
                </c:pt>
                <c:pt idx="111">
                  <c:v>3.6770831920390899E-2</c:v>
                </c:pt>
                <c:pt idx="112">
                  <c:v>3.6770831920390899E-2</c:v>
                </c:pt>
                <c:pt idx="113">
                  <c:v>3.6770831920390899E-2</c:v>
                </c:pt>
                <c:pt idx="114">
                  <c:v>3.6770831920390899E-2</c:v>
                </c:pt>
                <c:pt idx="115">
                  <c:v>3.6770831920390899E-2</c:v>
                </c:pt>
                <c:pt idx="116">
                  <c:v>3.6770831920390899E-2</c:v>
                </c:pt>
                <c:pt idx="117">
                  <c:v>3.6770831920390899E-2</c:v>
                </c:pt>
                <c:pt idx="118">
                  <c:v>3.6770831920390899E-2</c:v>
                </c:pt>
                <c:pt idx="119">
                  <c:v>3.6770831920390899E-2</c:v>
                </c:pt>
                <c:pt idx="120">
                  <c:v>3.6770831920390899E-2</c:v>
                </c:pt>
                <c:pt idx="121">
                  <c:v>3.6770831920390899E-2</c:v>
                </c:pt>
                <c:pt idx="122">
                  <c:v>3.6770831920390899E-2</c:v>
                </c:pt>
                <c:pt idx="123">
                  <c:v>3.6770831920390899E-2</c:v>
                </c:pt>
                <c:pt idx="124">
                  <c:v>3.6770831920390899E-2</c:v>
                </c:pt>
                <c:pt idx="125">
                  <c:v>3.6770831920390899E-2</c:v>
                </c:pt>
                <c:pt idx="126">
                  <c:v>3.6770831920390899E-2</c:v>
                </c:pt>
                <c:pt idx="127">
                  <c:v>3.6770831920390899E-2</c:v>
                </c:pt>
                <c:pt idx="128">
                  <c:v>3.6770831920390899E-2</c:v>
                </c:pt>
                <c:pt idx="129">
                  <c:v>3.6770831920390899E-2</c:v>
                </c:pt>
                <c:pt idx="130">
                  <c:v>3.6770831920390899E-2</c:v>
                </c:pt>
                <c:pt idx="131">
                  <c:v>3.6770831920390899E-2</c:v>
                </c:pt>
                <c:pt idx="132">
                  <c:v>3.6770831920390899E-2</c:v>
                </c:pt>
                <c:pt idx="133">
                  <c:v>3.6770831920390899E-2</c:v>
                </c:pt>
                <c:pt idx="134">
                  <c:v>3.6770831920390899E-2</c:v>
                </c:pt>
                <c:pt idx="135">
                  <c:v>3.6770831920390899E-2</c:v>
                </c:pt>
                <c:pt idx="136">
                  <c:v>3.6770831920390899E-2</c:v>
                </c:pt>
                <c:pt idx="137">
                  <c:v>3.6770831920390899E-2</c:v>
                </c:pt>
                <c:pt idx="138">
                  <c:v>3.6770831920390899E-2</c:v>
                </c:pt>
                <c:pt idx="139">
                  <c:v>3.6770831920390899E-2</c:v>
                </c:pt>
                <c:pt idx="140">
                  <c:v>3.6770831920390899E-2</c:v>
                </c:pt>
                <c:pt idx="141">
                  <c:v>3.6770831920390899E-2</c:v>
                </c:pt>
                <c:pt idx="142">
                  <c:v>3.6770831920390899E-2</c:v>
                </c:pt>
                <c:pt idx="143">
                  <c:v>3.6770831920390899E-2</c:v>
                </c:pt>
                <c:pt idx="144">
                  <c:v>3.6770831920390899E-2</c:v>
                </c:pt>
                <c:pt idx="145">
                  <c:v>3.6770831920390899E-2</c:v>
                </c:pt>
                <c:pt idx="146">
                  <c:v>3.6770831920390899E-2</c:v>
                </c:pt>
                <c:pt idx="147">
                  <c:v>3.6770831920390899E-2</c:v>
                </c:pt>
                <c:pt idx="148">
                  <c:v>3.6770831920390899E-2</c:v>
                </c:pt>
                <c:pt idx="149">
                  <c:v>3.6770831920390899E-2</c:v>
                </c:pt>
                <c:pt idx="150">
                  <c:v>3.6770831920390899E-2</c:v>
                </c:pt>
                <c:pt idx="151">
                  <c:v>3.6770831920390899E-2</c:v>
                </c:pt>
                <c:pt idx="152">
                  <c:v>3.6770831920390899E-2</c:v>
                </c:pt>
                <c:pt idx="153">
                  <c:v>3.6770831920390899E-2</c:v>
                </c:pt>
                <c:pt idx="154">
                  <c:v>3.6770831920390899E-2</c:v>
                </c:pt>
                <c:pt idx="155">
                  <c:v>3.6770831920390899E-2</c:v>
                </c:pt>
                <c:pt idx="156">
                  <c:v>3.6770831920390899E-2</c:v>
                </c:pt>
                <c:pt idx="157">
                  <c:v>3.6770831920390899E-2</c:v>
                </c:pt>
                <c:pt idx="158">
                  <c:v>3.6770831920390899E-2</c:v>
                </c:pt>
                <c:pt idx="159">
                  <c:v>3.6770831920390899E-2</c:v>
                </c:pt>
                <c:pt idx="160">
                  <c:v>3.6770831920390899E-2</c:v>
                </c:pt>
                <c:pt idx="161">
                  <c:v>3.6770831920390899E-2</c:v>
                </c:pt>
                <c:pt idx="162">
                  <c:v>3.6770831920390899E-2</c:v>
                </c:pt>
                <c:pt idx="163">
                  <c:v>3.6770831920390899E-2</c:v>
                </c:pt>
                <c:pt idx="164">
                  <c:v>3.6770831920390899E-2</c:v>
                </c:pt>
                <c:pt idx="165">
                  <c:v>3.6770831920390899E-2</c:v>
                </c:pt>
                <c:pt idx="166">
                  <c:v>3.6770831920390899E-2</c:v>
                </c:pt>
                <c:pt idx="167">
                  <c:v>3.6770831920390899E-2</c:v>
                </c:pt>
                <c:pt idx="168">
                  <c:v>3.6770831920390899E-2</c:v>
                </c:pt>
                <c:pt idx="169">
                  <c:v>3.6770831920390899E-2</c:v>
                </c:pt>
                <c:pt idx="170">
                  <c:v>3.6770831920390899E-2</c:v>
                </c:pt>
                <c:pt idx="171">
                  <c:v>3.6770831920390899E-2</c:v>
                </c:pt>
                <c:pt idx="172">
                  <c:v>3.6770831920390899E-2</c:v>
                </c:pt>
                <c:pt idx="173">
                  <c:v>3.6770831920390899E-2</c:v>
                </c:pt>
                <c:pt idx="174">
                  <c:v>3.6770831920390899E-2</c:v>
                </c:pt>
                <c:pt idx="175">
                  <c:v>3.6770831920390899E-2</c:v>
                </c:pt>
                <c:pt idx="176">
                  <c:v>3.6770831920390899E-2</c:v>
                </c:pt>
                <c:pt idx="177">
                  <c:v>3.6770831920390899E-2</c:v>
                </c:pt>
                <c:pt idx="178">
                  <c:v>3.6770831920390899E-2</c:v>
                </c:pt>
                <c:pt idx="179">
                  <c:v>3.6770831920390899E-2</c:v>
                </c:pt>
                <c:pt idx="180">
                  <c:v>3.6770831920390899E-2</c:v>
                </c:pt>
                <c:pt idx="181">
                  <c:v>3.6770831920390899E-2</c:v>
                </c:pt>
                <c:pt idx="182">
                  <c:v>3.6770831920390899E-2</c:v>
                </c:pt>
                <c:pt idx="183">
                  <c:v>3.6770831920390899E-2</c:v>
                </c:pt>
                <c:pt idx="184">
                  <c:v>3.6770831920390899E-2</c:v>
                </c:pt>
                <c:pt idx="185">
                  <c:v>3.6770831920390899E-2</c:v>
                </c:pt>
                <c:pt idx="186">
                  <c:v>3.6770831920390899E-2</c:v>
                </c:pt>
                <c:pt idx="187">
                  <c:v>3.6770831920390899E-2</c:v>
                </c:pt>
                <c:pt idx="188">
                  <c:v>3.6770831920390899E-2</c:v>
                </c:pt>
                <c:pt idx="189">
                  <c:v>3.6770831920390899E-2</c:v>
                </c:pt>
                <c:pt idx="190">
                  <c:v>3.6770831920390899E-2</c:v>
                </c:pt>
                <c:pt idx="191">
                  <c:v>3.6770831920390899E-2</c:v>
                </c:pt>
                <c:pt idx="192">
                  <c:v>3.6770831920390899E-2</c:v>
                </c:pt>
                <c:pt idx="193">
                  <c:v>3.6770831920390899E-2</c:v>
                </c:pt>
                <c:pt idx="194">
                  <c:v>3.6770831920390899E-2</c:v>
                </c:pt>
                <c:pt idx="195">
                  <c:v>3.6770831920390899E-2</c:v>
                </c:pt>
                <c:pt idx="196">
                  <c:v>3.6770831920390899E-2</c:v>
                </c:pt>
                <c:pt idx="197">
                  <c:v>3.6770831920390899E-2</c:v>
                </c:pt>
                <c:pt idx="198">
                  <c:v>3.6770831920390899E-2</c:v>
                </c:pt>
                <c:pt idx="199">
                  <c:v>3.6770831920390899E-2</c:v>
                </c:pt>
                <c:pt idx="200">
                  <c:v>3.6770831920390899E-2</c:v>
                </c:pt>
                <c:pt idx="201">
                  <c:v>3.6770831920390899E-2</c:v>
                </c:pt>
                <c:pt idx="202">
                  <c:v>3.6770831920390899E-2</c:v>
                </c:pt>
                <c:pt idx="203">
                  <c:v>3.6770831920390899E-2</c:v>
                </c:pt>
                <c:pt idx="204">
                  <c:v>3.6770831920390899E-2</c:v>
                </c:pt>
                <c:pt idx="205">
                  <c:v>3.6770831920390899E-2</c:v>
                </c:pt>
                <c:pt idx="206">
                  <c:v>3.6770831920390899E-2</c:v>
                </c:pt>
                <c:pt idx="207">
                  <c:v>3.6770831920390899E-2</c:v>
                </c:pt>
                <c:pt idx="208">
                  <c:v>3.6770831920390899E-2</c:v>
                </c:pt>
                <c:pt idx="209">
                  <c:v>3.6770831920390899E-2</c:v>
                </c:pt>
                <c:pt idx="210">
                  <c:v>3.6770831920390899E-2</c:v>
                </c:pt>
                <c:pt idx="211">
                  <c:v>3.6770831920390899E-2</c:v>
                </c:pt>
                <c:pt idx="212">
                  <c:v>3.6770831920390899E-2</c:v>
                </c:pt>
                <c:pt idx="213">
                  <c:v>3.6770831920390899E-2</c:v>
                </c:pt>
                <c:pt idx="214">
                  <c:v>3.6770831920390899E-2</c:v>
                </c:pt>
                <c:pt idx="215">
                  <c:v>3.6770831920390899E-2</c:v>
                </c:pt>
                <c:pt idx="216">
                  <c:v>3.6770831920390899E-2</c:v>
                </c:pt>
                <c:pt idx="217">
                  <c:v>3.6770831920390899E-2</c:v>
                </c:pt>
                <c:pt idx="218">
                  <c:v>3.6770831920390899E-2</c:v>
                </c:pt>
                <c:pt idx="219">
                  <c:v>3.6770831920390899E-2</c:v>
                </c:pt>
                <c:pt idx="220">
                  <c:v>3.6770831920390899E-2</c:v>
                </c:pt>
                <c:pt idx="221">
                  <c:v>3.6770831920390899E-2</c:v>
                </c:pt>
                <c:pt idx="222">
                  <c:v>3.6770831920390899E-2</c:v>
                </c:pt>
                <c:pt idx="223">
                  <c:v>3.6770831920390899E-2</c:v>
                </c:pt>
                <c:pt idx="224">
                  <c:v>3.6770831920390899E-2</c:v>
                </c:pt>
                <c:pt idx="225">
                  <c:v>3.6770831920390899E-2</c:v>
                </c:pt>
                <c:pt idx="226">
                  <c:v>3.6770831920390899E-2</c:v>
                </c:pt>
                <c:pt idx="227">
                  <c:v>3.6770831920390899E-2</c:v>
                </c:pt>
                <c:pt idx="228">
                  <c:v>3.6770831920390899E-2</c:v>
                </c:pt>
                <c:pt idx="229">
                  <c:v>3.6770831920390899E-2</c:v>
                </c:pt>
                <c:pt idx="230">
                  <c:v>3.6770831920390899E-2</c:v>
                </c:pt>
                <c:pt idx="231">
                  <c:v>3.6770831920390899E-2</c:v>
                </c:pt>
                <c:pt idx="232">
                  <c:v>3.6770831920390899E-2</c:v>
                </c:pt>
                <c:pt idx="233">
                  <c:v>3.6770831920390899E-2</c:v>
                </c:pt>
                <c:pt idx="234">
                  <c:v>3.6770831920390899E-2</c:v>
                </c:pt>
                <c:pt idx="235">
                  <c:v>3.6770831920390899E-2</c:v>
                </c:pt>
                <c:pt idx="236">
                  <c:v>3.6770831920390899E-2</c:v>
                </c:pt>
                <c:pt idx="237">
                  <c:v>3.6770831920390899E-2</c:v>
                </c:pt>
                <c:pt idx="238">
                  <c:v>3.6770831920390899E-2</c:v>
                </c:pt>
                <c:pt idx="239">
                  <c:v>3.6770831920390899E-2</c:v>
                </c:pt>
                <c:pt idx="240">
                  <c:v>3.6770831920390899E-2</c:v>
                </c:pt>
                <c:pt idx="241">
                  <c:v>3.6770831920390899E-2</c:v>
                </c:pt>
                <c:pt idx="242">
                  <c:v>3.6770831920390899E-2</c:v>
                </c:pt>
                <c:pt idx="243">
                  <c:v>3.6770831920390899E-2</c:v>
                </c:pt>
                <c:pt idx="244">
                  <c:v>3.6770831920390899E-2</c:v>
                </c:pt>
                <c:pt idx="245">
                  <c:v>3.6770831920390899E-2</c:v>
                </c:pt>
                <c:pt idx="246">
                  <c:v>3.6770831920390899E-2</c:v>
                </c:pt>
                <c:pt idx="247">
                  <c:v>3.6770831920390899E-2</c:v>
                </c:pt>
                <c:pt idx="248">
                  <c:v>3.6770831920390899E-2</c:v>
                </c:pt>
                <c:pt idx="249">
                  <c:v>3.6770831920390899E-2</c:v>
                </c:pt>
                <c:pt idx="250">
                  <c:v>3.6770831920390899E-2</c:v>
                </c:pt>
                <c:pt idx="251">
                  <c:v>3.6770831920390899E-2</c:v>
                </c:pt>
                <c:pt idx="252">
                  <c:v>3.6770831920390899E-2</c:v>
                </c:pt>
                <c:pt idx="253">
                  <c:v>3.6770831920390899E-2</c:v>
                </c:pt>
                <c:pt idx="254">
                  <c:v>3.6770831920390899E-2</c:v>
                </c:pt>
                <c:pt idx="255">
                  <c:v>3.6770831920390899E-2</c:v>
                </c:pt>
                <c:pt idx="256">
                  <c:v>3.6770831920390899E-2</c:v>
                </c:pt>
                <c:pt idx="257">
                  <c:v>3.6770831920390899E-2</c:v>
                </c:pt>
                <c:pt idx="258">
                  <c:v>3.6770831920390899E-2</c:v>
                </c:pt>
                <c:pt idx="259">
                  <c:v>3.6770831920390899E-2</c:v>
                </c:pt>
                <c:pt idx="260">
                  <c:v>3.6770831920390899E-2</c:v>
                </c:pt>
                <c:pt idx="261">
                  <c:v>3.6770831920390899E-2</c:v>
                </c:pt>
                <c:pt idx="262">
                  <c:v>3.6770831920390899E-2</c:v>
                </c:pt>
                <c:pt idx="263">
                  <c:v>3.6770831920390899E-2</c:v>
                </c:pt>
                <c:pt idx="264">
                  <c:v>3.6770831920390899E-2</c:v>
                </c:pt>
                <c:pt idx="265">
                  <c:v>3.6770831920390899E-2</c:v>
                </c:pt>
                <c:pt idx="266">
                  <c:v>3.6770831920390899E-2</c:v>
                </c:pt>
                <c:pt idx="267">
                  <c:v>3.6770831920390899E-2</c:v>
                </c:pt>
                <c:pt idx="268">
                  <c:v>3.6770831920390899E-2</c:v>
                </c:pt>
                <c:pt idx="269">
                  <c:v>3.6770831920390899E-2</c:v>
                </c:pt>
                <c:pt idx="270">
                  <c:v>3.6770831920390899E-2</c:v>
                </c:pt>
                <c:pt idx="271">
                  <c:v>3.6770831920390899E-2</c:v>
                </c:pt>
                <c:pt idx="272">
                  <c:v>3.6770831920390899E-2</c:v>
                </c:pt>
                <c:pt idx="273">
                  <c:v>3.6770831920390899E-2</c:v>
                </c:pt>
                <c:pt idx="274">
                  <c:v>3.6770831920390899E-2</c:v>
                </c:pt>
                <c:pt idx="275">
                  <c:v>3.6770831920390899E-2</c:v>
                </c:pt>
                <c:pt idx="276">
                  <c:v>3.6770831920390899E-2</c:v>
                </c:pt>
                <c:pt idx="277">
                  <c:v>3.6770831920390899E-2</c:v>
                </c:pt>
                <c:pt idx="278">
                  <c:v>3.6770831920390899E-2</c:v>
                </c:pt>
                <c:pt idx="279">
                  <c:v>3.6770831920390899E-2</c:v>
                </c:pt>
                <c:pt idx="280">
                  <c:v>3.6770831920390899E-2</c:v>
                </c:pt>
                <c:pt idx="281">
                  <c:v>3.6770831920390899E-2</c:v>
                </c:pt>
                <c:pt idx="282">
                  <c:v>3.6770831920390899E-2</c:v>
                </c:pt>
                <c:pt idx="283">
                  <c:v>3.6770831920390899E-2</c:v>
                </c:pt>
                <c:pt idx="284">
                  <c:v>3.6770831920390899E-2</c:v>
                </c:pt>
                <c:pt idx="285">
                  <c:v>3.6770831920390899E-2</c:v>
                </c:pt>
                <c:pt idx="286">
                  <c:v>3.6770831920390899E-2</c:v>
                </c:pt>
                <c:pt idx="287">
                  <c:v>3.6770831920390899E-2</c:v>
                </c:pt>
                <c:pt idx="288">
                  <c:v>3.6770831920390899E-2</c:v>
                </c:pt>
                <c:pt idx="289">
                  <c:v>3.6770831920390899E-2</c:v>
                </c:pt>
                <c:pt idx="290">
                  <c:v>3.6770831920390899E-2</c:v>
                </c:pt>
                <c:pt idx="291">
                  <c:v>3.6770831920390899E-2</c:v>
                </c:pt>
                <c:pt idx="292">
                  <c:v>3.6770831920390899E-2</c:v>
                </c:pt>
                <c:pt idx="293">
                  <c:v>3.6770831920390899E-2</c:v>
                </c:pt>
                <c:pt idx="294">
                  <c:v>3.6770831920390899E-2</c:v>
                </c:pt>
                <c:pt idx="295">
                  <c:v>3.6770831920390899E-2</c:v>
                </c:pt>
                <c:pt idx="296">
                  <c:v>3.6770831920390899E-2</c:v>
                </c:pt>
                <c:pt idx="297">
                  <c:v>3.6770831920390899E-2</c:v>
                </c:pt>
                <c:pt idx="298">
                  <c:v>3.6770831920390899E-2</c:v>
                </c:pt>
                <c:pt idx="299">
                  <c:v>3.6770831920390899E-2</c:v>
                </c:pt>
                <c:pt idx="300">
                  <c:v>3.6770831920390899E-2</c:v>
                </c:pt>
                <c:pt idx="301">
                  <c:v>3.6770831920390899E-2</c:v>
                </c:pt>
                <c:pt idx="302">
                  <c:v>3.6770831920390899E-2</c:v>
                </c:pt>
                <c:pt idx="303">
                  <c:v>3.6770831920390899E-2</c:v>
                </c:pt>
                <c:pt idx="304">
                  <c:v>3.6770831920390899E-2</c:v>
                </c:pt>
                <c:pt idx="305">
                  <c:v>3.6770831920390899E-2</c:v>
                </c:pt>
                <c:pt idx="306">
                  <c:v>3.6770831920390899E-2</c:v>
                </c:pt>
                <c:pt idx="307">
                  <c:v>3.6770831920390899E-2</c:v>
                </c:pt>
                <c:pt idx="308">
                  <c:v>3.6770831920390899E-2</c:v>
                </c:pt>
                <c:pt idx="309">
                  <c:v>3.6770831920390899E-2</c:v>
                </c:pt>
                <c:pt idx="310">
                  <c:v>3.6770831920390899E-2</c:v>
                </c:pt>
                <c:pt idx="311">
                  <c:v>3.6770831920390899E-2</c:v>
                </c:pt>
                <c:pt idx="312">
                  <c:v>3.6770831920390899E-2</c:v>
                </c:pt>
                <c:pt idx="313">
                  <c:v>3.6770831920390899E-2</c:v>
                </c:pt>
                <c:pt idx="314">
                  <c:v>3.6770831920390899E-2</c:v>
                </c:pt>
                <c:pt idx="315">
                  <c:v>3.6770831920390899E-2</c:v>
                </c:pt>
                <c:pt idx="316">
                  <c:v>3.6770831920390899E-2</c:v>
                </c:pt>
                <c:pt idx="317">
                  <c:v>3.6770831920390899E-2</c:v>
                </c:pt>
                <c:pt idx="318">
                  <c:v>3.6770831920390899E-2</c:v>
                </c:pt>
                <c:pt idx="319">
                  <c:v>3.6770831920390899E-2</c:v>
                </c:pt>
                <c:pt idx="320">
                  <c:v>3.6770831920390899E-2</c:v>
                </c:pt>
                <c:pt idx="321">
                  <c:v>3.6770831920390899E-2</c:v>
                </c:pt>
                <c:pt idx="322">
                  <c:v>3.6770831920390899E-2</c:v>
                </c:pt>
                <c:pt idx="323">
                  <c:v>3.6770831920390899E-2</c:v>
                </c:pt>
                <c:pt idx="324">
                  <c:v>3.6770831920390899E-2</c:v>
                </c:pt>
                <c:pt idx="325">
                  <c:v>3.6770831920390899E-2</c:v>
                </c:pt>
                <c:pt idx="326">
                  <c:v>3.6770831920390899E-2</c:v>
                </c:pt>
                <c:pt idx="327">
                  <c:v>3.6770831920390899E-2</c:v>
                </c:pt>
                <c:pt idx="328">
                  <c:v>3.6770831920390899E-2</c:v>
                </c:pt>
                <c:pt idx="329">
                  <c:v>3.6770831920390899E-2</c:v>
                </c:pt>
                <c:pt idx="330">
                  <c:v>3.6770831920390899E-2</c:v>
                </c:pt>
                <c:pt idx="331">
                  <c:v>3.6770831920390899E-2</c:v>
                </c:pt>
                <c:pt idx="332">
                  <c:v>3.6770831920390899E-2</c:v>
                </c:pt>
                <c:pt idx="333">
                  <c:v>3.6770831920390899E-2</c:v>
                </c:pt>
                <c:pt idx="334">
                  <c:v>3.6770831920390899E-2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C-B943-9D4D-91AF85AC8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912911"/>
        <c:axId val="2032923615"/>
      </c:lineChart>
      <c:catAx>
        <c:axId val="20329129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23615"/>
        <c:crosses val="autoZero"/>
        <c:auto val="1"/>
        <c:lblAlgn val="ctr"/>
        <c:lblOffset val="100"/>
        <c:noMultiLvlLbl val="0"/>
      </c:catAx>
      <c:valAx>
        <c:axId val="203292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1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'AHU-002_comparison'!$B$1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'AHU-002_comparison'!$B$2:$B$336</c:f>
              <c:numCache>
                <c:formatCode>General</c:formatCode>
                <c:ptCount val="335"/>
                <c:pt idx="0">
                  <c:v>15.7964718619995</c:v>
                </c:pt>
                <c:pt idx="1">
                  <c:v>15.0199272365121</c:v>
                </c:pt>
                <c:pt idx="2">
                  <c:v>14.1387286403062</c:v>
                </c:pt>
                <c:pt idx="3">
                  <c:v>14.5092244160655</c:v>
                </c:pt>
                <c:pt idx="4">
                  <c:v>13.564336547313699</c:v>
                </c:pt>
                <c:pt idx="5">
                  <c:v>14.4635898732716</c:v>
                </c:pt>
                <c:pt idx="6">
                  <c:v>15.4142498578199</c:v>
                </c:pt>
                <c:pt idx="7">
                  <c:v>14.895117877440301</c:v>
                </c:pt>
                <c:pt idx="8">
                  <c:v>16.782984998967599</c:v>
                </c:pt>
                <c:pt idx="9">
                  <c:v>18.904128550353899</c:v>
                </c:pt>
                <c:pt idx="10">
                  <c:v>18.671509557003699</c:v>
                </c:pt>
                <c:pt idx="11">
                  <c:v>18.422721213824001</c:v>
                </c:pt>
                <c:pt idx="12">
                  <c:v>17.023737755074599</c:v>
                </c:pt>
                <c:pt idx="13">
                  <c:v>14.9815122988854</c:v>
                </c:pt>
                <c:pt idx="14">
                  <c:v>16.994136111130999</c:v>
                </c:pt>
                <c:pt idx="15">
                  <c:v>18.7709990160727</c:v>
                </c:pt>
                <c:pt idx="16">
                  <c:v>18.286764011094501</c:v>
                </c:pt>
                <c:pt idx="17">
                  <c:v>18.2999449886841</c:v>
                </c:pt>
                <c:pt idx="18">
                  <c:v>18.703978683841001</c:v>
                </c:pt>
                <c:pt idx="19">
                  <c:v>19.013537447807401</c:v>
                </c:pt>
                <c:pt idx="20">
                  <c:v>19.163793178554201</c:v>
                </c:pt>
                <c:pt idx="21">
                  <c:v>19.7808473600704</c:v>
                </c:pt>
                <c:pt idx="22">
                  <c:v>19.0014591479469</c:v>
                </c:pt>
                <c:pt idx="23">
                  <c:v>17.672824699760799</c:v>
                </c:pt>
                <c:pt idx="24">
                  <c:v>17.559275541174799</c:v>
                </c:pt>
                <c:pt idx="25">
                  <c:v>17.945925114098099</c:v>
                </c:pt>
                <c:pt idx="26">
                  <c:v>17.064245572257299</c:v>
                </c:pt>
                <c:pt idx="27">
                  <c:v>16.620054494939499</c:v>
                </c:pt>
                <c:pt idx="28">
                  <c:v>17.625916731934499</c:v>
                </c:pt>
                <c:pt idx="29">
                  <c:v>16.451677314304501</c:v>
                </c:pt>
                <c:pt idx="30">
                  <c:v>16.3546364736386</c:v>
                </c:pt>
                <c:pt idx="31">
                  <c:v>18.245216576837802</c:v>
                </c:pt>
                <c:pt idx="32">
                  <c:v>17.308639924003401</c:v>
                </c:pt>
                <c:pt idx="33">
                  <c:v>17.3528439086327</c:v>
                </c:pt>
                <c:pt idx="34">
                  <c:v>17.698226552852301</c:v>
                </c:pt>
                <c:pt idx="35">
                  <c:v>16.283873035383198</c:v>
                </c:pt>
                <c:pt idx="36">
                  <c:v>15.4200028995793</c:v>
                </c:pt>
                <c:pt idx="37">
                  <c:v>15.7179861015765</c:v>
                </c:pt>
                <c:pt idx="38">
                  <c:v>16.824273939494699</c:v>
                </c:pt>
                <c:pt idx="39">
                  <c:v>17.3088992886432</c:v>
                </c:pt>
                <c:pt idx="40">
                  <c:v>17.252170469627998</c:v>
                </c:pt>
                <c:pt idx="41">
                  <c:v>16.6167606992754</c:v>
                </c:pt>
                <c:pt idx="42">
                  <c:v>18.241659522659202</c:v>
                </c:pt>
                <c:pt idx="43">
                  <c:v>18.410530700828801</c:v>
                </c:pt>
                <c:pt idx="44">
                  <c:v>18.026776845732901</c:v>
                </c:pt>
                <c:pt idx="45">
                  <c:v>17.495062280888298</c:v>
                </c:pt>
                <c:pt idx="46">
                  <c:v>15.489814797671199</c:v>
                </c:pt>
                <c:pt idx="47">
                  <c:v>14.294606148826199</c:v>
                </c:pt>
                <c:pt idx="48">
                  <c:v>13.4429352813278</c:v>
                </c:pt>
                <c:pt idx="49">
                  <c:v>14.8759977112343</c:v>
                </c:pt>
                <c:pt idx="50">
                  <c:v>12.8805283980252</c:v>
                </c:pt>
                <c:pt idx="51">
                  <c:v>14.8235628143218</c:v>
                </c:pt>
                <c:pt idx="52">
                  <c:v>15.1661961716948</c:v>
                </c:pt>
                <c:pt idx="53">
                  <c:v>14.011002433845199</c:v>
                </c:pt>
                <c:pt idx="54">
                  <c:v>15.673026185753701</c:v>
                </c:pt>
                <c:pt idx="55">
                  <c:v>18.201633664153</c:v>
                </c:pt>
                <c:pt idx="56">
                  <c:v>17.536050905678401</c:v>
                </c:pt>
                <c:pt idx="57">
                  <c:v>16.654582121844101</c:v>
                </c:pt>
                <c:pt idx="58">
                  <c:v>16.682406093389101</c:v>
                </c:pt>
                <c:pt idx="59">
                  <c:v>15.867612693496101</c:v>
                </c:pt>
                <c:pt idx="60">
                  <c:v>16.0372967978962</c:v>
                </c:pt>
                <c:pt idx="61">
                  <c:v>15.7597531879327</c:v>
                </c:pt>
                <c:pt idx="62">
                  <c:v>17.439681513201801</c:v>
                </c:pt>
                <c:pt idx="63">
                  <c:v>20.155889947802599</c:v>
                </c:pt>
                <c:pt idx="64">
                  <c:v>17.667834356910799</c:v>
                </c:pt>
                <c:pt idx="65">
                  <c:v>15.093585474404801</c:v>
                </c:pt>
                <c:pt idx="66">
                  <c:v>15.9088770720551</c:v>
                </c:pt>
                <c:pt idx="67">
                  <c:v>16.2813420160089</c:v>
                </c:pt>
                <c:pt idx="68">
                  <c:v>17.7923460249343</c:v>
                </c:pt>
                <c:pt idx="69">
                  <c:v>17.3016704939416</c:v>
                </c:pt>
                <c:pt idx="70">
                  <c:v>16.588381687623599</c:v>
                </c:pt>
                <c:pt idx="71">
                  <c:v>19.519681216014501</c:v>
                </c:pt>
                <c:pt idx="72">
                  <c:v>18.228591411935898</c:v>
                </c:pt>
                <c:pt idx="73">
                  <c:v>17.247174035520199</c:v>
                </c:pt>
                <c:pt idx="74">
                  <c:v>18.837384895748301</c:v>
                </c:pt>
                <c:pt idx="75">
                  <c:v>19.1766860990776</c:v>
                </c:pt>
                <c:pt idx="76">
                  <c:v>18.387817750238401</c:v>
                </c:pt>
                <c:pt idx="77">
                  <c:v>18.853371670150501</c:v>
                </c:pt>
                <c:pt idx="78">
                  <c:v>18.188101714945802</c:v>
                </c:pt>
                <c:pt idx="79">
                  <c:v>18.6335177563004</c:v>
                </c:pt>
                <c:pt idx="80">
                  <c:v>17.4690733550758</c:v>
                </c:pt>
                <c:pt idx="81">
                  <c:v>17.5777542655531</c:v>
                </c:pt>
                <c:pt idx="82">
                  <c:v>19.489794452462299</c:v>
                </c:pt>
                <c:pt idx="83">
                  <c:v>19.4809207471679</c:v>
                </c:pt>
                <c:pt idx="84">
                  <c:v>17.818333559631998</c:v>
                </c:pt>
                <c:pt idx="85">
                  <c:v>16.940030756492899</c:v>
                </c:pt>
                <c:pt idx="86">
                  <c:v>17.557685751487401</c:v>
                </c:pt>
                <c:pt idx="87">
                  <c:v>16.625326348254301</c:v>
                </c:pt>
                <c:pt idx="88">
                  <c:v>18.937542482048102</c:v>
                </c:pt>
                <c:pt idx="89">
                  <c:v>17.246151894446601</c:v>
                </c:pt>
                <c:pt idx="90">
                  <c:v>15.915462411094</c:v>
                </c:pt>
                <c:pt idx="91">
                  <c:v>18.239501261394601</c:v>
                </c:pt>
                <c:pt idx="92">
                  <c:v>18.240886077783902</c:v>
                </c:pt>
                <c:pt idx="93">
                  <c:v>15.4325262029584</c:v>
                </c:pt>
                <c:pt idx="94">
                  <c:v>15.2574972051993</c:v>
                </c:pt>
                <c:pt idx="95">
                  <c:v>14.026304405068901</c:v>
                </c:pt>
                <c:pt idx="96">
                  <c:v>14.695624469150699</c:v>
                </c:pt>
                <c:pt idx="97">
                  <c:v>12.9476122913144</c:v>
                </c:pt>
                <c:pt idx="98">
                  <c:v>14.4327705022164</c:v>
                </c:pt>
                <c:pt idx="99">
                  <c:v>12.240153635870699</c:v>
                </c:pt>
                <c:pt idx="100">
                  <c:v>13.1975796388286</c:v>
                </c:pt>
                <c:pt idx="101">
                  <c:v>14.901620561075401</c:v>
                </c:pt>
                <c:pt idx="102">
                  <c:v>15.751791444402601</c:v>
                </c:pt>
                <c:pt idx="103">
                  <c:v>16.491570840200598</c:v>
                </c:pt>
                <c:pt idx="104">
                  <c:v>18.314407182173301</c:v>
                </c:pt>
                <c:pt idx="105">
                  <c:v>19.515244568904201</c:v>
                </c:pt>
                <c:pt idx="106">
                  <c:v>19.247791103757699</c:v>
                </c:pt>
                <c:pt idx="107">
                  <c:v>18.687993947926</c:v>
                </c:pt>
                <c:pt idx="108">
                  <c:v>16.881156299672998</c:v>
                </c:pt>
                <c:pt idx="109">
                  <c:v>15.5163161321021</c:v>
                </c:pt>
                <c:pt idx="110">
                  <c:v>15.3314051631111</c:v>
                </c:pt>
                <c:pt idx="111">
                  <c:v>16.077584445707199</c:v>
                </c:pt>
                <c:pt idx="112">
                  <c:v>18.038274406982602</c:v>
                </c:pt>
                <c:pt idx="113">
                  <c:v>18.635967505985199</c:v>
                </c:pt>
                <c:pt idx="114">
                  <c:v>16.791936611759201</c:v>
                </c:pt>
                <c:pt idx="115">
                  <c:v>17.2281680704689</c:v>
                </c:pt>
                <c:pt idx="116">
                  <c:v>19.146783135094299</c:v>
                </c:pt>
                <c:pt idx="117">
                  <c:v>17.396636372255202</c:v>
                </c:pt>
                <c:pt idx="118">
                  <c:v>14.4110162718071</c:v>
                </c:pt>
                <c:pt idx="119">
                  <c:v>16.531652136570798</c:v>
                </c:pt>
                <c:pt idx="120">
                  <c:v>15.7396249234025</c:v>
                </c:pt>
                <c:pt idx="121">
                  <c:v>16.4119763040515</c:v>
                </c:pt>
                <c:pt idx="122">
                  <c:v>16.191188614015399</c:v>
                </c:pt>
                <c:pt idx="123">
                  <c:v>15.631834362986099</c:v>
                </c:pt>
                <c:pt idx="124">
                  <c:v>17.158729934400501</c:v>
                </c:pt>
                <c:pt idx="125">
                  <c:v>15.6102841766093</c:v>
                </c:pt>
                <c:pt idx="126">
                  <c:v>16.102097739455399</c:v>
                </c:pt>
                <c:pt idx="127">
                  <c:v>18.019069537837801</c:v>
                </c:pt>
                <c:pt idx="128">
                  <c:v>16.572937860960899</c:v>
                </c:pt>
                <c:pt idx="129">
                  <c:v>15.6184813166939</c:v>
                </c:pt>
                <c:pt idx="130">
                  <c:v>17.807639164658699</c:v>
                </c:pt>
                <c:pt idx="131">
                  <c:v>19.127413925079502</c:v>
                </c:pt>
                <c:pt idx="132">
                  <c:v>18.209222093651601</c:v>
                </c:pt>
                <c:pt idx="133">
                  <c:v>17.773335111446599</c:v>
                </c:pt>
                <c:pt idx="134">
                  <c:v>18.1082058385552</c:v>
                </c:pt>
                <c:pt idx="135">
                  <c:v>17.360349069376301</c:v>
                </c:pt>
                <c:pt idx="136">
                  <c:v>16.458654004390901</c:v>
                </c:pt>
                <c:pt idx="137">
                  <c:v>17.148304040517601</c:v>
                </c:pt>
                <c:pt idx="138">
                  <c:v>17.443252107559299</c:v>
                </c:pt>
                <c:pt idx="139">
                  <c:v>18.748115579303001</c:v>
                </c:pt>
                <c:pt idx="140">
                  <c:v>18.388723301699901</c:v>
                </c:pt>
                <c:pt idx="141">
                  <c:v>17.638416081707</c:v>
                </c:pt>
                <c:pt idx="142">
                  <c:v>17.2970151524481</c:v>
                </c:pt>
                <c:pt idx="143">
                  <c:v>15.4507713976177</c:v>
                </c:pt>
                <c:pt idx="144">
                  <c:v>14.380251764316901</c:v>
                </c:pt>
                <c:pt idx="145">
                  <c:v>14.552903274915799</c:v>
                </c:pt>
                <c:pt idx="146">
                  <c:v>13.358178502459401</c:v>
                </c:pt>
                <c:pt idx="147">
                  <c:v>14.085142598130799</c:v>
                </c:pt>
                <c:pt idx="148">
                  <c:v>12.836952649058199</c:v>
                </c:pt>
                <c:pt idx="149">
                  <c:v>14.4329845830914</c:v>
                </c:pt>
                <c:pt idx="150">
                  <c:v>15.1938674277187</c:v>
                </c:pt>
                <c:pt idx="151">
                  <c:v>15.139347778216599</c:v>
                </c:pt>
                <c:pt idx="152">
                  <c:v>17.423471259304399</c:v>
                </c:pt>
                <c:pt idx="153">
                  <c:v>18.311368795997101</c:v>
                </c:pt>
                <c:pt idx="154">
                  <c:v>17.6356970606065</c:v>
                </c:pt>
                <c:pt idx="155">
                  <c:v>16.860531231813301</c:v>
                </c:pt>
                <c:pt idx="156">
                  <c:v>15.8767069759955</c:v>
                </c:pt>
                <c:pt idx="157">
                  <c:v>16.661604476529501</c:v>
                </c:pt>
                <c:pt idx="158">
                  <c:v>15.5199609436141</c:v>
                </c:pt>
                <c:pt idx="159">
                  <c:v>15.8156918646827</c:v>
                </c:pt>
                <c:pt idx="160">
                  <c:v>17.640262189932098</c:v>
                </c:pt>
                <c:pt idx="161">
                  <c:v>16.513130837032001</c:v>
                </c:pt>
                <c:pt idx="162">
                  <c:v>14.8984443542116</c:v>
                </c:pt>
                <c:pt idx="163">
                  <c:v>15.479001820025401</c:v>
                </c:pt>
                <c:pt idx="164">
                  <c:v>15.491966465314899</c:v>
                </c:pt>
                <c:pt idx="165">
                  <c:v>14.939409010352399</c:v>
                </c:pt>
                <c:pt idx="166">
                  <c:v>15.050382266742201</c:v>
                </c:pt>
                <c:pt idx="167">
                  <c:v>16.0702774394993</c:v>
                </c:pt>
                <c:pt idx="168">
                  <c:v>16.0526901645278</c:v>
                </c:pt>
                <c:pt idx="169">
                  <c:v>15.2500377181244</c:v>
                </c:pt>
                <c:pt idx="170">
                  <c:v>12.7318150601869</c:v>
                </c:pt>
                <c:pt idx="171">
                  <c:v>14.4994604054594</c:v>
                </c:pt>
                <c:pt idx="172">
                  <c:v>14.970492481349099</c:v>
                </c:pt>
                <c:pt idx="173">
                  <c:v>14.054447571476</c:v>
                </c:pt>
                <c:pt idx="174">
                  <c:v>17.6010027184461</c:v>
                </c:pt>
                <c:pt idx="175">
                  <c:v>17.021410693866301</c:v>
                </c:pt>
                <c:pt idx="176">
                  <c:v>16.4970547576964</c:v>
                </c:pt>
                <c:pt idx="177">
                  <c:v>14.7621126520601</c:v>
                </c:pt>
                <c:pt idx="178">
                  <c:v>16.801171550509899</c:v>
                </c:pt>
                <c:pt idx="179">
                  <c:v>18.4500801687749</c:v>
                </c:pt>
                <c:pt idx="180">
                  <c:v>18.426191829665701</c:v>
                </c:pt>
                <c:pt idx="181">
                  <c:v>19.981353578702102</c:v>
                </c:pt>
                <c:pt idx="182">
                  <c:v>18.116174230693499</c:v>
                </c:pt>
                <c:pt idx="183">
                  <c:v>14.8030316770826</c:v>
                </c:pt>
                <c:pt idx="184">
                  <c:v>14.846161757373199</c:v>
                </c:pt>
                <c:pt idx="185">
                  <c:v>15.6197510409587</c:v>
                </c:pt>
                <c:pt idx="186">
                  <c:v>16.153908474006801</c:v>
                </c:pt>
                <c:pt idx="187">
                  <c:v>15.4405407470858</c:v>
                </c:pt>
                <c:pt idx="188">
                  <c:v>16.913926352220901</c:v>
                </c:pt>
                <c:pt idx="189">
                  <c:v>17.5526966776725</c:v>
                </c:pt>
                <c:pt idx="190">
                  <c:v>14.7570593654855</c:v>
                </c:pt>
                <c:pt idx="191">
                  <c:v>17.249402793980298</c:v>
                </c:pt>
                <c:pt idx="192">
                  <c:v>15.5257573244479</c:v>
                </c:pt>
                <c:pt idx="193">
                  <c:v>13.4888607384502</c:v>
                </c:pt>
                <c:pt idx="194">
                  <c:v>14.9385600638801</c:v>
                </c:pt>
                <c:pt idx="195">
                  <c:v>13.822598627204799</c:v>
                </c:pt>
                <c:pt idx="196">
                  <c:v>12.998136503100801</c:v>
                </c:pt>
                <c:pt idx="197">
                  <c:v>16.100305487038899</c:v>
                </c:pt>
                <c:pt idx="198">
                  <c:v>16.475640546856599</c:v>
                </c:pt>
                <c:pt idx="199">
                  <c:v>17.0748921132035</c:v>
                </c:pt>
                <c:pt idx="200">
                  <c:v>17.9559679360422</c:v>
                </c:pt>
                <c:pt idx="201">
                  <c:v>17.351328893334198</c:v>
                </c:pt>
                <c:pt idx="202">
                  <c:v>17.1123022021421</c:v>
                </c:pt>
                <c:pt idx="203">
                  <c:v>15.7936075556223</c:v>
                </c:pt>
                <c:pt idx="204">
                  <c:v>15.5913868789159</c:v>
                </c:pt>
                <c:pt idx="205">
                  <c:v>16.4710027404393</c:v>
                </c:pt>
                <c:pt idx="206">
                  <c:v>18.897231520609601</c:v>
                </c:pt>
                <c:pt idx="207">
                  <c:v>17.599290665252301</c:v>
                </c:pt>
                <c:pt idx="208">
                  <c:v>16.7337937342086</c:v>
                </c:pt>
                <c:pt idx="209">
                  <c:v>16.788788598311399</c:v>
                </c:pt>
                <c:pt idx="210">
                  <c:v>16.182623067665201</c:v>
                </c:pt>
                <c:pt idx="211">
                  <c:v>16.548940224062601</c:v>
                </c:pt>
                <c:pt idx="212">
                  <c:v>16.0966815046846</c:v>
                </c:pt>
                <c:pt idx="213">
                  <c:v>16.397793423351601</c:v>
                </c:pt>
                <c:pt idx="214">
                  <c:v>15.107264383826699</c:v>
                </c:pt>
                <c:pt idx="215">
                  <c:v>16.282175012416999</c:v>
                </c:pt>
                <c:pt idx="216">
                  <c:v>18.487383358229199</c:v>
                </c:pt>
                <c:pt idx="217">
                  <c:v>18.264171333258801</c:v>
                </c:pt>
                <c:pt idx="218">
                  <c:v>17.695294096439699</c:v>
                </c:pt>
                <c:pt idx="219">
                  <c:v>18.857956319231</c:v>
                </c:pt>
                <c:pt idx="220">
                  <c:v>17.359133734284601</c:v>
                </c:pt>
                <c:pt idx="221">
                  <c:v>17.393798417383699</c:v>
                </c:pt>
                <c:pt idx="222">
                  <c:v>18.9847785834483</c:v>
                </c:pt>
                <c:pt idx="223">
                  <c:v>16.924421106611199</c:v>
                </c:pt>
                <c:pt idx="224">
                  <c:v>15.444457517444899</c:v>
                </c:pt>
                <c:pt idx="225">
                  <c:v>15.376639632757801</c:v>
                </c:pt>
                <c:pt idx="226">
                  <c:v>16.472324963593799</c:v>
                </c:pt>
                <c:pt idx="227">
                  <c:v>18.053927397590801</c:v>
                </c:pt>
                <c:pt idx="228">
                  <c:v>18.263329252700299</c:v>
                </c:pt>
                <c:pt idx="229">
                  <c:v>18.3282831188233</c:v>
                </c:pt>
                <c:pt idx="230">
                  <c:v>16.227677621397</c:v>
                </c:pt>
                <c:pt idx="231">
                  <c:v>16.436693293000001</c:v>
                </c:pt>
                <c:pt idx="232">
                  <c:v>15.9270426715802</c:v>
                </c:pt>
                <c:pt idx="233">
                  <c:v>15.0897276218648</c:v>
                </c:pt>
                <c:pt idx="234">
                  <c:v>16.238154114282501</c:v>
                </c:pt>
                <c:pt idx="235">
                  <c:v>18.4788079414561</c:v>
                </c:pt>
                <c:pt idx="236">
                  <c:v>17.960464584303999</c:v>
                </c:pt>
                <c:pt idx="237">
                  <c:v>17.5357358359953</c:v>
                </c:pt>
                <c:pt idx="238">
                  <c:v>17.846627273273999</c:v>
                </c:pt>
                <c:pt idx="239">
                  <c:v>17.545378376671302</c:v>
                </c:pt>
                <c:pt idx="240">
                  <c:v>18.323654673610999</c:v>
                </c:pt>
                <c:pt idx="241">
                  <c:v>17.076534810011299</c:v>
                </c:pt>
                <c:pt idx="242">
                  <c:v>14.6670172804451</c:v>
                </c:pt>
                <c:pt idx="243">
                  <c:v>14.5788103313817</c:v>
                </c:pt>
                <c:pt idx="244">
                  <c:v>15.984656391571701</c:v>
                </c:pt>
                <c:pt idx="245">
                  <c:v>16.444472602149801</c:v>
                </c:pt>
                <c:pt idx="246">
                  <c:v>17.022302003312799</c:v>
                </c:pt>
                <c:pt idx="247">
                  <c:v>17.4011432623182</c:v>
                </c:pt>
                <c:pt idx="248">
                  <c:v>18.311205365692899</c:v>
                </c:pt>
                <c:pt idx="249">
                  <c:v>17.101636742797599</c:v>
                </c:pt>
                <c:pt idx="250">
                  <c:v>16.155297779611001</c:v>
                </c:pt>
                <c:pt idx="251">
                  <c:v>16.093300799115699</c:v>
                </c:pt>
                <c:pt idx="252">
                  <c:v>18.5609437164171</c:v>
                </c:pt>
                <c:pt idx="253">
                  <c:v>17.941943455892101</c:v>
                </c:pt>
                <c:pt idx="254">
                  <c:v>15.7971630414114</c:v>
                </c:pt>
                <c:pt idx="255">
                  <c:v>15.892674253838599</c:v>
                </c:pt>
                <c:pt idx="256">
                  <c:v>16.291806100300601</c:v>
                </c:pt>
                <c:pt idx="257">
                  <c:v>16.3973694298368</c:v>
                </c:pt>
                <c:pt idx="258">
                  <c:v>15.143925785642599</c:v>
                </c:pt>
                <c:pt idx="259">
                  <c:v>17.551385372669301</c:v>
                </c:pt>
                <c:pt idx="260">
                  <c:v>19.796751130114099</c:v>
                </c:pt>
                <c:pt idx="261">
                  <c:v>18.4025887547742</c:v>
                </c:pt>
                <c:pt idx="262">
                  <c:v>16.761384434662901</c:v>
                </c:pt>
                <c:pt idx="263">
                  <c:v>17.893840933543299</c:v>
                </c:pt>
                <c:pt idx="264">
                  <c:v>15.843594687205499</c:v>
                </c:pt>
                <c:pt idx="265">
                  <c:v>15.517797877107499</c:v>
                </c:pt>
                <c:pt idx="266">
                  <c:v>15.732768246580299</c:v>
                </c:pt>
                <c:pt idx="267">
                  <c:v>12.806135510968501</c:v>
                </c:pt>
                <c:pt idx="268">
                  <c:v>13.749346048315401</c:v>
                </c:pt>
                <c:pt idx="269">
                  <c:v>16.988720614807001</c:v>
                </c:pt>
                <c:pt idx="270">
                  <c:v>19.220101772578001</c:v>
                </c:pt>
                <c:pt idx="271">
                  <c:v>18.2522681023027</c:v>
                </c:pt>
                <c:pt idx="272">
                  <c:v>16.435946023755399</c:v>
                </c:pt>
                <c:pt idx="273">
                  <c:v>16.5538404229648</c:v>
                </c:pt>
                <c:pt idx="274">
                  <c:v>16.335762927190199</c:v>
                </c:pt>
                <c:pt idx="275">
                  <c:v>18.119232389798199</c:v>
                </c:pt>
                <c:pt idx="276">
                  <c:v>18.7702269195719</c:v>
                </c:pt>
                <c:pt idx="277">
                  <c:v>17.299404324620799</c:v>
                </c:pt>
                <c:pt idx="278">
                  <c:v>16.828012846676401</c:v>
                </c:pt>
                <c:pt idx="279">
                  <c:v>16.5876852916725</c:v>
                </c:pt>
                <c:pt idx="280">
                  <c:v>17.031442028181999</c:v>
                </c:pt>
                <c:pt idx="281">
                  <c:v>16.200489462927401</c:v>
                </c:pt>
                <c:pt idx="282">
                  <c:v>15.9805006469166</c:v>
                </c:pt>
                <c:pt idx="283">
                  <c:v>16.017937900871001</c:v>
                </c:pt>
                <c:pt idx="284">
                  <c:v>15.526021003831501</c:v>
                </c:pt>
                <c:pt idx="285">
                  <c:v>16.3514688106007</c:v>
                </c:pt>
                <c:pt idx="286">
                  <c:v>17.72960890973</c:v>
                </c:pt>
                <c:pt idx="287">
                  <c:v>17.641720848136199</c:v>
                </c:pt>
                <c:pt idx="288">
                  <c:v>15.6818759502509</c:v>
                </c:pt>
                <c:pt idx="289">
                  <c:v>14.823932686285501</c:v>
                </c:pt>
                <c:pt idx="290">
                  <c:v>15.6453811539238</c:v>
                </c:pt>
                <c:pt idx="291">
                  <c:v>14.8213708755094</c:v>
                </c:pt>
                <c:pt idx="292">
                  <c:v>15.852614220477699</c:v>
                </c:pt>
                <c:pt idx="293">
                  <c:v>15.4126260192256</c:v>
                </c:pt>
                <c:pt idx="294">
                  <c:v>17.913855461739299</c:v>
                </c:pt>
                <c:pt idx="295">
                  <c:v>16.727179080481399</c:v>
                </c:pt>
                <c:pt idx="296">
                  <c:v>16.748026340712599</c:v>
                </c:pt>
                <c:pt idx="297">
                  <c:v>16.804208244982799</c:v>
                </c:pt>
                <c:pt idx="298">
                  <c:v>16.276208710514901</c:v>
                </c:pt>
                <c:pt idx="299">
                  <c:v>16.918497026475102</c:v>
                </c:pt>
                <c:pt idx="300">
                  <c:v>18.4491595768711</c:v>
                </c:pt>
                <c:pt idx="301">
                  <c:v>17.891192388407799</c:v>
                </c:pt>
                <c:pt idx="302">
                  <c:v>17.012624745245098</c:v>
                </c:pt>
                <c:pt idx="303">
                  <c:v>18.536998494145202</c:v>
                </c:pt>
                <c:pt idx="304">
                  <c:v>17.977575892216802</c:v>
                </c:pt>
                <c:pt idx="305">
                  <c:v>18.304851243855399</c:v>
                </c:pt>
                <c:pt idx="306">
                  <c:v>18.335485504525298</c:v>
                </c:pt>
                <c:pt idx="307">
                  <c:v>17.9923822070981</c:v>
                </c:pt>
                <c:pt idx="308">
                  <c:v>17.7746087092201</c:v>
                </c:pt>
                <c:pt idx="309">
                  <c:v>18.725856545703</c:v>
                </c:pt>
                <c:pt idx="310">
                  <c:v>18.298983689593499</c:v>
                </c:pt>
                <c:pt idx="311">
                  <c:v>16.619035401815498</c:v>
                </c:pt>
                <c:pt idx="312">
                  <c:v>14.65546156551</c:v>
                </c:pt>
                <c:pt idx="313">
                  <c:v>15.832866225879799</c:v>
                </c:pt>
                <c:pt idx="314">
                  <c:v>17.3492161326445</c:v>
                </c:pt>
                <c:pt idx="315">
                  <c:v>17.611674052906</c:v>
                </c:pt>
                <c:pt idx="316">
                  <c:v>16.169477111193899</c:v>
                </c:pt>
                <c:pt idx="317">
                  <c:v>16.834602357865599</c:v>
                </c:pt>
                <c:pt idx="318">
                  <c:v>18.795096774509201</c:v>
                </c:pt>
                <c:pt idx="319">
                  <c:v>17.713167292996701</c:v>
                </c:pt>
                <c:pt idx="320">
                  <c:v>17.1039176576225</c:v>
                </c:pt>
                <c:pt idx="321">
                  <c:v>18.124646671655899</c:v>
                </c:pt>
                <c:pt idx="322">
                  <c:v>16.2212686587925</c:v>
                </c:pt>
                <c:pt idx="323">
                  <c:v>16.903882074543201</c:v>
                </c:pt>
                <c:pt idx="324">
                  <c:v>19.077544885778401</c:v>
                </c:pt>
                <c:pt idx="325">
                  <c:v>19.2448377962302</c:v>
                </c:pt>
                <c:pt idx="326">
                  <c:v>18.664819058158901</c:v>
                </c:pt>
                <c:pt idx="327">
                  <c:v>17.922744297739001</c:v>
                </c:pt>
                <c:pt idx="328">
                  <c:v>18.159114634878001</c:v>
                </c:pt>
                <c:pt idx="329">
                  <c:v>19.857457263971298</c:v>
                </c:pt>
                <c:pt idx="330">
                  <c:v>17.957094207667598</c:v>
                </c:pt>
                <c:pt idx="331">
                  <c:v>16.021773972158702</c:v>
                </c:pt>
                <c:pt idx="332">
                  <c:v>17.156380725109202</c:v>
                </c:pt>
                <c:pt idx="333">
                  <c:v>16.661636550192299</c:v>
                </c:pt>
                <c:pt idx="334">
                  <c:v>14.8641832330715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B2-3343-83A8-40DAE0127AFA}"/>
            </c:ext>
          </c:extLst>
        </c:ser>
        <c:ser>
          <c:idx val="1"/>
          <c:order val="1"/>
          <c:tx>
            <c:strRef>
              <c:f>'AHU-002_comparison'!$C$1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'AHU-002_comparison'!$C$2:$C$336</c:f>
              <c:numCache>
                <c:formatCode>General</c:formatCode>
                <c:ptCount val="335"/>
                <c:pt idx="0">
                  <c:v>17.4890671758316</c:v>
                </c:pt>
                <c:pt idx="1">
                  <c:v>14.6391448493883</c:v>
                </c:pt>
                <c:pt idx="2">
                  <c:v>12.673891201946899</c:v>
                </c:pt>
                <c:pt idx="3">
                  <c:v>12.500248893009299</c:v>
                </c:pt>
                <c:pt idx="4">
                  <c:v>12.8578456245257</c:v>
                </c:pt>
                <c:pt idx="5">
                  <c:v>13.883654611255</c:v>
                </c:pt>
                <c:pt idx="6">
                  <c:v>15.9999107545095</c:v>
                </c:pt>
                <c:pt idx="7">
                  <c:v>16.147392224001401</c:v>
                </c:pt>
                <c:pt idx="8">
                  <c:v>16.0778813380036</c:v>
                </c:pt>
                <c:pt idx="9">
                  <c:v>18.9174156361717</c:v>
                </c:pt>
                <c:pt idx="10">
                  <c:v>18.029980337137498</c:v>
                </c:pt>
                <c:pt idx="11">
                  <c:v>18.057547685528</c:v>
                </c:pt>
                <c:pt idx="12">
                  <c:v>16.705708492297401</c:v>
                </c:pt>
                <c:pt idx="13">
                  <c:v>15.363236231378499</c:v>
                </c:pt>
                <c:pt idx="14">
                  <c:v>15.3236453241181</c:v>
                </c:pt>
                <c:pt idx="15">
                  <c:v>18.840632912219199</c:v>
                </c:pt>
                <c:pt idx="16">
                  <c:v>17.971377643484601</c:v>
                </c:pt>
                <c:pt idx="17">
                  <c:v>18.0857033255894</c:v>
                </c:pt>
                <c:pt idx="18">
                  <c:v>17.981630119111198</c:v>
                </c:pt>
                <c:pt idx="19">
                  <c:v>18.6315742036332</c:v>
                </c:pt>
                <c:pt idx="20">
                  <c:v>18.067709521604801</c:v>
                </c:pt>
                <c:pt idx="21">
                  <c:v>19.250070107823198</c:v>
                </c:pt>
                <c:pt idx="22">
                  <c:v>18.971042122422499</c:v>
                </c:pt>
                <c:pt idx="23">
                  <c:v>18.035679778051001</c:v>
                </c:pt>
                <c:pt idx="24">
                  <c:v>17.4134509275376</c:v>
                </c:pt>
                <c:pt idx="25">
                  <c:v>18.683377530136902</c:v>
                </c:pt>
                <c:pt idx="26">
                  <c:v>17.700039463280799</c:v>
                </c:pt>
                <c:pt idx="27">
                  <c:v>17.312083633559801</c:v>
                </c:pt>
                <c:pt idx="28">
                  <c:v>17.019185357618799</c:v>
                </c:pt>
                <c:pt idx="29">
                  <c:v>16.443712732380099</c:v>
                </c:pt>
                <c:pt idx="30">
                  <c:v>15.4811588419013</c:v>
                </c:pt>
                <c:pt idx="31">
                  <c:v>17.951475995428002</c:v>
                </c:pt>
                <c:pt idx="32">
                  <c:v>17.066241541007301</c:v>
                </c:pt>
                <c:pt idx="33">
                  <c:v>15.8168362611436</c:v>
                </c:pt>
                <c:pt idx="34">
                  <c:v>17.441520185133999</c:v>
                </c:pt>
                <c:pt idx="35">
                  <c:v>15.3379624842306</c:v>
                </c:pt>
                <c:pt idx="36">
                  <c:v>14.8279554395935</c:v>
                </c:pt>
                <c:pt idx="37">
                  <c:v>14.065716780581401</c:v>
                </c:pt>
                <c:pt idx="38">
                  <c:v>16.310551047064099</c:v>
                </c:pt>
                <c:pt idx="39">
                  <c:v>16.3008165136463</c:v>
                </c:pt>
                <c:pt idx="40">
                  <c:v>17.815965989105202</c:v>
                </c:pt>
                <c:pt idx="41">
                  <c:v>15.8068685791412</c:v>
                </c:pt>
                <c:pt idx="42">
                  <c:v>17.964727859265601</c:v>
                </c:pt>
                <c:pt idx="43">
                  <c:v>18.9729350569026</c:v>
                </c:pt>
                <c:pt idx="44">
                  <c:v>17.559538107132202</c:v>
                </c:pt>
                <c:pt idx="45">
                  <c:v>17.872843995145701</c:v>
                </c:pt>
                <c:pt idx="46">
                  <c:v>16.625670172452502</c:v>
                </c:pt>
                <c:pt idx="47">
                  <c:v>15.8715108240013</c:v>
                </c:pt>
                <c:pt idx="48">
                  <c:v>15.1045432022546</c:v>
                </c:pt>
                <c:pt idx="49">
                  <c:v>12.9894609912653</c:v>
                </c:pt>
                <c:pt idx="50">
                  <c:v>12.500288971710299</c:v>
                </c:pt>
                <c:pt idx="51">
                  <c:v>12.500092895522601</c:v>
                </c:pt>
                <c:pt idx="52">
                  <c:v>12.5002332521764</c:v>
                </c:pt>
                <c:pt idx="53">
                  <c:v>13.5695098946873</c:v>
                </c:pt>
                <c:pt idx="54">
                  <c:v>15.9825518961997</c:v>
                </c:pt>
                <c:pt idx="55">
                  <c:v>18.308819472528501</c:v>
                </c:pt>
                <c:pt idx="56">
                  <c:v>18.6270597010977</c:v>
                </c:pt>
                <c:pt idx="57">
                  <c:v>16.459740457494799</c:v>
                </c:pt>
                <c:pt idx="58">
                  <c:v>17.308193603932299</c:v>
                </c:pt>
                <c:pt idx="59">
                  <c:v>15.638892409202301</c:v>
                </c:pt>
                <c:pt idx="60">
                  <c:v>15.9862629748405</c:v>
                </c:pt>
                <c:pt idx="61">
                  <c:v>15.676445477482099</c:v>
                </c:pt>
                <c:pt idx="62">
                  <c:v>16.016312964514199</c:v>
                </c:pt>
                <c:pt idx="63">
                  <c:v>19.969353191410701</c:v>
                </c:pt>
                <c:pt idx="64">
                  <c:v>19.114778210699001</c:v>
                </c:pt>
                <c:pt idx="65">
                  <c:v>15.135541860890701</c:v>
                </c:pt>
                <c:pt idx="66">
                  <c:v>16.637342301236199</c:v>
                </c:pt>
                <c:pt idx="67">
                  <c:v>16.998002467322902</c:v>
                </c:pt>
                <c:pt idx="68">
                  <c:v>17.553913097472702</c:v>
                </c:pt>
                <c:pt idx="69">
                  <c:v>19.584697981214699</c:v>
                </c:pt>
                <c:pt idx="70">
                  <c:v>15.767703371168199</c:v>
                </c:pt>
                <c:pt idx="71">
                  <c:v>19.7275344567026</c:v>
                </c:pt>
                <c:pt idx="72">
                  <c:v>19.931400536766301</c:v>
                </c:pt>
                <c:pt idx="73">
                  <c:v>17.062030492120499</c:v>
                </c:pt>
                <c:pt idx="74">
                  <c:v>19.993717754064601</c:v>
                </c:pt>
                <c:pt idx="75">
                  <c:v>19.101710002594</c:v>
                </c:pt>
                <c:pt idx="76">
                  <c:v>18.9551312629556</c:v>
                </c:pt>
                <c:pt idx="77">
                  <c:v>18.957674777689999</c:v>
                </c:pt>
                <c:pt idx="78">
                  <c:v>17.6023430587707</c:v>
                </c:pt>
                <c:pt idx="79">
                  <c:v>18.020011026926099</c:v>
                </c:pt>
                <c:pt idx="80">
                  <c:v>17.2499348380368</c:v>
                </c:pt>
                <c:pt idx="81">
                  <c:v>15.8047921180637</c:v>
                </c:pt>
                <c:pt idx="82">
                  <c:v>18.257131392490699</c:v>
                </c:pt>
                <c:pt idx="83">
                  <c:v>18.274722723347701</c:v>
                </c:pt>
                <c:pt idx="84">
                  <c:v>17.371921832386999</c:v>
                </c:pt>
                <c:pt idx="85">
                  <c:v>15.450878573313799</c:v>
                </c:pt>
                <c:pt idx="86">
                  <c:v>18.063455459459298</c:v>
                </c:pt>
                <c:pt idx="87">
                  <c:v>14.675401473283801</c:v>
                </c:pt>
                <c:pt idx="88">
                  <c:v>18.711207778510101</c:v>
                </c:pt>
                <c:pt idx="89">
                  <c:v>18.620371963757101</c:v>
                </c:pt>
                <c:pt idx="90">
                  <c:v>15.133539342731201</c:v>
                </c:pt>
                <c:pt idx="91">
                  <c:v>18.204647049494</c:v>
                </c:pt>
                <c:pt idx="92">
                  <c:v>19.153308322689401</c:v>
                </c:pt>
                <c:pt idx="93">
                  <c:v>16.543362890544699</c:v>
                </c:pt>
                <c:pt idx="94">
                  <c:v>15.646469252695599</c:v>
                </c:pt>
                <c:pt idx="95">
                  <c:v>15.105402105370199</c:v>
                </c:pt>
                <c:pt idx="96">
                  <c:v>14.105522635607199</c:v>
                </c:pt>
                <c:pt idx="97">
                  <c:v>13.105568701534899</c:v>
                </c:pt>
                <c:pt idx="98">
                  <c:v>12.500000216216</c:v>
                </c:pt>
                <c:pt idx="99">
                  <c:v>12.499959075624099</c:v>
                </c:pt>
                <c:pt idx="100">
                  <c:v>12.500085700021</c:v>
                </c:pt>
                <c:pt idx="101">
                  <c:v>13.468317258356301</c:v>
                </c:pt>
                <c:pt idx="102">
                  <c:v>16.0178161135088</c:v>
                </c:pt>
                <c:pt idx="103">
                  <c:v>17.655261399575298</c:v>
                </c:pt>
                <c:pt idx="104">
                  <c:v>18.2221243884747</c:v>
                </c:pt>
                <c:pt idx="105">
                  <c:v>19.606911425754902</c:v>
                </c:pt>
                <c:pt idx="106">
                  <c:v>18.933047466294301</c:v>
                </c:pt>
                <c:pt idx="107">
                  <c:v>18.648680105292499</c:v>
                </c:pt>
                <c:pt idx="108">
                  <c:v>17.095955742135398</c:v>
                </c:pt>
                <c:pt idx="109">
                  <c:v>15.183588929442699</c:v>
                </c:pt>
                <c:pt idx="110">
                  <c:v>15.390601209757801</c:v>
                </c:pt>
                <c:pt idx="111">
                  <c:v>15.9850833019219</c:v>
                </c:pt>
                <c:pt idx="112">
                  <c:v>18.018022895395099</c:v>
                </c:pt>
                <c:pt idx="113">
                  <c:v>19.451577046121699</c:v>
                </c:pt>
                <c:pt idx="114">
                  <c:v>17.958555885475601</c:v>
                </c:pt>
                <c:pt idx="115">
                  <c:v>16.440805309103801</c:v>
                </c:pt>
                <c:pt idx="116">
                  <c:v>19.869529687570601</c:v>
                </c:pt>
                <c:pt idx="117">
                  <c:v>18.624205054644001</c:v>
                </c:pt>
                <c:pt idx="118">
                  <c:v>15.6502848410088</c:v>
                </c:pt>
                <c:pt idx="119">
                  <c:v>15.5620509026734</c:v>
                </c:pt>
                <c:pt idx="120">
                  <c:v>15.7282824428714</c:v>
                </c:pt>
                <c:pt idx="121">
                  <c:v>17.188127913900701</c:v>
                </c:pt>
                <c:pt idx="122">
                  <c:v>16.561297737216599</c:v>
                </c:pt>
                <c:pt idx="123">
                  <c:v>15.6419150619238</c:v>
                </c:pt>
                <c:pt idx="124">
                  <c:v>16.1845773827147</c:v>
                </c:pt>
                <c:pt idx="125">
                  <c:v>16.6458447197145</c:v>
                </c:pt>
                <c:pt idx="126">
                  <c:v>17.1887666553163</c:v>
                </c:pt>
                <c:pt idx="127">
                  <c:v>18.188754530371298</c:v>
                </c:pt>
                <c:pt idx="128">
                  <c:v>18.626191068468099</c:v>
                </c:pt>
                <c:pt idx="129">
                  <c:v>16.746085989807298</c:v>
                </c:pt>
                <c:pt idx="130">
                  <c:v>18.027111833050601</c:v>
                </c:pt>
                <c:pt idx="131">
                  <c:v>20.509950704309801</c:v>
                </c:pt>
                <c:pt idx="132">
                  <c:v>18.973615661289301</c:v>
                </c:pt>
                <c:pt idx="133">
                  <c:v>18.533677923370199</c:v>
                </c:pt>
                <c:pt idx="134">
                  <c:v>18.247483678131299</c:v>
                </c:pt>
                <c:pt idx="135">
                  <c:v>19.006606729365199</c:v>
                </c:pt>
                <c:pt idx="136">
                  <c:v>16.489113694685699</c:v>
                </c:pt>
                <c:pt idx="137">
                  <c:v>18.205564767799601</c:v>
                </c:pt>
                <c:pt idx="138">
                  <c:v>17.2353596303359</c:v>
                </c:pt>
                <c:pt idx="139">
                  <c:v>19.6731570994693</c:v>
                </c:pt>
                <c:pt idx="140">
                  <c:v>19.1041179300422</c:v>
                </c:pt>
                <c:pt idx="141">
                  <c:v>18.103932760702001</c:v>
                </c:pt>
                <c:pt idx="142">
                  <c:v>17.103517100050698</c:v>
                </c:pt>
                <c:pt idx="143">
                  <c:v>16.104167235816298</c:v>
                </c:pt>
                <c:pt idx="144">
                  <c:v>15.104118587055201</c:v>
                </c:pt>
                <c:pt idx="145">
                  <c:v>14.6457421244033</c:v>
                </c:pt>
                <c:pt idx="146">
                  <c:v>13.2343270700605</c:v>
                </c:pt>
                <c:pt idx="147">
                  <c:v>12.5000072268942</c:v>
                </c:pt>
                <c:pt idx="148">
                  <c:v>12.5000952366874</c:v>
                </c:pt>
                <c:pt idx="149">
                  <c:v>13.9089113092712</c:v>
                </c:pt>
                <c:pt idx="150">
                  <c:v>16.240299448460799</c:v>
                </c:pt>
                <c:pt idx="151">
                  <c:v>17.933354594228099</c:v>
                </c:pt>
                <c:pt idx="152">
                  <c:v>18.986295515300501</c:v>
                </c:pt>
                <c:pt idx="153">
                  <c:v>20.828693219609299</c:v>
                </c:pt>
                <c:pt idx="154">
                  <c:v>18.971861101431401</c:v>
                </c:pt>
                <c:pt idx="155">
                  <c:v>19.185757786551701</c:v>
                </c:pt>
                <c:pt idx="156">
                  <c:v>16.713360331005902</c:v>
                </c:pt>
                <c:pt idx="157">
                  <c:v>18.314074521635099</c:v>
                </c:pt>
                <c:pt idx="158">
                  <c:v>17.382877175269201</c:v>
                </c:pt>
                <c:pt idx="159">
                  <c:v>16.281558400690301</c:v>
                </c:pt>
                <c:pt idx="160">
                  <c:v>18.608714899484902</c:v>
                </c:pt>
                <c:pt idx="161">
                  <c:v>18.3675091295163</c:v>
                </c:pt>
                <c:pt idx="162">
                  <c:v>15.904246346249501</c:v>
                </c:pt>
                <c:pt idx="163">
                  <c:v>16.494456770966401</c:v>
                </c:pt>
                <c:pt idx="164">
                  <c:v>17.385197363588301</c:v>
                </c:pt>
                <c:pt idx="165">
                  <c:v>16.5589398945421</c:v>
                </c:pt>
                <c:pt idx="166">
                  <c:v>16.4761568229716</c:v>
                </c:pt>
                <c:pt idx="167">
                  <c:v>14.6429220111508</c:v>
                </c:pt>
                <c:pt idx="168">
                  <c:v>14.643701425192599</c:v>
                </c:pt>
                <c:pt idx="169">
                  <c:v>14.6443520169758</c:v>
                </c:pt>
                <c:pt idx="170">
                  <c:v>12.9891136870396</c:v>
                </c:pt>
                <c:pt idx="171">
                  <c:v>12.500030478214001</c:v>
                </c:pt>
                <c:pt idx="172">
                  <c:v>12.500334801478701</c:v>
                </c:pt>
                <c:pt idx="173">
                  <c:v>13.276796583846901</c:v>
                </c:pt>
                <c:pt idx="174">
                  <c:v>16.362866577349099</c:v>
                </c:pt>
                <c:pt idx="175">
                  <c:v>18.093737493729499</c:v>
                </c:pt>
                <c:pt idx="176">
                  <c:v>18.291005143807801</c:v>
                </c:pt>
                <c:pt idx="177">
                  <c:v>15.512813439616</c:v>
                </c:pt>
                <c:pt idx="178">
                  <c:v>16.108266088776499</c:v>
                </c:pt>
                <c:pt idx="179">
                  <c:v>19.118598136159399</c:v>
                </c:pt>
                <c:pt idx="180">
                  <c:v>17.157031312398999</c:v>
                </c:pt>
                <c:pt idx="181">
                  <c:v>19.033103302583299</c:v>
                </c:pt>
                <c:pt idx="182">
                  <c:v>18.641509968886499</c:v>
                </c:pt>
                <c:pt idx="183">
                  <c:v>15.213811000992401</c:v>
                </c:pt>
                <c:pt idx="184">
                  <c:v>15.365269504637</c:v>
                </c:pt>
                <c:pt idx="185">
                  <c:v>15.970775095651801</c:v>
                </c:pt>
                <c:pt idx="186">
                  <c:v>16.914148414844401</c:v>
                </c:pt>
                <c:pt idx="187">
                  <c:v>16.4957125441552</c:v>
                </c:pt>
                <c:pt idx="188">
                  <c:v>16.091290049516498</c:v>
                </c:pt>
                <c:pt idx="189">
                  <c:v>19.563424649189201</c:v>
                </c:pt>
                <c:pt idx="190">
                  <c:v>15.335479143976499</c:v>
                </c:pt>
                <c:pt idx="191">
                  <c:v>16.266094040935201</c:v>
                </c:pt>
                <c:pt idx="192">
                  <c:v>15.4750485938205</c:v>
                </c:pt>
                <c:pt idx="193">
                  <c:v>13.1004307566929</c:v>
                </c:pt>
                <c:pt idx="194">
                  <c:v>12.6428232521854</c:v>
                </c:pt>
                <c:pt idx="195">
                  <c:v>12.5051104572897</c:v>
                </c:pt>
                <c:pt idx="196">
                  <c:v>12.5000191862576</c:v>
                </c:pt>
                <c:pt idx="197">
                  <c:v>13.7965035070238</c:v>
                </c:pt>
                <c:pt idx="198">
                  <c:v>17.346235429545398</c:v>
                </c:pt>
                <c:pt idx="199">
                  <c:v>17.461213695881501</c:v>
                </c:pt>
                <c:pt idx="200">
                  <c:v>19.035566875462798</c:v>
                </c:pt>
                <c:pt idx="201">
                  <c:v>17.2014438878861</c:v>
                </c:pt>
                <c:pt idx="202">
                  <c:v>17.768975283422598</c:v>
                </c:pt>
                <c:pt idx="203">
                  <c:v>15.666544107419501</c:v>
                </c:pt>
                <c:pt idx="204">
                  <c:v>15.450132907368999</c:v>
                </c:pt>
                <c:pt idx="205">
                  <c:v>15.5020749330779</c:v>
                </c:pt>
                <c:pt idx="206">
                  <c:v>18.2550598318313</c:v>
                </c:pt>
                <c:pt idx="207">
                  <c:v>18.223433388081101</c:v>
                </c:pt>
                <c:pt idx="208">
                  <c:v>15.7752354152616</c:v>
                </c:pt>
                <c:pt idx="209">
                  <c:v>17.843162852451499</c:v>
                </c:pt>
                <c:pt idx="210">
                  <c:v>15.259585797959801</c:v>
                </c:pt>
                <c:pt idx="211">
                  <c:v>17.417256951035</c:v>
                </c:pt>
                <c:pt idx="212">
                  <c:v>15.9525227576567</c:v>
                </c:pt>
                <c:pt idx="213">
                  <c:v>17.784993489244901</c:v>
                </c:pt>
                <c:pt idx="214">
                  <c:v>15.8982489975314</c:v>
                </c:pt>
                <c:pt idx="215">
                  <c:v>16.501388054299799</c:v>
                </c:pt>
                <c:pt idx="216">
                  <c:v>18.998307438801898</c:v>
                </c:pt>
                <c:pt idx="217">
                  <c:v>19.510755034747898</c:v>
                </c:pt>
                <c:pt idx="218">
                  <c:v>17.701892369388801</c:v>
                </c:pt>
                <c:pt idx="219">
                  <c:v>19.095902087347898</c:v>
                </c:pt>
                <c:pt idx="220">
                  <c:v>17.8852723760426</c:v>
                </c:pt>
                <c:pt idx="221">
                  <c:v>16.561240775258799</c:v>
                </c:pt>
                <c:pt idx="222">
                  <c:v>19.1834540766814</c:v>
                </c:pt>
                <c:pt idx="223">
                  <c:v>17.0707324705985</c:v>
                </c:pt>
                <c:pt idx="224">
                  <c:v>14.625112492706799</c:v>
                </c:pt>
                <c:pt idx="225">
                  <c:v>15.1469664162359</c:v>
                </c:pt>
                <c:pt idx="226">
                  <c:v>14.8513985411573</c:v>
                </c:pt>
                <c:pt idx="227">
                  <c:v>17.641703904866802</c:v>
                </c:pt>
                <c:pt idx="228">
                  <c:v>16.083642794017301</c:v>
                </c:pt>
                <c:pt idx="229">
                  <c:v>17.981476504249599</c:v>
                </c:pt>
                <c:pt idx="230">
                  <c:v>14.9032558019854</c:v>
                </c:pt>
                <c:pt idx="231">
                  <c:v>15.7201198777671</c:v>
                </c:pt>
                <c:pt idx="232">
                  <c:v>15.8303001126955</c:v>
                </c:pt>
                <c:pt idx="233">
                  <c:v>14.7141090536843</c:v>
                </c:pt>
                <c:pt idx="234">
                  <c:v>14.707785398657199</c:v>
                </c:pt>
                <c:pt idx="235">
                  <c:v>18.127631242926299</c:v>
                </c:pt>
                <c:pt idx="236">
                  <c:v>18.199302623508899</c:v>
                </c:pt>
                <c:pt idx="237">
                  <c:v>16.677801604430801</c:v>
                </c:pt>
                <c:pt idx="238">
                  <c:v>18.3073452357729</c:v>
                </c:pt>
                <c:pt idx="239">
                  <c:v>17.474026068037499</c:v>
                </c:pt>
                <c:pt idx="240">
                  <c:v>18.630511264484099</c:v>
                </c:pt>
                <c:pt idx="241">
                  <c:v>18.251353051783301</c:v>
                </c:pt>
                <c:pt idx="242">
                  <c:v>15.747455777125801</c:v>
                </c:pt>
                <c:pt idx="243">
                  <c:v>15.020315224875199</c:v>
                </c:pt>
                <c:pt idx="244">
                  <c:v>14.1866135748077</c:v>
                </c:pt>
                <c:pt idx="245">
                  <c:v>14.6431409011941</c:v>
                </c:pt>
                <c:pt idx="246">
                  <c:v>17.199019815687201</c:v>
                </c:pt>
                <c:pt idx="247">
                  <c:v>16.401825484738499</c:v>
                </c:pt>
                <c:pt idx="248">
                  <c:v>18.532920525315099</c:v>
                </c:pt>
                <c:pt idx="249">
                  <c:v>16.320165461643601</c:v>
                </c:pt>
                <c:pt idx="250">
                  <c:v>16.202642965066801</c:v>
                </c:pt>
                <c:pt idx="251">
                  <c:v>14.4311873075499</c:v>
                </c:pt>
                <c:pt idx="252">
                  <c:v>17.261697806089298</c:v>
                </c:pt>
                <c:pt idx="253">
                  <c:v>17.913558061881801</c:v>
                </c:pt>
                <c:pt idx="254">
                  <c:v>14.640635723300299</c:v>
                </c:pt>
                <c:pt idx="255">
                  <c:v>15.877883151075499</c:v>
                </c:pt>
                <c:pt idx="256">
                  <c:v>15.5203034921979</c:v>
                </c:pt>
                <c:pt idx="257">
                  <c:v>17.413998500600702</c:v>
                </c:pt>
                <c:pt idx="258">
                  <c:v>14.9964061165686</c:v>
                </c:pt>
                <c:pt idx="259">
                  <c:v>16.5979613361345</c:v>
                </c:pt>
                <c:pt idx="260">
                  <c:v>19.8168952129666</c:v>
                </c:pt>
                <c:pt idx="261">
                  <c:v>19.0911946139673</c:v>
                </c:pt>
                <c:pt idx="262">
                  <c:v>16.8999861193236</c:v>
                </c:pt>
                <c:pt idx="263">
                  <c:v>16.985903801281601</c:v>
                </c:pt>
                <c:pt idx="264">
                  <c:v>16.607037752448498</c:v>
                </c:pt>
                <c:pt idx="265">
                  <c:v>16.902810239250599</c:v>
                </c:pt>
                <c:pt idx="266">
                  <c:v>14.557737701027101</c:v>
                </c:pt>
                <c:pt idx="267">
                  <c:v>13.641061784805</c:v>
                </c:pt>
                <c:pt idx="268">
                  <c:v>13.101267175613501</c:v>
                </c:pt>
                <c:pt idx="269">
                  <c:v>14.270069189984801</c:v>
                </c:pt>
                <c:pt idx="270">
                  <c:v>17.268348090001801</c:v>
                </c:pt>
                <c:pt idx="271">
                  <c:v>19.165556822411801</c:v>
                </c:pt>
                <c:pt idx="272">
                  <c:v>16.271977876763401</c:v>
                </c:pt>
                <c:pt idx="273">
                  <c:v>16.698616463092101</c:v>
                </c:pt>
                <c:pt idx="274">
                  <c:v>15.8280819237242</c:v>
                </c:pt>
                <c:pt idx="275">
                  <c:v>16.515470993380799</c:v>
                </c:pt>
                <c:pt idx="276">
                  <c:v>18.607904069414801</c:v>
                </c:pt>
                <c:pt idx="277">
                  <c:v>15.7661305069024</c:v>
                </c:pt>
                <c:pt idx="278">
                  <c:v>16.27700814061</c:v>
                </c:pt>
                <c:pt idx="279">
                  <c:v>15.5164661051413</c:v>
                </c:pt>
                <c:pt idx="280">
                  <c:v>16.9767819240801</c:v>
                </c:pt>
                <c:pt idx="281">
                  <c:v>16.127255565235501</c:v>
                </c:pt>
                <c:pt idx="282">
                  <c:v>15.879485971259101</c:v>
                </c:pt>
                <c:pt idx="283">
                  <c:v>16.903414747769499</c:v>
                </c:pt>
                <c:pt idx="284">
                  <c:v>15.962131015861701</c:v>
                </c:pt>
                <c:pt idx="285">
                  <c:v>16.6322626323044</c:v>
                </c:pt>
                <c:pt idx="286">
                  <c:v>18.094102116138899</c:v>
                </c:pt>
                <c:pt idx="287">
                  <c:v>18.6900524001469</c:v>
                </c:pt>
                <c:pt idx="288">
                  <c:v>16.8734583713806</c:v>
                </c:pt>
                <c:pt idx="289">
                  <c:v>16.095900334867199</c:v>
                </c:pt>
                <c:pt idx="290">
                  <c:v>15.096881633139899</c:v>
                </c:pt>
                <c:pt idx="291">
                  <c:v>14.639367612324</c:v>
                </c:pt>
                <c:pt idx="292">
                  <c:v>14.0986329697302</c:v>
                </c:pt>
                <c:pt idx="293">
                  <c:v>14.723503632029701</c:v>
                </c:pt>
                <c:pt idx="294">
                  <c:v>18.181601128679802</c:v>
                </c:pt>
                <c:pt idx="295">
                  <c:v>18.3371545208703</c:v>
                </c:pt>
                <c:pt idx="296">
                  <c:v>17.4811090394508</c:v>
                </c:pt>
                <c:pt idx="297">
                  <c:v>18.201076410557999</c:v>
                </c:pt>
                <c:pt idx="298">
                  <c:v>16.7964917431392</c:v>
                </c:pt>
                <c:pt idx="299">
                  <c:v>17.746013280057799</c:v>
                </c:pt>
                <c:pt idx="300">
                  <c:v>18.1984286283366</c:v>
                </c:pt>
                <c:pt idx="301">
                  <c:v>19.805581040219401</c:v>
                </c:pt>
                <c:pt idx="302">
                  <c:v>15.663891285503601</c:v>
                </c:pt>
                <c:pt idx="303">
                  <c:v>19.163566225272302</c:v>
                </c:pt>
                <c:pt idx="304">
                  <c:v>17.6290224860834</c:v>
                </c:pt>
                <c:pt idx="305">
                  <c:v>17.725838493351301</c:v>
                </c:pt>
                <c:pt idx="306">
                  <c:v>17.193357778177798</c:v>
                </c:pt>
                <c:pt idx="307">
                  <c:v>18.052506027283801</c:v>
                </c:pt>
                <c:pt idx="308">
                  <c:v>16.745477981532002</c:v>
                </c:pt>
                <c:pt idx="309">
                  <c:v>18.826943103427201</c:v>
                </c:pt>
                <c:pt idx="310">
                  <c:v>18.310059357173099</c:v>
                </c:pt>
                <c:pt idx="311">
                  <c:v>18.0834371903963</c:v>
                </c:pt>
                <c:pt idx="312">
                  <c:v>15.299213602993699</c:v>
                </c:pt>
                <c:pt idx="313">
                  <c:v>16.180038946686398</c:v>
                </c:pt>
                <c:pt idx="314">
                  <c:v>18.099272064105602</c:v>
                </c:pt>
                <c:pt idx="315">
                  <c:v>17.6410216872729</c:v>
                </c:pt>
                <c:pt idx="316">
                  <c:v>17.510781263460601</c:v>
                </c:pt>
                <c:pt idx="317">
                  <c:v>17.098143786923401</c:v>
                </c:pt>
                <c:pt idx="318">
                  <c:v>19.285958914367399</c:v>
                </c:pt>
                <c:pt idx="319">
                  <c:v>19.383782829952398</c:v>
                </c:pt>
                <c:pt idx="320">
                  <c:v>16.5638462705707</c:v>
                </c:pt>
                <c:pt idx="321">
                  <c:v>19.264599812842999</c:v>
                </c:pt>
                <c:pt idx="322">
                  <c:v>16.531184280239099</c:v>
                </c:pt>
                <c:pt idx="323">
                  <c:v>16.1294303129498</c:v>
                </c:pt>
                <c:pt idx="324">
                  <c:v>18.675019152619502</c:v>
                </c:pt>
                <c:pt idx="325">
                  <c:v>18.918644134489501</c:v>
                </c:pt>
                <c:pt idx="326">
                  <c:v>17.785339401737001</c:v>
                </c:pt>
                <c:pt idx="327">
                  <c:v>17.2827783804631</c:v>
                </c:pt>
                <c:pt idx="328">
                  <c:v>15.861612831089399</c:v>
                </c:pt>
                <c:pt idx="329">
                  <c:v>18.7636145277202</c:v>
                </c:pt>
                <c:pt idx="330">
                  <c:v>18.499754517600799</c:v>
                </c:pt>
                <c:pt idx="331">
                  <c:v>15.030042699051601</c:v>
                </c:pt>
                <c:pt idx="332">
                  <c:v>16.5080521158084</c:v>
                </c:pt>
                <c:pt idx="333">
                  <c:v>17.3575629410131</c:v>
                </c:pt>
                <c:pt idx="334">
                  <c:v>15.259852955432001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B2-3343-83A8-40DAE0127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3670943"/>
        <c:axId val="2073277343"/>
      </c:lineChart>
      <c:catAx>
        <c:axId val="2073670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277343"/>
        <c:crosses val="autoZero"/>
        <c:auto val="1"/>
        <c:lblAlgn val="ctr"/>
        <c:lblOffset val="100"/>
        <c:noMultiLvlLbl val="0"/>
      </c:catAx>
      <c:valAx>
        <c:axId val="20732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67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'AHU-004_comparison'!$B$1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'AHU-004_comparison'!$B$2:$B$336</c:f>
              <c:numCache>
                <c:formatCode>General</c:formatCode>
                <c:ptCount val="335"/>
                <c:pt idx="0">
                  <c:v>13.0369910115528</c:v>
                </c:pt>
                <c:pt idx="1">
                  <c:v>13.0098570245439</c:v>
                </c:pt>
                <c:pt idx="2">
                  <c:v>12.935762453745699</c:v>
                </c:pt>
                <c:pt idx="3">
                  <c:v>12.9771611584297</c:v>
                </c:pt>
                <c:pt idx="4">
                  <c:v>13.128691620406901</c:v>
                </c:pt>
                <c:pt idx="5">
                  <c:v>13.206881080784299</c:v>
                </c:pt>
                <c:pt idx="6">
                  <c:v>13.286608961360599</c:v>
                </c:pt>
                <c:pt idx="7">
                  <c:v>13.3189520672406</c:v>
                </c:pt>
                <c:pt idx="8">
                  <c:v>13.2927770630784</c:v>
                </c:pt>
                <c:pt idx="9">
                  <c:v>13.3321926022094</c:v>
                </c:pt>
                <c:pt idx="10">
                  <c:v>13.861372171131899</c:v>
                </c:pt>
                <c:pt idx="11">
                  <c:v>14.315782610463501</c:v>
                </c:pt>
                <c:pt idx="12">
                  <c:v>14.4197056965874</c:v>
                </c:pt>
                <c:pt idx="13">
                  <c:v>14.6122939948908</c:v>
                </c:pt>
                <c:pt idx="14">
                  <c:v>14.471307380655301</c:v>
                </c:pt>
                <c:pt idx="15">
                  <c:v>14.3777474681482</c:v>
                </c:pt>
                <c:pt idx="16">
                  <c:v>14.1408819595324</c:v>
                </c:pt>
                <c:pt idx="17">
                  <c:v>14.0691549207802</c:v>
                </c:pt>
                <c:pt idx="18">
                  <c:v>14.0848185335325</c:v>
                </c:pt>
                <c:pt idx="19">
                  <c:v>14.2493314389629</c:v>
                </c:pt>
                <c:pt idx="20">
                  <c:v>14.2463334276854</c:v>
                </c:pt>
                <c:pt idx="21">
                  <c:v>14.1034270219691</c:v>
                </c:pt>
                <c:pt idx="22">
                  <c:v>13.564395776293001</c:v>
                </c:pt>
                <c:pt idx="23">
                  <c:v>13.398664012512301</c:v>
                </c:pt>
                <c:pt idx="24">
                  <c:v>13.3180113649726</c:v>
                </c:pt>
                <c:pt idx="25">
                  <c:v>13.255757382842599</c:v>
                </c:pt>
                <c:pt idx="26">
                  <c:v>13.238733625347599</c:v>
                </c:pt>
                <c:pt idx="27">
                  <c:v>13.165029200829901</c:v>
                </c:pt>
                <c:pt idx="28">
                  <c:v>13.2017041178415</c:v>
                </c:pt>
                <c:pt idx="29">
                  <c:v>13.337387592913901</c:v>
                </c:pt>
                <c:pt idx="30">
                  <c:v>13.428634055239799</c:v>
                </c:pt>
                <c:pt idx="31">
                  <c:v>13.4504157486239</c:v>
                </c:pt>
                <c:pt idx="32">
                  <c:v>13.8342502061156</c:v>
                </c:pt>
                <c:pt idx="33">
                  <c:v>14.200828445777001</c:v>
                </c:pt>
                <c:pt idx="34">
                  <c:v>13.7332760751839</c:v>
                </c:pt>
                <c:pt idx="35">
                  <c:v>13.6187786775526</c:v>
                </c:pt>
                <c:pt idx="36">
                  <c:v>13.633502045967401</c:v>
                </c:pt>
                <c:pt idx="37">
                  <c:v>13.5879007594796</c:v>
                </c:pt>
                <c:pt idx="38">
                  <c:v>13.480550241066201</c:v>
                </c:pt>
                <c:pt idx="39">
                  <c:v>13.380750199849899</c:v>
                </c:pt>
                <c:pt idx="40">
                  <c:v>13.403719790263301</c:v>
                </c:pt>
                <c:pt idx="41">
                  <c:v>13.3555084520095</c:v>
                </c:pt>
                <c:pt idx="42">
                  <c:v>13.2998576948623</c:v>
                </c:pt>
                <c:pt idx="43">
                  <c:v>13.283292538122801</c:v>
                </c:pt>
                <c:pt idx="44">
                  <c:v>13.248184048242001</c:v>
                </c:pt>
                <c:pt idx="45">
                  <c:v>13.194520763498501</c:v>
                </c:pt>
                <c:pt idx="46">
                  <c:v>13.115182956400499</c:v>
                </c:pt>
                <c:pt idx="47">
                  <c:v>13.118347751799501</c:v>
                </c:pt>
                <c:pt idx="48">
                  <c:v>13.129195019004101</c:v>
                </c:pt>
                <c:pt idx="49">
                  <c:v>13.136316900795499</c:v>
                </c:pt>
                <c:pt idx="50">
                  <c:v>13.0674659194925</c:v>
                </c:pt>
                <c:pt idx="51">
                  <c:v>12.9956032438033</c:v>
                </c:pt>
                <c:pt idx="52">
                  <c:v>13.123011282924701</c:v>
                </c:pt>
                <c:pt idx="53">
                  <c:v>13.196920007766201</c:v>
                </c:pt>
                <c:pt idx="54">
                  <c:v>13.277473802216999</c:v>
                </c:pt>
                <c:pt idx="55">
                  <c:v>13.2738935228275</c:v>
                </c:pt>
                <c:pt idx="56">
                  <c:v>13.636848611160399</c:v>
                </c:pt>
                <c:pt idx="57">
                  <c:v>13.8810410898892</c:v>
                </c:pt>
                <c:pt idx="58">
                  <c:v>13.924234393817899</c:v>
                </c:pt>
                <c:pt idx="59">
                  <c:v>13.941693373611701</c:v>
                </c:pt>
                <c:pt idx="60">
                  <c:v>14.0645519900894</c:v>
                </c:pt>
                <c:pt idx="61">
                  <c:v>14.165503898442701</c:v>
                </c:pt>
                <c:pt idx="62">
                  <c:v>14.077044080789699</c:v>
                </c:pt>
                <c:pt idx="63">
                  <c:v>14.1498769337484</c:v>
                </c:pt>
                <c:pt idx="64">
                  <c:v>13.906018379613499</c:v>
                </c:pt>
                <c:pt idx="65">
                  <c:v>13.668412051963299</c:v>
                </c:pt>
                <c:pt idx="66">
                  <c:v>13.6033049291784</c:v>
                </c:pt>
                <c:pt idx="67">
                  <c:v>13.5801666544426</c:v>
                </c:pt>
                <c:pt idx="68">
                  <c:v>13.4918396011872</c:v>
                </c:pt>
                <c:pt idx="69">
                  <c:v>13.500523794978401</c:v>
                </c:pt>
                <c:pt idx="70">
                  <c:v>13.5188046987112</c:v>
                </c:pt>
                <c:pt idx="71">
                  <c:v>13.52333439833</c:v>
                </c:pt>
                <c:pt idx="72">
                  <c:v>13.295550561919701</c:v>
                </c:pt>
                <c:pt idx="73">
                  <c:v>13.1049951630542</c:v>
                </c:pt>
                <c:pt idx="74">
                  <c:v>12.989079621710999</c:v>
                </c:pt>
                <c:pt idx="75">
                  <c:v>12.9289215587123</c:v>
                </c:pt>
                <c:pt idx="76">
                  <c:v>13.0040584906888</c:v>
                </c:pt>
                <c:pt idx="77">
                  <c:v>13.0972306873342</c:v>
                </c:pt>
                <c:pt idx="78">
                  <c:v>13.264717829139199</c:v>
                </c:pt>
                <c:pt idx="79">
                  <c:v>13.2974090142162</c:v>
                </c:pt>
                <c:pt idx="80">
                  <c:v>13.3495770054604</c:v>
                </c:pt>
                <c:pt idx="81">
                  <c:v>13.3690917162349</c:v>
                </c:pt>
                <c:pt idx="82">
                  <c:v>13.670278503927699</c:v>
                </c:pt>
                <c:pt idx="83">
                  <c:v>14.1506120708093</c:v>
                </c:pt>
                <c:pt idx="84">
                  <c:v>14.289137438818999</c:v>
                </c:pt>
                <c:pt idx="85">
                  <c:v>14.288732411873699</c:v>
                </c:pt>
                <c:pt idx="86">
                  <c:v>13.6181183447666</c:v>
                </c:pt>
                <c:pt idx="87">
                  <c:v>13.469772483229701</c:v>
                </c:pt>
                <c:pt idx="88">
                  <c:v>13.3453856318375</c:v>
                </c:pt>
                <c:pt idx="89">
                  <c:v>13.2920762828725</c:v>
                </c:pt>
                <c:pt idx="90">
                  <c:v>13.1883094546602</c:v>
                </c:pt>
                <c:pt idx="91">
                  <c:v>13.069299630891701</c:v>
                </c:pt>
                <c:pt idx="92">
                  <c:v>13.028694501210699</c:v>
                </c:pt>
                <c:pt idx="93">
                  <c:v>13.0209206654688</c:v>
                </c:pt>
                <c:pt idx="94">
                  <c:v>12.992412921480099</c:v>
                </c:pt>
                <c:pt idx="95">
                  <c:v>12.9570199703883</c:v>
                </c:pt>
                <c:pt idx="96">
                  <c:v>12.831459833258</c:v>
                </c:pt>
                <c:pt idx="97">
                  <c:v>12.673803906026899</c:v>
                </c:pt>
                <c:pt idx="98">
                  <c:v>12.742734974869901</c:v>
                </c:pt>
                <c:pt idx="99">
                  <c:v>12.7847766624622</c:v>
                </c:pt>
                <c:pt idx="100">
                  <c:v>12.8818734159813</c:v>
                </c:pt>
                <c:pt idx="101">
                  <c:v>12.995180507368</c:v>
                </c:pt>
                <c:pt idx="102">
                  <c:v>13.0785857697329</c:v>
                </c:pt>
                <c:pt idx="103">
                  <c:v>13.075601355927899</c:v>
                </c:pt>
                <c:pt idx="104">
                  <c:v>13.1956009584343</c:v>
                </c:pt>
                <c:pt idx="105">
                  <c:v>13.265109968757301</c:v>
                </c:pt>
                <c:pt idx="106">
                  <c:v>13.801109619343899</c:v>
                </c:pt>
                <c:pt idx="107">
                  <c:v>13.9199379011928</c:v>
                </c:pt>
                <c:pt idx="108">
                  <c:v>14.044644638624799</c:v>
                </c:pt>
                <c:pt idx="109">
                  <c:v>14.0409927616635</c:v>
                </c:pt>
                <c:pt idx="110">
                  <c:v>13.986905190800099</c:v>
                </c:pt>
                <c:pt idx="111">
                  <c:v>13.7978491009485</c:v>
                </c:pt>
                <c:pt idx="112">
                  <c:v>13.798479809010701</c:v>
                </c:pt>
                <c:pt idx="113">
                  <c:v>13.7815368198937</c:v>
                </c:pt>
                <c:pt idx="114">
                  <c:v>13.3750705337191</c:v>
                </c:pt>
                <c:pt idx="115">
                  <c:v>13.387872528482299</c:v>
                </c:pt>
                <c:pt idx="116">
                  <c:v>13.0936040940732</c:v>
                </c:pt>
                <c:pt idx="117">
                  <c:v>12.9968559692973</c:v>
                </c:pt>
                <c:pt idx="118">
                  <c:v>12.999530837628701</c:v>
                </c:pt>
                <c:pt idx="119">
                  <c:v>12.963925460791399</c:v>
                </c:pt>
                <c:pt idx="120">
                  <c:v>12.885428961465401</c:v>
                </c:pt>
                <c:pt idx="121">
                  <c:v>12.8395435042898</c:v>
                </c:pt>
                <c:pt idx="122">
                  <c:v>12.790023311009</c:v>
                </c:pt>
                <c:pt idx="123">
                  <c:v>12.727123406412</c:v>
                </c:pt>
                <c:pt idx="124">
                  <c:v>12.7634441835978</c:v>
                </c:pt>
                <c:pt idx="125">
                  <c:v>12.7341842451792</c:v>
                </c:pt>
                <c:pt idx="126">
                  <c:v>12.7631784143971</c:v>
                </c:pt>
                <c:pt idx="127">
                  <c:v>12.7717484604378</c:v>
                </c:pt>
                <c:pt idx="128">
                  <c:v>12.7757859611472</c:v>
                </c:pt>
                <c:pt idx="129">
                  <c:v>12.7784423262594</c:v>
                </c:pt>
                <c:pt idx="130">
                  <c:v>12.7388320270927</c:v>
                </c:pt>
                <c:pt idx="131">
                  <c:v>12.7468808789768</c:v>
                </c:pt>
                <c:pt idx="132">
                  <c:v>12.753824700013199</c:v>
                </c:pt>
                <c:pt idx="133">
                  <c:v>12.7449618209588</c:v>
                </c:pt>
                <c:pt idx="134">
                  <c:v>12.766596515659799</c:v>
                </c:pt>
                <c:pt idx="135">
                  <c:v>12.7673201319973</c:v>
                </c:pt>
                <c:pt idx="136">
                  <c:v>12.908726873241701</c:v>
                </c:pt>
                <c:pt idx="137">
                  <c:v>12.9045776036467</c:v>
                </c:pt>
                <c:pt idx="138">
                  <c:v>12.857457253249899</c:v>
                </c:pt>
                <c:pt idx="139">
                  <c:v>12.7998357684788</c:v>
                </c:pt>
                <c:pt idx="140">
                  <c:v>12.780227919535401</c:v>
                </c:pt>
                <c:pt idx="141">
                  <c:v>12.7403221567121</c:v>
                </c:pt>
                <c:pt idx="142">
                  <c:v>12.7180841192149</c:v>
                </c:pt>
                <c:pt idx="143">
                  <c:v>12.7540171428997</c:v>
                </c:pt>
                <c:pt idx="144">
                  <c:v>12.7492998947563</c:v>
                </c:pt>
                <c:pt idx="145">
                  <c:v>12.6875251064032</c:v>
                </c:pt>
                <c:pt idx="146">
                  <c:v>12.6572058898228</c:v>
                </c:pt>
                <c:pt idx="147">
                  <c:v>12.560773674260099</c:v>
                </c:pt>
                <c:pt idx="148">
                  <c:v>12.5998539618212</c:v>
                </c:pt>
                <c:pt idx="149">
                  <c:v>12.6147571480059</c:v>
                </c:pt>
                <c:pt idx="150">
                  <c:v>12.521562642629799</c:v>
                </c:pt>
                <c:pt idx="151">
                  <c:v>12.541050409416799</c:v>
                </c:pt>
                <c:pt idx="152">
                  <c:v>12.556708101316101</c:v>
                </c:pt>
                <c:pt idx="153">
                  <c:v>12.5697147965182</c:v>
                </c:pt>
                <c:pt idx="154">
                  <c:v>12.6248627998673</c:v>
                </c:pt>
                <c:pt idx="155">
                  <c:v>12.643333981172299</c:v>
                </c:pt>
                <c:pt idx="156">
                  <c:v>12.6707734955286</c:v>
                </c:pt>
                <c:pt idx="157">
                  <c:v>12.683934191029101</c:v>
                </c:pt>
                <c:pt idx="158">
                  <c:v>12.723664359555601</c:v>
                </c:pt>
                <c:pt idx="159">
                  <c:v>12.7561470915985</c:v>
                </c:pt>
                <c:pt idx="160">
                  <c:v>12.7464494973988</c:v>
                </c:pt>
                <c:pt idx="161">
                  <c:v>12.822003724303199</c:v>
                </c:pt>
                <c:pt idx="162">
                  <c:v>12.842895393154</c:v>
                </c:pt>
                <c:pt idx="163">
                  <c:v>12.816151351566001</c:v>
                </c:pt>
                <c:pt idx="164">
                  <c:v>12.8205484096093</c:v>
                </c:pt>
                <c:pt idx="165">
                  <c:v>12.8000183526984</c:v>
                </c:pt>
                <c:pt idx="166">
                  <c:v>12.873254822863601</c:v>
                </c:pt>
                <c:pt idx="167">
                  <c:v>12.8410618537605</c:v>
                </c:pt>
                <c:pt idx="168">
                  <c:v>12.8093947482069</c:v>
                </c:pt>
                <c:pt idx="169">
                  <c:v>12.7984588728301</c:v>
                </c:pt>
                <c:pt idx="170">
                  <c:v>12.8327519109395</c:v>
                </c:pt>
                <c:pt idx="171">
                  <c:v>12.7987917529329</c:v>
                </c:pt>
                <c:pt idx="172">
                  <c:v>12.8613516166478</c:v>
                </c:pt>
                <c:pt idx="173">
                  <c:v>12.9658294033076</c:v>
                </c:pt>
                <c:pt idx="174">
                  <c:v>13.0473174408632</c:v>
                </c:pt>
                <c:pt idx="175">
                  <c:v>13.0485722209187</c:v>
                </c:pt>
                <c:pt idx="176">
                  <c:v>13.0675258733799</c:v>
                </c:pt>
                <c:pt idx="177">
                  <c:v>13.238992683047201</c:v>
                </c:pt>
                <c:pt idx="178">
                  <c:v>13.348867686775201</c:v>
                </c:pt>
                <c:pt idx="179">
                  <c:v>13.463394649429899</c:v>
                </c:pt>
                <c:pt idx="180">
                  <c:v>13.6007737399982</c:v>
                </c:pt>
                <c:pt idx="181">
                  <c:v>13.6787535587634</c:v>
                </c:pt>
                <c:pt idx="182">
                  <c:v>13.654368476537799</c:v>
                </c:pt>
                <c:pt idx="183">
                  <c:v>13.754750736326001</c:v>
                </c:pt>
                <c:pt idx="184">
                  <c:v>13.5768656889566</c:v>
                </c:pt>
                <c:pt idx="185">
                  <c:v>13.565142557131001</c:v>
                </c:pt>
                <c:pt idx="186">
                  <c:v>13.587371774261801</c:v>
                </c:pt>
                <c:pt idx="187">
                  <c:v>13.547920698598601</c:v>
                </c:pt>
                <c:pt idx="188">
                  <c:v>13.249045787702199</c:v>
                </c:pt>
                <c:pt idx="189">
                  <c:v>13.136850315154</c:v>
                </c:pt>
                <c:pt idx="190">
                  <c:v>13.133402316978099</c:v>
                </c:pt>
                <c:pt idx="191">
                  <c:v>13.067276416534</c:v>
                </c:pt>
                <c:pt idx="192">
                  <c:v>13.047666020757401</c:v>
                </c:pt>
                <c:pt idx="193">
                  <c:v>13.0124884870018</c:v>
                </c:pt>
                <c:pt idx="194">
                  <c:v>12.8926921904987</c:v>
                </c:pt>
                <c:pt idx="195">
                  <c:v>12.880469564503899</c:v>
                </c:pt>
                <c:pt idx="196">
                  <c:v>12.9754017224592</c:v>
                </c:pt>
                <c:pt idx="197">
                  <c:v>13.084416122241</c:v>
                </c:pt>
                <c:pt idx="198">
                  <c:v>13.1495480762533</c:v>
                </c:pt>
                <c:pt idx="199">
                  <c:v>13.1684889242542</c:v>
                </c:pt>
                <c:pt idx="200">
                  <c:v>13.243801014729399</c:v>
                </c:pt>
                <c:pt idx="201">
                  <c:v>13.260967451707099</c:v>
                </c:pt>
                <c:pt idx="202">
                  <c:v>13.4186981797653</c:v>
                </c:pt>
                <c:pt idx="203">
                  <c:v>13.576102274559799</c:v>
                </c:pt>
                <c:pt idx="204">
                  <c:v>13.7614906958555</c:v>
                </c:pt>
                <c:pt idx="205">
                  <c:v>13.684028541125301</c:v>
                </c:pt>
                <c:pt idx="206">
                  <c:v>13.5666033359233</c:v>
                </c:pt>
                <c:pt idx="207">
                  <c:v>13.5809336200885</c:v>
                </c:pt>
                <c:pt idx="208">
                  <c:v>13.398345167504299</c:v>
                </c:pt>
                <c:pt idx="209">
                  <c:v>13.360982795302601</c:v>
                </c:pt>
                <c:pt idx="210">
                  <c:v>13.350463240241799</c:v>
                </c:pt>
                <c:pt idx="211">
                  <c:v>13.271171190572201</c:v>
                </c:pt>
                <c:pt idx="212">
                  <c:v>13.2294947950327</c:v>
                </c:pt>
                <c:pt idx="213">
                  <c:v>13.2435662750354</c:v>
                </c:pt>
                <c:pt idx="214">
                  <c:v>13.196341166201</c:v>
                </c:pt>
                <c:pt idx="215">
                  <c:v>13.112728863103699</c:v>
                </c:pt>
                <c:pt idx="216">
                  <c:v>13.086137934996399</c:v>
                </c:pt>
                <c:pt idx="217">
                  <c:v>13.102548406225299</c:v>
                </c:pt>
                <c:pt idx="218">
                  <c:v>13.0965994359743</c:v>
                </c:pt>
                <c:pt idx="219">
                  <c:v>13.052688607291</c:v>
                </c:pt>
                <c:pt idx="220">
                  <c:v>13.1048918852238</c:v>
                </c:pt>
                <c:pt idx="221">
                  <c:v>13.2194776726702</c:v>
                </c:pt>
                <c:pt idx="222">
                  <c:v>13.366167236350501</c:v>
                </c:pt>
                <c:pt idx="223">
                  <c:v>13.4939850446499</c:v>
                </c:pt>
                <c:pt idx="224">
                  <c:v>13.5823570636498</c:v>
                </c:pt>
                <c:pt idx="225">
                  <c:v>13.7405537990327</c:v>
                </c:pt>
                <c:pt idx="226">
                  <c:v>13.8255120729638</c:v>
                </c:pt>
                <c:pt idx="227">
                  <c:v>13.928112807968301</c:v>
                </c:pt>
                <c:pt idx="228">
                  <c:v>13.998105431219001</c:v>
                </c:pt>
                <c:pt idx="229">
                  <c:v>14.079768119308399</c:v>
                </c:pt>
                <c:pt idx="230">
                  <c:v>13.981835037107</c:v>
                </c:pt>
                <c:pt idx="231">
                  <c:v>13.8363488779009</c:v>
                </c:pt>
                <c:pt idx="232">
                  <c:v>13.919366841124599</c:v>
                </c:pt>
                <c:pt idx="233">
                  <c:v>13.8064111338771</c:v>
                </c:pt>
                <c:pt idx="234">
                  <c:v>13.7031943839029</c:v>
                </c:pt>
                <c:pt idx="235">
                  <c:v>13.679707318792</c:v>
                </c:pt>
                <c:pt idx="236">
                  <c:v>13.884745621337</c:v>
                </c:pt>
                <c:pt idx="237">
                  <c:v>13.9402976576554</c:v>
                </c:pt>
                <c:pt idx="238">
                  <c:v>13.8497783099386</c:v>
                </c:pt>
                <c:pt idx="239">
                  <c:v>13.5247903676802</c:v>
                </c:pt>
                <c:pt idx="240">
                  <c:v>13.367814780135999</c:v>
                </c:pt>
                <c:pt idx="241">
                  <c:v>13.324587380218199</c:v>
                </c:pt>
                <c:pt idx="242">
                  <c:v>13.252308549248299</c:v>
                </c:pt>
                <c:pt idx="243">
                  <c:v>13.2118977762516</c:v>
                </c:pt>
                <c:pt idx="244">
                  <c:v>13.2982190439799</c:v>
                </c:pt>
                <c:pt idx="245">
                  <c:v>13.3820149851707</c:v>
                </c:pt>
                <c:pt idx="246">
                  <c:v>13.765982042237599</c:v>
                </c:pt>
                <c:pt idx="247">
                  <c:v>13.905059646120799</c:v>
                </c:pt>
                <c:pt idx="248">
                  <c:v>13.9298904536001</c:v>
                </c:pt>
                <c:pt idx="249">
                  <c:v>13.8846235914739</c:v>
                </c:pt>
                <c:pt idx="250">
                  <c:v>13.836486189507299</c:v>
                </c:pt>
                <c:pt idx="251">
                  <c:v>13.829167570258299</c:v>
                </c:pt>
                <c:pt idx="252">
                  <c:v>13.8674364593776</c:v>
                </c:pt>
                <c:pt idx="253">
                  <c:v>13.937184157727501</c:v>
                </c:pt>
                <c:pt idx="254">
                  <c:v>13.8021638489246</c:v>
                </c:pt>
                <c:pt idx="255">
                  <c:v>13.772102968860301</c:v>
                </c:pt>
                <c:pt idx="256">
                  <c:v>13.5529408541893</c:v>
                </c:pt>
                <c:pt idx="257">
                  <c:v>13.4447839592187</c:v>
                </c:pt>
                <c:pt idx="258">
                  <c:v>13.3920335891739</c:v>
                </c:pt>
                <c:pt idx="259">
                  <c:v>13.3777718425019</c:v>
                </c:pt>
                <c:pt idx="260">
                  <c:v>13.394081108616501</c:v>
                </c:pt>
                <c:pt idx="261">
                  <c:v>13.3710424992383</c:v>
                </c:pt>
                <c:pt idx="262">
                  <c:v>13.3125514234472</c:v>
                </c:pt>
                <c:pt idx="263">
                  <c:v>13.3054367476397</c:v>
                </c:pt>
                <c:pt idx="264">
                  <c:v>13.220847059846101</c:v>
                </c:pt>
                <c:pt idx="265">
                  <c:v>13.1983259249897</c:v>
                </c:pt>
                <c:pt idx="266">
                  <c:v>13.1698803706888</c:v>
                </c:pt>
                <c:pt idx="267">
                  <c:v>13.064775217385</c:v>
                </c:pt>
                <c:pt idx="268">
                  <c:v>13.1264368794583</c:v>
                </c:pt>
                <c:pt idx="269">
                  <c:v>13.2190828296861</c:v>
                </c:pt>
                <c:pt idx="270">
                  <c:v>13.320422788554399</c:v>
                </c:pt>
                <c:pt idx="271">
                  <c:v>13.4203234429994</c:v>
                </c:pt>
                <c:pt idx="272">
                  <c:v>13.4135763836669</c:v>
                </c:pt>
                <c:pt idx="273">
                  <c:v>13.503195245387801</c:v>
                </c:pt>
                <c:pt idx="274">
                  <c:v>13.594656393178299</c:v>
                </c:pt>
                <c:pt idx="275">
                  <c:v>13.731904729270999</c:v>
                </c:pt>
                <c:pt idx="276">
                  <c:v>13.8800039321199</c:v>
                </c:pt>
                <c:pt idx="277">
                  <c:v>13.8878068553008</c:v>
                </c:pt>
                <c:pt idx="278">
                  <c:v>13.8783791121547</c:v>
                </c:pt>
                <c:pt idx="279">
                  <c:v>13.715922187826701</c:v>
                </c:pt>
                <c:pt idx="280">
                  <c:v>13.707918500792299</c:v>
                </c:pt>
                <c:pt idx="281">
                  <c:v>13.4806131850141</c:v>
                </c:pt>
                <c:pt idx="282">
                  <c:v>13.3081615719427</c:v>
                </c:pt>
                <c:pt idx="283">
                  <c:v>13.3135118872246</c:v>
                </c:pt>
                <c:pt idx="284">
                  <c:v>13.3025499277427</c:v>
                </c:pt>
                <c:pt idx="285">
                  <c:v>13.2760222857638</c:v>
                </c:pt>
                <c:pt idx="286">
                  <c:v>13.2494354627035</c:v>
                </c:pt>
                <c:pt idx="287">
                  <c:v>13.2482428778643</c:v>
                </c:pt>
                <c:pt idx="288">
                  <c:v>13.234909264243599</c:v>
                </c:pt>
                <c:pt idx="289">
                  <c:v>13.1349929704019</c:v>
                </c:pt>
                <c:pt idx="290">
                  <c:v>13.084883502430401</c:v>
                </c:pt>
                <c:pt idx="291">
                  <c:v>13.031701248881101</c:v>
                </c:pt>
                <c:pt idx="292">
                  <c:v>13.1009536015811</c:v>
                </c:pt>
                <c:pt idx="293">
                  <c:v>13.056194866404599</c:v>
                </c:pt>
                <c:pt idx="294">
                  <c:v>13.0569358372697</c:v>
                </c:pt>
                <c:pt idx="295">
                  <c:v>12.9718179605934</c:v>
                </c:pt>
                <c:pt idx="296">
                  <c:v>12.9626397703791</c:v>
                </c:pt>
                <c:pt idx="297">
                  <c:v>12.937932475358799</c:v>
                </c:pt>
                <c:pt idx="298">
                  <c:v>12.9068851256184</c:v>
                </c:pt>
                <c:pt idx="299">
                  <c:v>12.8856992114543</c:v>
                </c:pt>
                <c:pt idx="300">
                  <c:v>12.909921818415601</c:v>
                </c:pt>
                <c:pt idx="301">
                  <c:v>12.929593915551999</c:v>
                </c:pt>
                <c:pt idx="302">
                  <c:v>12.9399052330782</c:v>
                </c:pt>
                <c:pt idx="303">
                  <c:v>12.9481601801146</c:v>
                </c:pt>
                <c:pt idx="304">
                  <c:v>13.214134511151499</c:v>
                </c:pt>
                <c:pt idx="305">
                  <c:v>13.332126560589399</c:v>
                </c:pt>
                <c:pt idx="306">
                  <c:v>13.2995291528543</c:v>
                </c:pt>
                <c:pt idx="307">
                  <c:v>13.2702388180131</c:v>
                </c:pt>
                <c:pt idx="308">
                  <c:v>13.203006546631901</c:v>
                </c:pt>
                <c:pt idx="309">
                  <c:v>13.2210005511322</c:v>
                </c:pt>
                <c:pt idx="310">
                  <c:v>13.2051595778051</c:v>
                </c:pt>
                <c:pt idx="311">
                  <c:v>13.1638483590605</c:v>
                </c:pt>
                <c:pt idx="312">
                  <c:v>13.1232188377278</c:v>
                </c:pt>
                <c:pt idx="313">
                  <c:v>13.096087177348601</c:v>
                </c:pt>
                <c:pt idx="314">
                  <c:v>13.043132408783601</c:v>
                </c:pt>
                <c:pt idx="315">
                  <c:v>12.9942225148384</c:v>
                </c:pt>
                <c:pt idx="316">
                  <c:v>12.9630488050348</c:v>
                </c:pt>
                <c:pt idx="317">
                  <c:v>12.9572517943002</c:v>
                </c:pt>
                <c:pt idx="318">
                  <c:v>12.930322027647099</c:v>
                </c:pt>
                <c:pt idx="319">
                  <c:v>12.894704880145399</c:v>
                </c:pt>
                <c:pt idx="320">
                  <c:v>12.926024612580999</c:v>
                </c:pt>
                <c:pt idx="321">
                  <c:v>13.0301649418287</c:v>
                </c:pt>
                <c:pt idx="322">
                  <c:v>13.052190548949699</c:v>
                </c:pt>
                <c:pt idx="323">
                  <c:v>13.0479645593143</c:v>
                </c:pt>
                <c:pt idx="324">
                  <c:v>13.090586321810999</c:v>
                </c:pt>
                <c:pt idx="325">
                  <c:v>13.1673328658049</c:v>
                </c:pt>
                <c:pt idx="326">
                  <c:v>13.3967236168619</c:v>
                </c:pt>
                <c:pt idx="327">
                  <c:v>13.6028682204355</c:v>
                </c:pt>
                <c:pt idx="328">
                  <c:v>13.482060682238799</c:v>
                </c:pt>
                <c:pt idx="329">
                  <c:v>13.350509118474699</c:v>
                </c:pt>
                <c:pt idx="330">
                  <c:v>13.3749449379624</c:v>
                </c:pt>
                <c:pt idx="331">
                  <c:v>13.4933573121313</c:v>
                </c:pt>
                <c:pt idx="332">
                  <c:v>13.4552914763761</c:v>
                </c:pt>
                <c:pt idx="333">
                  <c:v>13.379009808383801</c:v>
                </c:pt>
                <c:pt idx="334">
                  <c:v>13.294289903133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09-1848-A9C4-B93A345CAE75}"/>
            </c:ext>
          </c:extLst>
        </c:ser>
        <c:ser>
          <c:idx val="1"/>
          <c:order val="1"/>
          <c:tx>
            <c:strRef>
              <c:f>'AHU-004_comparison'!$C$1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'AHU-004_comparison'!$C$2:$C$336</c:f>
              <c:numCache>
                <c:formatCode>General</c:formatCode>
                <c:ptCount val="335"/>
                <c:pt idx="0">
                  <c:v>12.9999683603438</c:v>
                </c:pt>
                <c:pt idx="1">
                  <c:v>12.999730969146199</c:v>
                </c:pt>
                <c:pt idx="2">
                  <c:v>13.000152973909101</c:v>
                </c:pt>
                <c:pt idx="3">
                  <c:v>13.000207743212499</c:v>
                </c:pt>
                <c:pt idx="4">
                  <c:v>13.000045547224699</c:v>
                </c:pt>
                <c:pt idx="5">
                  <c:v>12.9998237882513</c:v>
                </c:pt>
                <c:pt idx="6">
                  <c:v>13.0003262018318</c:v>
                </c:pt>
                <c:pt idx="7">
                  <c:v>13.0007081915287</c:v>
                </c:pt>
                <c:pt idx="8">
                  <c:v>13.000148576083101</c:v>
                </c:pt>
                <c:pt idx="9">
                  <c:v>12.9999265390805</c:v>
                </c:pt>
                <c:pt idx="10">
                  <c:v>13.1396382129447</c:v>
                </c:pt>
                <c:pt idx="11">
                  <c:v>14.508145350657999</c:v>
                </c:pt>
                <c:pt idx="12">
                  <c:v>15.1904708976289</c:v>
                </c:pt>
                <c:pt idx="13">
                  <c:v>15.2223234510412</c:v>
                </c:pt>
                <c:pt idx="14">
                  <c:v>15.529679896209201</c:v>
                </c:pt>
                <c:pt idx="15">
                  <c:v>15.206783229726099</c:v>
                </c:pt>
                <c:pt idx="16">
                  <c:v>15.193870986513099</c:v>
                </c:pt>
                <c:pt idx="17">
                  <c:v>14.437303455769101</c:v>
                </c:pt>
                <c:pt idx="18">
                  <c:v>14.318670990274301</c:v>
                </c:pt>
                <c:pt idx="19">
                  <c:v>14.2581900496809</c:v>
                </c:pt>
                <c:pt idx="20">
                  <c:v>14.602663963879101</c:v>
                </c:pt>
                <c:pt idx="21">
                  <c:v>14.5550164163679</c:v>
                </c:pt>
                <c:pt idx="22">
                  <c:v>14.256845280059499</c:v>
                </c:pt>
                <c:pt idx="23">
                  <c:v>13.0675174306659</c:v>
                </c:pt>
                <c:pt idx="24">
                  <c:v>13.01583167769</c:v>
                </c:pt>
                <c:pt idx="25">
                  <c:v>13.0003858240166</c:v>
                </c:pt>
                <c:pt idx="26">
                  <c:v>13.0002529038857</c:v>
                </c:pt>
                <c:pt idx="27">
                  <c:v>13.0002393930416</c:v>
                </c:pt>
                <c:pt idx="28">
                  <c:v>13.0002399459275</c:v>
                </c:pt>
                <c:pt idx="29">
                  <c:v>13.000988803836901</c:v>
                </c:pt>
                <c:pt idx="30">
                  <c:v>13.0009224935829</c:v>
                </c:pt>
                <c:pt idx="31">
                  <c:v>13.0000257872566</c:v>
                </c:pt>
                <c:pt idx="32">
                  <c:v>13.000233094834799</c:v>
                </c:pt>
                <c:pt idx="33">
                  <c:v>14.128583954597699</c:v>
                </c:pt>
                <c:pt idx="34">
                  <c:v>14.596398227096</c:v>
                </c:pt>
                <c:pt idx="35">
                  <c:v>12.9996687896649</c:v>
                </c:pt>
                <c:pt idx="36">
                  <c:v>13.0004185077877</c:v>
                </c:pt>
                <c:pt idx="37">
                  <c:v>13.000218937116101</c:v>
                </c:pt>
                <c:pt idx="38">
                  <c:v>12.9998600826711</c:v>
                </c:pt>
                <c:pt idx="39">
                  <c:v>12.9995145016696</c:v>
                </c:pt>
                <c:pt idx="40">
                  <c:v>12.9998001275452</c:v>
                </c:pt>
                <c:pt idx="41">
                  <c:v>12.999748788255101</c:v>
                </c:pt>
                <c:pt idx="42">
                  <c:v>12.999814685574499</c:v>
                </c:pt>
                <c:pt idx="43">
                  <c:v>13.000014934403</c:v>
                </c:pt>
                <c:pt idx="44">
                  <c:v>13.0003617221049</c:v>
                </c:pt>
                <c:pt idx="45">
                  <c:v>13.0005781642211</c:v>
                </c:pt>
                <c:pt idx="46">
                  <c:v>12.999845960570401</c:v>
                </c:pt>
                <c:pt idx="47">
                  <c:v>13.0002365802006</c:v>
                </c:pt>
                <c:pt idx="48">
                  <c:v>12.999934665015701</c:v>
                </c:pt>
                <c:pt idx="49">
                  <c:v>12.999988669577199</c:v>
                </c:pt>
                <c:pt idx="50">
                  <c:v>13.000001241649899</c:v>
                </c:pt>
                <c:pt idx="51">
                  <c:v>13.0000733083432</c:v>
                </c:pt>
                <c:pt idx="52">
                  <c:v>13.000011775395301</c:v>
                </c:pt>
                <c:pt idx="53">
                  <c:v>12.999916444403</c:v>
                </c:pt>
                <c:pt idx="54">
                  <c:v>12.9999958901707</c:v>
                </c:pt>
                <c:pt idx="55">
                  <c:v>13.000694881603501</c:v>
                </c:pt>
                <c:pt idx="56">
                  <c:v>13.037118371054801</c:v>
                </c:pt>
                <c:pt idx="57">
                  <c:v>14.026033669773</c:v>
                </c:pt>
                <c:pt idx="58">
                  <c:v>14.366441249869</c:v>
                </c:pt>
                <c:pt idx="59">
                  <c:v>14.208849799361399</c:v>
                </c:pt>
                <c:pt idx="60">
                  <c:v>14.1590228804696</c:v>
                </c:pt>
                <c:pt idx="61">
                  <c:v>14.436594372175801</c:v>
                </c:pt>
                <c:pt idx="62">
                  <c:v>14.5984731555621</c:v>
                </c:pt>
                <c:pt idx="63">
                  <c:v>14.5747264539503</c:v>
                </c:pt>
                <c:pt idx="64">
                  <c:v>14.786963260933</c:v>
                </c:pt>
                <c:pt idx="65">
                  <c:v>14.1288033659155</c:v>
                </c:pt>
                <c:pt idx="66">
                  <c:v>13.842041241883001</c:v>
                </c:pt>
                <c:pt idx="67">
                  <c:v>13.7084958898746</c:v>
                </c:pt>
                <c:pt idx="68">
                  <c:v>13.568971580433599</c:v>
                </c:pt>
                <c:pt idx="69">
                  <c:v>13.341653206010299</c:v>
                </c:pt>
                <c:pt idx="70">
                  <c:v>13.587854084484301</c:v>
                </c:pt>
                <c:pt idx="71">
                  <c:v>13.7060115252001</c:v>
                </c:pt>
                <c:pt idx="72">
                  <c:v>13.7272896116914</c:v>
                </c:pt>
                <c:pt idx="73">
                  <c:v>13.2360752317406</c:v>
                </c:pt>
                <c:pt idx="74">
                  <c:v>13.1032184862317</c:v>
                </c:pt>
                <c:pt idx="75">
                  <c:v>13.000270018435801</c:v>
                </c:pt>
                <c:pt idx="76">
                  <c:v>13.001032576408701</c:v>
                </c:pt>
                <c:pt idx="77">
                  <c:v>13.000120874301601</c:v>
                </c:pt>
                <c:pt idx="78">
                  <c:v>13.000895207625399</c:v>
                </c:pt>
                <c:pt idx="79">
                  <c:v>13.000200317045399</c:v>
                </c:pt>
                <c:pt idx="80">
                  <c:v>13.0005125451074</c:v>
                </c:pt>
                <c:pt idx="81">
                  <c:v>13.000140528640999</c:v>
                </c:pt>
                <c:pt idx="82">
                  <c:v>13.0703977433503</c:v>
                </c:pt>
                <c:pt idx="83">
                  <c:v>13.9480073194567</c:v>
                </c:pt>
                <c:pt idx="84">
                  <c:v>14.803615385416199</c:v>
                </c:pt>
                <c:pt idx="85">
                  <c:v>14.8760578693617</c:v>
                </c:pt>
                <c:pt idx="86">
                  <c:v>14.719551269072699</c:v>
                </c:pt>
                <c:pt idx="87">
                  <c:v>13.0513642359454</c:v>
                </c:pt>
                <c:pt idx="88">
                  <c:v>13.107789574190001</c:v>
                </c:pt>
                <c:pt idx="89">
                  <c:v>12.9996178230954</c:v>
                </c:pt>
                <c:pt idx="90">
                  <c:v>12.999577353624399</c:v>
                </c:pt>
                <c:pt idx="91">
                  <c:v>12.9998760679646</c:v>
                </c:pt>
                <c:pt idx="92">
                  <c:v>12.9999481454497</c:v>
                </c:pt>
                <c:pt idx="93">
                  <c:v>13.0003047726217</c:v>
                </c:pt>
                <c:pt idx="94">
                  <c:v>13.0001120548846</c:v>
                </c:pt>
                <c:pt idx="95">
                  <c:v>13.0000289801512</c:v>
                </c:pt>
                <c:pt idx="96">
                  <c:v>12.9995481156349</c:v>
                </c:pt>
                <c:pt idx="97">
                  <c:v>12.9999271075274</c:v>
                </c:pt>
                <c:pt idx="98">
                  <c:v>12.9999983130574</c:v>
                </c:pt>
                <c:pt idx="99">
                  <c:v>12.999992805866301</c:v>
                </c:pt>
                <c:pt idx="100">
                  <c:v>13.000065302103801</c:v>
                </c:pt>
                <c:pt idx="101">
                  <c:v>12.9998563256223</c:v>
                </c:pt>
                <c:pt idx="102">
                  <c:v>12.9999826497687</c:v>
                </c:pt>
                <c:pt idx="103">
                  <c:v>13.0004925930658</c:v>
                </c:pt>
                <c:pt idx="104">
                  <c:v>13.0008164226728</c:v>
                </c:pt>
                <c:pt idx="105">
                  <c:v>13.2813689261709</c:v>
                </c:pt>
                <c:pt idx="106">
                  <c:v>13.3997334061866</c:v>
                </c:pt>
                <c:pt idx="107">
                  <c:v>14.5916640777416</c:v>
                </c:pt>
                <c:pt idx="108">
                  <c:v>14.5679019375855</c:v>
                </c:pt>
                <c:pt idx="109">
                  <c:v>14.623156359310601</c:v>
                </c:pt>
                <c:pt idx="110">
                  <c:v>14.5817020365856</c:v>
                </c:pt>
                <c:pt idx="111">
                  <c:v>14.561475366210299</c:v>
                </c:pt>
                <c:pt idx="112">
                  <c:v>14.1412709722059</c:v>
                </c:pt>
                <c:pt idx="113">
                  <c:v>14.4946512330747</c:v>
                </c:pt>
                <c:pt idx="114">
                  <c:v>14.3301643378341</c:v>
                </c:pt>
                <c:pt idx="115">
                  <c:v>13.203757458461901</c:v>
                </c:pt>
                <c:pt idx="116">
                  <c:v>13.462096677613401</c:v>
                </c:pt>
                <c:pt idx="117">
                  <c:v>13.0002438616002</c:v>
                </c:pt>
                <c:pt idx="118">
                  <c:v>12.999776852869401</c:v>
                </c:pt>
                <c:pt idx="119">
                  <c:v>13.000061795241599</c:v>
                </c:pt>
                <c:pt idx="120">
                  <c:v>13.000343402364701</c:v>
                </c:pt>
                <c:pt idx="121">
                  <c:v>13.000296145958499</c:v>
                </c:pt>
                <c:pt idx="122">
                  <c:v>12.999985646147501</c:v>
                </c:pt>
                <c:pt idx="123">
                  <c:v>12.998514324140301</c:v>
                </c:pt>
                <c:pt idx="124">
                  <c:v>13.000359681337899</c:v>
                </c:pt>
                <c:pt idx="125">
                  <c:v>13.0003484190915</c:v>
                </c:pt>
                <c:pt idx="126">
                  <c:v>13.000289460339401</c:v>
                </c:pt>
                <c:pt idx="127">
                  <c:v>13.000072470778001</c:v>
                </c:pt>
                <c:pt idx="128">
                  <c:v>13.0167760856742</c:v>
                </c:pt>
                <c:pt idx="129">
                  <c:v>13.000550174365801</c:v>
                </c:pt>
                <c:pt idx="130">
                  <c:v>13.0001474206074</c:v>
                </c:pt>
                <c:pt idx="131">
                  <c:v>13.0005667775792</c:v>
                </c:pt>
                <c:pt idx="132">
                  <c:v>12.9999244082861</c:v>
                </c:pt>
                <c:pt idx="133">
                  <c:v>13.000255690947199</c:v>
                </c:pt>
                <c:pt idx="134">
                  <c:v>13.000207304393999</c:v>
                </c:pt>
                <c:pt idx="135">
                  <c:v>13.0005596209269</c:v>
                </c:pt>
                <c:pt idx="136">
                  <c:v>12.9999113841483</c:v>
                </c:pt>
                <c:pt idx="137">
                  <c:v>12.9998237775372</c:v>
                </c:pt>
                <c:pt idx="138">
                  <c:v>13.000232755483401</c:v>
                </c:pt>
                <c:pt idx="139">
                  <c:v>13.1160256730721</c:v>
                </c:pt>
                <c:pt idx="140">
                  <c:v>13.000338023510199</c:v>
                </c:pt>
                <c:pt idx="141">
                  <c:v>13.000237390269699</c:v>
                </c:pt>
                <c:pt idx="142">
                  <c:v>13.000274805325899</c:v>
                </c:pt>
                <c:pt idx="143">
                  <c:v>13.000028543086099</c:v>
                </c:pt>
                <c:pt idx="144">
                  <c:v>13.000003243937099</c:v>
                </c:pt>
                <c:pt idx="145">
                  <c:v>12.9996811488822</c:v>
                </c:pt>
                <c:pt idx="146">
                  <c:v>12.9998071865071</c:v>
                </c:pt>
                <c:pt idx="147">
                  <c:v>12.9999970541904</c:v>
                </c:pt>
                <c:pt idx="148">
                  <c:v>13.0000855412524</c:v>
                </c:pt>
                <c:pt idx="149">
                  <c:v>12.9998222089691</c:v>
                </c:pt>
                <c:pt idx="150">
                  <c:v>13.000173407986701</c:v>
                </c:pt>
                <c:pt idx="151">
                  <c:v>13.0008918647217</c:v>
                </c:pt>
                <c:pt idx="152">
                  <c:v>13.023121006785001</c:v>
                </c:pt>
                <c:pt idx="153">
                  <c:v>12.9999956985205</c:v>
                </c:pt>
                <c:pt idx="154">
                  <c:v>13.000144368862401</c:v>
                </c:pt>
                <c:pt idx="155">
                  <c:v>13.000027086993899</c:v>
                </c:pt>
                <c:pt idx="156">
                  <c:v>13.000928879922601</c:v>
                </c:pt>
                <c:pt idx="157">
                  <c:v>13.000358824845501</c:v>
                </c:pt>
                <c:pt idx="158">
                  <c:v>13.0000929186695</c:v>
                </c:pt>
                <c:pt idx="159">
                  <c:v>12.999739874132</c:v>
                </c:pt>
                <c:pt idx="160">
                  <c:v>13.0003949765144</c:v>
                </c:pt>
                <c:pt idx="161">
                  <c:v>12.999255493859399</c:v>
                </c:pt>
                <c:pt idx="162">
                  <c:v>12.9998889799044</c:v>
                </c:pt>
                <c:pt idx="163">
                  <c:v>12.999640500082901</c:v>
                </c:pt>
                <c:pt idx="164">
                  <c:v>13.089898035012499</c:v>
                </c:pt>
                <c:pt idx="165">
                  <c:v>13.000311376263101</c:v>
                </c:pt>
                <c:pt idx="166">
                  <c:v>13.0001672337799</c:v>
                </c:pt>
                <c:pt idx="167">
                  <c:v>12.9999335186683</c:v>
                </c:pt>
                <c:pt idx="168">
                  <c:v>13.0006234474849</c:v>
                </c:pt>
                <c:pt idx="169">
                  <c:v>13.000771655161101</c:v>
                </c:pt>
                <c:pt idx="170">
                  <c:v>12.9999856826696</c:v>
                </c:pt>
                <c:pt idx="171">
                  <c:v>13.0000038497391</c:v>
                </c:pt>
                <c:pt idx="172">
                  <c:v>13.0000020483443</c:v>
                </c:pt>
                <c:pt idx="173">
                  <c:v>13.0000041023614</c:v>
                </c:pt>
                <c:pt idx="174">
                  <c:v>13.0006733633646</c:v>
                </c:pt>
                <c:pt idx="175">
                  <c:v>13.000415098150899</c:v>
                </c:pt>
                <c:pt idx="176">
                  <c:v>13.000666026705</c:v>
                </c:pt>
                <c:pt idx="177">
                  <c:v>13.079745890332999</c:v>
                </c:pt>
                <c:pt idx="178">
                  <c:v>13.4542931535695</c:v>
                </c:pt>
                <c:pt idx="179">
                  <c:v>13.5695280741977</c:v>
                </c:pt>
                <c:pt idx="180">
                  <c:v>13.6467814211298</c:v>
                </c:pt>
                <c:pt idx="181">
                  <c:v>13.8203270542539</c:v>
                </c:pt>
                <c:pt idx="182">
                  <c:v>13.904335229512199</c:v>
                </c:pt>
                <c:pt idx="183">
                  <c:v>14.0698323137873</c:v>
                </c:pt>
                <c:pt idx="184">
                  <c:v>14.3560407363395</c:v>
                </c:pt>
                <c:pt idx="185">
                  <c:v>13.6873039770988</c:v>
                </c:pt>
                <c:pt idx="186">
                  <c:v>13.749560256690801</c:v>
                </c:pt>
                <c:pt idx="187">
                  <c:v>13.765327334515099</c:v>
                </c:pt>
                <c:pt idx="188">
                  <c:v>13.7055148676515</c:v>
                </c:pt>
                <c:pt idx="189">
                  <c:v>13.083807626428101</c:v>
                </c:pt>
                <c:pt idx="190">
                  <c:v>13.000095425248601</c:v>
                </c:pt>
                <c:pt idx="191">
                  <c:v>13.000399395925299</c:v>
                </c:pt>
                <c:pt idx="192">
                  <c:v>12.999836012362501</c:v>
                </c:pt>
                <c:pt idx="193">
                  <c:v>13.000113534701701</c:v>
                </c:pt>
                <c:pt idx="194">
                  <c:v>13.0000026280987</c:v>
                </c:pt>
                <c:pt idx="195">
                  <c:v>13.0001141571573</c:v>
                </c:pt>
                <c:pt idx="196">
                  <c:v>12.9999981445633</c:v>
                </c:pt>
                <c:pt idx="197">
                  <c:v>12.999892863637999</c:v>
                </c:pt>
                <c:pt idx="198">
                  <c:v>13.000600654067</c:v>
                </c:pt>
                <c:pt idx="199">
                  <c:v>13.000348852455099</c:v>
                </c:pt>
                <c:pt idx="200">
                  <c:v>13.1294364413491</c:v>
                </c:pt>
                <c:pt idx="201">
                  <c:v>13.302746320394199</c:v>
                </c:pt>
                <c:pt idx="202">
                  <c:v>13.2407125237558</c:v>
                </c:pt>
                <c:pt idx="203">
                  <c:v>13.5394439655885</c:v>
                </c:pt>
                <c:pt idx="204">
                  <c:v>13.7044326692833</c:v>
                </c:pt>
                <c:pt idx="205">
                  <c:v>13.9532754099956</c:v>
                </c:pt>
                <c:pt idx="206">
                  <c:v>13.779180957715999</c:v>
                </c:pt>
                <c:pt idx="207">
                  <c:v>13.653562776886901</c:v>
                </c:pt>
                <c:pt idx="208">
                  <c:v>13.833140707183899</c:v>
                </c:pt>
                <c:pt idx="209">
                  <c:v>13.132592416302</c:v>
                </c:pt>
                <c:pt idx="210">
                  <c:v>13.000138516616101</c:v>
                </c:pt>
                <c:pt idx="211">
                  <c:v>13.0001768184277</c:v>
                </c:pt>
                <c:pt idx="212">
                  <c:v>13.0002117506773</c:v>
                </c:pt>
                <c:pt idx="213">
                  <c:v>12.9993611560347</c:v>
                </c:pt>
                <c:pt idx="214">
                  <c:v>13.0001513131258</c:v>
                </c:pt>
                <c:pt idx="215">
                  <c:v>13.0001223739511</c:v>
                </c:pt>
                <c:pt idx="216">
                  <c:v>12.9997896894814</c:v>
                </c:pt>
                <c:pt idx="217">
                  <c:v>13.002613149578901</c:v>
                </c:pt>
                <c:pt idx="218">
                  <c:v>12.999030364513001</c:v>
                </c:pt>
                <c:pt idx="219">
                  <c:v>12.999244835735199</c:v>
                </c:pt>
                <c:pt idx="220">
                  <c:v>12.999853754050401</c:v>
                </c:pt>
                <c:pt idx="221">
                  <c:v>13.0002721807606</c:v>
                </c:pt>
                <c:pt idx="222">
                  <c:v>13.029469728766299</c:v>
                </c:pt>
                <c:pt idx="223">
                  <c:v>13.224594602486301</c:v>
                </c:pt>
                <c:pt idx="224">
                  <c:v>13.479792600002799</c:v>
                </c:pt>
                <c:pt idx="225">
                  <c:v>13.6102707034027</c:v>
                </c:pt>
                <c:pt idx="226">
                  <c:v>13.835454237712399</c:v>
                </c:pt>
                <c:pt idx="227">
                  <c:v>13.805380962979999</c:v>
                </c:pt>
                <c:pt idx="228">
                  <c:v>13.940790619026499</c:v>
                </c:pt>
                <c:pt idx="229">
                  <c:v>14.0076055774966</c:v>
                </c:pt>
                <c:pt idx="230">
                  <c:v>14.1052695577589</c:v>
                </c:pt>
                <c:pt idx="231">
                  <c:v>13.9417394825145</c:v>
                </c:pt>
                <c:pt idx="232">
                  <c:v>13.7211236092642</c:v>
                </c:pt>
                <c:pt idx="233">
                  <c:v>13.5162227959859</c:v>
                </c:pt>
                <c:pt idx="234">
                  <c:v>13.117371855033699</c:v>
                </c:pt>
                <c:pt idx="235">
                  <c:v>13.000475836189599</c:v>
                </c:pt>
                <c:pt idx="236">
                  <c:v>13.0801841093664</c:v>
                </c:pt>
                <c:pt idx="237">
                  <c:v>13.679217031281199</c:v>
                </c:pt>
                <c:pt idx="238">
                  <c:v>14.1070098810654</c:v>
                </c:pt>
                <c:pt idx="239">
                  <c:v>13.9988516135744</c:v>
                </c:pt>
                <c:pt idx="240">
                  <c:v>13.136223146654199</c:v>
                </c:pt>
                <c:pt idx="241">
                  <c:v>13.000111849746199</c:v>
                </c:pt>
                <c:pt idx="242">
                  <c:v>12.9999049932171</c:v>
                </c:pt>
                <c:pt idx="243">
                  <c:v>13.000006597330501</c:v>
                </c:pt>
                <c:pt idx="244">
                  <c:v>13.000662674018001</c:v>
                </c:pt>
                <c:pt idx="245">
                  <c:v>12.998830590079001</c:v>
                </c:pt>
                <c:pt idx="246">
                  <c:v>13.0160764578526</c:v>
                </c:pt>
                <c:pt idx="247">
                  <c:v>13.9194319103269</c:v>
                </c:pt>
                <c:pt idx="248">
                  <c:v>14.052021511295001</c:v>
                </c:pt>
                <c:pt idx="249">
                  <c:v>13.974556822178601</c:v>
                </c:pt>
                <c:pt idx="250">
                  <c:v>13.7561641134849</c:v>
                </c:pt>
                <c:pt idx="251">
                  <c:v>13.5851731134285</c:v>
                </c:pt>
                <c:pt idx="252">
                  <c:v>13.5926657733309</c:v>
                </c:pt>
                <c:pt idx="253">
                  <c:v>13.589431721896499</c:v>
                </c:pt>
                <c:pt idx="254">
                  <c:v>13.722175040369899</c:v>
                </c:pt>
                <c:pt idx="255">
                  <c:v>13.6221857947054</c:v>
                </c:pt>
                <c:pt idx="256">
                  <c:v>13.7334086578878</c:v>
                </c:pt>
                <c:pt idx="257">
                  <c:v>13.0951973123406</c:v>
                </c:pt>
                <c:pt idx="258">
                  <c:v>13.000042067455301</c:v>
                </c:pt>
                <c:pt idx="259">
                  <c:v>12.999572098910299</c:v>
                </c:pt>
                <c:pt idx="260">
                  <c:v>13.027468328098999</c:v>
                </c:pt>
                <c:pt idx="261">
                  <c:v>13.022575826691501</c:v>
                </c:pt>
                <c:pt idx="262">
                  <c:v>13.0001769835857</c:v>
                </c:pt>
                <c:pt idx="263">
                  <c:v>13.0000296170418</c:v>
                </c:pt>
                <c:pt idx="264">
                  <c:v>13.000916427182499</c:v>
                </c:pt>
                <c:pt idx="265">
                  <c:v>13.000099161971301</c:v>
                </c:pt>
                <c:pt idx="266">
                  <c:v>12.999576189835601</c:v>
                </c:pt>
                <c:pt idx="267">
                  <c:v>12.9998324829777</c:v>
                </c:pt>
                <c:pt idx="268">
                  <c:v>13.0002484924543</c:v>
                </c:pt>
                <c:pt idx="269">
                  <c:v>13.0004083362785</c:v>
                </c:pt>
                <c:pt idx="270">
                  <c:v>12.9996893137443</c:v>
                </c:pt>
                <c:pt idx="271">
                  <c:v>13.0073971028527</c:v>
                </c:pt>
                <c:pt idx="272">
                  <c:v>13.245790329706001</c:v>
                </c:pt>
                <c:pt idx="273">
                  <c:v>13.237906277322701</c:v>
                </c:pt>
                <c:pt idx="274">
                  <c:v>13.4637757539139</c:v>
                </c:pt>
                <c:pt idx="275">
                  <c:v>13.4995528687587</c:v>
                </c:pt>
                <c:pt idx="276">
                  <c:v>13.699077336685599</c:v>
                </c:pt>
                <c:pt idx="277">
                  <c:v>13.882389555192599</c:v>
                </c:pt>
                <c:pt idx="278">
                  <c:v>13.913128085843701</c:v>
                </c:pt>
                <c:pt idx="279">
                  <c:v>13.936866132289101</c:v>
                </c:pt>
                <c:pt idx="280">
                  <c:v>13.612902419085</c:v>
                </c:pt>
                <c:pt idx="281">
                  <c:v>13.2940073965917</c:v>
                </c:pt>
                <c:pt idx="282">
                  <c:v>13.0434403384977</c:v>
                </c:pt>
                <c:pt idx="283">
                  <c:v>12.999662937464199</c:v>
                </c:pt>
                <c:pt idx="284">
                  <c:v>12.999568142808201</c:v>
                </c:pt>
                <c:pt idx="285">
                  <c:v>13.0001212369101</c:v>
                </c:pt>
                <c:pt idx="286">
                  <c:v>13.037476631315499</c:v>
                </c:pt>
                <c:pt idx="287">
                  <c:v>12.999691502199999</c:v>
                </c:pt>
                <c:pt idx="288">
                  <c:v>13.000178439135</c:v>
                </c:pt>
                <c:pt idx="289">
                  <c:v>12.999999227214801</c:v>
                </c:pt>
                <c:pt idx="290">
                  <c:v>12.999918149183699</c:v>
                </c:pt>
                <c:pt idx="291">
                  <c:v>12.9997794508346</c:v>
                </c:pt>
                <c:pt idx="292">
                  <c:v>12.9997391499163</c:v>
                </c:pt>
                <c:pt idx="293">
                  <c:v>13.0005782614775</c:v>
                </c:pt>
                <c:pt idx="294">
                  <c:v>13.000953841987901</c:v>
                </c:pt>
                <c:pt idx="295">
                  <c:v>13.0003880121567</c:v>
                </c:pt>
                <c:pt idx="296">
                  <c:v>13.000156723439201</c:v>
                </c:pt>
                <c:pt idx="297">
                  <c:v>12.9997699308537</c:v>
                </c:pt>
                <c:pt idx="298">
                  <c:v>12.9997897567696</c:v>
                </c:pt>
                <c:pt idx="299">
                  <c:v>13.0001072769979</c:v>
                </c:pt>
                <c:pt idx="300">
                  <c:v>12.9996521851045</c:v>
                </c:pt>
                <c:pt idx="301">
                  <c:v>13.0032223148221</c:v>
                </c:pt>
                <c:pt idx="302">
                  <c:v>13.012272189345699</c:v>
                </c:pt>
                <c:pt idx="303">
                  <c:v>13.000145028099</c:v>
                </c:pt>
                <c:pt idx="304">
                  <c:v>13.0001683822923</c:v>
                </c:pt>
                <c:pt idx="305">
                  <c:v>13.031767873648599</c:v>
                </c:pt>
                <c:pt idx="306">
                  <c:v>12.9999722653021</c:v>
                </c:pt>
                <c:pt idx="307">
                  <c:v>12.9999308911275</c:v>
                </c:pt>
                <c:pt idx="308">
                  <c:v>13.0000279310979</c:v>
                </c:pt>
                <c:pt idx="309">
                  <c:v>12.9999439733777</c:v>
                </c:pt>
                <c:pt idx="310">
                  <c:v>13.028239227983301</c:v>
                </c:pt>
                <c:pt idx="311">
                  <c:v>13.000206815305599</c:v>
                </c:pt>
                <c:pt idx="312">
                  <c:v>12.999962404521201</c:v>
                </c:pt>
                <c:pt idx="313">
                  <c:v>13.000298005504501</c:v>
                </c:pt>
                <c:pt idx="314">
                  <c:v>13.000081329624299</c:v>
                </c:pt>
                <c:pt idx="315">
                  <c:v>12.999822745595599</c:v>
                </c:pt>
                <c:pt idx="316">
                  <c:v>13.000111202751601</c:v>
                </c:pt>
                <c:pt idx="317">
                  <c:v>13.0001894119033</c:v>
                </c:pt>
                <c:pt idx="318">
                  <c:v>13.000079081056001</c:v>
                </c:pt>
                <c:pt idx="319">
                  <c:v>13.000150737339</c:v>
                </c:pt>
                <c:pt idx="320">
                  <c:v>13.000075129051799</c:v>
                </c:pt>
                <c:pt idx="321">
                  <c:v>13.0000748587504</c:v>
                </c:pt>
                <c:pt idx="322">
                  <c:v>13.000095010570501</c:v>
                </c:pt>
                <c:pt idx="323">
                  <c:v>13.000364180898099</c:v>
                </c:pt>
                <c:pt idx="324">
                  <c:v>12.999998697250501</c:v>
                </c:pt>
                <c:pt idx="325">
                  <c:v>13.001233884423</c:v>
                </c:pt>
                <c:pt idx="326">
                  <c:v>13.0046205046228</c:v>
                </c:pt>
                <c:pt idx="327">
                  <c:v>13.2104633875452</c:v>
                </c:pt>
                <c:pt idx="328">
                  <c:v>13.315586881294401</c:v>
                </c:pt>
                <c:pt idx="329">
                  <c:v>13.140354706598901</c:v>
                </c:pt>
                <c:pt idx="330">
                  <c:v>13.0003615909531</c:v>
                </c:pt>
                <c:pt idx="331">
                  <c:v>13.004641707458299</c:v>
                </c:pt>
                <c:pt idx="332">
                  <c:v>13.000136757851299</c:v>
                </c:pt>
                <c:pt idx="333">
                  <c:v>13.0002191832407</c:v>
                </c:pt>
                <c:pt idx="334">
                  <c:v>13.000095605338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09-1848-A9C4-B93A345CA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330239"/>
        <c:axId val="2072062207"/>
      </c:lineChart>
      <c:catAx>
        <c:axId val="2072330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062207"/>
        <c:crosses val="autoZero"/>
        <c:auto val="1"/>
        <c:lblAlgn val="ctr"/>
        <c:lblOffset val="100"/>
        <c:noMultiLvlLbl val="0"/>
      </c:catAx>
      <c:valAx>
        <c:axId val="207206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33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ahu1_comparison!$B$1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ahu1_comparison!$B$2:$B$337</c:f>
              <c:numCache>
                <c:formatCode>General</c:formatCode>
                <c:ptCount val="336"/>
                <c:pt idx="0">
                  <c:v>6383.4569448269604</c:v>
                </c:pt>
                <c:pt idx="1">
                  <c:v>7214.6433408914299</c:v>
                </c:pt>
                <c:pt idx="2">
                  <c:v>4946.2303822671302</c:v>
                </c:pt>
                <c:pt idx="3">
                  <c:v>4208.6008764149501</c:v>
                </c:pt>
                <c:pt idx="4">
                  <c:v>3700.5042863745598</c:v>
                </c:pt>
                <c:pt idx="5">
                  <c:v>1959.2649508678801</c:v>
                </c:pt>
                <c:pt idx="6">
                  <c:v>12314.1788174578</c:v>
                </c:pt>
                <c:pt idx="7">
                  <c:v>12393.6342430285</c:v>
                </c:pt>
                <c:pt idx="8">
                  <c:v>15658.3093634078</c:v>
                </c:pt>
                <c:pt idx="9">
                  <c:v>24445.496999663799</c:v>
                </c:pt>
                <c:pt idx="10">
                  <c:v>24603.516157819598</c:v>
                </c:pt>
                <c:pt idx="11">
                  <c:v>28791.916313176898</c:v>
                </c:pt>
                <c:pt idx="12">
                  <c:v>31476.640723051001</c:v>
                </c:pt>
                <c:pt idx="13">
                  <c:v>27476.521519656199</c:v>
                </c:pt>
                <c:pt idx="14">
                  <c:v>34462.369065672399</c:v>
                </c:pt>
                <c:pt idx="15">
                  <c:v>29577.7194015473</c:v>
                </c:pt>
                <c:pt idx="16">
                  <c:v>25322.6117271566</c:v>
                </c:pt>
                <c:pt idx="17">
                  <c:v>23643.484054626599</c:v>
                </c:pt>
                <c:pt idx="18">
                  <c:v>16063.9140251766</c:v>
                </c:pt>
                <c:pt idx="19">
                  <c:v>16309.506810172001</c:v>
                </c:pt>
                <c:pt idx="20">
                  <c:v>18922.367002141698</c:v>
                </c:pt>
                <c:pt idx="21">
                  <c:v>11594.7668429315</c:v>
                </c:pt>
                <c:pt idx="22">
                  <c:v>8475.2192758890105</c:v>
                </c:pt>
                <c:pt idx="23">
                  <c:v>8352.3390521070305</c:v>
                </c:pt>
                <c:pt idx="24">
                  <c:v>8963.6944510590492</c:v>
                </c:pt>
                <c:pt idx="25">
                  <c:v>10770.472664074099</c:v>
                </c:pt>
                <c:pt idx="26">
                  <c:v>9324.0718983640199</c:v>
                </c:pt>
                <c:pt idx="27">
                  <c:v>4097.2835721334504</c:v>
                </c:pt>
                <c:pt idx="28">
                  <c:v>6932.6343113604598</c:v>
                </c:pt>
                <c:pt idx="29">
                  <c:v>6663.7211225830897</c:v>
                </c:pt>
                <c:pt idx="30">
                  <c:v>8723.0262230470598</c:v>
                </c:pt>
                <c:pt idx="31">
                  <c:v>17298.069514450901</c:v>
                </c:pt>
                <c:pt idx="32">
                  <c:v>23498.8845104348</c:v>
                </c:pt>
                <c:pt idx="33">
                  <c:v>23859.208701292198</c:v>
                </c:pt>
                <c:pt idx="34">
                  <c:v>26727.3481281001</c:v>
                </c:pt>
                <c:pt idx="35">
                  <c:v>30500.738912487399</c:v>
                </c:pt>
                <c:pt idx="36">
                  <c:v>23890.136666775601</c:v>
                </c:pt>
                <c:pt idx="37">
                  <c:v>29101.129786789701</c:v>
                </c:pt>
                <c:pt idx="38">
                  <c:v>34455.510338493703</c:v>
                </c:pt>
                <c:pt idx="39">
                  <c:v>32800.640665160397</c:v>
                </c:pt>
                <c:pt idx="40">
                  <c:v>32407.735858077602</c:v>
                </c:pt>
                <c:pt idx="41">
                  <c:v>23376.551512046699</c:v>
                </c:pt>
                <c:pt idx="42">
                  <c:v>21836.2452336481</c:v>
                </c:pt>
                <c:pt idx="43">
                  <c:v>10651.2000980876</c:v>
                </c:pt>
                <c:pt idx="44">
                  <c:v>10714.097678706799</c:v>
                </c:pt>
                <c:pt idx="45">
                  <c:v>5723.0199235263199</c:v>
                </c:pt>
                <c:pt idx="46">
                  <c:v>10249.755255599001</c:v>
                </c:pt>
                <c:pt idx="47">
                  <c:v>9255.2895309311298</c:v>
                </c:pt>
                <c:pt idx="48">
                  <c:v>12208.287314073001</c:v>
                </c:pt>
                <c:pt idx="49">
                  <c:v>6249.9642334804003</c:v>
                </c:pt>
                <c:pt idx="50">
                  <c:v>7291.6577587485099</c:v>
                </c:pt>
                <c:pt idx="51">
                  <c:v>5196.2862335475202</c:v>
                </c:pt>
                <c:pt idx="52">
                  <c:v>4218.1198696963402</c:v>
                </c:pt>
                <c:pt idx="53">
                  <c:v>9277.2230553530007</c:v>
                </c:pt>
                <c:pt idx="54">
                  <c:v>15605.2262864557</c:v>
                </c:pt>
                <c:pt idx="55">
                  <c:v>19326.773069757601</c:v>
                </c:pt>
                <c:pt idx="56">
                  <c:v>17818.244040143902</c:v>
                </c:pt>
                <c:pt idx="57">
                  <c:v>22840.175496698299</c:v>
                </c:pt>
                <c:pt idx="58">
                  <c:v>26314.491969240698</c:v>
                </c:pt>
                <c:pt idx="59">
                  <c:v>27799.5119823764</c:v>
                </c:pt>
                <c:pt idx="60">
                  <c:v>25903.977076079402</c:v>
                </c:pt>
                <c:pt idx="61">
                  <c:v>31836.668263781401</c:v>
                </c:pt>
                <c:pt idx="62">
                  <c:v>30769.440392015898</c:v>
                </c:pt>
                <c:pt idx="63">
                  <c:v>27266.846979057998</c:v>
                </c:pt>
                <c:pt idx="64">
                  <c:v>25231.8755645573</c:v>
                </c:pt>
                <c:pt idx="65">
                  <c:v>16362.4778933833</c:v>
                </c:pt>
                <c:pt idx="66">
                  <c:v>13200.170236141899</c:v>
                </c:pt>
                <c:pt idx="67">
                  <c:v>13563.7140486234</c:v>
                </c:pt>
                <c:pt idx="68">
                  <c:v>13354.228454126</c:v>
                </c:pt>
                <c:pt idx="69">
                  <c:v>13138.597239962101</c:v>
                </c:pt>
                <c:pt idx="70">
                  <c:v>7693.5161612155498</c:v>
                </c:pt>
                <c:pt idx="71">
                  <c:v>7227.4423344557699</c:v>
                </c:pt>
                <c:pt idx="72">
                  <c:v>5323.5538172872602</c:v>
                </c:pt>
                <c:pt idx="73">
                  <c:v>4095.4214853038902</c:v>
                </c:pt>
                <c:pt idx="74">
                  <c:v>7310.0318518418098</c:v>
                </c:pt>
                <c:pt idx="75">
                  <c:v>6357.3627349558301</c:v>
                </c:pt>
                <c:pt idx="76">
                  <c:v>9600.8656371135294</c:v>
                </c:pt>
                <c:pt idx="77">
                  <c:v>5548.4093261056696</c:v>
                </c:pt>
                <c:pt idx="78">
                  <c:v>10833.4785414989</c:v>
                </c:pt>
                <c:pt idx="79">
                  <c:v>23020.1652767821</c:v>
                </c:pt>
                <c:pt idx="80">
                  <c:v>18281.603604616099</c:v>
                </c:pt>
                <c:pt idx="81">
                  <c:v>24163.296633970502</c:v>
                </c:pt>
                <c:pt idx="82">
                  <c:v>25401.0583881444</c:v>
                </c:pt>
                <c:pt idx="83">
                  <c:v>19226.3484374898</c:v>
                </c:pt>
                <c:pt idx="84">
                  <c:v>25503.054694418599</c:v>
                </c:pt>
                <c:pt idx="85">
                  <c:v>24173.645329555999</c:v>
                </c:pt>
                <c:pt idx="86">
                  <c:v>24464.3638033518</c:v>
                </c:pt>
                <c:pt idx="87">
                  <c:v>21987.116237489001</c:v>
                </c:pt>
                <c:pt idx="88">
                  <c:v>14565.713573975199</c:v>
                </c:pt>
                <c:pt idx="89">
                  <c:v>18176.946398148899</c:v>
                </c:pt>
                <c:pt idx="90">
                  <c:v>16526.290375092802</c:v>
                </c:pt>
                <c:pt idx="91">
                  <c:v>11449.701372342</c:v>
                </c:pt>
                <c:pt idx="92">
                  <c:v>9821.2156439714599</c:v>
                </c:pt>
                <c:pt idx="93">
                  <c:v>5823.5018989626997</c:v>
                </c:pt>
                <c:pt idx="94">
                  <c:v>4989.2309898374697</c:v>
                </c:pt>
                <c:pt idx="95">
                  <c:v>5030.7221119249298</c:v>
                </c:pt>
                <c:pt idx="96">
                  <c:v>3253.55174716586</c:v>
                </c:pt>
                <c:pt idx="97">
                  <c:v>2463.4134831490601</c:v>
                </c:pt>
                <c:pt idx="98">
                  <c:v>2279.50577585768</c:v>
                </c:pt>
                <c:pt idx="99">
                  <c:v>4173.7802444399704</c:v>
                </c:pt>
                <c:pt idx="100">
                  <c:v>3309.5930066989599</c:v>
                </c:pt>
                <c:pt idx="101">
                  <c:v>678.73636904361695</c:v>
                </c:pt>
                <c:pt idx="102">
                  <c:v>7708.7949410270303</c:v>
                </c:pt>
                <c:pt idx="103">
                  <c:v>16058.6772793946</c:v>
                </c:pt>
                <c:pt idx="104">
                  <c:v>12084.9594514663</c:v>
                </c:pt>
                <c:pt idx="105">
                  <c:v>14918.8997154026</c:v>
                </c:pt>
                <c:pt idx="106">
                  <c:v>21330.557309408799</c:v>
                </c:pt>
                <c:pt idx="107">
                  <c:v>26318.033599553899</c:v>
                </c:pt>
                <c:pt idx="108">
                  <c:v>23186.960980778302</c:v>
                </c:pt>
                <c:pt idx="109">
                  <c:v>21586.569943733099</c:v>
                </c:pt>
                <c:pt idx="110">
                  <c:v>26703.488915646602</c:v>
                </c:pt>
                <c:pt idx="111">
                  <c:v>26549.433734264301</c:v>
                </c:pt>
                <c:pt idx="112">
                  <c:v>22845.639704311499</c:v>
                </c:pt>
                <c:pt idx="113">
                  <c:v>20706.7538622795</c:v>
                </c:pt>
                <c:pt idx="114">
                  <c:v>16247.282742994001</c:v>
                </c:pt>
                <c:pt idx="115">
                  <c:v>16079.8603093165</c:v>
                </c:pt>
                <c:pt idx="116">
                  <c:v>7701.7670959102297</c:v>
                </c:pt>
                <c:pt idx="117">
                  <c:v>10083.8717669855</c:v>
                </c:pt>
                <c:pt idx="118">
                  <c:v>1756.9480908359601</c:v>
                </c:pt>
                <c:pt idx="119">
                  <c:v>5316.9391080795604</c:v>
                </c:pt>
                <c:pt idx="120">
                  <c:v>6466.8713833621696</c:v>
                </c:pt>
                <c:pt idx="121">
                  <c:v>5526.3771030395801</c:v>
                </c:pt>
                <c:pt idx="122">
                  <c:v>4918.2214854034601</c:v>
                </c:pt>
                <c:pt idx="123">
                  <c:v>5881.9610261124599</c:v>
                </c:pt>
                <c:pt idx="124">
                  <c:v>2371.9104851164202</c:v>
                </c:pt>
                <c:pt idx="125">
                  <c:v>1550.9462492810101</c:v>
                </c:pt>
                <c:pt idx="126">
                  <c:v>5266.9033415881204</c:v>
                </c:pt>
                <c:pt idx="127">
                  <c:v>1845.5770651502501</c:v>
                </c:pt>
                <c:pt idx="128">
                  <c:v>8914.0562060413704</c:v>
                </c:pt>
                <c:pt idx="129">
                  <c:v>10391.3046730308</c:v>
                </c:pt>
                <c:pt idx="130">
                  <c:v>9692.8310493489098</c:v>
                </c:pt>
                <c:pt idx="131">
                  <c:v>11363.1628980105</c:v>
                </c:pt>
                <c:pt idx="132">
                  <c:v>12233.9935826974</c:v>
                </c:pt>
                <c:pt idx="133">
                  <c:v>8015.7401440555104</c:v>
                </c:pt>
                <c:pt idx="134">
                  <c:v>15735.4521660683</c:v>
                </c:pt>
                <c:pt idx="135">
                  <c:v>17335.5090360672</c:v>
                </c:pt>
                <c:pt idx="136">
                  <c:v>18410.348642747798</c:v>
                </c:pt>
                <c:pt idx="137">
                  <c:v>15744.970433487901</c:v>
                </c:pt>
                <c:pt idx="138">
                  <c:v>17997.1317800949</c:v>
                </c:pt>
                <c:pt idx="139">
                  <c:v>4266.9646783255703</c:v>
                </c:pt>
                <c:pt idx="140">
                  <c:v>3671.4844307717199</c:v>
                </c:pt>
                <c:pt idx="141">
                  <c:v>1297.6355730503201</c:v>
                </c:pt>
                <c:pt idx="142">
                  <c:v>2147.1669722187498</c:v>
                </c:pt>
                <c:pt idx="143">
                  <c:v>3835.4336077631501</c:v>
                </c:pt>
                <c:pt idx="144">
                  <c:v>176.359388223114</c:v>
                </c:pt>
                <c:pt idx="145">
                  <c:v>2237.9030766622</c:v>
                </c:pt>
                <c:pt idx="146">
                  <c:v>2236.7579185546401</c:v>
                </c:pt>
                <c:pt idx="147">
                  <c:v>1168.52058808065</c:v>
                </c:pt>
                <c:pt idx="148">
                  <c:v>912.81904035727996</c:v>
                </c:pt>
                <c:pt idx="149">
                  <c:v>1573.16337671267</c:v>
                </c:pt>
                <c:pt idx="150">
                  <c:v>2164.0448170754498</c:v>
                </c:pt>
                <c:pt idx="151">
                  <c:v>4251.3099534443299</c:v>
                </c:pt>
                <c:pt idx="152">
                  <c:v>2462.52666196879</c:v>
                </c:pt>
                <c:pt idx="153">
                  <c:v>6837.9841305183099</c:v>
                </c:pt>
                <c:pt idx="154">
                  <c:v>8076.9023616914201</c:v>
                </c:pt>
                <c:pt idx="155">
                  <c:v>17135.081962102799</c:v>
                </c:pt>
                <c:pt idx="156">
                  <c:v>11212.9875691826</c:v>
                </c:pt>
                <c:pt idx="157">
                  <c:v>16053.1834891737</c:v>
                </c:pt>
                <c:pt idx="158">
                  <c:v>20467.397888159001</c:v>
                </c:pt>
                <c:pt idx="159">
                  <c:v>19082.4822293834</c:v>
                </c:pt>
                <c:pt idx="160">
                  <c:v>18708.796791106601</c:v>
                </c:pt>
                <c:pt idx="161">
                  <c:v>16526.015647197</c:v>
                </c:pt>
                <c:pt idx="162">
                  <c:v>12679.7710412694</c:v>
                </c:pt>
                <c:pt idx="163">
                  <c:v>5973.9152210189504</c:v>
                </c:pt>
                <c:pt idx="164">
                  <c:v>7681.5302682445199</c:v>
                </c:pt>
                <c:pt idx="165">
                  <c:v>3024.9039821358801</c:v>
                </c:pt>
                <c:pt idx="166">
                  <c:v>3881.6513975443299</c:v>
                </c:pt>
                <c:pt idx="167">
                  <c:v>3571.7857558790201</c:v>
                </c:pt>
                <c:pt idx="168">
                  <c:v>186.11389092598901</c:v>
                </c:pt>
                <c:pt idx="169">
                  <c:v>2205.4230342503502</c:v>
                </c:pt>
                <c:pt idx="170">
                  <c:v>2885.0685573105602</c:v>
                </c:pt>
                <c:pt idx="171">
                  <c:v>4064.3224780167802</c:v>
                </c:pt>
                <c:pt idx="172">
                  <c:v>3201.9776907895498</c:v>
                </c:pt>
                <c:pt idx="173">
                  <c:v>5679.5944035517005</c:v>
                </c:pt>
                <c:pt idx="174">
                  <c:v>13500.812767093499</c:v>
                </c:pt>
                <c:pt idx="175">
                  <c:v>13393.219644278301</c:v>
                </c:pt>
                <c:pt idx="176">
                  <c:v>21950.704060572902</c:v>
                </c:pt>
                <c:pt idx="177">
                  <c:v>21141.825924115699</c:v>
                </c:pt>
                <c:pt idx="178">
                  <c:v>23715.787846286599</c:v>
                </c:pt>
                <c:pt idx="179">
                  <c:v>28469.689668110299</c:v>
                </c:pt>
                <c:pt idx="180">
                  <c:v>26783.9750767845</c:v>
                </c:pt>
                <c:pt idx="181">
                  <c:v>32049.1386761293</c:v>
                </c:pt>
                <c:pt idx="182">
                  <c:v>31068.5407232871</c:v>
                </c:pt>
                <c:pt idx="183">
                  <c:v>23106.4860836517</c:v>
                </c:pt>
                <c:pt idx="184">
                  <c:v>24753.910912089501</c:v>
                </c:pt>
                <c:pt idx="185">
                  <c:v>19152.033738456401</c:v>
                </c:pt>
                <c:pt idx="186">
                  <c:v>19745.254530157999</c:v>
                </c:pt>
                <c:pt idx="187">
                  <c:v>16456.903363763198</c:v>
                </c:pt>
                <c:pt idx="188">
                  <c:v>11298.0244932307</c:v>
                </c:pt>
                <c:pt idx="189">
                  <c:v>10140.474528364901</c:v>
                </c:pt>
                <c:pt idx="190">
                  <c:v>5915.6773639063804</c:v>
                </c:pt>
                <c:pt idx="191">
                  <c:v>10001.7182738379</c:v>
                </c:pt>
                <c:pt idx="192">
                  <c:v>4430.6879899362602</c:v>
                </c:pt>
                <c:pt idx="193">
                  <c:v>5360.2507905107605</c:v>
                </c:pt>
                <c:pt idx="194">
                  <c:v>6231.1842723302598</c:v>
                </c:pt>
                <c:pt idx="195">
                  <c:v>3972.8692264617598</c:v>
                </c:pt>
                <c:pt idx="196">
                  <c:v>2202.3205467574699</c:v>
                </c:pt>
                <c:pt idx="197">
                  <c:v>6068.0650257774296</c:v>
                </c:pt>
                <c:pt idx="198">
                  <c:v>14792.8706025355</c:v>
                </c:pt>
                <c:pt idx="199">
                  <c:v>19160.853427607799</c:v>
                </c:pt>
                <c:pt idx="200">
                  <c:v>19531.6108272852</c:v>
                </c:pt>
                <c:pt idx="201">
                  <c:v>24357.621885205601</c:v>
                </c:pt>
                <c:pt idx="202">
                  <c:v>22815.9562896897</c:v>
                </c:pt>
                <c:pt idx="203">
                  <c:v>29213.5576891077</c:v>
                </c:pt>
                <c:pt idx="204">
                  <c:v>28398.924442580101</c:v>
                </c:pt>
                <c:pt idx="205">
                  <c:v>32355.410627767102</c:v>
                </c:pt>
                <c:pt idx="206">
                  <c:v>28883.224157989</c:v>
                </c:pt>
                <c:pt idx="207">
                  <c:v>27094.0335212789</c:v>
                </c:pt>
                <c:pt idx="208">
                  <c:v>28740.961368649099</c:v>
                </c:pt>
                <c:pt idx="209">
                  <c:v>26082.855915455199</c:v>
                </c:pt>
                <c:pt idx="210">
                  <c:v>21397.124192442901</c:v>
                </c:pt>
                <c:pt idx="211">
                  <c:v>14847.736784120099</c:v>
                </c:pt>
                <c:pt idx="212">
                  <c:v>12678.444327712201</c:v>
                </c:pt>
                <c:pt idx="213">
                  <c:v>8245.6801206086202</c:v>
                </c:pt>
                <c:pt idx="214">
                  <c:v>6861.8149406123703</c:v>
                </c:pt>
                <c:pt idx="215">
                  <c:v>14154.207444976801</c:v>
                </c:pt>
                <c:pt idx="216">
                  <c:v>10630.5543342816</c:v>
                </c:pt>
                <c:pt idx="217">
                  <c:v>7238.1589608796603</c:v>
                </c:pt>
                <c:pt idx="218">
                  <c:v>8712.09715191141</c:v>
                </c:pt>
                <c:pt idx="219">
                  <c:v>8660.5003140301906</c:v>
                </c:pt>
                <c:pt idx="220">
                  <c:v>6355.4444454682798</c:v>
                </c:pt>
                <c:pt idx="221">
                  <c:v>7155.28380803035</c:v>
                </c:pt>
                <c:pt idx="222">
                  <c:v>14667.9241510184</c:v>
                </c:pt>
                <c:pt idx="223">
                  <c:v>18221.6370454971</c:v>
                </c:pt>
                <c:pt idx="224">
                  <c:v>19978.4133312386</c:v>
                </c:pt>
                <c:pt idx="225">
                  <c:v>21177.643931132501</c:v>
                </c:pt>
                <c:pt idx="226">
                  <c:v>29351.000871230499</c:v>
                </c:pt>
                <c:pt idx="227">
                  <c:v>24209.227884859101</c:v>
                </c:pt>
                <c:pt idx="228">
                  <c:v>28292.3212130803</c:v>
                </c:pt>
                <c:pt idx="229">
                  <c:v>35179.660405177099</c:v>
                </c:pt>
                <c:pt idx="230">
                  <c:v>32799.230875282199</c:v>
                </c:pt>
                <c:pt idx="231">
                  <c:v>31729.7974920657</c:v>
                </c:pt>
                <c:pt idx="232">
                  <c:v>25661.237367502101</c:v>
                </c:pt>
                <c:pt idx="233">
                  <c:v>31002.565100908301</c:v>
                </c:pt>
                <c:pt idx="234">
                  <c:v>18042.070200762901</c:v>
                </c:pt>
                <c:pt idx="235">
                  <c:v>19475.379041435401</c:v>
                </c:pt>
                <c:pt idx="236">
                  <c:v>14590.1691699116</c:v>
                </c:pt>
                <c:pt idx="237">
                  <c:v>17629.825159903401</c:v>
                </c:pt>
                <c:pt idx="238">
                  <c:v>16146.6066166981</c:v>
                </c:pt>
                <c:pt idx="239">
                  <c:v>10289.396473005199</c:v>
                </c:pt>
                <c:pt idx="240">
                  <c:v>10126.764462495201</c:v>
                </c:pt>
                <c:pt idx="241">
                  <c:v>11744.580691749599</c:v>
                </c:pt>
                <c:pt idx="242">
                  <c:v>6967.5374866831999</c:v>
                </c:pt>
                <c:pt idx="243">
                  <c:v>5824.1957323153601</c:v>
                </c:pt>
                <c:pt idx="244">
                  <c:v>6979.0638228868202</c:v>
                </c:pt>
                <c:pt idx="245">
                  <c:v>5979.6054763659304</c:v>
                </c:pt>
                <c:pt idx="246">
                  <c:v>13061.193938996401</c:v>
                </c:pt>
                <c:pt idx="247">
                  <c:v>16582.3578623783</c:v>
                </c:pt>
                <c:pt idx="248">
                  <c:v>20256.5489049055</c:v>
                </c:pt>
                <c:pt idx="249">
                  <c:v>25458.9588910438</c:v>
                </c:pt>
                <c:pt idx="250">
                  <c:v>30749.749589450399</c:v>
                </c:pt>
                <c:pt idx="251">
                  <c:v>27020.6009391238</c:v>
                </c:pt>
                <c:pt idx="252">
                  <c:v>32303.559197692699</c:v>
                </c:pt>
                <c:pt idx="253">
                  <c:v>32559.100146941</c:v>
                </c:pt>
                <c:pt idx="254">
                  <c:v>31536.411045781999</c:v>
                </c:pt>
                <c:pt idx="255">
                  <c:v>28565.5271425379</c:v>
                </c:pt>
                <c:pt idx="256">
                  <c:v>26867.746668213898</c:v>
                </c:pt>
                <c:pt idx="257">
                  <c:v>26802.417533436299</c:v>
                </c:pt>
                <c:pt idx="258">
                  <c:v>12319.559102311199</c:v>
                </c:pt>
                <c:pt idx="259">
                  <c:v>15798.0054648593</c:v>
                </c:pt>
                <c:pt idx="260">
                  <c:v>11014.937075624</c:v>
                </c:pt>
                <c:pt idx="261">
                  <c:v>8017.4702090277497</c:v>
                </c:pt>
                <c:pt idx="262">
                  <c:v>9650.9582744263498</c:v>
                </c:pt>
                <c:pt idx="263">
                  <c:v>12428.004064237</c:v>
                </c:pt>
                <c:pt idx="264">
                  <c:v>15849.2254764313</c:v>
                </c:pt>
                <c:pt idx="265">
                  <c:v>11895.590792528699</c:v>
                </c:pt>
                <c:pt idx="266">
                  <c:v>11994.987498999</c:v>
                </c:pt>
                <c:pt idx="267">
                  <c:v>6616.7589936165696</c:v>
                </c:pt>
                <c:pt idx="268">
                  <c:v>5864.9838107341702</c:v>
                </c:pt>
                <c:pt idx="269">
                  <c:v>7022.7947082402598</c:v>
                </c:pt>
                <c:pt idx="270">
                  <c:v>7946.25246168181</c:v>
                </c:pt>
                <c:pt idx="271">
                  <c:v>13501.310676880999</c:v>
                </c:pt>
                <c:pt idx="272">
                  <c:v>21612.907565546098</c:v>
                </c:pt>
                <c:pt idx="273">
                  <c:v>26897.350146594799</c:v>
                </c:pt>
                <c:pt idx="274">
                  <c:v>24610.229932118102</c:v>
                </c:pt>
                <c:pt idx="275">
                  <c:v>26489.4157480295</c:v>
                </c:pt>
                <c:pt idx="276">
                  <c:v>27429.990068723801</c:v>
                </c:pt>
                <c:pt idx="277">
                  <c:v>31259.120495435</c:v>
                </c:pt>
                <c:pt idx="278">
                  <c:v>29241.4502899369</c:v>
                </c:pt>
                <c:pt idx="279">
                  <c:v>32687.706143462099</c:v>
                </c:pt>
                <c:pt idx="280">
                  <c:v>26723.852896510802</c:v>
                </c:pt>
                <c:pt idx="281">
                  <c:v>27109.265896390199</c:v>
                </c:pt>
                <c:pt idx="282">
                  <c:v>21813.565459092799</c:v>
                </c:pt>
                <c:pt idx="283">
                  <c:v>9796.9064798248892</c:v>
                </c:pt>
                <c:pt idx="284">
                  <c:v>12454.418285461899</c:v>
                </c:pt>
                <c:pt idx="285">
                  <c:v>16245.413724997599</c:v>
                </c:pt>
                <c:pt idx="286">
                  <c:v>10069.6385501649</c:v>
                </c:pt>
                <c:pt idx="287">
                  <c:v>9974.9776379709201</c:v>
                </c:pt>
                <c:pt idx="288">
                  <c:v>6039.0726899025603</c:v>
                </c:pt>
                <c:pt idx="289">
                  <c:v>5215.3259221173503</c:v>
                </c:pt>
                <c:pt idx="290">
                  <c:v>2496.2154411454899</c:v>
                </c:pt>
                <c:pt idx="291">
                  <c:v>5426.5943347173697</c:v>
                </c:pt>
                <c:pt idx="292">
                  <c:v>3547.3708503094299</c:v>
                </c:pt>
                <c:pt idx="293">
                  <c:v>5616.3566963881203</c:v>
                </c:pt>
                <c:pt idx="294">
                  <c:v>8660.4460515671108</c:v>
                </c:pt>
                <c:pt idx="295">
                  <c:v>3478.7838556155698</c:v>
                </c:pt>
                <c:pt idx="296">
                  <c:v>9531.9335007351601</c:v>
                </c:pt>
                <c:pt idx="297">
                  <c:v>16471.998167612401</c:v>
                </c:pt>
                <c:pt idx="298">
                  <c:v>14765.2136540315</c:v>
                </c:pt>
                <c:pt idx="299">
                  <c:v>18418.6171396844</c:v>
                </c:pt>
                <c:pt idx="300">
                  <c:v>22810.084163628799</c:v>
                </c:pt>
                <c:pt idx="301">
                  <c:v>20781.020878859301</c:v>
                </c:pt>
                <c:pt idx="302">
                  <c:v>27102.6930881269</c:v>
                </c:pt>
                <c:pt idx="303">
                  <c:v>22851.804500621402</c:v>
                </c:pt>
                <c:pt idx="304">
                  <c:v>21676.302240175799</c:v>
                </c:pt>
                <c:pt idx="305">
                  <c:v>26202.356629347199</c:v>
                </c:pt>
                <c:pt idx="306">
                  <c:v>18022.387624501702</c:v>
                </c:pt>
                <c:pt idx="307">
                  <c:v>14286.3694603935</c:v>
                </c:pt>
                <c:pt idx="308">
                  <c:v>14965.361947059801</c:v>
                </c:pt>
                <c:pt idx="309">
                  <c:v>13271.038503285101</c:v>
                </c:pt>
                <c:pt idx="310">
                  <c:v>5060.6181305333703</c:v>
                </c:pt>
                <c:pt idx="311">
                  <c:v>8805.2974513136505</c:v>
                </c:pt>
                <c:pt idx="312">
                  <c:v>6776.2341678996299</c:v>
                </c:pt>
                <c:pt idx="313">
                  <c:v>4439.4854659418997</c:v>
                </c:pt>
                <c:pt idx="314">
                  <c:v>4732.9216553036104</c:v>
                </c:pt>
                <c:pt idx="315">
                  <c:v>3519.6666138957098</c:v>
                </c:pt>
                <c:pt idx="316">
                  <c:v>1248.20866840094</c:v>
                </c:pt>
                <c:pt idx="317">
                  <c:v>3017.1522785570801</c:v>
                </c:pt>
                <c:pt idx="318">
                  <c:v>7128.1088105314702</c:v>
                </c:pt>
                <c:pt idx="319">
                  <c:v>8293.0100046910102</c:v>
                </c:pt>
                <c:pt idx="320">
                  <c:v>11981.787251755401</c:v>
                </c:pt>
                <c:pt idx="321">
                  <c:v>14776.267217123101</c:v>
                </c:pt>
                <c:pt idx="322">
                  <c:v>18192.572629274899</c:v>
                </c:pt>
                <c:pt idx="323">
                  <c:v>14288.046984167901</c:v>
                </c:pt>
                <c:pt idx="324">
                  <c:v>19937.1000281794</c:v>
                </c:pt>
                <c:pt idx="325">
                  <c:v>24908.3465872497</c:v>
                </c:pt>
                <c:pt idx="326">
                  <c:v>25447.256129633799</c:v>
                </c:pt>
                <c:pt idx="327">
                  <c:v>30858.4718690841</c:v>
                </c:pt>
                <c:pt idx="328">
                  <c:v>29023.198725674702</c:v>
                </c:pt>
                <c:pt idx="329">
                  <c:v>23866.491157030301</c:v>
                </c:pt>
                <c:pt idx="330">
                  <c:v>12477.8812784866</c:v>
                </c:pt>
                <c:pt idx="331">
                  <c:v>11736.826297974199</c:v>
                </c:pt>
                <c:pt idx="332">
                  <c:v>11720.7459673761</c:v>
                </c:pt>
                <c:pt idx="333">
                  <c:v>13031.8399037625</c:v>
                </c:pt>
                <c:pt idx="334">
                  <c:v>10477.238737034701</c:v>
                </c:pt>
                <c:pt idx="335">
                  <c:v>9077.1300422145505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E4-524F-AD30-FB58B8E5E6E9}"/>
            </c:ext>
          </c:extLst>
        </c:ser>
        <c:ser>
          <c:idx val="1"/>
          <c:order val="1"/>
          <c:tx>
            <c:strRef>
              <c:f>ahu1_comparison!$C$1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ahu1_comparison!$C$2:$C$337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E4-524F-AD30-FB58B8E5E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9465599"/>
        <c:axId val="2139467247"/>
      </c:lineChart>
      <c:catAx>
        <c:axId val="213946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67247"/>
        <c:crosses val="autoZero"/>
        <c:auto val="1"/>
        <c:lblAlgn val="ctr"/>
        <c:lblOffset val="100"/>
        <c:noMultiLvlLbl val="0"/>
      </c:catAx>
      <c:valAx>
        <c:axId val="213946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6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ahu2_comparison!$B$1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ahu2_comparison!$B$2:$B$337</c:f>
              <c:numCache>
                <c:formatCode>General</c:formatCode>
                <c:ptCount val="336"/>
                <c:pt idx="0">
                  <c:v>14336</c:v>
                </c:pt>
                <c:pt idx="1">
                  <c:v>14336</c:v>
                </c:pt>
                <c:pt idx="2">
                  <c:v>15360</c:v>
                </c:pt>
                <c:pt idx="3">
                  <c:v>14336</c:v>
                </c:pt>
                <c:pt idx="4">
                  <c:v>14336</c:v>
                </c:pt>
                <c:pt idx="5">
                  <c:v>15360</c:v>
                </c:pt>
                <c:pt idx="6">
                  <c:v>14336</c:v>
                </c:pt>
                <c:pt idx="7">
                  <c:v>14336</c:v>
                </c:pt>
                <c:pt idx="8">
                  <c:v>15360</c:v>
                </c:pt>
                <c:pt idx="9">
                  <c:v>15360</c:v>
                </c:pt>
                <c:pt idx="10">
                  <c:v>15360</c:v>
                </c:pt>
                <c:pt idx="11">
                  <c:v>14336</c:v>
                </c:pt>
                <c:pt idx="12">
                  <c:v>15360</c:v>
                </c:pt>
                <c:pt idx="13">
                  <c:v>14336</c:v>
                </c:pt>
                <c:pt idx="14">
                  <c:v>14336</c:v>
                </c:pt>
                <c:pt idx="15">
                  <c:v>14336</c:v>
                </c:pt>
                <c:pt idx="16">
                  <c:v>15360</c:v>
                </c:pt>
                <c:pt idx="17">
                  <c:v>14336</c:v>
                </c:pt>
                <c:pt idx="18">
                  <c:v>15360</c:v>
                </c:pt>
                <c:pt idx="19">
                  <c:v>14336</c:v>
                </c:pt>
                <c:pt idx="20">
                  <c:v>14336</c:v>
                </c:pt>
                <c:pt idx="21">
                  <c:v>15360</c:v>
                </c:pt>
                <c:pt idx="22">
                  <c:v>14336</c:v>
                </c:pt>
                <c:pt idx="23">
                  <c:v>15360</c:v>
                </c:pt>
                <c:pt idx="24">
                  <c:v>14336</c:v>
                </c:pt>
                <c:pt idx="25">
                  <c:v>14336</c:v>
                </c:pt>
                <c:pt idx="26">
                  <c:v>15360</c:v>
                </c:pt>
                <c:pt idx="27">
                  <c:v>14336</c:v>
                </c:pt>
                <c:pt idx="28">
                  <c:v>14336</c:v>
                </c:pt>
                <c:pt idx="29">
                  <c:v>15360</c:v>
                </c:pt>
                <c:pt idx="30">
                  <c:v>15360</c:v>
                </c:pt>
                <c:pt idx="31">
                  <c:v>15360</c:v>
                </c:pt>
                <c:pt idx="32">
                  <c:v>14336</c:v>
                </c:pt>
                <c:pt idx="33">
                  <c:v>15360</c:v>
                </c:pt>
                <c:pt idx="34">
                  <c:v>14336</c:v>
                </c:pt>
                <c:pt idx="35">
                  <c:v>15360</c:v>
                </c:pt>
                <c:pt idx="36">
                  <c:v>15360</c:v>
                </c:pt>
                <c:pt idx="37">
                  <c:v>15360</c:v>
                </c:pt>
                <c:pt idx="38">
                  <c:v>15360</c:v>
                </c:pt>
                <c:pt idx="39">
                  <c:v>15360</c:v>
                </c:pt>
                <c:pt idx="40">
                  <c:v>15360</c:v>
                </c:pt>
                <c:pt idx="41">
                  <c:v>15360</c:v>
                </c:pt>
                <c:pt idx="42">
                  <c:v>15360</c:v>
                </c:pt>
                <c:pt idx="43">
                  <c:v>15360</c:v>
                </c:pt>
                <c:pt idx="44">
                  <c:v>15360</c:v>
                </c:pt>
                <c:pt idx="45">
                  <c:v>15360</c:v>
                </c:pt>
                <c:pt idx="46">
                  <c:v>15360</c:v>
                </c:pt>
                <c:pt idx="47">
                  <c:v>15360</c:v>
                </c:pt>
                <c:pt idx="48">
                  <c:v>14336</c:v>
                </c:pt>
                <c:pt idx="49">
                  <c:v>14336</c:v>
                </c:pt>
                <c:pt idx="50">
                  <c:v>14336</c:v>
                </c:pt>
                <c:pt idx="51">
                  <c:v>15360</c:v>
                </c:pt>
                <c:pt idx="52">
                  <c:v>15360</c:v>
                </c:pt>
                <c:pt idx="53">
                  <c:v>15360</c:v>
                </c:pt>
                <c:pt idx="54">
                  <c:v>15360</c:v>
                </c:pt>
                <c:pt idx="55">
                  <c:v>15360</c:v>
                </c:pt>
                <c:pt idx="56">
                  <c:v>14336</c:v>
                </c:pt>
                <c:pt idx="57">
                  <c:v>15360</c:v>
                </c:pt>
                <c:pt idx="58">
                  <c:v>14336</c:v>
                </c:pt>
                <c:pt idx="59">
                  <c:v>15360</c:v>
                </c:pt>
                <c:pt idx="60">
                  <c:v>14336</c:v>
                </c:pt>
                <c:pt idx="61">
                  <c:v>14336</c:v>
                </c:pt>
                <c:pt idx="62">
                  <c:v>14336</c:v>
                </c:pt>
                <c:pt idx="63">
                  <c:v>14336</c:v>
                </c:pt>
                <c:pt idx="64">
                  <c:v>14336</c:v>
                </c:pt>
                <c:pt idx="65">
                  <c:v>15360</c:v>
                </c:pt>
                <c:pt idx="66">
                  <c:v>14336</c:v>
                </c:pt>
                <c:pt idx="67">
                  <c:v>15360</c:v>
                </c:pt>
                <c:pt idx="68">
                  <c:v>15360</c:v>
                </c:pt>
                <c:pt idx="69">
                  <c:v>15360</c:v>
                </c:pt>
                <c:pt idx="70">
                  <c:v>15360</c:v>
                </c:pt>
                <c:pt idx="71">
                  <c:v>15360</c:v>
                </c:pt>
                <c:pt idx="72">
                  <c:v>15360</c:v>
                </c:pt>
                <c:pt idx="73">
                  <c:v>15360</c:v>
                </c:pt>
                <c:pt idx="74">
                  <c:v>14336</c:v>
                </c:pt>
                <c:pt idx="75">
                  <c:v>15360</c:v>
                </c:pt>
                <c:pt idx="76">
                  <c:v>15360</c:v>
                </c:pt>
                <c:pt idx="77">
                  <c:v>15360</c:v>
                </c:pt>
                <c:pt idx="78">
                  <c:v>14336</c:v>
                </c:pt>
                <c:pt idx="79">
                  <c:v>14336</c:v>
                </c:pt>
                <c:pt idx="80">
                  <c:v>15360</c:v>
                </c:pt>
                <c:pt idx="81">
                  <c:v>15360</c:v>
                </c:pt>
                <c:pt idx="82">
                  <c:v>15360</c:v>
                </c:pt>
                <c:pt idx="83">
                  <c:v>15360</c:v>
                </c:pt>
                <c:pt idx="84">
                  <c:v>15360</c:v>
                </c:pt>
                <c:pt idx="85">
                  <c:v>15360</c:v>
                </c:pt>
                <c:pt idx="86">
                  <c:v>15360</c:v>
                </c:pt>
                <c:pt idx="87">
                  <c:v>14336</c:v>
                </c:pt>
                <c:pt idx="88">
                  <c:v>15360</c:v>
                </c:pt>
                <c:pt idx="89">
                  <c:v>15360</c:v>
                </c:pt>
                <c:pt idx="90">
                  <c:v>15360</c:v>
                </c:pt>
                <c:pt idx="91">
                  <c:v>14336</c:v>
                </c:pt>
                <c:pt idx="92">
                  <c:v>15360</c:v>
                </c:pt>
                <c:pt idx="93">
                  <c:v>15360</c:v>
                </c:pt>
                <c:pt idx="94">
                  <c:v>15360</c:v>
                </c:pt>
                <c:pt idx="95">
                  <c:v>14336</c:v>
                </c:pt>
                <c:pt idx="96">
                  <c:v>15360</c:v>
                </c:pt>
                <c:pt idx="97">
                  <c:v>14336</c:v>
                </c:pt>
                <c:pt idx="98">
                  <c:v>14336</c:v>
                </c:pt>
                <c:pt idx="99">
                  <c:v>15360</c:v>
                </c:pt>
                <c:pt idx="100">
                  <c:v>14336</c:v>
                </c:pt>
                <c:pt idx="101">
                  <c:v>15360</c:v>
                </c:pt>
                <c:pt idx="102">
                  <c:v>14336</c:v>
                </c:pt>
                <c:pt idx="103">
                  <c:v>15360</c:v>
                </c:pt>
                <c:pt idx="104">
                  <c:v>15360</c:v>
                </c:pt>
                <c:pt idx="105">
                  <c:v>15360</c:v>
                </c:pt>
                <c:pt idx="106">
                  <c:v>15360</c:v>
                </c:pt>
                <c:pt idx="107">
                  <c:v>15360</c:v>
                </c:pt>
                <c:pt idx="108">
                  <c:v>14336</c:v>
                </c:pt>
                <c:pt idx="109">
                  <c:v>15360</c:v>
                </c:pt>
                <c:pt idx="110">
                  <c:v>14336</c:v>
                </c:pt>
                <c:pt idx="111">
                  <c:v>15360</c:v>
                </c:pt>
                <c:pt idx="112">
                  <c:v>15360</c:v>
                </c:pt>
                <c:pt idx="113">
                  <c:v>14336</c:v>
                </c:pt>
                <c:pt idx="114">
                  <c:v>15360</c:v>
                </c:pt>
                <c:pt idx="115">
                  <c:v>15360</c:v>
                </c:pt>
                <c:pt idx="116">
                  <c:v>15360</c:v>
                </c:pt>
                <c:pt idx="117">
                  <c:v>15360</c:v>
                </c:pt>
                <c:pt idx="118">
                  <c:v>14336</c:v>
                </c:pt>
                <c:pt idx="119">
                  <c:v>15360</c:v>
                </c:pt>
                <c:pt idx="120">
                  <c:v>15360</c:v>
                </c:pt>
                <c:pt idx="121">
                  <c:v>14336</c:v>
                </c:pt>
                <c:pt idx="122">
                  <c:v>15360</c:v>
                </c:pt>
                <c:pt idx="123">
                  <c:v>15360</c:v>
                </c:pt>
                <c:pt idx="124">
                  <c:v>14336</c:v>
                </c:pt>
                <c:pt idx="125">
                  <c:v>15360</c:v>
                </c:pt>
                <c:pt idx="126">
                  <c:v>14336</c:v>
                </c:pt>
                <c:pt idx="127">
                  <c:v>15360</c:v>
                </c:pt>
                <c:pt idx="128">
                  <c:v>15360</c:v>
                </c:pt>
                <c:pt idx="129">
                  <c:v>15360</c:v>
                </c:pt>
                <c:pt idx="130">
                  <c:v>15360</c:v>
                </c:pt>
                <c:pt idx="131">
                  <c:v>14336</c:v>
                </c:pt>
                <c:pt idx="132">
                  <c:v>15360</c:v>
                </c:pt>
                <c:pt idx="133">
                  <c:v>15360</c:v>
                </c:pt>
                <c:pt idx="134">
                  <c:v>15360</c:v>
                </c:pt>
                <c:pt idx="135">
                  <c:v>15360</c:v>
                </c:pt>
                <c:pt idx="136">
                  <c:v>15360</c:v>
                </c:pt>
                <c:pt idx="137">
                  <c:v>14336</c:v>
                </c:pt>
                <c:pt idx="138">
                  <c:v>15360</c:v>
                </c:pt>
                <c:pt idx="139">
                  <c:v>15360</c:v>
                </c:pt>
                <c:pt idx="140">
                  <c:v>15360</c:v>
                </c:pt>
                <c:pt idx="141">
                  <c:v>14336</c:v>
                </c:pt>
                <c:pt idx="142">
                  <c:v>15360</c:v>
                </c:pt>
                <c:pt idx="143">
                  <c:v>14336</c:v>
                </c:pt>
                <c:pt idx="144">
                  <c:v>14336</c:v>
                </c:pt>
                <c:pt idx="145">
                  <c:v>15360</c:v>
                </c:pt>
                <c:pt idx="146">
                  <c:v>14336</c:v>
                </c:pt>
                <c:pt idx="147">
                  <c:v>14336</c:v>
                </c:pt>
                <c:pt idx="148">
                  <c:v>15360</c:v>
                </c:pt>
                <c:pt idx="149">
                  <c:v>14336</c:v>
                </c:pt>
                <c:pt idx="150">
                  <c:v>15360</c:v>
                </c:pt>
                <c:pt idx="151">
                  <c:v>14336</c:v>
                </c:pt>
                <c:pt idx="152">
                  <c:v>15360</c:v>
                </c:pt>
                <c:pt idx="153">
                  <c:v>15360</c:v>
                </c:pt>
                <c:pt idx="154">
                  <c:v>15360</c:v>
                </c:pt>
                <c:pt idx="155">
                  <c:v>15360</c:v>
                </c:pt>
                <c:pt idx="156">
                  <c:v>14336</c:v>
                </c:pt>
                <c:pt idx="157">
                  <c:v>14336</c:v>
                </c:pt>
                <c:pt idx="158">
                  <c:v>15360</c:v>
                </c:pt>
                <c:pt idx="159">
                  <c:v>15360</c:v>
                </c:pt>
                <c:pt idx="160">
                  <c:v>15360</c:v>
                </c:pt>
                <c:pt idx="161">
                  <c:v>15360</c:v>
                </c:pt>
                <c:pt idx="162">
                  <c:v>15360</c:v>
                </c:pt>
                <c:pt idx="163">
                  <c:v>15360</c:v>
                </c:pt>
                <c:pt idx="164">
                  <c:v>15360</c:v>
                </c:pt>
                <c:pt idx="165">
                  <c:v>14336</c:v>
                </c:pt>
                <c:pt idx="166">
                  <c:v>15360</c:v>
                </c:pt>
                <c:pt idx="167">
                  <c:v>14336</c:v>
                </c:pt>
                <c:pt idx="168">
                  <c:v>14336</c:v>
                </c:pt>
                <c:pt idx="169">
                  <c:v>14336</c:v>
                </c:pt>
                <c:pt idx="170">
                  <c:v>14336</c:v>
                </c:pt>
                <c:pt idx="171">
                  <c:v>15360</c:v>
                </c:pt>
                <c:pt idx="172">
                  <c:v>14336</c:v>
                </c:pt>
                <c:pt idx="173">
                  <c:v>15360</c:v>
                </c:pt>
                <c:pt idx="174">
                  <c:v>14336</c:v>
                </c:pt>
                <c:pt idx="175">
                  <c:v>15360</c:v>
                </c:pt>
                <c:pt idx="176">
                  <c:v>15360</c:v>
                </c:pt>
                <c:pt idx="177">
                  <c:v>15360</c:v>
                </c:pt>
                <c:pt idx="178">
                  <c:v>14336</c:v>
                </c:pt>
                <c:pt idx="179">
                  <c:v>15360</c:v>
                </c:pt>
                <c:pt idx="180">
                  <c:v>15360</c:v>
                </c:pt>
                <c:pt idx="181">
                  <c:v>15360</c:v>
                </c:pt>
                <c:pt idx="182">
                  <c:v>14336</c:v>
                </c:pt>
                <c:pt idx="183">
                  <c:v>15360</c:v>
                </c:pt>
                <c:pt idx="184">
                  <c:v>15360</c:v>
                </c:pt>
                <c:pt idx="185">
                  <c:v>15360</c:v>
                </c:pt>
                <c:pt idx="186">
                  <c:v>14336</c:v>
                </c:pt>
                <c:pt idx="187">
                  <c:v>14336</c:v>
                </c:pt>
                <c:pt idx="188">
                  <c:v>15360</c:v>
                </c:pt>
                <c:pt idx="189">
                  <c:v>15360</c:v>
                </c:pt>
                <c:pt idx="190">
                  <c:v>15360</c:v>
                </c:pt>
                <c:pt idx="191">
                  <c:v>14336</c:v>
                </c:pt>
                <c:pt idx="192">
                  <c:v>14336</c:v>
                </c:pt>
                <c:pt idx="193">
                  <c:v>14336</c:v>
                </c:pt>
                <c:pt idx="194">
                  <c:v>14336</c:v>
                </c:pt>
                <c:pt idx="195">
                  <c:v>14336</c:v>
                </c:pt>
                <c:pt idx="196">
                  <c:v>14336</c:v>
                </c:pt>
                <c:pt idx="197">
                  <c:v>15360</c:v>
                </c:pt>
                <c:pt idx="198">
                  <c:v>15360</c:v>
                </c:pt>
                <c:pt idx="199">
                  <c:v>15360</c:v>
                </c:pt>
                <c:pt idx="200">
                  <c:v>15360</c:v>
                </c:pt>
                <c:pt idx="201">
                  <c:v>15360</c:v>
                </c:pt>
                <c:pt idx="202">
                  <c:v>14336</c:v>
                </c:pt>
                <c:pt idx="203">
                  <c:v>14336</c:v>
                </c:pt>
                <c:pt idx="204">
                  <c:v>15360</c:v>
                </c:pt>
                <c:pt idx="205">
                  <c:v>14336</c:v>
                </c:pt>
                <c:pt idx="206">
                  <c:v>15360</c:v>
                </c:pt>
                <c:pt idx="207">
                  <c:v>15360</c:v>
                </c:pt>
                <c:pt idx="208">
                  <c:v>15360</c:v>
                </c:pt>
                <c:pt idx="209">
                  <c:v>14336</c:v>
                </c:pt>
                <c:pt idx="210">
                  <c:v>15360</c:v>
                </c:pt>
                <c:pt idx="211">
                  <c:v>14336</c:v>
                </c:pt>
                <c:pt idx="212">
                  <c:v>15360</c:v>
                </c:pt>
                <c:pt idx="213">
                  <c:v>15360</c:v>
                </c:pt>
                <c:pt idx="214">
                  <c:v>14336</c:v>
                </c:pt>
                <c:pt idx="215">
                  <c:v>15360</c:v>
                </c:pt>
                <c:pt idx="216">
                  <c:v>15360</c:v>
                </c:pt>
                <c:pt idx="217">
                  <c:v>15360</c:v>
                </c:pt>
                <c:pt idx="218">
                  <c:v>15360</c:v>
                </c:pt>
                <c:pt idx="219">
                  <c:v>15360</c:v>
                </c:pt>
                <c:pt idx="220">
                  <c:v>15360</c:v>
                </c:pt>
                <c:pt idx="221">
                  <c:v>14336</c:v>
                </c:pt>
                <c:pt idx="222">
                  <c:v>14336</c:v>
                </c:pt>
                <c:pt idx="223">
                  <c:v>15360</c:v>
                </c:pt>
                <c:pt idx="224">
                  <c:v>15360</c:v>
                </c:pt>
                <c:pt idx="225">
                  <c:v>15360</c:v>
                </c:pt>
                <c:pt idx="226">
                  <c:v>14336</c:v>
                </c:pt>
                <c:pt idx="227">
                  <c:v>14336</c:v>
                </c:pt>
                <c:pt idx="228">
                  <c:v>15360</c:v>
                </c:pt>
                <c:pt idx="229">
                  <c:v>15360</c:v>
                </c:pt>
                <c:pt idx="230">
                  <c:v>15360</c:v>
                </c:pt>
                <c:pt idx="231">
                  <c:v>15360</c:v>
                </c:pt>
                <c:pt idx="232">
                  <c:v>14336</c:v>
                </c:pt>
                <c:pt idx="233">
                  <c:v>15360</c:v>
                </c:pt>
                <c:pt idx="234">
                  <c:v>14336</c:v>
                </c:pt>
                <c:pt idx="235">
                  <c:v>15360</c:v>
                </c:pt>
                <c:pt idx="236">
                  <c:v>15360</c:v>
                </c:pt>
                <c:pt idx="237">
                  <c:v>14336</c:v>
                </c:pt>
                <c:pt idx="238">
                  <c:v>14336</c:v>
                </c:pt>
                <c:pt idx="239">
                  <c:v>15360</c:v>
                </c:pt>
                <c:pt idx="240">
                  <c:v>15360</c:v>
                </c:pt>
                <c:pt idx="241">
                  <c:v>15360</c:v>
                </c:pt>
                <c:pt idx="242">
                  <c:v>14336</c:v>
                </c:pt>
                <c:pt idx="243">
                  <c:v>14336</c:v>
                </c:pt>
                <c:pt idx="244">
                  <c:v>15360</c:v>
                </c:pt>
                <c:pt idx="245">
                  <c:v>15360</c:v>
                </c:pt>
                <c:pt idx="246">
                  <c:v>15360</c:v>
                </c:pt>
                <c:pt idx="247">
                  <c:v>14336</c:v>
                </c:pt>
                <c:pt idx="248">
                  <c:v>15360</c:v>
                </c:pt>
                <c:pt idx="249">
                  <c:v>14336</c:v>
                </c:pt>
                <c:pt idx="250">
                  <c:v>14336</c:v>
                </c:pt>
                <c:pt idx="251">
                  <c:v>14336</c:v>
                </c:pt>
                <c:pt idx="252">
                  <c:v>15360</c:v>
                </c:pt>
                <c:pt idx="253">
                  <c:v>14336</c:v>
                </c:pt>
                <c:pt idx="254">
                  <c:v>15360</c:v>
                </c:pt>
                <c:pt idx="255">
                  <c:v>14336</c:v>
                </c:pt>
                <c:pt idx="256">
                  <c:v>15360</c:v>
                </c:pt>
                <c:pt idx="257">
                  <c:v>14336</c:v>
                </c:pt>
                <c:pt idx="258">
                  <c:v>15360</c:v>
                </c:pt>
                <c:pt idx="259">
                  <c:v>15360</c:v>
                </c:pt>
                <c:pt idx="260">
                  <c:v>15360</c:v>
                </c:pt>
                <c:pt idx="261">
                  <c:v>14336</c:v>
                </c:pt>
                <c:pt idx="262">
                  <c:v>15360</c:v>
                </c:pt>
                <c:pt idx="263">
                  <c:v>14336</c:v>
                </c:pt>
                <c:pt idx="264">
                  <c:v>15360</c:v>
                </c:pt>
                <c:pt idx="265">
                  <c:v>15360</c:v>
                </c:pt>
                <c:pt idx="266">
                  <c:v>14336</c:v>
                </c:pt>
                <c:pt idx="267">
                  <c:v>15360</c:v>
                </c:pt>
                <c:pt idx="268">
                  <c:v>15360</c:v>
                </c:pt>
                <c:pt idx="269">
                  <c:v>15360</c:v>
                </c:pt>
                <c:pt idx="270">
                  <c:v>15360</c:v>
                </c:pt>
                <c:pt idx="271">
                  <c:v>15360</c:v>
                </c:pt>
                <c:pt idx="272">
                  <c:v>14336</c:v>
                </c:pt>
                <c:pt idx="273">
                  <c:v>15360</c:v>
                </c:pt>
                <c:pt idx="274">
                  <c:v>14336</c:v>
                </c:pt>
                <c:pt idx="275">
                  <c:v>14336</c:v>
                </c:pt>
                <c:pt idx="276">
                  <c:v>15360</c:v>
                </c:pt>
                <c:pt idx="277">
                  <c:v>14336</c:v>
                </c:pt>
                <c:pt idx="278">
                  <c:v>15360</c:v>
                </c:pt>
                <c:pt idx="279">
                  <c:v>14336</c:v>
                </c:pt>
                <c:pt idx="280">
                  <c:v>14336</c:v>
                </c:pt>
                <c:pt idx="281">
                  <c:v>15360</c:v>
                </c:pt>
                <c:pt idx="282">
                  <c:v>14336</c:v>
                </c:pt>
                <c:pt idx="283">
                  <c:v>15360</c:v>
                </c:pt>
                <c:pt idx="284">
                  <c:v>15360</c:v>
                </c:pt>
                <c:pt idx="285">
                  <c:v>14336</c:v>
                </c:pt>
                <c:pt idx="286">
                  <c:v>15360</c:v>
                </c:pt>
                <c:pt idx="287">
                  <c:v>14336</c:v>
                </c:pt>
                <c:pt idx="288">
                  <c:v>14336</c:v>
                </c:pt>
                <c:pt idx="289">
                  <c:v>15360</c:v>
                </c:pt>
                <c:pt idx="290">
                  <c:v>15360</c:v>
                </c:pt>
                <c:pt idx="291">
                  <c:v>14336</c:v>
                </c:pt>
                <c:pt idx="292">
                  <c:v>15360</c:v>
                </c:pt>
                <c:pt idx="293">
                  <c:v>14336</c:v>
                </c:pt>
                <c:pt idx="294">
                  <c:v>14336</c:v>
                </c:pt>
                <c:pt idx="295">
                  <c:v>14336</c:v>
                </c:pt>
                <c:pt idx="296">
                  <c:v>15360</c:v>
                </c:pt>
                <c:pt idx="297">
                  <c:v>15360</c:v>
                </c:pt>
                <c:pt idx="298">
                  <c:v>15360</c:v>
                </c:pt>
                <c:pt idx="299">
                  <c:v>15360</c:v>
                </c:pt>
                <c:pt idx="300">
                  <c:v>15360</c:v>
                </c:pt>
                <c:pt idx="301">
                  <c:v>15360</c:v>
                </c:pt>
                <c:pt idx="302">
                  <c:v>15360</c:v>
                </c:pt>
                <c:pt idx="303">
                  <c:v>14336</c:v>
                </c:pt>
                <c:pt idx="304">
                  <c:v>14336</c:v>
                </c:pt>
                <c:pt idx="305">
                  <c:v>15360</c:v>
                </c:pt>
                <c:pt idx="306">
                  <c:v>15360</c:v>
                </c:pt>
                <c:pt idx="307">
                  <c:v>14336</c:v>
                </c:pt>
                <c:pt idx="308">
                  <c:v>15360</c:v>
                </c:pt>
                <c:pt idx="309">
                  <c:v>15360</c:v>
                </c:pt>
                <c:pt idx="310">
                  <c:v>15360</c:v>
                </c:pt>
                <c:pt idx="311">
                  <c:v>15360</c:v>
                </c:pt>
                <c:pt idx="312">
                  <c:v>15360</c:v>
                </c:pt>
                <c:pt idx="313">
                  <c:v>14336</c:v>
                </c:pt>
                <c:pt idx="314">
                  <c:v>14336</c:v>
                </c:pt>
                <c:pt idx="315">
                  <c:v>14336</c:v>
                </c:pt>
                <c:pt idx="316">
                  <c:v>15360</c:v>
                </c:pt>
                <c:pt idx="317">
                  <c:v>14336</c:v>
                </c:pt>
                <c:pt idx="318">
                  <c:v>14336</c:v>
                </c:pt>
                <c:pt idx="319">
                  <c:v>15360</c:v>
                </c:pt>
                <c:pt idx="320">
                  <c:v>14336</c:v>
                </c:pt>
                <c:pt idx="321">
                  <c:v>15360</c:v>
                </c:pt>
                <c:pt idx="322">
                  <c:v>15360</c:v>
                </c:pt>
                <c:pt idx="323">
                  <c:v>15360</c:v>
                </c:pt>
                <c:pt idx="324">
                  <c:v>15360</c:v>
                </c:pt>
                <c:pt idx="325">
                  <c:v>14336</c:v>
                </c:pt>
                <c:pt idx="326">
                  <c:v>14336</c:v>
                </c:pt>
                <c:pt idx="327">
                  <c:v>15360</c:v>
                </c:pt>
                <c:pt idx="328">
                  <c:v>15360</c:v>
                </c:pt>
                <c:pt idx="329">
                  <c:v>14336</c:v>
                </c:pt>
                <c:pt idx="330">
                  <c:v>15360</c:v>
                </c:pt>
                <c:pt idx="331">
                  <c:v>15360</c:v>
                </c:pt>
                <c:pt idx="332">
                  <c:v>15360</c:v>
                </c:pt>
                <c:pt idx="333">
                  <c:v>15360</c:v>
                </c:pt>
                <c:pt idx="334">
                  <c:v>15360</c:v>
                </c:pt>
                <c:pt idx="335">
                  <c:v>15360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EA-4D48-9B04-E8F74153E307}"/>
            </c:ext>
          </c:extLst>
        </c:ser>
        <c:ser>
          <c:idx val="1"/>
          <c:order val="1"/>
          <c:tx>
            <c:strRef>
              <c:f>ahu2_comparison!$C$1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ahu2_comparison!$C$2:$C$337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EA-4D48-9B04-E8F74153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9198575"/>
        <c:axId val="2139860751"/>
      </c:lineChart>
      <c:catAx>
        <c:axId val="2139198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860751"/>
        <c:crosses val="autoZero"/>
        <c:auto val="1"/>
        <c:lblAlgn val="ctr"/>
        <c:lblOffset val="100"/>
        <c:noMultiLvlLbl val="0"/>
      </c:catAx>
      <c:valAx>
        <c:axId val="213986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19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ahu3_comparison!$B$1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ahu3_comparison!$B$2:$B$337</c:f>
              <c:numCache>
                <c:formatCode>General</c:formatCode>
                <c:ptCount val="336"/>
                <c:pt idx="0">
                  <c:v>8290.4664757911396</c:v>
                </c:pt>
                <c:pt idx="1">
                  <c:v>5191.9305894542804</c:v>
                </c:pt>
                <c:pt idx="2">
                  <c:v>8952.3634425763194</c:v>
                </c:pt>
                <c:pt idx="3">
                  <c:v>6452.8628189379597</c:v>
                </c:pt>
                <c:pt idx="4">
                  <c:v>7444.6633534222801</c:v>
                </c:pt>
                <c:pt idx="5">
                  <c:v>7056.9147974396701</c:v>
                </c:pt>
                <c:pt idx="6">
                  <c:v>10799.257265931699</c:v>
                </c:pt>
                <c:pt idx="7">
                  <c:v>7933.6385835993597</c:v>
                </c:pt>
                <c:pt idx="8">
                  <c:v>14009.399310299101</c:v>
                </c:pt>
                <c:pt idx="9">
                  <c:v>9577.48505433016</c:v>
                </c:pt>
                <c:pt idx="10">
                  <c:v>19975.048892740699</c:v>
                </c:pt>
                <c:pt idx="11">
                  <c:v>30175.461994810201</c:v>
                </c:pt>
                <c:pt idx="12">
                  <c:v>31405.680541531099</c:v>
                </c:pt>
                <c:pt idx="13">
                  <c:v>30614.535043813801</c:v>
                </c:pt>
                <c:pt idx="14">
                  <c:v>31522.395102415401</c:v>
                </c:pt>
                <c:pt idx="15">
                  <c:v>31504.9267638485</c:v>
                </c:pt>
                <c:pt idx="16">
                  <c:v>28278.985289403099</c:v>
                </c:pt>
                <c:pt idx="17">
                  <c:v>20338.546537418999</c:v>
                </c:pt>
                <c:pt idx="18">
                  <c:v>28123.079739488199</c:v>
                </c:pt>
                <c:pt idx="19">
                  <c:v>14855.580286337001</c:v>
                </c:pt>
                <c:pt idx="20">
                  <c:v>13588.850096332</c:v>
                </c:pt>
                <c:pt idx="21">
                  <c:v>14013.254043684699</c:v>
                </c:pt>
                <c:pt idx="22">
                  <c:v>10047.6565359754</c:v>
                </c:pt>
                <c:pt idx="23">
                  <c:v>5682.2620568951297</c:v>
                </c:pt>
                <c:pt idx="24">
                  <c:v>10467.0948183891</c:v>
                </c:pt>
                <c:pt idx="25">
                  <c:v>11358.601711293501</c:v>
                </c:pt>
                <c:pt idx="26">
                  <c:v>9653.0631897501698</c:v>
                </c:pt>
                <c:pt idx="27">
                  <c:v>9286.0640251357199</c:v>
                </c:pt>
                <c:pt idx="28">
                  <c:v>7025.0456673678</c:v>
                </c:pt>
                <c:pt idx="29">
                  <c:v>4062.79518534404</c:v>
                </c:pt>
                <c:pt idx="30">
                  <c:v>11995.6774763995</c:v>
                </c:pt>
                <c:pt idx="31">
                  <c:v>10124.515154406099</c:v>
                </c:pt>
                <c:pt idx="32">
                  <c:v>9087.9442081761208</c:v>
                </c:pt>
                <c:pt idx="33">
                  <c:v>16378.699940038299</c:v>
                </c:pt>
                <c:pt idx="34">
                  <c:v>24913.931532383602</c:v>
                </c:pt>
                <c:pt idx="35">
                  <c:v>31299.639863718901</c:v>
                </c:pt>
                <c:pt idx="36">
                  <c:v>24832.435711652201</c:v>
                </c:pt>
                <c:pt idx="37">
                  <c:v>27551.752444370501</c:v>
                </c:pt>
                <c:pt idx="38">
                  <c:v>20939.568868873401</c:v>
                </c:pt>
                <c:pt idx="39">
                  <c:v>27571.733435028498</c:v>
                </c:pt>
                <c:pt idx="40">
                  <c:v>27708.3192697298</c:v>
                </c:pt>
                <c:pt idx="41">
                  <c:v>24650.341986793999</c:v>
                </c:pt>
                <c:pt idx="42">
                  <c:v>25683.841561569501</c:v>
                </c:pt>
                <c:pt idx="43">
                  <c:v>11291.4261876617</c:v>
                </c:pt>
                <c:pt idx="44">
                  <c:v>11990.150087223101</c:v>
                </c:pt>
                <c:pt idx="45">
                  <c:v>7416.1227833971498</c:v>
                </c:pt>
                <c:pt idx="46">
                  <c:v>13038.819748309899</c:v>
                </c:pt>
                <c:pt idx="47">
                  <c:v>7665.9884989343</c:v>
                </c:pt>
                <c:pt idx="48">
                  <c:v>8259.9844651834392</c:v>
                </c:pt>
                <c:pt idx="49">
                  <c:v>13311.3432659961</c:v>
                </c:pt>
                <c:pt idx="50">
                  <c:v>10368.4079127236</c:v>
                </c:pt>
                <c:pt idx="51">
                  <c:v>4678.1647845652697</c:v>
                </c:pt>
                <c:pt idx="52">
                  <c:v>5423.8348196593797</c:v>
                </c:pt>
                <c:pt idx="53">
                  <c:v>8328.9831411691503</c:v>
                </c:pt>
                <c:pt idx="54">
                  <c:v>7374.0858212804796</c:v>
                </c:pt>
                <c:pt idx="55">
                  <c:v>7144.8667504963196</c:v>
                </c:pt>
                <c:pt idx="56">
                  <c:v>7749.6022564515997</c:v>
                </c:pt>
                <c:pt idx="57">
                  <c:v>14125.6074589776</c:v>
                </c:pt>
                <c:pt idx="58">
                  <c:v>24842.907015212801</c:v>
                </c:pt>
                <c:pt idx="59">
                  <c:v>25352.318498801898</c:v>
                </c:pt>
                <c:pt idx="60">
                  <c:v>29981.216663299499</c:v>
                </c:pt>
                <c:pt idx="61">
                  <c:v>31366.367573797401</c:v>
                </c:pt>
                <c:pt idx="62">
                  <c:v>23422.470807325099</c:v>
                </c:pt>
                <c:pt idx="63">
                  <c:v>15623.430648305501</c:v>
                </c:pt>
                <c:pt idx="64">
                  <c:v>31181.316388417999</c:v>
                </c:pt>
                <c:pt idx="65">
                  <c:v>11302.910212123201</c:v>
                </c:pt>
                <c:pt idx="66">
                  <c:v>5773.4650327215304</c:v>
                </c:pt>
                <c:pt idx="67">
                  <c:v>18403.909439044</c:v>
                </c:pt>
                <c:pt idx="68">
                  <c:v>15661.421231967601</c:v>
                </c:pt>
                <c:pt idx="69">
                  <c:v>8410.4495108098199</c:v>
                </c:pt>
                <c:pt idx="70">
                  <c:v>16495.161029366998</c:v>
                </c:pt>
                <c:pt idx="71">
                  <c:v>6403.3099333977798</c:v>
                </c:pt>
                <c:pt idx="72">
                  <c:v>7286.1747351638596</c:v>
                </c:pt>
                <c:pt idx="73">
                  <c:v>10165.7398069471</c:v>
                </c:pt>
                <c:pt idx="74">
                  <c:v>12359.695399885601</c:v>
                </c:pt>
                <c:pt idx="75">
                  <c:v>10018.707000623101</c:v>
                </c:pt>
                <c:pt idx="76">
                  <c:v>11146.8867398252</c:v>
                </c:pt>
                <c:pt idx="77">
                  <c:v>10247.102948690799</c:v>
                </c:pt>
                <c:pt idx="78">
                  <c:v>4454.3164744662099</c:v>
                </c:pt>
                <c:pt idx="79">
                  <c:v>15271.356614820401</c:v>
                </c:pt>
                <c:pt idx="80">
                  <c:v>12592.262691849501</c:v>
                </c:pt>
                <c:pt idx="81">
                  <c:v>9025.8164046424299</c:v>
                </c:pt>
                <c:pt idx="82">
                  <c:v>27600.0683821987</c:v>
                </c:pt>
                <c:pt idx="83">
                  <c:v>20225.226982856198</c:v>
                </c:pt>
                <c:pt idx="84">
                  <c:v>16300.756390725899</c:v>
                </c:pt>
                <c:pt idx="85">
                  <c:v>25262.220344462999</c:v>
                </c:pt>
                <c:pt idx="86">
                  <c:v>13269.0422641267</c:v>
                </c:pt>
                <c:pt idx="87">
                  <c:v>15767.1184709928</c:v>
                </c:pt>
                <c:pt idx="88">
                  <c:v>7052.25992091018</c:v>
                </c:pt>
                <c:pt idx="89">
                  <c:v>5815.2608043090004</c:v>
                </c:pt>
                <c:pt idx="90">
                  <c:v>16071.558027307899</c:v>
                </c:pt>
                <c:pt idx="91">
                  <c:v>10317.086732077099</c:v>
                </c:pt>
                <c:pt idx="92">
                  <c:v>6397.0724985980196</c:v>
                </c:pt>
                <c:pt idx="93">
                  <c:v>5377.7988134264597</c:v>
                </c:pt>
                <c:pt idx="94">
                  <c:v>9930.2436188131796</c:v>
                </c:pt>
                <c:pt idx="95">
                  <c:v>9036.0487138132194</c:v>
                </c:pt>
                <c:pt idx="96">
                  <c:v>3203.3087245669399</c:v>
                </c:pt>
                <c:pt idx="97">
                  <c:v>5798.0799844329003</c:v>
                </c:pt>
                <c:pt idx="98">
                  <c:v>1655.5136372296099</c:v>
                </c:pt>
                <c:pt idx="99">
                  <c:v>1760.9777318336801</c:v>
                </c:pt>
                <c:pt idx="100">
                  <c:v>10647.481699858799</c:v>
                </c:pt>
                <c:pt idx="101">
                  <c:v>4932.4268159429703</c:v>
                </c:pt>
                <c:pt idx="102">
                  <c:v>4744.5213434114803</c:v>
                </c:pt>
                <c:pt idx="103">
                  <c:v>4805.7234396139902</c:v>
                </c:pt>
                <c:pt idx="104">
                  <c:v>15829.9506669642</c:v>
                </c:pt>
                <c:pt idx="105">
                  <c:v>11585.9441860592</c:v>
                </c:pt>
                <c:pt idx="106">
                  <c:v>15256.206879212999</c:v>
                </c:pt>
                <c:pt idx="107">
                  <c:v>27074.943708600498</c:v>
                </c:pt>
                <c:pt idx="108">
                  <c:v>22358.326189706098</c:v>
                </c:pt>
                <c:pt idx="109">
                  <c:v>30273.8590497388</c:v>
                </c:pt>
                <c:pt idx="110">
                  <c:v>17264.825739468899</c:v>
                </c:pt>
                <c:pt idx="111">
                  <c:v>25608.789472608001</c:v>
                </c:pt>
                <c:pt idx="112">
                  <c:v>20111.2681211335</c:v>
                </c:pt>
                <c:pt idx="113">
                  <c:v>13467.372076432201</c:v>
                </c:pt>
                <c:pt idx="114">
                  <c:v>12572.3570506004</c:v>
                </c:pt>
                <c:pt idx="115">
                  <c:v>9941.1389204508996</c:v>
                </c:pt>
                <c:pt idx="116">
                  <c:v>8198.60863249674</c:v>
                </c:pt>
                <c:pt idx="117">
                  <c:v>11092.410534516999</c:v>
                </c:pt>
                <c:pt idx="118">
                  <c:v>9541.6791735259703</c:v>
                </c:pt>
                <c:pt idx="119">
                  <c:v>6307.9317434518898</c:v>
                </c:pt>
                <c:pt idx="120">
                  <c:v>6777.8463774403999</c:v>
                </c:pt>
                <c:pt idx="121">
                  <c:v>3116.3767504638899</c:v>
                </c:pt>
                <c:pt idx="122">
                  <c:v>8466.7665935838704</c:v>
                </c:pt>
                <c:pt idx="123">
                  <c:v>10208.886485471699</c:v>
                </c:pt>
                <c:pt idx="124">
                  <c:v>3328.7943785105099</c:v>
                </c:pt>
                <c:pt idx="125">
                  <c:v>4165.4237101225099</c:v>
                </c:pt>
                <c:pt idx="126">
                  <c:v>6830.8758833801103</c:v>
                </c:pt>
                <c:pt idx="127">
                  <c:v>6347.9929970117601</c:v>
                </c:pt>
                <c:pt idx="128">
                  <c:v>1961.5025308648601</c:v>
                </c:pt>
                <c:pt idx="129">
                  <c:v>7392.3498137732604</c:v>
                </c:pt>
                <c:pt idx="130">
                  <c:v>17977.767172151001</c:v>
                </c:pt>
                <c:pt idx="131">
                  <c:v>15093.1346508892</c:v>
                </c:pt>
                <c:pt idx="132">
                  <c:v>12183.503569161199</c:v>
                </c:pt>
                <c:pt idx="133">
                  <c:v>17245.763296167901</c:v>
                </c:pt>
                <c:pt idx="134">
                  <c:v>22542.114408571699</c:v>
                </c:pt>
                <c:pt idx="135">
                  <c:v>19186.715099810201</c:v>
                </c:pt>
                <c:pt idx="136">
                  <c:v>5437.7007983807598</c:v>
                </c:pt>
                <c:pt idx="137">
                  <c:v>15331.3863568999</c:v>
                </c:pt>
                <c:pt idx="138">
                  <c:v>5757.6875194368804</c:v>
                </c:pt>
                <c:pt idx="139">
                  <c:v>7367.2702531640998</c:v>
                </c:pt>
                <c:pt idx="140">
                  <c:v>10726.9284681852</c:v>
                </c:pt>
                <c:pt idx="141">
                  <c:v>5796.7797566612999</c:v>
                </c:pt>
                <c:pt idx="142">
                  <c:v>6245.1093037354503</c:v>
                </c:pt>
                <c:pt idx="143">
                  <c:v>6331.84654190519</c:v>
                </c:pt>
                <c:pt idx="144">
                  <c:v>12613.3978131359</c:v>
                </c:pt>
                <c:pt idx="145">
                  <c:v>2683.2294791275399</c:v>
                </c:pt>
                <c:pt idx="146">
                  <c:v>5869.4179309536203</c:v>
                </c:pt>
                <c:pt idx="147">
                  <c:v>2961.6633376749101</c:v>
                </c:pt>
                <c:pt idx="148">
                  <c:v>1665.2959968216301</c:v>
                </c:pt>
                <c:pt idx="149">
                  <c:v>2773.14222852496</c:v>
                </c:pt>
                <c:pt idx="150">
                  <c:v>7802.5351694813198</c:v>
                </c:pt>
                <c:pt idx="151">
                  <c:v>9366.8062236886308</c:v>
                </c:pt>
                <c:pt idx="152">
                  <c:v>2247.3067222263599</c:v>
                </c:pt>
                <c:pt idx="153">
                  <c:v>8340.2083486270894</c:v>
                </c:pt>
                <c:pt idx="154">
                  <c:v>8748.8662696273605</c:v>
                </c:pt>
                <c:pt idx="155">
                  <c:v>18430.1310003336</c:v>
                </c:pt>
                <c:pt idx="156">
                  <c:v>27461.1888538352</c:v>
                </c:pt>
                <c:pt idx="157">
                  <c:v>15920.417071813399</c:v>
                </c:pt>
                <c:pt idx="158">
                  <c:v>7211.9653220700002</c:v>
                </c:pt>
                <c:pt idx="159">
                  <c:v>16750.2849049211</c:v>
                </c:pt>
                <c:pt idx="160">
                  <c:v>7484.2423933849504</c:v>
                </c:pt>
                <c:pt idx="161">
                  <c:v>10617.130292447</c:v>
                </c:pt>
                <c:pt idx="162">
                  <c:v>9757.5069929707497</c:v>
                </c:pt>
                <c:pt idx="163">
                  <c:v>17385.654314491399</c:v>
                </c:pt>
                <c:pt idx="164">
                  <c:v>3926.89236544599</c:v>
                </c:pt>
                <c:pt idx="165">
                  <c:v>6259.0591378456802</c:v>
                </c:pt>
                <c:pt idx="166">
                  <c:v>4675.0249578880102</c:v>
                </c:pt>
                <c:pt idx="167">
                  <c:v>6340.9575677520797</c:v>
                </c:pt>
                <c:pt idx="168">
                  <c:v>4954.7176182741296</c:v>
                </c:pt>
                <c:pt idx="169">
                  <c:v>10367.185560858899</c:v>
                </c:pt>
                <c:pt idx="170">
                  <c:v>6813.9935928917403</c:v>
                </c:pt>
                <c:pt idx="171">
                  <c:v>12831.1336888933</c:v>
                </c:pt>
                <c:pt idx="172">
                  <c:v>2489.52102487108</c:v>
                </c:pt>
                <c:pt idx="173">
                  <c:v>3188.7777621260402</c:v>
                </c:pt>
                <c:pt idx="174">
                  <c:v>6093.05182835298</c:v>
                </c:pt>
                <c:pt idx="175">
                  <c:v>11430.465808524899</c:v>
                </c:pt>
                <c:pt idx="176">
                  <c:v>13401.674107147601</c:v>
                </c:pt>
                <c:pt idx="177">
                  <c:v>16151.9038002291</c:v>
                </c:pt>
                <c:pt idx="178">
                  <c:v>22753.5692783417</c:v>
                </c:pt>
                <c:pt idx="179">
                  <c:v>28071.5211499373</c:v>
                </c:pt>
                <c:pt idx="180">
                  <c:v>28225.141212735001</c:v>
                </c:pt>
                <c:pt idx="181">
                  <c:v>25586.488172548401</c:v>
                </c:pt>
                <c:pt idx="182">
                  <c:v>24283.649317060299</c:v>
                </c:pt>
                <c:pt idx="183">
                  <c:v>23378.268137382001</c:v>
                </c:pt>
                <c:pt idx="184">
                  <c:v>26708.5282583962</c:v>
                </c:pt>
                <c:pt idx="185">
                  <c:v>14319.2175849265</c:v>
                </c:pt>
                <c:pt idx="186">
                  <c:v>27165.1212042519</c:v>
                </c:pt>
                <c:pt idx="187">
                  <c:v>22389.5390916951</c:v>
                </c:pt>
                <c:pt idx="188">
                  <c:v>19399.9763508754</c:v>
                </c:pt>
                <c:pt idx="189">
                  <c:v>10581.1985034308</c:v>
                </c:pt>
                <c:pt idx="190">
                  <c:v>13096.3349368824</c:v>
                </c:pt>
                <c:pt idx="191">
                  <c:v>10574.798573575799</c:v>
                </c:pt>
                <c:pt idx="192">
                  <c:v>10412.9968313587</c:v>
                </c:pt>
                <c:pt idx="193">
                  <c:v>10569.4438361477</c:v>
                </c:pt>
                <c:pt idx="194">
                  <c:v>8752.7869644770999</c:v>
                </c:pt>
                <c:pt idx="195">
                  <c:v>4058.0430282251</c:v>
                </c:pt>
                <c:pt idx="196">
                  <c:v>5555.3573518942103</c:v>
                </c:pt>
                <c:pt idx="197">
                  <c:v>2877.0362316369501</c:v>
                </c:pt>
                <c:pt idx="198">
                  <c:v>4458.2266530973502</c:v>
                </c:pt>
                <c:pt idx="199">
                  <c:v>8150.6799748343401</c:v>
                </c:pt>
                <c:pt idx="200">
                  <c:v>18013.993555921399</c:v>
                </c:pt>
                <c:pt idx="201">
                  <c:v>17256.197092855298</c:v>
                </c:pt>
                <c:pt idx="202">
                  <c:v>30297.843240762901</c:v>
                </c:pt>
                <c:pt idx="203">
                  <c:v>31375.788560980101</c:v>
                </c:pt>
                <c:pt idx="204">
                  <c:v>31009.180571036799</c:v>
                </c:pt>
                <c:pt idx="205">
                  <c:v>31478.177396158801</c:v>
                </c:pt>
                <c:pt idx="206">
                  <c:v>31487.694517807999</c:v>
                </c:pt>
                <c:pt idx="207">
                  <c:v>23387.167831506002</c:v>
                </c:pt>
                <c:pt idx="208">
                  <c:v>27295.753763444201</c:v>
                </c:pt>
                <c:pt idx="209">
                  <c:v>20767.571411678698</c:v>
                </c:pt>
                <c:pt idx="210">
                  <c:v>20806.470725229199</c:v>
                </c:pt>
                <c:pt idx="211">
                  <c:v>9686.4651186210103</c:v>
                </c:pt>
                <c:pt idx="212">
                  <c:v>17246.140041153001</c:v>
                </c:pt>
                <c:pt idx="213">
                  <c:v>16640.636742009399</c:v>
                </c:pt>
                <c:pt idx="214">
                  <c:v>11357.5392395166</c:v>
                </c:pt>
                <c:pt idx="215">
                  <c:v>11803.1342190131</c:v>
                </c:pt>
                <c:pt idx="216">
                  <c:v>8151.1853379139302</c:v>
                </c:pt>
                <c:pt idx="217">
                  <c:v>6211.0071276952704</c:v>
                </c:pt>
                <c:pt idx="218">
                  <c:v>11574.3020688003</c:v>
                </c:pt>
                <c:pt idx="219">
                  <c:v>8482.4740448799694</c:v>
                </c:pt>
                <c:pt idx="220">
                  <c:v>7468.2672347016896</c:v>
                </c:pt>
                <c:pt idx="221">
                  <c:v>13382.0005056477</c:v>
                </c:pt>
                <c:pt idx="222">
                  <c:v>8602.4419446084703</c:v>
                </c:pt>
                <c:pt idx="223">
                  <c:v>15372.7334470192</c:v>
                </c:pt>
                <c:pt idx="224">
                  <c:v>9409.0247415538597</c:v>
                </c:pt>
                <c:pt idx="225">
                  <c:v>20823.278545506299</c:v>
                </c:pt>
                <c:pt idx="226">
                  <c:v>31180.9383145416</c:v>
                </c:pt>
                <c:pt idx="227">
                  <c:v>31344.376587472401</c:v>
                </c:pt>
                <c:pt idx="228">
                  <c:v>30795.398954882501</c:v>
                </c:pt>
                <c:pt idx="229">
                  <c:v>31517.7959698167</c:v>
                </c:pt>
                <c:pt idx="230">
                  <c:v>29334.016448688399</c:v>
                </c:pt>
                <c:pt idx="231">
                  <c:v>30264.1152242639</c:v>
                </c:pt>
                <c:pt idx="232">
                  <c:v>20069.876922373998</c:v>
                </c:pt>
                <c:pt idx="233">
                  <c:v>30162.923227018899</c:v>
                </c:pt>
                <c:pt idx="234">
                  <c:v>26953.0159791062</c:v>
                </c:pt>
                <c:pt idx="235">
                  <c:v>13909.413489385901</c:v>
                </c:pt>
                <c:pt idx="236">
                  <c:v>16057.039946117</c:v>
                </c:pt>
                <c:pt idx="237">
                  <c:v>16409.2071869471</c:v>
                </c:pt>
                <c:pt idx="238">
                  <c:v>21470.424397917101</c:v>
                </c:pt>
                <c:pt idx="239">
                  <c:v>9930.5313285847697</c:v>
                </c:pt>
                <c:pt idx="240">
                  <c:v>9932.4492313617393</c:v>
                </c:pt>
                <c:pt idx="241">
                  <c:v>4083.6130323038601</c:v>
                </c:pt>
                <c:pt idx="242">
                  <c:v>7447.5403610530602</c:v>
                </c:pt>
                <c:pt idx="243">
                  <c:v>11044.135057774</c:v>
                </c:pt>
                <c:pt idx="244">
                  <c:v>7679.4395840079596</c:v>
                </c:pt>
                <c:pt idx="245">
                  <c:v>6082.8663838742696</c:v>
                </c:pt>
                <c:pt idx="246">
                  <c:v>11919.8320141857</c:v>
                </c:pt>
                <c:pt idx="247">
                  <c:v>6017.81675613892</c:v>
                </c:pt>
                <c:pt idx="248">
                  <c:v>12376.8249827783</c:v>
                </c:pt>
                <c:pt idx="249">
                  <c:v>13805.3017826168</c:v>
                </c:pt>
                <c:pt idx="250">
                  <c:v>24664.881969343998</c:v>
                </c:pt>
                <c:pt idx="251">
                  <c:v>29258.875938112102</c:v>
                </c:pt>
                <c:pt idx="252">
                  <c:v>28850.692800761899</c:v>
                </c:pt>
                <c:pt idx="253">
                  <c:v>25574.033101993798</c:v>
                </c:pt>
                <c:pt idx="254">
                  <c:v>31462.9053170242</c:v>
                </c:pt>
                <c:pt idx="255">
                  <c:v>19990.5644396684</c:v>
                </c:pt>
                <c:pt idx="256">
                  <c:v>28242.932068755999</c:v>
                </c:pt>
                <c:pt idx="257">
                  <c:v>20715.683391692299</c:v>
                </c:pt>
                <c:pt idx="258">
                  <c:v>25203.751904623401</c:v>
                </c:pt>
                <c:pt idx="259">
                  <c:v>13923.231699612201</c:v>
                </c:pt>
                <c:pt idx="260">
                  <c:v>22040.4245593099</c:v>
                </c:pt>
                <c:pt idx="261">
                  <c:v>9908.2263118663996</c:v>
                </c:pt>
                <c:pt idx="262">
                  <c:v>14219.786141930501</c:v>
                </c:pt>
                <c:pt idx="263">
                  <c:v>16725.856049287901</c:v>
                </c:pt>
                <c:pt idx="264">
                  <c:v>16447.9290374716</c:v>
                </c:pt>
                <c:pt idx="265">
                  <c:v>5000.9327726546999</c:v>
                </c:pt>
                <c:pt idx="266">
                  <c:v>11990.969922331</c:v>
                </c:pt>
                <c:pt idx="267">
                  <c:v>12449.557760985201</c:v>
                </c:pt>
                <c:pt idx="268">
                  <c:v>8996.6844298069791</c:v>
                </c:pt>
                <c:pt idx="269">
                  <c:v>7167.3063842047704</c:v>
                </c:pt>
                <c:pt idx="270">
                  <c:v>3595.6894364241998</c:v>
                </c:pt>
                <c:pt idx="271">
                  <c:v>13493.8601183259</c:v>
                </c:pt>
                <c:pt idx="272">
                  <c:v>9258.2650530976298</c:v>
                </c:pt>
                <c:pt idx="273">
                  <c:v>21534.859360127601</c:v>
                </c:pt>
                <c:pt idx="274">
                  <c:v>29380.589376068299</c:v>
                </c:pt>
                <c:pt idx="275">
                  <c:v>31525.822095073199</c:v>
                </c:pt>
                <c:pt idx="276">
                  <c:v>31516.174741569601</c:v>
                </c:pt>
                <c:pt idx="277">
                  <c:v>31526.961314099499</c:v>
                </c:pt>
                <c:pt idx="278">
                  <c:v>31507.521928511</c:v>
                </c:pt>
                <c:pt idx="279">
                  <c:v>29808.8057722513</c:v>
                </c:pt>
                <c:pt idx="280">
                  <c:v>18576.438793714002</c:v>
                </c:pt>
                <c:pt idx="281">
                  <c:v>21093.243508915599</c:v>
                </c:pt>
                <c:pt idx="282">
                  <c:v>10276.396056584999</c:v>
                </c:pt>
                <c:pt idx="283">
                  <c:v>12482.069812735999</c:v>
                </c:pt>
                <c:pt idx="284">
                  <c:v>8797.8593622773806</c:v>
                </c:pt>
                <c:pt idx="285">
                  <c:v>12102.583030437499</c:v>
                </c:pt>
                <c:pt idx="286">
                  <c:v>9541.3986463401707</c:v>
                </c:pt>
                <c:pt idx="287">
                  <c:v>12942.250236348</c:v>
                </c:pt>
                <c:pt idx="288">
                  <c:v>9127.1623920081202</c:v>
                </c:pt>
                <c:pt idx="289">
                  <c:v>11234.8286371987</c:v>
                </c:pt>
                <c:pt idx="290">
                  <c:v>6181.4450206955098</c:v>
                </c:pt>
                <c:pt idx="291">
                  <c:v>3729.8310724456601</c:v>
                </c:pt>
                <c:pt idx="292">
                  <c:v>7050.2897565252297</c:v>
                </c:pt>
                <c:pt idx="293">
                  <c:v>12057.710001863899</c:v>
                </c:pt>
                <c:pt idx="294">
                  <c:v>5820.4148652342801</c:v>
                </c:pt>
                <c:pt idx="295">
                  <c:v>12854.803755106201</c:v>
                </c:pt>
                <c:pt idx="296">
                  <c:v>16357.413980875001</c:v>
                </c:pt>
                <c:pt idx="297">
                  <c:v>12240.154468475501</c:v>
                </c:pt>
                <c:pt idx="298">
                  <c:v>28996.0905883659</c:v>
                </c:pt>
                <c:pt idx="299">
                  <c:v>24720.397717436299</c:v>
                </c:pt>
                <c:pt idx="300">
                  <c:v>19785.787174327601</c:v>
                </c:pt>
                <c:pt idx="301">
                  <c:v>30458.222913359401</c:v>
                </c:pt>
                <c:pt idx="302">
                  <c:v>22403.1223741633</c:v>
                </c:pt>
                <c:pt idx="303">
                  <c:v>15718.8915294667</c:v>
                </c:pt>
                <c:pt idx="304">
                  <c:v>22215.602647211399</c:v>
                </c:pt>
                <c:pt idx="305">
                  <c:v>22541.9588440111</c:v>
                </c:pt>
                <c:pt idx="306">
                  <c:v>23726.983646001201</c:v>
                </c:pt>
                <c:pt idx="307">
                  <c:v>24913.632445656502</c:v>
                </c:pt>
                <c:pt idx="308">
                  <c:v>14296.409597063201</c:v>
                </c:pt>
                <c:pt idx="309">
                  <c:v>12651.438904569801</c:v>
                </c:pt>
                <c:pt idx="310">
                  <c:v>5309.6549240771401</c:v>
                </c:pt>
                <c:pt idx="311">
                  <c:v>12849.5548903872</c:v>
                </c:pt>
                <c:pt idx="312">
                  <c:v>14945.093316698199</c:v>
                </c:pt>
                <c:pt idx="313">
                  <c:v>10122.359187968599</c:v>
                </c:pt>
                <c:pt idx="314">
                  <c:v>13399.0414120694</c:v>
                </c:pt>
                <c:pt idx="315">
                  <c:v>7738.0380893526499</c:v>
                </c:pt>
                <c:pt idx="316">
                  <c:v>2745.9505442894201</c:v>
                </c:pt>
                <c:pt idx="317">
                  <c:v>3014.2841183298201</c:v>
                </c:pt>
                <c:pt idx="318">
                  <c:v>5089.3878565462001</c:v>
                </c:pt>
                <c:pt idx="319">
                  <c:v>6566.2689427200203</c:v>
                </c:pt>
                <c:pt idx="320">
                  <c:v>6206.5350646717397</c:v>
                </c:pt>
                <c:pt idx="321">
                  <c:v>15802.8928658563</c:v>
                </c:pt>
                <c:pt idx="322">
                  <c:v>25620.059154310798</c:v>
                </c:pt>
                <c:pt idx="323">
                  <c:v>30616.148542643499</c:v>
                </c:pt>
                <c:pt idx="324">
                  <c:v>30576.134802447701</c:v>
                </c:pt>
                <c:pt idx="325">
                  <c:v>30691.677998763502</c:v>
                </c:pt>
                <c:pt idx="326">
                  <c:v>25215.1393082424</c:v>
                </c:pt>
                <c:pt idx="327">
                  <c:v>31238.441213167302</c:v>
                </c:pt>
                <c:pt idx="328">
                  <c:v>28961.855034664801</c:v>
                </c:pt>
                <c:pt idx="329">
                  <c:v>26085.041725341402</c:v>
                </c:pt>
                <c:pt idx="330">
                  <c:v>16791.9892587631</c:v>
                </c:pt>
                <c:pt idx="331">
                  <c:v>26469.162780836399</c:v>
                </c:pt>
                <c:pt idx="332">
                  <c:v>21962.246213390899</c:v>
                </c:pt>
                <c:pt idx="333">
                  <c:v>6413.0798236765104</c:v>
                </c:pt>
                <c:pt idx="334">
                  <c:v>13460.4265819344</c:v>
                </c:pt>
                <c:pt idx="335">
                  <c:v>15947.3223440292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3-FE48-B5B5-209BF0FB689D}"/>
            </c:ext>
          </c:extLst>
        </c:ser>
        <c:ser>
          <c:idx val="1"/>
          <c:order val="1"/>
          <c:tx>
            <c:strRef>
              <c:f>ahu3_comparison!$C$1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ahu3_comparison!$C$2:$C$337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C3-FE48-B5B5-209BF0FB6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334703"/>
        <c:axId val="2130336351"/>
      </c:lineChart>
      <c:catAx>
        <c:axId val="2130334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36351"/>
        <c:crosses val="autoZero"/>
        <c:auto val="1"/>
        <c:lblAlgn val="ctr"/>
        <c:lblOffset val="100"/>
        <c:noMultiLvlLbl val="0"/>
      </c:catAx>
      <c:valAx>
        <c:axId val="213033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33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AHU-004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ahu4_comparison!$B$1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ahu4_comparison!$B$2:$B$337</c:f>
              <c:numCache>
                <c:formatCode>General</c:formatCode>
                <c:ptCount val="336"/>
                <c:pt idx="0">
                  <c:v>14862.895145667901</c:v>
                </c:pt>
                <c:pt idx="1">
                  <c:v>14862.895145667901</c:v>
                </c:pt>
                <c:pt idx="2">
                  <c:v>14862.895145667901</c:v>
                </c:pt>
                <c:pt idx="3">
                  <c:v>14862.895145667901</c:v>
                </c:pt>
                <c:pt idx="4">
                  <c:v>14862.895145667901</c:v>
                </c:pt>
                <c:pt idx="5">
                  <c:v>14862.895145667901</c:v>
                </c:pt>
                <c:pt idx="6">
                  <c:v>14862.895145667901</c:v>
                </c:pt>
                <c:pt idx="7">
                  <c:v>14862.895145667901</c:v>
                </c:pt>
                <c:pt idx="8">
                  <c:v>14862.895145667901</c:v>
                </c:pt>
                <c:pt idx="9">
                  <c:v>14862.895145667901</c:v>
                </c:pt>
                <c:pt idx="10">
                  <c:v>14862.895145667901</c:v>
                </c:pt>
                <c:pt idx="11">
                  <c:v>14862.895145667901</c:v>
                </c:pt>
                <c:pt idx="12">
                  <c:v>14862.895145667901</c:v>
                </c:pt>
                <c:pt idx="13">
                  <c:v>14862.895145667901</c:v>
                </c:pt>
                <c:pt idx="14">
                  <c:v>14862.895145667901</c:v>
                </c:pt>
                <c:pt idx="15">
                  <c:v>14862.895145667901</c:v>
                </c:pt>
                <c:pt idx="16">
                  <c:v>14862.895145667901</c:v>
                </c:pt>
                <c:pt idx="17">
                  <c:v>14862.895145667901</c:v>
                </c:pt>
                <c:pt idx="18">
                  <c:v>14862.895145667901</c:v>
                </c:pt>
                <c:pt idx="19">
                  <c:v>14862.895145667901</c:v>
                </c:pt>
                <c:pt idx="20">
                  <c:v>14862.895145667901</c:v>
                </c:pt>
                <c:pt idx="21">
                  <c:v>14862.895145667901</c:v>
                </c:pt>
                <c:pt idx="22">
                  <c:v>14862.895145667901</c:v>
                </c:pt>
                <c:pt idx="23">
                  <c:v>14862.895145667901</c:v>
                </c:pt>
                <c:pt idx="24">
                  <c:v>14862.895145667901</c:v>
                </c:pt>
                <c:pt idx="25">
                  <c:v>14862.895145667901</c:v>
                </c:pt>
                <c:pt idx="26">
                  <c:v>14862.895145667901</c:v>
                </c:pt>
                <c:pt idx="27">
                  <c:v>14862.895145667901</c:v>
                </c:pt>
                <c:pt idx="28">
                  <c:v>14862.895145667901</c:v>
                </c:pt>
                <c:pt idx="29">
                  <c:v>14862.895145667901</c:v>
                </c:pt>
                <c:pt idx="30">
                  <c:v>14862.895145667901</c:v>
                </c:pt>
                <c:pt idx="31">
                  <c:v>14862.895145667901</c:v>
                </c:pt>
                <c:pt idx="32">
                  <c:v>14862.895145667901</c:v>
                </c:pt>
                <c:pt idx="33">
                  <c:v>14862.895145667901</c:v>
                </c:pt>
                <c:pt idx="34">
                  <c:v>14862.895145667901</c:v>
                </c:pt>
                <c:pt idx="35">
                  <c:v>14862.895145667901</c:v>
                </c:pt>
                <c:pt idx="36">
                  <c:v>14862.895145667901</c:v>
                </c:pt>
                <c:pt idx="37">
                  <c:v>14862.895145667901</c:v>
                </c:pt>
                <c:pt idx="38">
                  <c:v>14862.895145667901</c:v>
                </c:pt>
                <c:pt idx="39">
                  <c:v>14862.895145667901</c:v>
                </c:pt>
                <c:pt idx="40">
                  <c:v>14862.895145667901</c:v>
                </c:pt>
                <c:pt idx="41">
                  <c:v>14862.895145667901</c:v>
                </c:pt>
                <c:pt idx="42">
                  <c:v>14862.895145667901</c:v>
                </c:pt>
                <c:pt idx="43">
                  <c:v>14862.895145667901</c:v>
                </c:pt>
                <c:pt idx="44">
                  <c:v>14862.895145667901</c:v>
                </c:pt>
                <c:pt idx="45">
                  <c:v>14862.895145667901</c:v>
                </c:pt>
                <c:pt idx="46">
                  <c:v>14862.895145667901</c:v>
                </c:pt>
                <c:pt idx="47">
                  <c:v>14862.895145667901</c:v>
                </c:pt>
                <c:pt idx="48">
                  <c:v>14862.895145667901</c:v>
                </c:pt>
                <c:pt idx="49">
                  <c:v>14862.895145667901</c:v>
                </c:pt>
                <c:pt idx="50">
                  <c:v>14862.895145667901</c:v>
                </c:pt>
                <c:pt idx="51">
                  <c:v>14862.895145667901</c:v>
                </c:pt>
                <c:pt idx="52">
                  <c:v>14862.895145667901</c:v>
                </c:pt>
                <c:pt idx="53">
                  <c:v>14862.895145667901</c:v>
                </c:pt>
                <c:pt idx="54">
                  <c:v>14862.895145667901</c:v>
                </c:pt>
                <c:pt idx="55">
                  <c:v>14862.895145667901</c:v>
                </c:pt>
                <c:pt idx="56">
                  <c:v>14862.895145667901</c:v>
                </c:pt>
                <c:pt idx="57">
                  <c:v>14862.895145667901</c:v>
                </c:pt>
                <c:pt idx="58">
                  <c:v>14862.895145667901</c:v>
                </c:pt>
                <c:pt idx="59">
                  <c:v>14862.895145667901</c:v>
                </c:pt>
                <c:pt idx="60">
                  <c:v>14862.895145667901</c:v>
                </c:pt>
                <c:pt idx="61">
                  <c:v>14862.895145667901</c:v>
                </c:pt>
                <c:pt idx="62">
                  <c:v>14862.895145667901</c:v>
                </c:pt>
                <c:pt idx="63">
                  <c:v>14862.895145667901</c:v>
                </c:pt>
                <c:pt idx="64">
                  <c:v>14862.895145667901</c:v>
                </c:pt>
                <c:pt idx="65">
                  <c:v>14862.895145667901</c:v>
                </c:pt>
                <c:pt idx="66">
                  <c:v>14862.895145667901</c:v>
                </c:pt>
                <c:pt idx="67">
                  <c:v>14862.895145667901</c:v>
                </c:pt>
                <c:pt idx="68">
                  <c:v>14862.895145667901</c:v>
                </c:pt>
                <c:pt idx="69">
                  <c:v>14862.895145667901</c:v>
                </c:pt>
                <c:pt idx="70">
                  <c:v>14862.895145667901</c:v>
                </c:pt>
                <c:pt idx="71">
                  <c:v>14862.895145667901</c:v>
                </c:pt>
                <c:pt idx="72">
                  <c:v>14862.895145667901</c:v>
                </c:pt>
                <c:pt idx="73">
                  <c:v>14862.895145667901</c:v>
                </c:pt>
                <c:pt idx="74">
                  <c:v>14862.895145667901</c:v>
                </c:pt>
                <c:pt idx="75">
                  <c:v>14862.895145667901</c:v>
                </c:pt>
                <c:pt idx="76">
                  <c:v>14862.895145667901</c:v>
                </c:pt>
                <c:pt idx="77">
                  <c:v>14862.895145667901</c:v>
                </c:pt>
                <c:pt idx="78">
                  <c:v>14862.895145667901</c:v>
                </c:pt>
                <c:pt idx="79">
                  <c:v>14862.895145667901</c:v>
                </c:pt>
                <c:pt idx="80">
                  <c:v>14862.895145667901</c:v>
                </c:pt>
                <c:pt idx="81">
                  <c:v>14862.895145667901</c:v>
                </c:pt>
                <c:pt idx="82">
                  <c:v>14862.895145667901</c:v>
                </c:pt>
                <c:pt idx="83">
                  <c:v>14862.895145667901</c:v>
                </c:pt>
                <c:pt idx="84">
                  <c:v>14862.895145667901</c:v>
                </c:pt>
                <c:pt idx="85">
                  <c:v>14862.895145667901</c:v>
                </c:pt>
                <c:pt idx="86">
                  <c:v>14862.895145667901</c:v>
                </c:pt>
                <c:pt idx="87">
                  <c:v>14862.895145667901</c:v>
                </c:pt>
                <c:pt idx="88">
                  <c:v>14862.895145667901</c:v>
                </c:pt>
                <c:pt idx="89">
                  <c:v>14862.895145667901</c:v>
                </c:pt>
                <c:pt idx="90">
                  <c:v>14862.895145667901</c:v>
                </c:pt>
                <c:pt idx="91">
                  <c:v>14862.895145667901</c:v>
                </c:pt>
                <c:pt idx="92">
                  <c:v>14862.895145667901</c:v>
                </c:pt>
                <c:pt idx="93">
                  <c:v>14862.895145667901</c:v>
                </c:pt>
                <c:pt idx="94">
                  <c:v>14862.895145667901</c:v>
                </c:pt>
                <c:pt idx="95">
                  <c:v>14862.895145667901</c:v>
                </c:pt>
                <c:pt idx="96">
                  <c:v>14862.895145667901</c:v>
                </c:pt>
                <c:pt idx="97">
                  <c:v>14862.895145667901</c:v>
                </c:pt>
                <c:pt idx="98">
                  <c:v>14862.895145667901</c:v>
                </c:pt>
                <c:pt idx="99">
                  <c:v>14862.895145667901</c:v>
                </c:pt>
                <c:pt idx="100">
                  <c:v>14862.895145667901</c:v>
                </c:pt>
                <c:pt idx="101">
                  <c:v>14862.895145667901</c:v>
                </c:pt>
                <c:pt idx="102">
                  <c:v>14862.895145667901</c:v>
                </c:pt>
                <c:pt idx="103">
                  <c:v>14862.895145667901</c:v>
                </c:pt>
                <c:pt idx="104">
                  <c:v>14862.895145667901</c:v>
                </c:pt>
                <c:pt idx="105">
                  <c:v>14862.895145667901</c:v>
                </c:pt>
                <c:pt idx="106">
                  <c:v>14862.895145667901</c:v>
                </c:pt>
                <c:pt idx="107">
                  <c:v>14862.895145667901</c:v>
                </c:pt>
                <c:pt idx="108">
                  <c:v>14862.895145667901</c:v>
                </c:pt>
                <c:pt idx="109">
                  <c:v>14862.895145667901</c:v>
                </c:pt>
                <c:pt idx="110">
                  <c:v>14862.895145667901</c:v>
                </c:pt>
                <c:pt idx="111">
                  <c:v>14862.895145667901</c:v>
                </c:pt>
                <c:pt idx="112">
                  <c:v>14862.895145667901</c:v>
                </c:pt>
                <c:pt idx="113">
                  <c:v>14862.895145667901</c:v>
                </c:pt>
                <c:pt idx="114">
                  <c:v>14862.895145667901</c:v>
                </c:pt>
                <c:pt idx="115">
                  <c:v>14862.895145667901</c:v>
                </c:pt>
                <c:pt idx="116">
                  <c:v>14862.895145667901</c:v>
                </c:pt>
                <c:pt idx="117">
                  <c:v>14862.895145667901</c:v>
                </c:pt>
                <c:pt idx="118">
                  <c:v>14862.895145667901</c:v>
                </c:pt>
                <c:pt idx="119">
                  <c:v>14862.895145667901</c:v>
                </c:pt>
                <c:pt idx="120">
                  <c:v>14862.895145667901</c:v>
                </c:pt>
                <c:pt idx="121">
                  <c:v>14862.895145667901</c:v>
                </c:pt>
                <c:pt idx="122">
                  <c:v>14862.895145667901</c:v>
                </c:pt>
                <c:pt idx="123">
                  <c:v>14862.895145667901</c:v>
                </c:pt>
                <c:pt idx="124">
                  <c:v>14862.895145667901</c:v>
                </c:pt>
                <c:pt idx="125">
                  <c:v>14862.895145667901</c:v>
                </c:pt>
                <c:pt idx="126">
                  <c:v>14862.895145667901</c:v>
                </c:pt>
                <c:pt idx="127">
                  <c:v>14862.895145667901</c:v>
                </c:pt>
                <c:pt idx="128">
                  <c:v>14862.895145667901</c:v>
                </c:pt>
                <c:pt idx="129">
                  <c:v>14862.895145667901</c:v>
                </c:pt>
                <c:pt idx="130">
                  <c:v>14862.895145667901</c:v>
                </c:pt>
                <c:pt idx="131">
                  <c:v>14862.895145667901</c:v>
                </c:pt>
                <c:pt idx="132">
                  <c:v>14862.895145667901</c:v>
                </c:pt>
                <c:pt idx="133">
                  <c:v>14862.895145667901</c:v>
                </c:pt>
                <c:pt idx="134">
                  <c:v>14862.895145667901</c:v>
                </c:pt>
                <c:pt idx="135">
                  <c:v>14862.895145667901</c:v>
                </c:pt>
                <c:pt idx="136">
                  <c:v>14862.895145667901</c:v>
                </c:pt>
                <c:pt idx="137">
                  <c:v>14862.895145667901</c:v>
                </c:pt>
                <c:pt idx="138">
                  <c:v>14862.895145667901</c:v>
                </c:pt>
                <c:pt idx="139">
                  <c:v>14862.895145667901</c:v>
                </c:pt>
                <c:pt idx="140">
                  <c:v>14862.895145667901</c:v>
                </c:pt>
                <c:pt idx="141">
                  <c:v>14862.895145667901</c:v>
                </c:pt>
                <c:pt idx="142">
                  <c:v>14862.895145667901</c:v>
                </c:pt>
                <c:pt idx="143">
                  <c:v>14862.895145667901</c:v>
                </c:pt>
                <c:pt idx="144">
                  <c:v>14862.895145667901</c:v>
                </c:pt>
                <c:pt idx="145">
                  <c:v>14862.895145667901</c:v>
                </c:pt>
                <c:pt idx="146">
                  <c:v>14862.895145667901</c:v>
                </c:pt>
                <c:pt idx="147">
                  <c:v>14862.895145667901</c:v>
                </c:pt>
                <c:pt idx="148">
                  <c:v>14862.895145667901</c:v>
                </c:pt>
                <c:pt idx="149">
                  <c:v>14862.895145667901</c:v>
                </c:pt>
                <c:pt idx="150">
                  <c:v>14862.895145667901</c:v>
                </c:pt>
                <c:pt idx="151">
                  <c:v>14862.895145667901</c:v>
                </c:pt>
                <c:pt idx="152">
                  <c:v>14862.895145667901</c:v>
                </c:pt>
                <c:pt idx="153">
                  <c:v>14862.895145667901</c:v>
                </c:pt>
                <c:pt idx="154">
                  <c:v>14862.895145667901</c:v>
                </c:pt>
                <c:pt idx="155">
                  <c:v>14862.895145667901</c:v>
                </c:pt>
                <c:pt idx="156">
                  <c:v>14862.895145667901</c:v>
                </c:pt>
                <c:pt idx="157">
                  <c:v>14862.895145667901</c:v>
                </c:pt>
                <c:pt idx="158">
                  <c:v>14862.895145667901</c:v>
                </c:pt>
                <c:pt idx="159">
                  <c:v>14862.895145667901</c:v>
                </c:pt>
                <c:pt idx="160">
                  <c:v>14862.895145667901</c:v>
                </c:pt>
                <c:pt idx="161">
                  <c:v>14862.895145667901</c:v>
                </c:pt>
                <c:pt idx="162">
                  <c:v>14862.895145667901</c:v>
                </c:pt>
                <c:pt idx="163">
                  <c:v>14862.895145667901</c:v>
                </c:pt>
                <c:pt idx="164">
                  <c:v>14862.895145667901</c:v>
                </c:pt>
                <c:pt idx="165">
                  <c:v>14862.895145667901</c:v>
                </c:pt>
                <c:pt idx="166">
                  <c:v>14862.895145667901</c:v>
                </c:pt>
                <c:pt idx="167">
                  <c:v>14862.895145667901</c:v>
                </c:pt>
                <c:pt idx="168">
                  <c:v>14862.895145667901</c:v>
                </c:pt>
                <c:pt idx="169">
                  <c:v>14862.895145667901</c:v>
                </c:pt>
                <c:pt idx="170">
                  <c:v>14862.895145667901</c:v>
                </c:pt>
                <c:pt idx="171">
                  <c:v>14862.895145667901</c:v>
                </c:pt>
                <c:pt idx="172">
                  <c:v>14862.895145667901</c:v>
                </c:pt>
                <c:pt idx="173">
                  <c:v>14862.895145667901</c:v>
                </c:pt>
                <c:pt idx="174">
                  <c:v>14862.895145667901</c:v>
                </c:pt>
                <c:pt idx="175">
                  <c:v>14862.895145667901</c:v>
                </c:pt>
                <c:pt idx="176">
                  <c:v>14862.895145667901</c:v>
                </c:pt>
                <c:pt idx="177">
                  <c:v>14862.895145667901</c:v>
                </c:pt>
                <c:pt idx="178">
                  <c:v>14862.895145667901</c:v>
                </c:pt>
                <c:pt idx="179">
                  <c:v>14862.895145667901</c:v>
                </c:pt>
                <c:pt idx="180">
                  <c:v>14862.895145667901</c:v>
                </c:pt>
                <c:pt idx="181">
                  <c:v>14862.895145667901</c:v>
                </c:pt>
                <c:pt idx="182">
                  <c:v>14862.895145667901</c:v>
                </c:pt>
                <c:pt idx="183">
                  <c:v>14862.895145667901</c:v>
                </c:pt>
                <c:pt idx="184">
                  <c:v>14862.895145667901</c:v>
                </c:pt>
                <c:pt idx="185">
                  <c:v>14862.895145667901</c:v>
                </c:pt>
                <c:pt idx="186">
                  <c:v>14862.895145667901</c:v>
                </c:pt>
                <c:pt idx="187">
                  <c:v>14862.895145667901</c:v>
                </c:pt>
                <c:pt idx="188">
                  <c:v>14862.895145667901</c:v>
                </c:pt>
                <c:pt idx="189">
                  <c:v>14862.895145667901</c:v>
                </c:pt>
                <c:pt idx="190">
                  <c:v>14862.895145667901</c:v>
                </c:pt>
                <c:pt idx="191">
                  <c:v>14862.895145667901</c:v>
                </c:pt>
                <c:pt idx="192">
                  <c:v>14862.895145667901</c:v>
                </c:pt>
                <c:pt idx="193">
                  <c:v>14862.895145667901</c:v>
                </c:pt>
                <c:pt idx="194">
                  <c:v>14862.895145667901</c:v>
                </c:pt>
                <c:pt idx="195">
                  <c:v>14862.895145667901</c:v>
                </c:pt>
                <c:pt idx="196">
                  <c:v>14862.895145667901</c:v>
                </c:pt>
                <c:pt idx="197">
                  <c:v>14862.895145667901</c:v>
                </c:pt>
                <c:pt idx="198">
                  <c:v>14862.895145667901</c:v>
                </c:pt>
                <c:pt idx="199">
                  <c:v>14862.895145667901</c:v>
                </c:pt>
                <c:pt idx="200">
                  <c:v>14862.895145667901</c:v>
                </c:pt>
                <c:pt idx="201">
                  <c:v>14862.895145667901</c:v>
                </c:pt>
                <c:pt idx="202">
                  <c:v>14862.895145667901</c:v>
                </c:pt>
                <c:pt idx="203">
                  <c:v>14862.895145667901</c:v>
                </c:pt>
                <c:pt idx="204">
                  <c:v>14862.895145667901</c:v>
                </c:pt>
                <c:pt idx="205">
                  <c:v>14862.895145667901</c:v>
                </c:pt>
                <c:pt idx="206">
                  <c:v>14862.895145667901</c:v>
                </c:pt>
                <c:pt idx="207">
                  <c:v>14862.895145667901</c:v>
                </c:pt>
                <c:pt idx="208">
                  <c:v>14862.895145667901</c:v>
                </c:pt>
                <c:pt idx="209">
                  <c:v>14862.895145667901</c:v>
                </c:pt>
                <c:pt idx="210">
                  <c:v>14862.895145667901</c:v>
                </c:pt>
                <c:pt idx="211">
                  <c:v>14862.895145667901</c:v>
                </c:pt>
                <c:pt idx="212">
                  <c:v>14862.895145667901</c:v>
                </c:pt>
                <c:pt idx="213">
                  <c:v>14862.895145667901</c:v>
                </c:pt>
                <c:pt idx="214">
                  <c:v>14862.895145667901</c:v>
                </c:pt>
                <c:pt idx="215">
                  <c:v>14862.895145667901</c:v>
                </c:pt>
                <c:pt idx="216">
                  <c:v>14862.895145667901</c:v>
                </c:pt>
                <c:pt idx="217">
                  <c:v>14862.895145667901</c:v>
                </c:pt>
                <c:pt idx="218">
                  <c:v>14862.895145667901</c:v>
                </c:pt>
                <c:pt idx="219">
                  <c:v>14862.895145667901</c:v>
                </c:pt>
                <c:pt idx="220">
                  <c:v>14862.895145667901</c:v>
                </c:pt>
                <c:pt idx="221">
                  <c:v>14862.895145667901</c:v>
                </c:pt>
                <c:pt idx="222">
                  <c:v>14862.895145667901</c:v>
                </c:pt>
                <c:pt idx="223">
                  <c:v>14862.895145667901</c:v>
                </c:pt>
                <c:pt idx="224">
                  <c:v>14862.895145667901</c:v>
                </c:pt>
                <c:pt idx="225">
                  <c:v>14862.895145667901</c:v>
                </c:pt>
                <c:pt idx="226">
                  <c:v>14862.895145667901</c:v>
                </c:pt>
                <c:pt idx="227">
                  <c:v>14862.895145667901</c:v>
                </c:pt>
                <c:pt idx="228">
                  <c:v>14862.895145667901</c:v>
                </c:pt>
                <c:pt idx="229">
                  <c:v>14862.895145667901</c:v>
                </c:pt>
                <c:pt idx="230">
                  <c:v>14862.895145667901</c:v>
                </c:pt>
                <c:pt idx="231">
                  <c:v>14862.895145667901</c:v>
                </c:pt>
                <c:pt idx="232">
                  <c:v>14862.895145667901</c:v>
                </c:pt>
                <c:pt idx="233">
                  <c:v>14862.895145667901</c:v>
                </c:pt>
                <c:pt idx="234">
                  <c:v>14862.895145667901</c:v>
                </c:pt>
                <c:pt idx="235">
                  <c:v>14862.895145667901</c:v>
                </c:pt>
                <c:pt idx="236">
                  <c:v>14862.895145667901</c:v>
                </c:pt>
                <c:pt idx="237">
                  <c:v>14862.895145667901</c:v>
                </c:pt>
                <c:pt idx="238">
                  <c:v>14862.895145667901</c:v>
                </c:pt>
                <c:pt idx="239">
                  <c:v>14862.895145667901</c:v>
                </c:pt>
                <c:pt idx="240">
                  <c:v>14862.895145667901</c:v>
                </c:pt>
                <c:pt idx="241">
                  <c:v>14862.895145667901</c:v>
                </c:pt>
                <c:pt idx="242">
                  <c:v>14862.895145667901</c:v>
                </c:pt>
                <c:pt idx="243">
                  <c:v>14862.895145667901</c:v>
                </c:pt>
                <c:pt idx="244">
                  <c:v>14862.895145667901</c:v>
                </c:pt>
                <c:pt idx="245">
                  <c:v>14862.895145667901</c:v>
                </c:pt>
                <c:pt idx="246">
                  <c:v>14862.895145667901</c:v>
                </c:pt>
                <c:pt idx="247">
                  <c:v>14862.895145667901</c:v>
                </c:pt>
                <c:pt idx="248">
                  <c:v>14862.895145667901</c:v>
                </c:pt>
                <c:pt idx="249">
                  <c:v>14862.895145667901</c:v>
                </c:pt>
                <c:pt idx="250">
                  <c:v>14862.895145667901</c:v>
                </c:pt>
                <c:pt idx="251">
                  <c:v>14862.895145667901</c:v>
                </c:pt>
                <c:pt idx="252">
                  <c:v>14862.895145667901</c:v>
                </c:pt>
                <c:pt idx="253">
                  <c:v>14862.895145667901</c:v>
                </c:pt>
                <c:pt idx="254">
                  <c:v>14862.895145667901</c:v>
                </c:pt>
                <c:pt idx="255">
                  <c:v>14862.895145667901</c:v>
                </c:pt>
                <c:pt idx="256">
                  <c:v>14862.895145667901</c:v>
                </c:pt>
                <c:pt idx="257">
                  <c:v>14862.895145667901</c:v>
                </c:pt>
                <c:pt idx="258">
                  <c:v>14862.895145667901</c:v>
                </c:pt>
                <c:pt idx="259">
                  <c:v>14862.895145667901</c:v>
                </c:pt>
                <c:pt idx="260">
                  <c:v>14862.895145667901</c:v>
                </c:pt>
                <c:pt idx="261">
                  <c:v>14862.895145667901</c:v>
                </c:pt>
                <c:pt idx="262">
                  <c:v>14862.895145667901</c:v>
                </c:pt>
                <c:pt idx="263">
                  <c:v>14862.895145667901</c:v>
                </c:pt>
                <c:pt idx="264">
                  <c:v>14862.895145667901</c:v>
                </c:pt>
                <c:pt idx="265">
                  <c:v>14862.895145667901</c:v>
                </c:pt>
                <c:pt idx="266">
                  <c:v>14862.895145667901</c:v>
                </c:pt>
                <c:pt idx="267">
                  <c:v>14862.895145667901</c:v>
                </c:pt>
                <c:pt idx="268">
                  <c:v>14862.895145667901</c:v>
                </c:pt>
                <c:pt idx="269">
                  <c:v>14862.895145667901</c:v>
                </c:pt>
                <c:pt idx="270">
                  <c:v>14862.895145667901</c:v>
                </c:pt>
                <c:pt idx="271">
                  <c:v>14862.895145667901</c:v>
                </c:pt>
                <c:pt idx="272">
                  <c:v>14862.895145667901</c:v>
                </c:pt>
                <c:pt idx="273">
                  <c:v>14862.895145667901</c:v>
                </c:pt>
                <c:pt idx="274">
                  <c:v>14862.895145667901</c:v>
                </c:pt>
                <c:pt idx="275">
                  <c:v>14862.895145667901</c:v>
                </c:pt>
                <c:pt idx="276">
                  <c:v>14862.895145667901</c:v>
                </c:pt>
                <c:pt idx="277">
                  <c:v>14862.895145667901</c:v>
                </c:pt>
                <c:pt idx="278">
                  <c:v>14862.895145667901</c:v>
                </c:pt>
                <c:pt idx="279">
                  <c:v>14862.895145667901</c:v>
                </c:pt>
                <c:pt idx="280">
                  <c:v>14862.895145667901</c:v>
                </c:pt>
                <c:pt idx="281">
                  <c:v>14862.895145667901</c:v>
                </c:pt>
                <c:pt idx="282">
                  <c:v>14862.895145667901</c:v>
                </c:pt>
                <c:pt idx="283">
                  <c:v>14862.895145667901</c:v>
                </c:pt>
                <c:pt idx="284">
                  <c:v>14862.895145667901</c:v>
                </c:pt>
                <c:pt idx="285">
                  <c:v>14862.895145667901</c:v>
                </c:pt>
                <c:pt idx="286">
                  <c:v>14862.895145667901</c:v>
                </c:pt>
                <c:pt idx="287">
                  <c:v>14862.895145667901</c:v>
                </c:pt>
                <c:pt idx="288">
                  <c:v>14862.895145667901</c:v>
                </c:pt>
                <c:pt idx="289">
                  <c:v>14862.895145667901</c:v>
                </c:pt>
                <c:pt idx="290">
                  <c:v>14862.895145667901</c:v>
                </c:pt>
                <c:pt idx="291">
                  <c:v>14862.895145667901</c:v>
                </c:pt>
                <c:pt idx="292">
                  <c:v>14862.895145667901</c:v>
                </c:pt>
                <c:pt idx="293">
                  <c:v>14862.895145667901</c:v>
                </c:pt>
                <c:pt idx="294">
                  <c:v>14862.895145667901</c:v>
                </c:pt>
                <c:pt idx="295">
                  <c:v>14862.895145667901</c:v>
                </c:pt>
                <c:pt idx="296">
                  <c:v>14862.895145667901</c:v>
                </c:pt>
                <c:pt idx="297">
                  <c:v>14862.895145667901</c:v>
                </c:pt>
                <c:pt idx="298">
                  <c:v>14862.895145667901</c:v>
                </c:pt>
                <c:pt idx="299">
                  <c:v>14862.895145667901</c:v>
                </c:pt>
                <c:pt idx="300">
                  <c:v>14862.895145667901</c:v>
                </c:pt>
                <c:pt idx="301">
                  <c:v>14862.895145667901</c:v>
                </c:pt>
                <c:pt idx="302">
                  <c:v>14862.895145667901</c:v>
                </c:pt>
                <c:pt idx="303">
                  <c:v>14862.895145667901</c:v>
                </c:pt>
                <c:pt idx="304">
                  <c:v>14862.895145667901</c:v>
                </c:pt>
                <c:pt idx="305">
                  <c:v>14862.895145667901</c:v>
                </c:pt>
                <c:pt idx="306">
                  <c:v>14862.895145667901</c:v>
                </c:pt>
                <c:pt idx="307">
                  <c:v>14862.895145667901</c:v>
                </c:pt>
                <c:pt idx="308">
                  <c:v>14862.895145667901</c:v>
                </c:pt>
                <c:pt idx="309">
                  <c:v>14862.895145667901</c:v>
                </c:pt>
                <c:pt idx="310">
                  <c:v>14862.895145667901</c:v>
                </c:pt>
                <c:pt idx="311">
                  <c:v>14862.895145667901</c:v>
                </c:pt>
                <c:pt idx="312">
                  <c:v>14862.895145667901</c:v>
                </c:pt>
                <c:pt idx="313">
                  <c:v>14862.895145667901</c:v>
                </c:pt>
                <c:pt idx="314">
                  <c:v>14862.895145667901</c:v>
                </c:pt>
                <c:pt idx="315">
                  <c:v>14862.895145667901</c:v>
                </c:pt>
                <c:pt idx="316">
                  <c:v>14862.895145667901</c:v>
                </c:pt>
                <c:pt idx="317">
                  <c:v>14862.895145667901</c:v>
                </c:pt>
                <c:pt idx="318">
                  <c:v>14862.895145667901</c:v>
                </c:pt>
                <c:pt idx="319">
                  <c:v>14862.895145667901</c:v>
                </c:pt>
                <c:pt idx="320">
                  <c:v>14862.895145667901</c:v>
                </c:pt>
                <c:pt idx="321">
                  <c:v>14862.895145667901</c:v>
                </c:pt>
                <c:pt idx="322">
                  <c:v>14862.895145667901</c:v>
                </c:pt>
                <c:pt idx="323">
                  <c:v>14862.895145667901</c:v>
                </c:pt>
                <c:pt idx="324">
                  <c:v>14862.895145667901</c:v>
                </c:pt>
                <c:pt idx="325">
                  <c:v>14862.895145667901</c:v>
                </c:pt>
                <c:pt idx="326">
                  <c:v>14862.895145667901</c:v>
                </c:pt>
                <c:pt idx="327">
                  <c:v>14862.895145667901</c:v>
                </c:pt>
                <c:pt idx="328">
                  <c:v>14862.895145667901</c:v>
                </c:pt>
                <c:pt idx="329">
                  <c:v>14862.895145667901</c:v>
                </c:pt>
                <c:pt idx="330">
                  <c:v>14862.895145667901</c:v>
                </c:pt>
                <c:pt idx="331">
                  <c:v>14862.895145667901</c:v>
                </c:pt>
                <c:pt idx="332">
                  <c:v>14862.895145667901</c:v>
                </c:pt>
                <c:pt idx="333">
                  <c:v>14862.895145667901</c:v>
                </c:pt>
                <c:pt idx="334">
                  <c:v>14862.895145667901</c:v>
                </c:pt>
                <c:pt idx="335">
                  <c:v>14862.895145667901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7-6A4C-901B-0A1E71444A89}"/>
            </c:ext>
          </c:extLst>
        </c:ser>
        <c:ser>
          <c:idx val="1"/>
          <c:order val="1"/>
          <c:tx>
            <c:strRef>
              <c:f>ahu4_comparison!$C$1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ahu4_comparison!$C$2:$C$337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7-6A4C-901B-0A1E71444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0460527"/>
        <c:axId val="2140462175"/>
      </c:lineChart>
      <c:catAx>
        <c:axId val="2140460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62175"/>
        <c:crosses val="autoZero"/>
        <c:auto val="1"/>
        <c:lblAlgn val="ctr"/>
        <c:lblOffset val="100"/>
        <c:noMultiLvlLbl val="0"/>
      </c:catAx>
      <c:valAx>
        <c:axId val="214046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6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'VAV-105_comparison'!$B$1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'VAV-105_comparison'!$B$2:$B$336</c:f>
              <c:numCache>
                <c:formatCode>General</c:formatCode>
                <c:ptCount val="335"/>
                <c:pt idx="0">
                  <c:v>0.19048884558377899</c:v>
                </c:pt>
                <c:pt idx="1">
                  <c:v>0.10919851956291</c:v>
                </c:pt>
                <c:pt idx="2">
                  <c:v>0.14438684230398399</c:v>
                </c:pt>
                <c:pt idx="3">
                  <c:v>0.12515571603380601</c:v>
                </c:pt>
                <c:pt idx="4">
                  <c:v>0.117999735367545</c:v>
                </c:pt>
                <c:pt idx="5">
                  <c:v>4.9941841712825598E-2</c:v>
                </c:pt>
                <c:pt idx="6">
                  <c:v>0.16331342633016399</c:v>
                </c:pt>
                <c:pt idx="7">
                  <c:v>0.19449623395118601</c:v>
                </c:pt>
                <c:pt idx="8">
                  <c:v>0.28900512724484501</c:v>
                </c:pt>
                <c:pt idx="9">
                  <c:v>0.229046993115821</c:v>
                </c:pt>
                <c:pt idx="10">
                  <c:v>0.24626838283128899</c:v>
                </c:pt>
                <c:pt idx="11">
                  <c:v>0.37827723656058498</c:v>
                </c:pt>
                <c:pt idx="12">
                  <c:v>0.37417690337563703</c:v>
                </c:pt>
                <c:pt idx="13">
                  <c:v>0.38483303800574598</c:v>
                </c:pt>
                <c:pt idx="14">
                  <c:v>0.28842417481783</c:v>
                </c:pt>
                <c:pt idx="15">
                  <c:v>0.392268685653965</c:v>
                </c:pt>
                <c:pt idx="16">
                  <c:v>0.350544334556254</c:v>
                </c:pt>
                <c:pt idx="17">
                  <c:v>0.39729453102114198</c:v>
                </c:pt>
                <c:pt idx="18">
                  <c:v>0.41522097835835198</c:v>
                </c:pt>
                <c:pt idx="19">
                  <c:v>0.276071335615095</c:v>
                </c:pt>
                <c:pt idx="20">
                  <c:v>0.311662812836565</c:v>
                </c:pt>
                <c:pt idx="21">
                  <c:v>0.22435909273802099</c:v>
                </c:pt>
                <c:pt idx="22">
                  <c:v>0.19477553380287599</c:v>
                </c:pt>
                <c:pt idx="23">
                  <c:v>0.19649550399740501</c:v>
                </c:pt>
                <c:pt idx="24">
                  <c:v>0.21661948357466401</c:v>
                </c:pt>
                <c:pt idx="25">
                  <c:v>0.26059073406709299</c:v>
                </c:pt>
                <c:pt idx="26">
                  <c:v>0.16327257268629999</c:v>
                </c:pt>
                <c:pt idx="27">
                  <c:v>0.20120176024911901</c:v>
                </c:pt>
                <c:pt idx="28">
                  <c:v>0.21944972899898901</c:v>
                </c:pt>
                <c:pt idx="29">
                  <c:v>0.114124813203604</c:v>
                </c:pt>
                <c:pt idx="30">
                  <c:v>0.18479220912060099</c:v>
                </c:pt>
                <c:pt idx="31">
                  <c:v>0.17984622577923501</c:v>
                </c:pt>
                <c:pt idx="32">
                  <c:v>0.21420353885839</c:v>
                </c:pt>
                <c:pt idx="33">
                  <c:v>0.26921484411116198</c:v>
                </c:pt>
                <c:pt idx="34">
                  <c:v>0.25719303778960201</c:v>
                </c:pt>
                <c:pt idx="35">
                  <c:v>0.36536234392559003</c:v>
                </c:pt>
                <c:pt idx="36">
                  <c:v>0.26924701706807602</c:v>
                </c:pt>
                <c:pt idx="37">
                  <c:v>0.257126664626455</c:v>
                </c:pt>
                <c:pt idx="38">
                  <c:v>0.25500412763692598</c:v>
                </c:pt>
                <c:pt idx="39">
                  <c:v>0.29012373697049998</c:v>
                </c:pt>
                <c:pt idx="40">
                  <c:v>0.33484509207123597</c:v>
                </c:pt>
                <c:pt idx="41">
                  <c:v>0.33609307239720199</c:v>
                </c:pt>
                <c:pt idx="42">
                  <c:v>0.33474034237901201</c:v>
                </c:pt>
                <c:pt idx="43">
                  <c:v>0.26896476300981698</c:v>
                </c:pt>
                <c:pt idx="44">
                  <c:v>0.14469099653685899</c:v>
                </c:pt>
                <c:pt idx="45">
                  <c:v>0.19167248191352601</c:v>
                </c:pt>
                <c:pt idx="46">
                  <c:v>0.22515966382524399</c:v>
                </c:pt>
                <c:pt idx="47">
                  <c:v>0.21945734419353199</c:v>
                </c:pt>
                <c:pt idx="48">
                  <c:v>0.11694474916196</c:v>
                </c:pt>
                <c:pt idx="49">
                  <c:v>7.9552661287664903E-2</c:v>
                </c:pt>
                <c:pt idx="50">
                  <c:v>0.14640763246925201</c:v>
                </c:pt>
                <c:pt idx="51">
                  <c:v>1.36377691945592E-2</c:v>
                </c:pt>
                <c:pt idx="52">
                  <c:v>5.0684367131709401E-2</c:v>
                </c:pt>
                <c:pt idx="53">
                  <c:v>8.8979497945958996E-2</c:v>
                </c:pt>
                <c:pt idx="54">
                  <c:v>8.5596834392225096E-2</c:v>
                </c:pt>
                <c:pt idx="55">
                  <c:v>0.13334910229684599</c:v>
                </c:pt>
                <c:pt idx="56">
                  <c:v>0.214831281039078</c:v>
                </c:pt>
                <c:pt idx="57">
                  <c:v>0.18167101487648199</c:v>
                </c:pt>
                <c:pt idx="58">
                  <c:v>0.29395437608119501</c:v>
                </c:pt>
                <c:pt idx="59">
                  <c:v>0.24329388378924</c:v>
                </c:pt>
                <c:pt idx="60">
                  <c:v>0.33972009055235303</c:v>
                </c:pt>
                <c:pt idx="61">
                  <c:v>0.31080074497833499</c:v>
                </c:pt>
                <c:pt idx="62">
                  <c:v>0.32626766429405502</c:v>
                </c:pt>
                <c:pt idx="63">
                  <c:v>0.26416751065080701</c:v>
                </c:pt>
                <c:pt idx="64">
                  <c:v>0.40275669745070702</c:v>
                </c:pt>
                <c:pt idx="65">
                  <c:v>0.28539934179743498</c:v>
                </c:pt>
                <c:pt idx="66">
                  <c:v>0.25389085000164302</c:v>
                </c:pt>
                <c:pt idx="67">
                  <c:v>0.27770292412965603</c:v>
                </c:pt>
                <c:pt idx="68">
                  <c:v>0.31126033127942099</c:v>
                </c:pt>
                <c:pt idx="69">
                  <c:v>0.25922317511871501</c:v>
                </c:pt>
                <c:pt idx="70">
                  <c:v>0.31073963002570698</c:v>
                </c:pt>
                <c:pt idx="71">
                  <c:v>0.234394389855063</c:v>
                </c:pt>
                <c:pt idx="72">
                  <c:v>0.177505484351659</c:v>
                </c:pt>
                <c:pt idx="73">
                  <c:v>0.28984090052950701</c:v>
                </c:pt>
                <c:pt idx="74">
                  <c:v>0.17030278906764501</c:v>
                </c:pt>
                <c:pt idx="75">
                  <c:v>0.128894953491932</c:v>
                </c:pt>
                <c:pt idx="76">
                  <c:v>0.17796870932410799</c:v>
                </c:pt>
                <c:pt idx="77">
                  <c:v>0.14675251823896199</c:v>
                </c:pt>
                <c:pt idx="78">
                  <c:v>0.21451832725096501</c:v>
                </c:pt>
                <c:pt idx="79">
                  <c:v>0.20870710340144799</c:v>
                </c:pt>
                <c:pt idx="80">
                  <c:v>0.16196135630413699</c:v>
                </c:pt>
                <c:pt idx="81">
                  <c:v>0.210528104364853</c:v>
                </c:pt>
                <c:pt idx="82">
                  <c:v>0.32135561655734501</c:v>
                </c:pt>
                <c:pt idx="83">
                  <c:v>0.32761968786950202</c:v>
                </c:pt>
                <c:pt idx="84">
                  <c:v>0.21972490481198301</c:v>
                </c:pt>
                <c:pt idx="85">
                  <c:v>0.26754948503579001</c:v>
                </c:pt>
                <c:pt idx="86">
                  <c:v>0.23466941534157801</c:v>
                </c:pt>
                <c:pt idx="87">
                  <c:v>0.29270330018193103</c:v>
                </c:pt>
                <c:pt idx="88">
                  <c:v>0.28180620918849097</c:v>
                </c:pt>
                <c:pt idx="89">
                  <c:v>0.24332532884025901</c:v>
                </c:pt>
                <c:pt idx="90">
                  <c:v>0.183585890855409</c:v>
                </c:pt>
                <c:pt idx="91">
                  <c:v>0.17720638555051099</c:v>
                </c:pt>
                <c:pt idx="92">
                  <c:v>0.23728181109230401</c:v>
                </c:pt>
                <c:pt idx="93">
                  <c:v>0.19297402367230401</c:v>
                </c:pt>
                <c:pt idx="94">
                  <c:v>0.17348315123247099</c:v>
                </c:pt>
                <c:pt idx="95">
                  <c:v>8.5171064391597495E-2</c:v>
                </c:pt>
                <c:pt idx="96">
                  <c:v>0.17569249236927301</c:v>
                </c:pt>
                <c:pt idx="97">
                  <c:v>8.5292014893654206E-2</c:v>
                </c:pt>
                <c:pt idx="98">
                  <c:v>0.135264236674491</c:v>
                </c:pt>
                <c:pt idx="99">
                  <c:v>4.0124638494475298E-2</c:v>
                </c:pt>
                <c:pt idx="100">
                  <c:v>3.6657376843458302E-2</c:v>
                </c:pt>
                <c:pt idx="101">
                  <c:v>4.9422580156746498E-2</c:v>
                </c:pt>
                <c:pt idx="102">
                  <c:v>7.3544458271975893E-2</c:v>
                </c:pt>
                <c:pt idx="103">
                  <c:v>0.18862698268782599</c:v>
                </c:pt>
                <c:pt idx="104">
                  <c:v>0.25062453105564497</c:v>
                </c:pt>
                <c:pt idx="105">
                  <c:v>0.15619729950933001</c:v>
                </c:pt>
                <c:pt idx="106">
                  <c:v>0.193551583754103</c:v>
                </c:pt>
                <c:pt idx="107">
                  <c:v>0.30125108521300298</c:v>
                </c:pt>
                <c:pt idx="108">
                  <c:v>0.24266266438989001</c:v>
                </c:pt>
                <c:pt idx="109">
                  <c:v>0.35826420915163998</c:v>
                </c:pt>
                <c:pt idx="110">
                  <c:v>0.22442653709546501</c:v>
                </c:pt>
                <c:pt idx="111">
                  <c:v>0.33759641217846098</c:v>
                </c:pt>
                <c:pt idx="112">
                  <c:v>0.28387874007095099</c:v>
                </c:pt>
                <c:pt idx="113">
                  <c:v>0.226760178267221</c:v>
                </c:pt>
                <c:pt idx="114">
                  <c:v>0.23851654640127601</c:v>
                </c:pt>
                <c:pt idx="115">
                  <c:v>0.25679449504499602</c:v>
                </c:pt>
                <c:pt idx="116">
                  <c:v>0.16704934136826399</c:v>
                </c:pt>
                <c:pt idx="117">
                  <c:v>0.24221774195448001</c:v>
                </c:pt>
                <c:pt idx="118">
                  <c:v>0.13211134104480801</c:v>
                </c:pt>
                <c:pt idx="119">
                  <c:v>0.148766542094251</c:v>
                </c:pt>
                <c:pt idx="120">
                  <c:v>0.18708653936716799</c:v>
                </c:pt>
                <c:pt idx="121">
                  <c:v>0.24318181668694699</c:v>
                </c:pt>
                <c:pt idx="122">
                  <c:v>0.23465689815114499</c:v>
                </c:pt>
                <c:pt idx="123">
                  <c:v>9.0616448809016606E-2</c:v>
                </c:pt>
                <c:pt idx="124">
                  <c:v>0.152059181503574</c:v>
                </c:pt>
                <c:pt idx="125">
                  <c:v>0.20219149099449699</c:v>
                </c:pt>
                <c:pt idx="126">
                  <c:v>0.20200771291606101</c:v>
                </c:pt>
                <c:pt idx="127">
                  <c:v>0.20190511203359901</c:v>
                </c:pt>
                <c:pt idx="128">
                  <c:v>0.20962227994057001</c:v>
                </c:pt>
                <c:pt idx="129">
                  <c:v>0.18815397503744599</c:v>
                </c:pt>
                <c:pt idx="130">
                  <c:v>0.30030421911600103</c:v>
                </c:pt>
                <c:pt idx="131">
                  <c:v>0.277412836793475</c:v>
                </c:pt>
                <c:pt idx="132">
                  <c:v>0.235629665432145</c:v>
                </c:pt>
                <c:pt idx="133">
                  <c:v>0.32548674561468499</c:v>
                </c:pt>
                <c:pt idx="134">
                  <c:v>0.332799196283456</c:v>
                </c:pt>
                <c:pt idx="135">
                  <c:v>0.29859823669816998</c:v>
                </c:pt>
                <c:pt idx="136">
                  <c:v>0.23393317281415399</c:v>
                </c:pt>
                <c:pt idx="137">
                  <c:v>0.21667288850498401</c:v>
                </c:pt>
                <c:pt idx="138">
                  <c:v>0.25886384611296698</c:v>
                </c:pt>
                <c:pt idx="139">
                  <c:v>0.241294543926727</c:v>
                </c:pt>
                <c:pt idx="140">
                  <c:v>0.26388772892317502</c:v>
                </c:pt>
                <c:pt idx="141">
                  <c:v>0.177160647672294</c:v>
                </c:pt>
                <c:pt idx="142">
                  <c:v>0.15978517875703299</c:v>
                </c:pt>
                <c:pt idx="143">
                  <c:v>0.23055434144648099</c:v>
                </c:pt>
                <c:pt idx="144">
                  <c:v>0.207248947970193</c:v>
                </c:pt>
                <c:pt idx="145">
                  <c:v>0.16976533803700899</c:v>
                </c:pt>
                <c:pt idx="146">
                  <c:v>0.18556293573214</c:v>
                </c:pt>
                <c:pt idx="147">
                  <c:v>0.130924176980695</c:v>
                </c:pt>
                <c:pt idx="148">
                  <c:v>0.106761793183536</c:v>
                </c:pt>
                <c:pt idx="149">
                  <c:v>8.1269308257716499E-2</c:v>
                </c:pt>
                <c:pt idx="150">
                  <c:v>0.19320836271234501</c:v>
                </c:pt>
                <c:pt idx="151">
                  <c:v>0.19241343400240701</c:v>
                </c:pt>
                <c:pt idx="152">
                  <c:v>0.16666931947644001</c:v>
                </c:pt>
                <c:pt idx="153">
                  <c:v>0.28361782453861301</c:v>
                </c:pt>
                <c:pt idx="154">
                  <c:v>0.24901592460424599</c:v>
                </c:pt>
                <c:pt idx="155">
                  <c:v>0.21162032280034701</c:v>
                </c:pt>
                <c:pt idx="156">
                  <c:v>0.33716778433491101</c:v>
                </c:pt>
                <c:pt idx="157">
                  <c:v>0.28037848656934999</c:v>
                </c:pt>
                <c:pt idx="158">
                  <c:v>0.22529010771079999</c:v>
                </c:pt>
                <c:pt idx="159">
                  <c:v>0.29699752598884299</c:v>
                </c:pt>
                <c:pt idx="160">
                  <c:v>0.258868986342916</c:v>
                </c:pt>
                <c:pt idx="161">
                  <c:v>0.23832344710230299</c:v>
                </c:pt>
                <c:pt idx="162">
                  <c:v>0.27586203449510499</c:v>
                </c:pt>
                <c:pt idx="163">
                  <c:v>0.30142446867203199</c:v>
                </c:pt>
                <c:pt idx="164">
                  <c:v>0.22848626153936799</c:v>
                </c:pt>
                <c:pt idx="165">
                  <c:v>0.24814347856063301</c:v>
                </c:pt>
                <c:pt idx="166">
                  <c:v>0.163751640294024</c:v>
                </c:pt>
                <c:pt idx="167">
                  <c:v>0.22439704853312001</c:v>
                </c:pt>
                <c:pt idx="168">
                  <c:v>0.147111583856531</c:v>
                </c:pt>
                <c:pt idx="169">
                  <c:v>0.172268361898923</c:v>
                </c:pt>
                <c:pt idx="170">
                  <c:v>9.4883433883124493E-2</c:v>
                </c:pt>
                <c:pt idx="171">
                  <c:v>4.12764481094927E-2</c:v>
                </c:pt>
                <c:pt idx="172">
                  <c:v>0.133804377224298</c:v>
                </c:pt>
                <c:pt idx="173">
                  <c:v>0.146668842406632</c:v>
                </c:pt>
                <c:pt idx="174">
                  <c:v>0.19186964057081601</c:v>
                </c:pt>
                <c:pt idx="175">
                  <c:v>0.137406305845617</c:v>
                </c:pt>
                <c:pt idx="176">
                  <c:v>0.29889889248585899</c:v>
                </c:pt>
                <c:pt idx="177">
                  <c:v>0.26645604692025998</c:v>
                </c:pt>
                <c:pt idx="178">
                  <c:v>0.33130355266744099</c:v>
                </c:pt>
                <c:pt idx="179">
                  <c:v>0.31588196634737797</c:v>
                </c:pt>
                <c:pt idx="180">
                  <c:v>0.28858467104436902</c:v>
                </c:pt>
                <c:pt idx="181">
                  <c:v>0.28824385119333701</c:v>
                </c:pt>
                <c:pt idx="182">
                  <c:v>0.31127671341142998</c:v>
                </c:pt>
                <c:pt idx="183">
                  <c:v>0.284980371902809</c:v>
                </c:pt>
                <c:pt idx="184">
                  <c:v>0.38268730078589602</c:v>
                </c:pt>
                <c:pt idx="185">
                  <c:v>0.30760411604362198</c:v>
                </c:pt>
                <c:pt idx="186">
                  <c:v>0.38079607508199098</c:v>
                </c:pt>
                <c:pt idx="187">
                  <c:v>0.34794087023008202</c:v>
                </c:pt>
                <c:pt idx="188">
                  <c:v>0.30370616145794199</c:v>
                </c:pt>
                <c:pt idx="189">
                  <c:v>0.227924978819394</c:v>
                </c:pt>
                <c:pt idx="190">
                  <c:v>0.24068340499188301</c:v>
                </c:pt>
                <c:pt idx="191">
                  <c:v>0.14880780140081001</c:v>
                </c:pt>
                <c:pt idx="192">
                  <c:v>9.0143963428459498E-2</c:v>
                </c:pt>
                <c:pt idx="193">
                  <c:v>0.176659288042577</c:v>
                </c:pt>
                <c:pt idx="194">
                  <c:v>0.112649912608841</c:v>
                </c:pt>
                <c:pt idx="195">
                  <c:v>0.183734986423671</c:v>
                </c:pt>
                <c:pt idx="196">
                  <c:v>9.2906458960654498E-2</c:v>
                </c:pt>
                <c:pt idx="197">
                  <c:v>0.19812247679036901</c:v>
                </c:pt>
                <c:pt idx="198">
                  <c:v>0.17858286776572299</c:v>
                </c:pt>
                <c:pt idx="199">
                  <c:v>0.24135482815600601</c:v>
                </c:pt>
                <c:pt idx="200">
                  <c:v>0.35552680466296099</c:v>
                </c:pt>
                <c:pt idx="201">
                  <c:v>0.32809811174703102</c:v>
                </c:pt>
                <c:pt idx="202">
                  <c:v>0.36325624612936402</c:v>
                </c:pt>
                <c:pt idx="203">
                  <c:v>0.39512844434692801</c:v>
                </c:pt>
                <c:pt idx="204">
                  <c:v>0.43706621379599497</c:v>
                </c:pt>
                <c:pt idx="205">
                  <c:v>0.39542985916589901</c:v>
                </c:pt>
                <c:pt idx="206">
                  <c:v>0.43919128355889397</c:v>
                </c:pt>
                <c:pt idx="207">
                  <c:v>0.36325267639621001</c:v>
                </c:pt>
                <c:pt idx="208">
                  <c:v>0.43886668570707599</c:v>
                </c:pt>
                <c:pt idx="209">
                  <c:v>0.37950747392725598</c:v>
                </c:pt>
                <c:pt idx="210">
                  <c:v>0.35992517080016201</c:v>
                </c:pt>
                <c:pt idx="211">
                  <c:v>0.28479235560476002</c:v>
                </c:pt>
                <c:pt idx="212">
                  <c:v>0.29571317667268798</c:v>
                </c:pt>
                <c:pt idx="213">
                  <c:v>0.23303064010111099</c:v>
                </c:pt>
                <c:pt idx="214">
                  <c:v>0.31249052558121299</c:v>
                </c:pt>
                <c:pt idx="215">
                  <c:v>0.28442523154812499</c:v>
                </c:pt>
                <c:pt idx="216">
                  <c:v>0.191413867597367</c:v>
                </c:pt>
                <c:pt idx="217">
                  <c:v>0.23084280930359799</c:v>
                </c:pt>
                <c:pt idx="218">
                  <c:v>0.17825918060103599</c:v>
                </c:pt>
                <c:pt idx="219">
                  <c:v>0.12975302464267799</c:v>
                </c:pt>
                <c:pt idx="220">
                  <c:v>0.130597011961293</c:v>
                </c:pt>
                <c:pt idx="221">
                  <c:v>0.23694513138619899</c:v>
                </c:pt>
                <c:pt idx="222">
                  <c:v>0.225274360670533</c:v>
                </c:pt>
                <c:pt idx="223">
                  <c:v>0.23375848954971001</c:v>
                </c:pt>
                <c:pt idx="224">
                  <c:v>0.27202721408638902</c:v>
                </c:pt>
                <c:pt idx="225">
                  <c:v>0.26771455210607198</c:v>
                </c:pt>
                <c:pt idx="226">
                  <c:v>0.35153471238026102</c:v>
                </c:pt>
                <c:pt idx="227">
                  <c:v>0.36943997349220298</c:v>
                </c:pt>
                <c:pt idx="228">
                  <c:v>0.42625348900191801</c:v>
                </c:pt>
                <c:pt idx="229">
                  <c:v>0.38199289594693397</c:v>
                </c:pt>
                <c:pt idx="230">
                  <c:v>0.322663041365709</c:v>
                </c:pt>
                <c:pt idx="231">
                  <c:v>0.46278447738035</c:v>
                </c:pt>
                <c:pt idx="232">
                  <c:v>0.33962831944531202</c:v>
                </c:pt>
                <c:pt idx="233">
                  <c:v>0.397485627520267</c:v>
                </c:pt>
                <c:pt idx="234">
                  <c:v>0.41118657433773498</c:v>
                </c:pt>
                <c:pt idx="235">
                  <c:v>0.25259026857920203</c:v>
                </c:pt>
                <c:pt idx="236">
                  <c:v>0.25231373254189998</c:v>
                </c:pt>
                <c:pt idx="237">
                  <c:v>0.27408442287344298</c:v>
                </c:pt>
                <c:pt idx="238">
                  <c:v>0.321164435373612</c:v>
                </c:pt>
                <c:pt idx="239">
                  <c:v>0.23452235877864</c:v>
                </c:pt>
                <c:pt idx="240">
                  <c:v>0.19242841238715699</c:v>
                </c:pt>
                <c:pt idx="241">
                  <c:v>0.130112242081243</c:v>
                </c:pt>
                <c:pt idx="242">
                  <c:v>0.121375193585688</c:v>
                </c:pt>
                <c:pt idx="243">
                  <c:v>0.130246398446586</c:v>
                </c:pt>
                <c:pt idx="244">
                  <c:v>0.19942805308265099</c:v>
                </c:pt>
                <c:pt idx="245">
                  <c:v>0.17932114035572999</c:v>
                </c:pt>
                <c:pt idx="246">
                  <c:v>0.12639549857609</c:v>
                </c:pt>
                <c:pt idx="247">
                  <c:v>0.18608190475465999</c:v>
                </c:pt>
                <c:pt idx="248">
                  <c:v>0.26256837921668402</c:v>
                </c:pt>
                <c:pt idx="249">
                  <c:v>0.24084499526418801</c:v>
                </c:pt>
                <c:pt idx="250">
                  <c:v>0.31060677427543398</c:v>
                </c:pt>
                <c:pt idx="251">
                  <c:v>0.29693478340077001</c:v>
                </c:pt>
                <c:pt idx="252">
                  <c:v>0.360480822926944</c:v>
                </c:pt>
                <c:pt idx="253">
                  <c:v>0.279564359698385</c:v>
                </c:pt>
                <c:pt idx="254">
                  <c:v>0.38344569516063598</c:v>
                </c:pt>
                <c:pt idx="255">
                  <c:v>0.31310359504232399</c:v>
                </c:pt>
                <c:pt idx="256">
                  <c:v>0.370317460927297</c:v>
                </c:pt>
                <c:pt idx="257">
                  <c:v>0.37414595095720099</c:v>
                </c:pt>
                <c:pt idx="258">
                  <c:v>0.39410340420536</c:v>
                </c:pt>
                <c:pt idx="259">
                  <c:v>0.31887441137309902</c:v>
                </c:pt>
                <c:pt idx="260">
                  <c:v>0.292407166926133</c:v>
                </c:pt>
                <c:pt idx="261">
                  <c:v>0.26801263186132301</c:v>
                </c:pt>
                <c:pt idx="262">
                  <c:v>0.13780458807526799</c:v>
                </c:pt>
                <c:pt idx="263">
                  <c:v>0.23937889739530799</c:v>
                </c:pt>
                <c:pt idx="264">
                  <c:v>0.25320351740618702</c:v>
                </c:pt>
                <c:pt idx="265">
                  <c:v>0.14887862570447799</c:v>
                </c:pt>
                <c:pt idx="266">
                  <c:v>0.183066340651591</c:v>
                </c:pt>
                <c:pt idx="267">
                  <c:v>0.19687567106064</c:v>
                </c:pt>
                <c:pt idx="268">
                  <c:v>9.5610119847683001E-2</c:v>
                </c:pt>
                <c:pt idx="269">
                  <c:v>9.27069705944807E-2</c:v>
                </c:pt>
                <c:pt idx="270">
                  <c:v>0.197923068273679</c:v>
                </c:pt>
                <c:pt idx="271">
                  <c:v>0.26027827939654502</c:v>
                </c:pt>
                <c:pt idx="272">
                  <c:v>0.25590260985299701</c:v>
                </c:pt>
                <c:pt idx="273">
                  <c:v>0.298760228197049</c:v>
                </c:pt>
                <c:pt idx="274">
                  <c:v>0.39280773379505401</c:v>
                </c:pt>
                <c:pt idx="275">
                  <c:v>0.38568489442617299</c:v>
                </c:pt>
                <c:pt idx="276">
                  <c:v>0.419428399723074</c:v>
                </c:pt>
                <c:pt idx="277">
                  <c:v>0.40653836047421199</c:v>
                </c:pt>
                <c:pt idx="278">
                  <c:v>0.399792385583989</c:v>
                </c:pt>
                <c:pt idx="279">
                  <c:v>0.39707316600096998</c:v>
                </c:pt>
                <c:pt idx="280">
                  <c:v>0.31135699313734999</c:v>
                </c:pt>
                <c:pt idx="281">
                  <c:v>0.36519789885066301</c:v>
                </c:pt>
                <c:pt idx="282">
                  <c:v>0.29635785301954398</c:v>
                </c:pt>
                <c:pt idx="283">
                  <c:v>0.27351760928324598</c:v>
                </c:pt>
                <c:pt idx="284">
                  <c:v>0.24842236758632699</c:v>
                </c:pt>
                <c:pt idx="285">
                  <c:v>0.24554573634032101</c:v>
                </c:pt>
                <c:pt idx="286">
                  <c:v>0.22059763718132</c:v>
                </c:pt>
                <c:pt idx="287">
                  <c:v>0.148115015646475</c:v>
                </c:pt>
                <c:pt idx="288">
                  <c:v>0.14617839712193301</c:v>
                </c:pt>
                <c:pt idx="289">
                  <c:v>9.8222461815254195E-2</c:v>
                </c:pt>
                <c:pt idx="290">
                  <c:v>0.102365372328834</c:v>
                </c:pt>
                <c:pt idx="291">
                  <c:v>0.10051803057903801</c:v>
                </c:pt>
                <c:pt idx="292">
                  <c:v>0.17402367567674801</c:v>
                </c:pt>
                <c:pt idx="293">
                  <c:v>0.22559154796729</c:v>
                </c:pt>
                <c:pt idx="294">
                  <c:v>0.24914434987942999</c:v>
                </c:pt>
                <c:pt idx="295">
                  <c:v>0.30489145736881601</c:v>
                </c:pt>
                <c:pt idx="296">
                  <c:v>0.34841856643476998</c:v>
                </c:pt>
                <c:pt idx="297">
                  <c:v>0.31633932601374198</c:v>
                </c:pt>
                <c:pt idx="298">
                  <c:v>0.41351462668580102</c:v>
                </c:pt>
                <c:pt idx="299">
                  <c:v>0.389726374045617</c:v>
                </c:pt>
                <c:pt idx="300">
                  <c:v>0.33665682660496399</c:v>
                </c:pt>
                <c:pt idx="301">
                  <c:v>0.45177435259298598</c:v>
                </c:pt>
                <c:pt idx="302">
                  <c:v>0.40126298703358698</c:v>
                </c:pt>
                <c:pt idx="303">
                  <c:v>0.358161819690068</c:v>
                </c:pt>
                <c:pt idx="304">
                  <c:v>0.41241348969450797</c:v>
                </c:pt>
                <c:pt idx="305">
                  <c:v>0.37149169793537201</c:v>
                </c:pt>
                <c:pt idx="306">
                  <c:v>0.36376739468548402</c:v>
                </c:pt>
                <c:pt idx="307">
                  <c:v>0.35797689641931701</c:v>
                </c:pt>
                <c:pt idx="308">
                  <c:v>0.33433877911531801</c:v>
                </c:pt>
                <c:pt idx="309">
                  <c:v>0.21354812921785599</c:v>
                </c:pt>
                <c:pt idx="310">
                  <c:v>0.19501892602402701</c:v>
                </c:pt>
                <c:pt idx="311">
                  <c:v>0.21946025213522699</c:v>
                </c:pt>
                <c:pt idx="312">
                  <c:v>0.24613693942450701</c:v>
                </c:pt>
                <c:pt idx="313">
                  <c:v>0.20756067668650899</c:v>
                </c:pt>
                <c:pt idx="314">
                  <c:v>0.15402074106798599</c:v>
                </c:pt>
                <c:pt idx="315">
                  <c:v>0.164980951735302</c:v>
                </c:pt>
                <c:pt idx="316">
                  <c:v>0.17852955985627</c:v>
                </c:pt>
                <c:pt idx="317">
                  <c:v>0.26086291806072098</c:v>
                </c:pt>
                <c:pt idx="318">
                  <c:v>0.27419655721560798</c:v>
                </c:pt>
                <c:pt idx="319">
                  <c:v>0.261845703527331</c:v>
                </c:pt>
                <c:pt idx="320">
                  <c:v>0.30188817201299101</c:v>
                </c:pt>
                <c:pt idx="321">
                  <c:v>0.30389664247873099</c:v>
                </c:pt>
                <c:pt idx="322">
                  <c:v>0.39373657509080401</c:v>
                </c:pt>
                <c:pt idx="323">
                  <c:v>0.45595465670104601</c:v>
                </c:pt>
                <c:pt idx="324">
                  <c:v>0.38657229664590498</c:v>
                </c:pt>
                <c:pt idx="325">
                  <c:v>0.498468381038152</c:v>
                </c:pt>
                <c:pt idx="326">
                  <c:v>0.37307310658544801</c:v>
                </c:pt>
                <c:pt idx="327">
                  <c:v>0.49135689778302899</c:v>
                </c:pt>
                <c:pt idx="328">
                  <c:v>0.414077117408444</c:v>
                </c:pt>
                <c:pt idx="329">
                  <c:v>0.42030283161550802</c:v>
                </c:pt>
                <c:pt idx="330">
                  <c:v>0.38022094050467398</c:v>
                </c:pt>
                <c:pt idx="331">
                  <c:v>0.37524047098634999</c:v>
                </c:pt>
                <c:pt idx="332">
                  <c:v>0.34602507397778798</c:v>
                </c:pt>
                <c:pt idx="333">
                  <c:v>0.218661081207145</c:v>
                </c:pt>
                <c:pt idx="334">
                  <c:v>0.25001996345934202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F2-7C4B-BE61-295105C72541}"/>
            </c:ext>
          </c:extLst>
        </c:ser>
        <c:ser>
          <c:idx val="1"/>
          <c:order val="1"/>
          <c:tx>
            <c:strRef>
              <c:f>'VAV-105_comparison'!$C$1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'VAV-105_comparison'!$C$2:$C$336</c:f>
              <c:numCache>
                <c:formatCode>General</c:formatCode>
                <c:ptCount val="335"/>
                <c:pt idx="0">
                  <c:v>0.15718314192994901</c:v>
                </c:pt>
                <c:pt idx="1">
                  <c:v>0.15718314192994901</c:v>
                </c:pt>
                <c:pt idx="2">
                  <c:v>0.15718314192994901</c:v>
                </c:pt>
                <c:pt idx="3">
                  <c:v>0.15718314192994901</c:v>
                </c:pt>
                <c:pt idx="4">
                  <c:v>0.15718314192994901</c:v>
                </c:pt>
                <c:pt idx="5">
                  <c:v>0.15718314192994901</c:v>
                </c:pt>
                <c:pt idx="6">
                  <c:v>0.15718314192994901</c:v>
                </c:pt>
                <c:pt idx="7">
                  <c:v>0.17246483628424999</c:v>
                </c:pt>
                <c:pt idx="8">
                  <c:v>0.26072209147789399</c:v>
                </c:pt>
                <c:pt idx="9">
                  <c:v>0.200106154990946</c:v>
                </c:pt>
                <c:pt idx="10">
                  <c:v>0.31338424115545299</c:v>
                </c:pt>
                <c:pt idx="11">
                  <c:v>0.52394380643316596</c:v>
                </c:pt>
                <c:pt idx="12">
                  <c:v>0.52394380643316596</c:v>
                </c:pt>
                <c:pt idx="13">
                  <c:v>0.51067204115292897</c:v>
                </c:pt>
                <c:pt idx="14">
                  <c:v>0.47497274112643201</c:v>
                </c:pt>
                <c:pt idx="15">
                  <c:v>0.51427638734157199</c:v>
                </c:pt>
                <c:pt idx="16">
                  <c:v>0.37798206531800399</c:v>
                </c:pt>
                <c:pt idx="17">
                  <c:v>0.40588792523534301</c:v>
                </c:pt>
                <c:pt idx="18">
                  <c:v>0.38831658821145898</c:v>
                </c:pt>
                <c:pt idx="19">
                  <c:v>0.16912711423107801</c:v>
                </c:pt>
                <c:pt idx="20">
                  <c:v>0.22069863189052399</c:v>
                </c:pt>
                <c:pt idx="21">
                  <c:v>0.15718314192994901</c:v>
                </c:pt>
                <c:pt idx="22">
                  <c:v>0.15718314192994901</c:v>
                </c:pt>
                <c:pt idx="23">
                  <c:v>0.15718314192994901</c:v>
                </c:pt>
                <c:pt idx="24">
                  <c:v>0.169102235658078</c:v>
                </c:pt>
                <c:pt idx="25">
                  <c:v>0.21036312238723601</c:v>
                </c:pt>
                <c:pt idx="26">
                  <c:v>0.15718314192994901</c:v>
                </c:pt>
                <c:pt idx="27">
                  <c:v>0.158210551098702</c:v>
                </c:pt>
                <c:pt idx="28">
                  <c:v>0.15718314192994901</c:v>
                </c:pt>
                <c:pt idx="29">
                  <c:v>0.15718314192994901</c:v>
                </c:pt>
                <c:pt idx="30">
                  <c:v>0.15718314192994901</c:v>
                </c:pt>
                <c:pt idx="31">
                  <c:v>0.15718314192994901</c:v>
                </c:pt>
                <c:pt idx="32">
                  <c:v>0.18378492482410799</c:v>
                </c:pt>
                <c:pt idx="33">
                  <c:v>0.303087272667315</c:v>
                </c:pt>
                <c:pt idx="34">
                  <c:v>0.34961434616708897</c:v>
                </c:pt>
                <c:pt idx="35">
                  <c:v>0.50356821396076501</c:v>
                </c:pt>
                <c:pt idx="36">
                  <c:v>0.39552593877565501</c:v>
                </c:pt>
                <c:pt idx="37">
                  <c:v>0.37406149313357101</c:v>
                </c:pt>
                <c:pt idx="38">
                  <c:v>0.35116585374034998</c:v>
                </c:pt>
                <c:pt idx="39">
                  <c:v>0.36659069602271999</c:v>
                </c:pt>
                <c:pt idx="40">
                  <c:v>0.367980583283879</c:v>
                </c:pt>
                <c:pt idx="41">
                  <c:v>0.35280182702920099</c:v>
                </c:pt>
                <c:pt idx="42">
                  <c:v>0.36607494635336801</c:v>
                </c:pt>
                <c:pt idx="43">
                  <c:v>0.25472487117282799</c:v>
                </c:pt>
                <c:pt idx="44">
                  <c:v>0.15718314192994901</c:v>
                </c:pt>
                <c:pt idx="45">
                  <c:v>0.15725901961737801</c:v>
                </c:pt>
                <c:pt idx="46">
                  <c:v>0.16504481166381299</c:v>
                </c:pt>
                <c:pt idx="47">
                  <c:v>0.17307670136294501</c:v>
                </c:pt>
                <c:pt idx="48">
                  <c:v>0.15718314192994901</c:v>
                </c:pt>
                <c:pt idx="49">
                  <c:v>0.15718314192994901</c:v>
                </c:pt>
                <c:pt idx="50">
                  <c:v>0.15718314192994901</c:v>
                </c:pt>
                <c:pt idx="51">
                  <c:v>0.15718314192994901</c:v>
                </c:pt>
                <c:pt idx="52">
                  <c:v>0.15718314192994901</c:v>
                </c:pt>
                <c:pt idx="53">
                  <c:v>0.15718314192994901</c:v>
                </c:pt>
                <c:pt idx="54">
                  <c:v>0.15718314192994901</c:v>
                </c:pt>
                <c:pt idx="55">
                  <c:v>0.15718314192994901</c:v>
                </c:pt>
                <c:pt idx="56">
                  <c:v>0.16279742091833799</c:v>
                </c:pt>
                <c:pt idx="57">
                  <c:v>0.19609290880066199</c:v>
                </c:pt>
                <c:pt idx="58">
                  <c:v>0.39461006817571198</c:v>
                </c:pt>
                <c:pt idx="59">
                  <c:v>0.34596071631278102</c:v>
                </c:pt>
                <c:pt idx="60">
                  <c:v>0.51457408907279301</c:v>
                </c:pt>
                <c:pt idx="61">
                  <c:v>0.50982835329644005</c:v>
                </c:pt>
                <c:pt idx="62">
                  <c:v>0.403201629313584</c:v>
                </c:pt>
                <c:pt idx="63">
                  <c:v>0.27832432207455698</c:v>
                </c:pt>
                <c:pt idx="64">
                  <c:v>0.49338041772456498</c:v>
                </c:pt>
                <c:pt idx="65">
                  <c:v>0.18959637316896299</c:v>
                </c:pt>
                <c:pt idx="66">
                  <c:v>0.17572966062232001</c:v>
                </c:pt>
                <c:pt idx="67">
                  <c:v>0.25225112278991602</c:v>
                </c:pt>
                <c:pt idx="68">
                  <c:v>0.28471544107526803</c:v>
                </c:pt>
                <c:pt idx="69">
                  <c:v>0.18145713831423499</c:v>
                </c:pt>
                <c:pt idx="70">
                  <c:v>0.25263852256563302</c:v>
                </c:pt>
                <c:pt idx="71">
                  <c:v>0.15718314192994901</c:v>
                </c:pt>
                <c:pt idx="72">
                  <c:v>0.16901509125890599</c:v>
                </c:pt>
                <c:pt idx="73">
                  <c:v>0.213555216549601</c:v>
                </c:pt>
                <c:pt idx="74">
                  <c:v>0.15718314192994901</c:v>
                </c:pt>
                <c:pt idx="75">
                  <c:v>0.15718314192994901</c:v>
                </c:pt>
                <c:pt idx="76">
                  <c:v>0.15718314192994901</c:v>
                </c:pt>
                <c:pt idx="77">
                  <c:v>0.15718314192994901</c:v>
                </c:pt>
                <c:pt idx="78">
                  <c:v>0.15718314192994901</c:v>
                </c:pt>
                <c:pt idx="79">
                  <c:v>0.15718314192994901</c:v>
                </c:pt>
                <c:pt idx="80">
                  <c:v>0.157499893113138</c:v>
                </c:pt>
                <c:pt idx="81">
                  <c:v>0.214349888819231</c:v>
                </c:pt>
                <c:pt idx="82">
                  <c:v>0.40156052933318198</c:v>
                </c:pt>
                <c:pt idx="83">
                  <c:v>0.36400208317048399</c:v>
                </c:pt>
                <c:pt idx="84">
                  <c:v>0.20412995869141701</c:v>
                </c:pt>
                <c:pt idx="85">
                  <c:v>0.30827896602633997</c:v>
                </c:pt>
                <c:pt idx="86">
                  <c:v>0.241917489452837</c:v>
                </c:pt>
                <c:pt idx="87">
                  <c:v>0.284623673141221</c:v>
                </c:pt>
                <c:pt idx="88">
                  <c:v>0.219675838041617</c:v>
                </c:pt>
                <c:pt idx="89">
                  <c:v>0.162145603377227</c:v>
                </c:pt>
                <c:pt idx="90">
                  <c:v>0.15718314192994901</c:v>
                </c:pt>
                <c:pt idx="91">
                  <c:v>0.162422943631501</c:v>
                </c:pt>
                <c:pt idx="92">
                  <c:v>0.16032463858446</c:v>
                </c:pt>
                <c:pt idx="93">
                  <c:v>0.15718314192994901</c:v>
                </c:pt>
                <c:pt idx="94">
                  <c:v>0.15718314192994901</c:v>
                </c:pt>
                <c:pt idx="95">
                  <c:v>0.15718314192994901</c:v>
                </c:pt>
                <c:pt idx="96">
                  <c:v>0.15718314192994901</c:v>
                </c:pt>
                <c:pt idx="97">
                  <c:v>0.15718314192994901</c:v>
                </c:pt>
                <c:pt idx="98">
                  <c:v>0.15718314192994901</c:v>
                </c:pt>
                <c:pt idx="99">
                  <c:v>0.15718314192994901</c:v>
                </c:pt>
                <c:pt idx="100">
                  <c:v>0.15718314192994901</c:v>
                </c:pt>
                <c:pt idx="101">
                  <c:v>0.15718314192994901</c:v>
                </c:pt>
                <c:pt idx="102">
                  <c:v>0.15718314192994901</c:v>
                </c:pt>
                <c:pt idx="103">
                  <c:v>0.15718314192994901</c:v>
                </c:pt>
                <c:pt idx="104">
                  <c:v>0.19103542143542601</c:v>
                </c:pt>
                <c:pt idx="105">
                  <c:v>0.16069616495170999</c:v>
                </c:pt>
                <c:pt idx="106">
                  <c:v>0.26177241550415598</c:v>
                </c:pt>
                <c:pt idx="107">
                  <c:v>0.49799795308516598</c:v>
                </c:pt>
                <c:pt idx="108">
                  <c:v>0.36612035831744499</c:v>
                </c:pt>
                <c:pt idx="109">
                  <c:v>0.49338041772456498</c:v>
                </c:pt>
                <c:pt idx="110">
                  <c:v>0.27001393162780701</c:v>
                </c:pt>
                <c:pt idx="111">
                  <c:v>0.42705792398331699</c:v>
                </c:pt>
                <c:pt idx="112">
                  <c:v>0.23503504154132099</c:v>
                </c:pt>
                <c:pt idx="113">
                  <c:v>0.157979020741538</c:v>
                </c:pt>
                <c:pt idx="114">
                  <c:v>0.16517999983217499</c:v>
                </c:pt>
                <c:pt idx="115">
                  <c:v>0.17902849129475501</c:v>
                </c:pt>
                <c:pt idx="116">
                  <c:v>0.16930358092012099</c:v>
                </c:pt>
                <c:pt idx="117">
                  <c:v>0.201290065061134</c:v>
                </c:pt>
                <c:pt idx="118">
                  <c:v>0.15718314192994901</c:v>
                </c:pt>
                <c:pt idx="119">
                  <c:v>0.15718314192994901</c:v>
                </c:pt>
                <c:pt idx="120">
                  <c:v>0.15718314192994901</c:v>
                </c:pt>
                <c:pt idx="121">
                  <c:v>0.15737697958503299</c:v>
                </c:pt>
                <c:pt idx="122">
                  <c:v>0.15718314192994901</c:v>
                </c:pt>
                <c:pt idx="123">
                  <c:v>0.15718314192994901</c:v>
                </c:pt>
                <c:pt idx="124">
                  <c:v>0.15718314192994901</c:v>
                </c:pt>
                <c:pt idx="125">
                  <c:v>0.15718314192994901</c:v>
                </c:pt>
                <c:pt idx="126">
                  <c:v>0.15718314192994901</c:v>
                </c:pt>
                <c:pt idx="127">
                  <c:v>0.15718314192994901</c:v>
                </c:pt>
                <c:pt idx="128">
                  <c:v>0.15718314192994901</c:v>
                </c:pt>
                <c:pt idx="129">
                  <c:v>0.18347309022175401</c:v>
                </c:pt>
                <c:pt idx="130">
                  <c:v>0.38112435747377699</c:v>
                </c:pt>
                <c:pt idx="131">
                  <c:v>0.33054500443790802</c:v>
                </c:pt>
                <c:pt idx="132">
                  <c:v>0.24910548109225</c:v>
                </c:pt>
                <c:pt idx="133">
                  <c:v>0.38575615401207702</c:v>
                </c:pt>
                <c:pt idx="134">
                  <c:v>0.38820234608034798</c:v>
                </c:pt>
                <c:pt idx="135">
                  <c:v>0.26412043974184501</c:v>
                </c:pt>
                <c:pt idx="136">
                  <c:v>0.15718314192994901</c:v>
                </c:pt>
                <c:pt idx="137">
                  <c:v>0.163944677582225</c:v>
                </c:pt>
                <c:pt idx="138">
                  <c:v>0.175046232176891</c:v>
                </c:pt>
                <c:pt idx="139">
                  <c:v>0.17917708204834801</c:v>
                </c:pt>
                <c:pt idx="140">
                  <c:v>0.210447526083685</c:v>
                </c:pt>
                <c:pt idx="141">
                  <c:v>0.15718314192994901</c:v>
                </c:pt>
                <c:pt idx="142">
                  <c:v>0.15718314192994901</c:v>
                </c:pt>
                <c:pt idx="143">
                  <c:v>0.15718314192994901</c:v>
                </c:pt>
                <c:pt idx="144">
                  <c:v>0.15718314192994901</c:v>
                </c:pt>
                <c:pt idx="145">
                  <c:v>0.15718314192994901</c:v>
                </c:pt>
                <c:pt idx="146">
                  <c:v>0.15718314192994901</c:v>
                </c:pt>
                <c:pt idx="147">
                  <c:v>0.15718314192994901</c:v>
                </c:pt>
                <c:pt idx="148">
                  <c:v>0.15718314192994901</c:v>
                </c:pt>
                <c:pt idx="149">
                  <c:v>0.15718314192994901</c:v>
                </c:pt>
                <c:pt idx="150">
                  <c:v>0.15718314192994901</c:v>
                </c:pt>
                <c:pt idx="151">
                  <c:v>0.15718314192994901</c:v>
                </c:pt>
                <c:pt idx="152">
                  <c:v>0.15718314192994901</c:v>
                </c:pt>
                <c:pt idx="153">
                  <c:v>0.20120621791711901</c:v>
                </c:pt>
                <c:pt idx="154">
                  <c:v>0.20900203529275199</c:v>
                </c:pt>
                <c:pt idx="155">
                  <c:v>0.25882475756519802</c:v>
                </c:pt>
                <c:pt idx="156">
                  <c:v>0.496714757320116</c:v>
                </c:pt>
                <c:pt idx="157">
                  <c:v>0.34325501200514302</c:v>
                </c:pt>
                <c:pt idx="158">
                  <c:v>0.24521138596339201</c:v>
                </c:pt>
                <c:pt idx="159">
                  <c:v>0.29647672160238298</c:v>
                </c:pt>
                <c:pt idx="160">
                  <c:v>0.17800197853007199</c:v>
                </c:pt>
                <c:pt idx="161">
                  <c:v>0.16615073190836399</c:v>
                </c:pt>
                <c:pt idx="162">
                  <c:v>0.19223176125442101</c:v>
                </c:pt>
                <c:pt idx="163">
                  <c:v>0.219283353872159</c:v>
                </c:pt>
                <c:pt idx="164">
                  <c:v>0.16737093816615001</c:v>
                </c:pt>
                <c:pt idx="165">
                  <c:v>0.191273579742192</c:v>
                </c:pt>
                <c:pt idx="166">
                  <c:v>0.16737093816615001</c:v>
                </c:pt>
                <c:pt idx="167">
                  <c:v>0.19617932652479</c:v>
                </c:pt>
                <c:pt idx="168">
                  <c:v>0.15718314192994901</c:v>
                </c:pt>
                <c:pt idx="169">
                  <c:v>0.15718314192994901</c:v>
                </c:pt>
                <c:pt idx="170">
                  <c:v>0.15718314192994901</c:v>
                </c:pt>
                <c:pt idx="171">
                  <c:v>0.15718314192994901</c:v>
                </c:pt>
                <c:pt idx="172">
                  <c:v>0.15718314192994901</c:v>
                </c:pt>
                <c:pt idx="173">
                  <c:v>0.15718314192994901</c:v>
                </c:pt>
                <c:pt idx="174">
                  <c:v>0.15718314192994901</c:v>
                </c:pt>
                <c:pt idx="175">
                  <c:v>0.165425496735394</c:v>
                </c:pt>
                <c:pt idx="176">
                  <c:v>0.23563060721055401</c:v>
                </c:pt>
                <c:pt idx="177">
                  <c:v>0.243017337857697</c:v>
                </c:pt>
                <c:pt idx="178">
                  <c:v>0.41035760273737498</c:v>
                </c:pt>
                <c:pt idx="179">
                  <c:v>0.41263460403952301</c:v>
                </c:pt>
                <c:pt idx="180">
                  <c:v>0.39200672932352698</c:v>
                </c:pt>
                <c:pt idx="181">
                  <c:v>0.394653756503689</c:v>
                </c:pt>
                <c:pt idx="182">
                  <c:v>0.382271102561415</c:v>
                </c:pt>
                <c:pt idx="183">
                  <c:v>0.309038310394118</c:v>
                </c:pt>
                <c:pt idx="184">
                  <c:v>0.405448864007385</c:v>
                </c:pt>
                <c:pt idx="185">
                  <c:v>0.25391143879278899</c:v>
                </c:pt>
                <c:pt idx="186">
                  <c:v>0.34846364056589901</c:v>
                </c:pt>
                <c:pt idx="187">
                  <c:v>0.26193025026627198</c:v>
                </c:pt>
                <c:pt idx="188">
                  <c:v>0.20510500422177799</c:v>
                </c:pt>
                <c:pt idx="189">
                  <c:v>0.178707570716338</c:v>
                </c:pt>
                <c:pt idx="190">
                  <c:v>0.23655726984402101</c:v>
                </c:pt>
                <c:pt idx="191">
                  <c:v>0.15718314192994901</c:v>
                </c:pt>
                <c:pt idx="192">
                  <c:v>0.15718314192994901</c:v>
                </c:pt>
                <c:pt idx="193">
                  <c:v>0.15718314192994901</c:v>
                </c:pt>
                <c:pt idx="194">
                  <c:v>0.15718314192994901</c:v>
                </c:pt>
                <c:pt idx="195">
                  <c:v>0.15718314192994901</c:v>
                </c:pt>
                <c:pt idx="196">
                  <c:v>0.15718314192994901</c:v>
                </c:pt>
                <c:pt idx="197">
                  <c:v>0.15718314192994901</c:v>
                </c:pt>
                <c:pt idx="198">
                  <c:v>0.15718314192994901</c:v>
                </c:pt>
                <c:pt idx="199">
                  <c:v>0.17442613067670501</c:v>
                </c:pt>
                <c:pt idx="200">
                  <c:v>0.29690880131150899</c:v>
                </c:pt>
                <c:pt idx="201">
                  <c:v>0.29584748108222703</c:v>
                </c:pt>
                <c:pt idx="202">
                  <c:v>0.431697551304565</c:v>
                </c:pt>
                <c:pt idx="203">
                  <c:v>0.52169217356082298</c:v>
                </c:pt>
                <c:pt idx="204">
                  <c:v>0.52223062307391499</c:v>
                </c:pt>
                <c:pt idx="205">
                  <c:v>0.52379745682256396</c:v>
                </c:pt>
                <c:pt idx="206">
                  <c:v>0.50890778109566503</c:v>
                </c:pt>
                <c:pt idx="207">
                  <c:v>0.36238591933772801</c:v>
                </c:pt>
                <c:pt idx="208">
                  <c:v>0.424001320520632</c:v>
                </c:pt>
                <c:pt idx="209">
                  <c:v>0.259442910295689</c:v>
                </c:pt>
                <c:pt idx="210">
                  <c:v>0.22356197066179101</c:v>
                </c:pt>
                <c:pt idx="211">
                  <c:v>0.17246483628424999</c:v>
                </c:pt>
                <c:pt idx="212">
                  <c:v>0.20357879348729899</c:v>
                </c:pt>
                <c:pt idx="213">
                  <c:v>0.17388053927432701</c:v>
                </c:pt>
                <c:pt idx="214">
                  <c:v>0.238967324094774</c:v>
                </c:pt>
                <c:pt idx="215">
                  <c:v>0.17688378766149501</c:v>
                </c:pt>
                <c:pt idx="216">
                  <c:v>0.15718314192994901</c:v>
                </c:pt>
                <c:pt idx="217">
                  <c:v>0.15718314192994901</c:v>
                </c:pt>
                <c:pt idx="218">
                  <c:v>0.15718314192994901</c:v>
                </c:pt>
                <c:pt idx="219">
                  <c:v>0.15718314192994901</c:v>
                </c:pt>
                <c:pt idx="220">
                  <c:v>0.15718314192994901</c:v>
                </c:pt>
                <c:pt idx="221">
                  <c:v>0.15921565267153101</c:v>
                </c:pt>
                <c:pt idx="222">
                  <c:v>0.15718314192994901</c:v>
                </c:pt>
                <c:pt idx="223">
                  <c:v>0.15718314192994901</c:v>
                </c:pt>
                <c:pt idx="224">
                  <c:v>0.18692478475416999</c:v>
                </c:pt>
                <c:pt idx="225">
                  <c:v>0.26864666451397401</c:v>
                </c:pt>
                <c:pt idx="226">
                  <c:v>0.50231371399837199</c:v>
                </c:pt>
                <c:pt idx="227">
                  <c:v>0.52394380643316596</c:v>
                </c:pt>
                <c:pt idx="228">
                  <c:v>0.52394380643316596</c:v>
                </c:pt>
                <c:pt idx="229">
                  <c:v>0.51398942271967296</c:v>
                </c:pt>
                <c:pt idx="230">
                  <c:v>0.41985856972149299</c:v>
                </c:pt>
                <c:pt idx="231">
                  <c:v>0.49514880515681398</c:v>
                </c:pt>
                <c:pt idx="232">
                  <c:v>0.29721886679204002</c:v>
                </c:pt>
                <c:pt idx="233">
                  <c:v>0.41843567841864598</c:v>
                </c:pt>
                <c:pt idx="234">
                  <c:v>0.39511483971331801</c:v>
                </c:pt>
                <c:pt idx="235">
                  <c:v>0.16224387180368399</c:v>
                </c:pt>
                <c:pt idx="236">
                  <c:v>0.18865575758634201</c:v>
                </c:pt>
                <c:pt idx="237">
                  <c:v>0.24105411195350801</c:v>
                </c:pt>
                <c:pt idx="238">
                  <c:v>0.28766193381653299</c:v>
                </c:pt>
                <c:pt idx="239">
                  <c:v>0.15718314192994901</c:v>
                </c:pt>
                <c:pt idx="240">
                  <c:v>0.15718314192994901</c:v>
                </c:pt>
                <c:pt idx="241">
                  <c:v>0.15718314192994901</c:v>
                </c:pt>
                <c:pt idx="242">
                  <c:v>0.15718314192994901</c:v>
                </c:pt>
                <c:pt idx="243">
                  <c:v>0.15718314192994901</c:v>
                </c:pt>
                <c:pt idx="244">
                  <c:v>0.15718314192994901</c:v>
                </c:pt>
                <c:pt idx="245">
                  <c:v>0.15718314192994901</c:v>
                </c:pt>
                <c:pt idx="246">
                  <c:v>0.15718314192994901</c:v>
                </c:pt>
                <c:pt idx="247">
                  <c:v>0.15718314192994901</c:v>
                </c:pt>
                <c:pt idx="248">
                  <c:v>0.18870298923654</c:v>
                </c:pt>
                <c:pt idx="249">
                  <c:v>0.22620768815397099</c:v>
                </c:pt>
                <c:pt idx="250">
                  <c:v>0.393675244103601</c:v>
                </c:pt>
                <c:pt idx="251">
                  <c:v>0.41956447391637403</c:v>
                </c:pt>
                <c:pt idx="252">
                  <c:v>0.50356821396076501</c:v>
                </c:pt>
                <c:pt idx="253">
                  <c:v>0.388181517540165</c:v>
                </c:pt>
                <c:pt idx="254">
                  <c:v>0.50701029928686703</c:v>
                </c:pt>
                <c:pt idx="255">
                  <c:v>0.34941213744461103</c:v>
                </c:pt>
                <c:pt idx="256">
                  <c:v>0.39120816545810799</c:v>
                </c:pt>
                <c:pt idx="257">
                  <c:v>0.356687266481376</c:v>
                </c:pt>
                <c:pt idx="258">
                  <c:v>0.361972868465055</c:v>
                </c:pt>
                <c:pt idx="259">
                  <c:v>0.25868429752647198</c:v>
                </c:pt>
                <c:pt idx="260">
                  <c:v>0.25993425584339502</c:v>
                </c:pt>
                <c:pt idx="261">
                  <c:v>0.241791017978842</c:v>
                </c:pt>
                <c:pt idx="262">
                  <c:v>0.16737093816615001</c:v>
                </c:pt>
                <c:pt idx="263">
                  <c:v>0.21044836424448499</c:v>
                </c:pt>
                <c:pt idx="264">
                  <c:v>0.210336205531621</c:v>
                </c:pt>
                <c:pt idx="265">
                  <c:v>0.15718314192994901</c:v>
                </c:pt>
                <c:pt idx="266">
                  <c:v>0.16058363559094299</c:v>
                </c:pt>
                <c:pt idx="267">
                  <c:v>0.15878425613393701</c:v>
                </c:pt>
                <c:pt idx="268">
                  <c:v>0.15718314192994901</c:v>
                </c:pt>
                <c:pt idx="269">
                  <c:v>0.15718314192994901</c:v>
                </c:pt>
                <c:pt idx="270">
                  <c:v>0.15718314192994901</c:v>
                </c:pt>
                <c:pt idx="271">
                  <c:v>0.177915072950938</c:v>
                </c:pt>
                <c:pt idx="272">
                  <c:v>0.18705084593095</c:v>
                </c:pt>
                <c:pt idx="273">
                  <c:v>0.310650639007574</c:v>
                </c:pt>
                <c:pt idx="274">
                  <c:v>0.51296087269955504</c:v>
                </c:pt>
                <c:pt idx="275">
                  <c:v>0.52249959881399199</c:v>
                </c:pt>
                <c:pt idx="276">
                  <c:v>0.52394380643316596</c:v>
                </c:pt>
                <c:pt idx="277">
                  <c:v>0.52394380643316596</c:v>
                </c:pt>
                <c:pt idx="278">
                  <c:v>0.52394380643316596</c:v>
                </c:pt>
                <c:pt idx="279">
                  <c:v>0.43573564973385398</c:v>
                </c:pt>
                <c:pt idx="280">
                  <c:v>0.23379786574147801</c:v>
                </c:pt>
                <c:pt idx="281">
                  <c:v>0.30145232383559201</c:v>
                </c:pt>
                <c:pt idx="282">
                  <c:v>0.172501683503025</c:v>
                </c:pt>
                <c:pt idx="283">
                  <c:v>0.16529003666293501</c:v>
                </c:pt>
                <c:pt idx="284">
                  <c:v>0.16039341938895799</c:v>
                </c:pt>
                <c:pt idx="285">
                  <c:v>0.16515875566999</c:v>
                </c:pt>
                <c:pt idx="286">
                  <c:v>0.162232458606861</c:v>
                </c:pt>
                <c:pt idx="287">
                  <c:v>0.15718314192994901</c:v>
                </c:pt>
                <c:pt idx="288">
                  <c:v>0.15718314192994901</c:v>
                </c:pt>
                <c:pt idx="289">
                  <c:v>0.15718314192994901</c:v>
                </c:pt>
                <c:pt idx="290">
                  <c:v>0.15718314192994901</c:v>
                </c:pt>
                <c:pt idx="291">
                  <c:v>0.15718314192994901</c:v>
                </c:pt>
                <c:pt idx="292">
                  <c:v>0.15718314192994901</c:v>
                </c:pt>
                <c:pt idx="293">
                  <c:v>0.160071355629437</c:v>
                </c:pt>
                <c:pt idx="294">
                  <c:v>0.15839295492365699</c:v>
                </c:pt>
                <c:pt idx="295">
                  <c:v>0.19361681591459101</c:v>
                </c:pt>
                <c:pt idx="296">
                  <c:v>0.23728177597115699</c:v>
                </c:pt>
                <c:pt idx="297">
                  <c:v>0.253941647576514</c:v>
                </c:pt>
                <c:pt idx="298">
                  <c:v>0.48309912024788099</c:v>
                </c:pt>
                <c:pt idx="299">
                  <c:v>0.42676695452053898</c:v>
                </c:pt>
                <c:pt idx="300">
                  <c:v>0.37389615744180399</c:v>
                </c:pt>
                <c:pt idx="301">
                  <c:v>0.51375601019696504</c:v>
                </c:pt>
                <c:pt idx="302">
                  <c:v>0.40596870876657498</c:v>
                </c:pt>
                <c:pt idx="303">
                  <c:v>0.29222350135056402</c:v>
                </c:pt>
                <c:pt idx="304">
                  <c:v>0.31374029918410001</c:v>
                </c:pt>
                <c:pt idx="305">
                  <c:v>0.26623773586869598</c:v>
                </c:pt>
                <c:pt idx="306">
                  <c:v>0.27277222022557601</c:v>
                </c:pt>
                <c:pt idx="307">
                  <c:v>0.28274251046648702</c:v>
                </c:pt>
                <c:pt idx="308">
                  <c:v>0.24892922714829099</c:v>
                </c:pt>
                <c:pt idx="309">
                  <c:v>0.15718314192994901</c:v>
                </c:pt>
                <c:pt idx="310">
                  <c:v>0.15841861088983</c:v>
                </c:pt>
                <c:pt idx="311">
                  <c:v>0.16775629131895201</c:v>
                </c:pt>
                <c:pt idx="312">
                  <c:v>0.19916028065159</c:v>
                </c:pt>
                <c:pt idx="313">
                  <c:v>0.15718314192994901</c:v>
                </c:pt>
                <c:pt idx="314">
                  <c:v>0.15718314192994901</c:v>
                </c:pt>
                <c:pt idx="315">
                  <c:v>0.15718314192994901</c:v>
                </c:pt>
                <c:pt idx="316">
                  <c:v>0.15868484978199701</c:v>
                </c:pt>
                <c:pt idx="317">
                  <c:v>0.16465436587347801</c:v>
                </c:pt>
                <c:pt idx="318">
                  <c:v>0.15718314192994901</c:v>
                </c:pt>
                <c:pt idx="319">
                  <c:v>0.15718314192994901</c:v>
                </c:pt>
                <c:pt idx="320">
                  <c:v>0.15718314192994901</c:v>
                </c:pt>
                <c:pt idx="321">
                  <c:v>0.210959776857753</c:v>
                </c:pt>
                <c:pt idx="322">
                  <c:v>0.42665917144230298</c:v>
                </c:pt>
                <c:pt idx="323">
                  <c:v>0.50810474022969498</c:v>
                </c:pt>
                <c:pt idx="324">
                  <c:v>0.43355814655407798</c:v>
                </c:pt>
                <c:pt idx="325">
                  <c:v>0.50825294001718302</c:v>
                </c:pt>
                <c:pt idx="326">
                  <c:v>0.39484970514040402</c:v>
                </c:pt>
                <c:pt idx="327">
                  <c:v>0.50876334882880603</c:v>
                </c:pt>
                <c:pt idx="328">
                  <c:v>0.36528903239648802</c:v>
                </c:pt>
                <c:pt idx="329">
                  <c:v>0.34611894653833802</c:v>
                </c:pt>
                <c:pt idx="330">
                  <c:v>0.294052160637649</c:v>
                </c:pt>
                <c:pt idx="331">
                  <c:v>0.33941698982017499</c:v>
                </c:pt>
                <c:pt idx="332">
                  <c:v>0.282956536275554</c:v>
                </c:pt>
                <c:pt idx="333">
                  <c:v>0.15926531355975301</c:v>
                </c:pt>
                <c:pt idx="334">
                  <c:v>0.17990718566259301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F2-7C4B-BE61-295105C72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2996959"/>
        <c:axId val="2042998607"/>
      </c:lineChart>
      <c:catAx>
        <c:axId val="20429969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998607"/>
        <c:crosses val="autoZero"/>
        <c:auto val="1"/>
        <c:lblAlgn val="ctr"/>
        <c:lblOffset val="100"/>
        <c:noMultiLvlLbl val="0"/>
      </c:catAx>
      <c:valAx>
        <c:axId val="204299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996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chiller_comparison!$B$1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chiller_comparison!$B$2:$B$337</c:f>
              <c:numCache>
                <c:formatCode>General</c:formatCode>
                <c:ptCount val="336"/>
                <c:pt idx="0">
                  <c:v>6913.5130881693904</c:v>
                </c:pt>
                <c:pt idx="1">
                  <c:v>740.46023580843701</c:v>
                </c:pt>
                <c:pt idx="2">
                  <c:v>155.83336219167899</c:v>
                </c:pt>
                <c:pt idx="3">
                  <c:v>166.79648714926401</c:v>
                </c:pt>
                <c:pt idx="4">
                  <c:v>161.041760120959</c:v>
                </c:pt>
                <c:pt idx="5">
                  <c:v>168.03048245784299</c:v>
                </c:pt>
                <c:pt idx="6">
                  <c:v>481.16452016796597</c:v>
                </c:pt>
                <c:pt idx="7">
                  <c:v>5221.8000918607004</c:v>
                </c:pt>
                <c:pt idx="8">
                  <c:v>14211.218661245501</c:v>
                </c:pt>
                <c:pt idx="9">
                  <c:v>21437.472262675201</c:v>
                </c:pt>
                <c:pt idx="10">
                  <c:v>23766.8029541957</c:v>
                </c:pt>
                <c:pt idx="11">
                  <c:v>27588.6567982003</c:v>
                </c:pt>
                <c:pt idx="12">
                  <c:v>30551.781633779101</c:v>
                </c:pt>
                <c:pt idx="13">
                  <c:v>29594.744163297601</c:v>
                </c:pt>
                <c:pt idx="14">
                  <c:v>34466.663862204499</c:v>
                </c:pt>
                <c:pt idx="15">
                  <c:v>29552.647559121899</c:v>
                </c:pt>
                <c:pt idx="16">
                  <c:v>26922.658086225099</c:v>
                </c:pt>
                <c:pt idx="17">
                  <c:v>21516.686917533902</c:v>
                </c:pt>
                <c:pt idx="18">
                  <c:v>18869.229043073101</c:v>
                </c:pt>
                <c:pt idx="19">
                  <c:v>17644.550582512202</c:v>
                </c:pt>
                <c:pt idx="20">
                  <c:v>18220.808076791302</c:v>
                </c:pt>
                <c:pt idx="21">
                  <c:v>15186.928791922301</c:v>
                </c:pt>
                <c:pt idx="22">
                  <c:v>14136.894622559899</c:v>
                </c:pt>
                <c:pt idx="23">
                  <c:v>13772.713381391801</c:v>
                </c:pt>
                <c:pt idx="24">
                  <c:v>12372.359480732501</c:v>
                </c:pt>
                <c:pt idx="25">
                  <c:v>11030.007879974801</c:v>
                </c:pt>
                <c:pt idx="26">
                  <c:v>9313.5062228120496</c:v>
                </c:pt>
                <c:pt idx="27">
                  <c:v>8562.1645283876896</c:v>
                </c:pt>
                <c:pt idx="28">
                  <c:v>4587.81352134607</c:v>
                </c:pt>
                <c:pt idx="29">
                  <c:v>3049.7639705767901</c:v>
                </c:pt>
                <c:pt idx="30">
                  <c:v>9113.7700008671</c:v>
                </c:pt>
                <c:pt idx="31">
                  <c:v>13406.7193631757</c:v>
                </c:pt>
                <c:pt idx="32">
                  <c:v>20151.290479520401</c:v>
                </c:pt>
                <c:pt idx="33">
                  <c:v>22573.578560613601</c:v>
                </c:pt>
                <c:pt idx="34">
                  <c:v>25038.282196844601</c:v>
                </c:pt>
                <c:pt idx="35">
                  <c:v>31189.219403453499</c:v>
                </c:pt>
                <c:pt idx="36">
                  <c:v>27470.288663255</c:v>
                </c:pt>
                <c:pt idx="37">
                  <c:v>31501.4625841917</c:v>
                </c:pt>
                <c:pt idx="38">
                  <c:v>32247.748114005</c:v>
                </c:pt>
                <c:pt idx="39">
                  <c:v>30715.5270524681</c:v>
                </c:pt>
                <c:pt idx="40">
                  <c:v>29858.393651333001</c:v>
                </c:pt>
                <c:pt idx="41">
                  <c:v>23078.5397895606</c:v>
                </c:pt>
                <c:pt idx="42">
                  <c:v>20700.407878418198</c:v>
                </c:pt>
                <c:pt idx="43">
                  <c:v>12077.808984609999</c:v>
                </c:pt>
                <c:pt idx="44">
                  <c:v>7246.3851936375704</c:v>
                </c:pt>
                <c:pt idx="45">
                  <c:v>7880.7739360240903</c:v>
                </c:pt>
                <c:pt idx="46">
                  <c:v>11257.1410291846</c:v>
                </c:pt>
                <c:pt idx="47">
                  <c:v>5248.0490116330102</c:v>
                </c:pt>
                <c:pt idx="48">
                  <c:v>1066.07114086667</c:v>
                </c:pt>
                <c:pt idx="49">
                  <c:v>165.893890426865</c:v>
                </c:pt>
                <c:pt idx="50">
                  <c:v>132.271744831413</c:v>
                </c:pt>
                <c:pt idx="51">
                  <c:v>174.73945800395899</c:v>
                </c:pt>
                <c:pt idx="52">
                  <c:v>172.13126133082099</c:v>
                </c:pt>
                <c:pt idx="53">
                  <c:v>138.93746483518601</c:v>
                </c:pt>
                <c:pt idx="54">
                  <c:v>494.80672036909601</c:v>
                </c:pt>
                <c:pt idx="55">
                  <c:v>5853.6360125544397</c:v>
                </c:pt>
                <c:pt idx="56">
                  <c:v>11395.1760789127</c:v>
                </c:pt>
                <c:pt idx="57">
                  <c:v>19264.414537839799</c:v>
                </c:pt>
                <c:pt idx="58">
                  <c:v>23659.870755951899</c:v>
                </c:pt>
                <c:pt idx="59">
                  <c:v>26549.5943868061</c:v>
                </c:pt>
                <c:pt idx="60">
                  <c:v>27259.027973825301</c:v>
                </c:pt>
                <c:pt idx="61">
                  <c:v>32375.124692095898</c:v>
                </c:pt>
                <c:pt idx="62">
                  <c:v>30686.839689588302</c:v>
                </c:pt>
                <c:pt idx="63">
                  <c:v>25657.221638364899</c:v>
                </c:pt>
                <c:pt idx="64">
                  <c:v>25138.8878800245</c:v>
                </c:pt>
                <c:pt idx="65">
                  <c:v>18287.746459728001</c:v>
                </c:pt>
                <c:pt idx="66">
                  <c:v>16239.1520273607</c:v>
                </c:pt>
                <c:pt idx="67">
                  <c:v>16692.9167079047</c:v>
                </c:pt>
                <c:pt idx="68">
                  <c:v>15904.415348070601</c:v>
                </c:pt>
                <c:pt idx="69">
                  <c:v>14736.6856089587</c:v>
                </c:pt>
                <c:pt idx="70">
                  <c:v>14637.27439411</c:v>
                </c:pt>
                <c:pt idx="71">
                  <c:v>12693.5867348628</c:v>
                </c:pt>
                <c:pt idx="72">
                  <c:v>12418.749801022601</c:v>
                </c:pt>
                <c:pt idx="73">
                  <c:v>12844.5859707784</c:v>
                </c:pt>
                <c:pt idx="74">
                  <c:v>10187.1584528925</c:v>
                </c:pt>
                <c:pt idx="75">
                  <c:v>9158.4657815233295</c:v>
                </c:pt>
                <c:pt idx="76">
                  <c:v>9938.0441596963192</c:v>
                </c:pt>
                <c:pt idx="77">
                  <c:v>6684.7555816119502</c:v>
                </c:pt>
                <c:pt idx="78">
                  <c:v>7573.86231558282</c:v>
                </c:pt>
                <c:pt idx="79">
                  <c:v>11882.3859870206</c:v>
                </c:pt>
                <c:pt idx="80">
                  <c:v>12354.2071063437</c:v>
                </c:pt>
                <c:pt idx="81">
                  <c:v>20890.6569815806</c:v>
                </c:pt>
                <c:pt idx="82">
                  <c:v>23125.115057886102</c:v>
                </c:pt>
                <c:pt idx="83">
                  <c:v>19929.149644000201</c:v>
                </c:pt>
                <c:pt idx="84">
                  <c:v>23248.718468826599</c:v>
                </c:pt>
                <c:pt idx="85">
                  <c:v>24122.110156175</c:v>
                </c:pt>
                <c:pt idx="86">
                  <c:v>22376.304623170501</c:v>
                </c:pt>
                <c:pt idx="87">
                  <c:v>22232.960592599698</c:v>
                </c:pt>
                <c:pt idx="88">
                  <c:v>16601.394055212699</c:v>
                </c:pt>
                <c:pt idx="89">
                  <c:v>17030.7325599373</c:v>
                </c:pt>
                <c:pt idx="90">
                  <c:v>17744.5842092159</c:v>
                </c:pt>
                <c:pt idx="91">
                  <c:v>14362.943742888599</c:v>
                </c:pt>
                <c:pt idx="92">
                  <c:v>10243.9283650343</c:v>
                </c:pt>
                <c:pt idx="93">
                  <c:v>4601.9062443533003</c:v>
                </c:pt>
                <c:pt idx="94">
                  <c:v>1515.42064059784</c:v>
                </c:pt>
                <c:pt idx="95">
                  <c:v>1002.96873166902</c:v>
                </c:pt>
                <c:pt idx="96">
                  <c:v>381.379618390529</c:v>
                </c:pt>
                <c:pt idx="97">
                  <c:v>202.315718991371</c:v>
                </c:pt>
                <c:pt idx="98">
                  <c:v>202.84254425445201</c:v>
                </c:pt>
                <c:pt idx="99">
                  <c:v>196.426163803517</c:v>
                </c:pt>
                <c:pt idx="100">
                  <c:v>140.57145476713399</c:v>
                </c:pt>
                <c:pt idx="101">
                  <c:v>183.84062874679199</c:v>
                </c:pt>
                <c:pt idx="102">
                  <c:v>443.75891090955702</c:v>
                </c:pt>
                <c:pt idx="103">
                  <c:v>3817.6874763097098</c:v>
                </c:pt>
                <c:pt idx="104">
                  <c:v>8316.5807280267709</c:v>
                </c:pt>
                <c:pt idx="105">
                  <c:v>11027.2207710728</c:v>
                </c:pt>
                <c:pt idx="106">
                  <c:v>18183.6799679543</c:v>
                </c:pt>
                <c:pt idx="107">
                  <c:v>23196.4847046791</c:v>
                </c:pt>
                <c:pt idx="108">
                  <c:v>23010.156005392801</c:v>
                </c:pt>
                <c:pt idx="109">
                  <c:v>23447.715695631301</c:v>
                </c:pt>
                <c:pt idx="110">
                  <c:v>26137.9702731775</c:v>
                </c:pt>
                <c:pt idx="111">
                  <c:v>26106.4055861136</c:v>
                </c:pt>
                <c:pt idx="112">
                  <c:v>22198.213989539501</c:v>
                </c:pt>
                <c:pt idx="113">
                  <c:v>18645.270667914101</c:v>
                </c:pt>
                <c:pt idx="114">
                  <c:v>16723.282368092601</c:v>
                </c:pt>
                <c:pt idx="115">
                  <c:v>16803.0877662762</c:v>
                </c:pt>
                <c:pt idx="116">
                  <c:v>12930.521184167799</c:v>
                </c:pt>
                <c:pt idx="117">
                  <c:v>10258.5855869528</c:v>
                </c:pt>
                <c:pt idx="118">
                  <c:v>4864.3195599576702</c:v>
                </c:pt>
                <c:pt idx="119">
                  <c:v>1422.61849613559</c:v>
                </c:pt>
                <c:pt idx="120">
                  <c:v>1606.3807259412599</c:v>
                </c:pt>
                <c:pt idx="121">
                  <c:v>4988.35131983067</c:v>
                </c:pt>
                <c:pt idx="122">
                  <c:v>3011.8458328060201</c:v>
                </c:pt>
                <c:pt idx="123">
                  <c:v>1534.4023349803699</c:v>
                </c:pt>
                <c:pt idx="124">
                  <c:v>1913.0095751672</c:v>
                </c:pt>
                <c:pt idx="125">
                  <c:v>2323.94039382246</c:v>
                </c:pt>
                <c:pt idx="126">
                  <c:v>5007.4901528251403</c:v>
                </c:pt>
                <c:pt idx="127">
                  <c:v>7538.0463467043601</c:v>
                </c:pt>
                <c:pt idx="128">
                  <c:v>9589.4132559393493</c:v>
                </c:pt>
                <c:pt idx="129">
                  <c:v>13157.8458729262</c:v>
                </c:pt>
                <c:pt idx="130">
                  <c:v>14638.424547906499</c:v>
                </c:pt>
                <c:pt idx="131">
                  <c:v>14471.678551692399</c:v>
                </c:pt>
                <c:pt idx="132">
                  <c:v>14931.936856865401</c:v>
                </c:pt>
                <c:pt idx="133">
                  <c:v>14348.5408343605</c:v>
                </c:pt>
                <c:pt idx="134">
                  <c:v>17416.600025407701</c:v>
                </c:pt>
                <c:pt idx="135">
                  <c:v>17836.4548015787</c:v>
                </c:pt>
                <c:pt idx="136">
                  <c:v>17609.560653576402</c:v>
                </c:pt>
                <c:pt idx="137">
                  <c:v>17125.140986397801</c:v>
                </c:pt>
                <c:pt idx="138">
                  <c:v>16612.657533207701</c:v>
                </c:pt>
                <c:pt idx="139">
                  <c:v>11214.563907939</c:v>
                </c:pt>
                <c:pt idx="140">
                  <c:v>8460.0143951676691</c:v>
                </c:pt>
                <c:pt idx="141">
                  <c:v>7301.6424581090996</c:v>
                </c:pt>
                <c:pt idx="142">
                  <c:v>4323.9267958708297</c:v>
                </c:pt>
                <c:pt idx="143">
                  <c:v>1905.9993934355</c:v>
                </c:pt>
                <c:pt idx="144">
                  <c:v>974.33529650435696</c:v>
                </c:pt>
                <c:pt idx="145">
                  <c:v>596.12502257997801</c:v>
                </c:pt>
                <c:pt idx="146">
                  <c:v>246.92437592875001</c:v>
                </c:pt>
                <c:pt idx="147">
                  <c:v>196.37883704674201</c:v>
                </c:pt>
                <c:pt idx="148">
                  <c:v>206.53775649152701</c:v>
                </c:pt>
                <c:pt idx="149">
                  <c:v>196.35508514137399</c:v>
                </c:pt>
                <c:pt idx="150">
                  <c:v>576.31824236900798</c:v>
                </c:pt>
                <c:pt idx="151">
                  <c:v>4800.0583155081604</c:v>
                </c:pt>
                <c:pt idx="152">
                  <c:v>8354.3750476880996</c:v>
                </c:pt>
                <c:pt idx="153">
                  <c:v>11739.912397842099</c:v>
                </c:pt>
                <c:pt idx="154">
                  <c:v>13117.0222994344</c:v>
                </c:pt>
                <c:pt idx="155">
                  <c:v>16435.414651871299</c:v>
                </c:pt>
                <c:pt idx="156">
                  <c:v>16255.730732796999</c:v>
                </c:pt>
                <c:pt idx="157">
                  <c:v>16866.0686502793</c:v>
                </c:pt>
                <c:pt idx="158">
                  <c:v>18501.3679525558</c:v>
                </c:pt>
                <c:pt idx="159">
                  <c:v>18698.709889449201</c:v>
                </c:pt>
                <c:pt idx="160">
                  <c:v>17075.579628466101</c:v>
                </c:pt>
                <c:pt idx="161">
                  <c:v>16726.639789144901</c:v>
                </c:pt>
                <c:pt idx="162">
                  <c:v>15613.8461950459</c:v>
                </c:pt>
                <c:pt idx="163">
                  <c:v>13904.2347098152</c:v>
                </c:pt>
                <c:pt idx="164">
                  <c:v>12829.975414648399</c:v>
                </c:pt>
                <c:pt idx="165">
                  <c:v>9628.6683577440908</c:v>
                </c:pt>
                <c:pt idx="166">
                  <c:v>3359.1590592274101</c:v>
                </c:pt>
                <c:pt idx="167">
                  <c:v>595.73453229896097</c:v>
                </c:pt>
                <c:pt idx="168">
                  <c:v>594.98444898134596</c:v>
                </c:pt>
                <c:pt idx="169">
                  <c:v>596.63495235717903</c:v>
                </c:pt>
                <c:pt idx="170">
                  <c:v>212.564073678737</c:v>
                </c:pt>
                <c:pt idx="171">
                  <c:v>122.81647498976</c:v>
                </c:pt>
                <c:pt idx="172">
                  <c:v>194.69248908194601</c:v>
                </c:pt>
                <c:pt idx="173">
                  <c:v>183.08208584506801</c:v>
                </c:pt>
                <c:pt idx="174">
                  <c:v>1474.84170988349</c:v>
                </c:pt>
                <c:pt idx="175">
                  <c:v>9379.32702837533</c:v>
                </c:pt>
                <c:pt idx="176">
                  <c:v>18429.247673141901</c:v>
                </c:pt>
                <c:pt idx="177">
                  <c:v>21149.512615885898</c:v>
                </c:pt>
                <c:pt idx="178">
                  <c:v>24085.5543061192</c:v>
                </c:pt>
                <c:pt idx="179">
                  <c:v>27078.594373860498</c:v>
                </c:pt>
                <c:pt idx="180">
                  <c:v>28016.475453492101</c:v>
                </c:pt>
                <c:pt idx="181">
                  <c:v>31292.438176572101</c:v>
                </c:pt>
                <c:pt idx="182">
                  <c:v>30724.230383924401</c:v>
                </c:pt>
                <c:pt idx="183">
                  <c:v>27160.8754330915</c:v>
                </c:pt>
                <c:pt idx="184">
                  <c:v>27076.1161701649</c:v>
                </c:pt>
                <c:pt idx="185">
                  <c:v>19832.822224052201</c:v>
                </c:pt>
                <c:pt idx="186">
                  <c:v>20150.705047119001</c:v>
                </c:pt>
                <c:pt idx="187">
                  <c:v>17892.044615112602</c:v>
                </c:pt>
                <c:pt idx="188">
                  <c:v>16043.605968662399</c:v>
                </c:pt>
                <c:pt idx="189">
                  <c:v>12068.455992793401</c:v>
                </c:pt>
                <c:pt idx="190">
                  <c:v>2412.9318033928398</c:v>
                </c:pt>
                <c:pt idx="191">
                  <c:v>2999.2030019168601</c:v>
                </c:pt>
                <c:pt idx="192">
                  <c:v>1702.67790139202</c:v>
                </c:pt>
                <c:pt idx="193">
                  <c:v>166.15470681727501</c:v>
                </c:pt>
                <c:pt idx="194">
                  <c:v>147.560446372846</c:v>
                </c:pt>
                <c:pt idx="195">
                  <c:v>183.00449681964599</c:v>
                </c:pt>
                <c:pt idx="196">
                  <c:v>177.565720415535</c:v>
                </c:pt>
                <c:pt idx="197">
                  <c:v>200.31002056863801</c:v>
                </c:pt>
                <c:pt idx="198">
                  <c:v>4201.7933020548599</c:v>
                </c:pt>
                <c:pt idx="199">
                  <c:v>16431.6235076802</c:v>
                </c:pt>
                <c:pt idx="200">
                  <c:v>19602.454385500201</c:v>
                </c:pt>
                <c:pt idx="201">
                  <c:v>23977.067247908199</c:v>
                </c:pt>
                <c:pt idx="202">
                  <c:v>25823.762419631901</c:v>
                </c:pt>
                <c:pt idx="203">
                  <c:v>31846.051946271</c:v>
                </c:pt>
                <c:pt idx="204">
                  <c:v>33369.970426391803</c:v>
                </c:pt>
                <c:pt idx="205">
                  <c:v>36789.6198947624</c:v>
                </c:pt>
                <c:pt idx="206">
                  <c:v>33067.8496949084</c:v>
                </c:pt>
                <c:pt idx="207">
                  <c:v>30666.717533838299</c:v>
                </c:pt>
                <c:pt idx="208">
                  <c:v>32560.1589727807</c:v>
                </c:pt>
                <c:pt idx="209">
                  <c:v>23714.233234259598</c:v>
                </c:pt>
                <c:pt idx="210">
                  <c:v>21426.7757006217</c:v>
                </c:pt>
                <c:pt idx="211">
                  <c:v>17167.511065347699</c:v>
                </c:pt>
                <c:pt idx="212">
                  <c:v>16810.2143028383</c:v>
                </c:pt>
                <c:pt idx="213">
                  <c:v>14738.240347507999</c:v>
                </c:pt>
                <c:pt idx="214">
                  <c:v>14736.4170942193</c:v>
                </c:pt>
                <c:pt idx="215">
                  <c:v>16305.3392296971</c:v>
                </c:pt>
                <c:pt idx="216">
                  <c:v>14062.835357789399</c:v>
                </c:pt>
                <c:pt idx="217">
                  <c:v>12708.9798417356</c:v>
                </c:pt>
                <c:pt idx="218">
                  <c:v>11520.7193018419</c:v>
                </c:pt>
                <c:pt idx="219">
                  <c:v>9648.3514584029599</c:v>
                </c:pt>
                <c:pt idx="220">
                  <c:v>8585.9481606444497</c:v>
                </c:pt>
                <c:pt idx="221">
                  <c:v>7428.1839996920398</c:v>
                </c:pt>
                <c:pt idx="222">
                  <c:v>14419.181245072799</c:v>
                </c:pt>
                <c:pt idx="223">
                  <c:v>19914.488447617299</c:v>
                </c:pt>
                <c:pt idx="224">
                  <c:v>22355.3936376737</c:v>
                </c:pt>
                <c:pt idx="225">
                  <c:v>25004.851584915799</c:v>
                </c:pt>
                <c:pt idx="226">
                  <c:v>31594.282979082</c:v>
                </c:pt>
                <c:pt idx="227">
                  <c:v>28322.260266882</c:v>
                </c:pt>
                <c:pt idx="228">
                  <c:v>32288.847897917101</c:v>
                </c:pt>
                <c:pt idx="229">
                  <c:v>35910.3493812835</c:v>
                </c:pt>
                <c:pt idx="230">
                  <c:v>36089.454293299299</c:v>
                </c:pt>
                <c:pt idx="231">
                  <c:v>35428.225275996301</c:v>
                </c:pt>
                <c:pt idx="232">
                  <c:v>30921.463038728401</c:v>
                </c:pt>
                <c:pt idx="233">
                  <c:v>29877.022426619798</c:v>
                </c:pt>
                <c:pt idx="234">
                  <c:v>21207.315075840499</c:v>
                </c:pt>
                <c:pt idx="235">
                  <c:v>19245.1185071646</c:v>
                </c:pt>
                <c:pt idx="236">
                  <c:v>17234.865020769299</c:v>
                </c:pt>
                <c:pt idx="237">
                  <c:v>18388.324460842599</c:v>
                </c:pt>
                <c:pt idx="238">
                  <c:v>17171.001759113798</c:v>
                </c:pt>
                <c:pt idx="239">
                  <c:v>14479.451200256901</c:v>
                </c:pt>
                <c:pt idx="240">
                  <c:v>13975.5538861975</c:v>
                </c:pt>
                <c:pt idx="241">
                  <c:v>10446.467752344701</c:v>
                </c:pt>
                <c:pt idx="242">
                  <c:v>5332.6673831264598</c:v>
                </c:pt>
                <c:pt idx="243">
                  <c:v>1034.94184988854</c:v>
                </c:pt>
                <c:pt idx="244">
                  <c:v>383.53873335052702</c:v>
                </c:pt>
                <c:pt idx="245">
                  <c:v>596.958766702974</c:v>
                </c:pt>
                <c:pt idx="246">
                  <c:v>5966.5539563190996</c:v>
                </c:pt>
                <c:pt idx="247">
                  <c:v>16670.863063526998</c:v>
                </c:pt>
                <c:pt idx="248">
                  <c:v>20374.937521056701</c:v>
                </c:pt>
                <c:pt idx="249">
                  <c:v>25529.6221808995</c:v>
                </c:pt>
                <c:pt idx="250">
                  <c:v>30764.0089844629</c:v>
                </c:pt>
                <c:pt idx="251">
                  <c:v>30610.547556734698</c:v>
                </c:pt>
                <c:pt idx="252">
                  <c:v>33228.6192770259</c:v>
                </c:pt>
                <c:pt idx="253">
                  <c:v>33601.772583190701</c:v>
                </c:pt>
                <c:pt idx="254">
                  <c:v>36103.941351810397</c:v>
                </c:pt>
                <c:pt idx="255">
                  <c:v>31255.6631125688</c:v>
                </c:pt>
                <c:pt idx="256">
                  <c:v>30370.654047436201</c:v>
                </c:pt>
                <c:pt idx="257">
                  <c:v>23772.037106842901</c:v>
                </c:pt>
                <c:pt idx="258">
                  <c:v>18157.643657716199</c:v>
                </c:pt>
                <c:pt idx="259">
                  <c:v>17781.146057558301</c:v>
                </c:pt>
                <c:pt idx="260">
                  <c:v>15411.082729993999</c:v>
                </c:pt>
                <c:pt idx="261">
                  <c:v>11315.504114838101</c:v>
                </c:pt>
                <c:pt idx="262">
                  <c:v>10188.8997216138</c:v>
                </c:pt>
                <c:pt idx="263">
                  <c:v>5745.1532267768598</c:v>
                </c:pt>
                <c:pt idx="264">
                  <c:v>9283.8325393266896</c:v>
                </c:pt>
                <c:pt idx="265">
                  <c:v>5079.1627310254098</c:v>
                </c:pt>
                <c:pt idx="266">
                  <c:v>661.62859468396005</c:v>
                </c:pt>
                <c:pt idx="267">
                  <c:v>221.540911021862</c:v>
                </c:pt>
                <c:pt idx="268">
                  <c:v>174.76760166005701</c:v>
                </c:pt>
                <c:pt idx="269">
                  <c:v>585.34374865753898</c:v>
                </c:pt>
                <c:pt idx="270">
                  <c:v>4070.4026713086801</c:v>
                </c:pt>
                <c:pt idx="271">
                  <c:v>12242.7305263701</c:v>
                </c:pt>
                <c:pt idx="272">
                  <c:v>20815.151651331798</c:v>
                </c:pt>
                <c:pt idx="273">
                  <c:v>26049.973195705399</c:v>
                </c:pt>
                <c:pt idx="274">
                  <c:v>27403.772981268001</c:v>
                </c:pt>
                <c:pt idx="275">
                  <c:v>30175.444260106498</c:v>
                </c:pt>
                <c:pt idx="276">
                  <c:v>31199.1338574285</c:v>
                </c:pt>
                <c:pt idx="277">
                  <c:v>35719.87433259</c:v>
                </c:pt>
                <c:pt idx="278">
                  <c:v>34110.396468079198</c:v>
                </c:pt>
                <c:pt idx="279">
                  <c:v>36152.811387183501</c:v>
                </c:pt>
                <c:pt idx="280">
                  <c:v>30041.128456379</c:v>
                </c:pt>
                <c:pt idx="281">
                  <c:v>25377.198539057099</c:v>
                </c:pt>
                <c:pt idx="282">
                  <c:v>20626.279944582999</c:v>
                </c:pt>
                <c:pt idx="283">
                  <c:v>15618.0828724656</c:v>
                </c:pt>
                <c:pt idx="284">
                  <c:v>16588.896049209401</c:v>
                </c:pt>
                <c:pt idx="285">
                  <c:v>17302.561048642401</c:v>
                </c:pt>
                <c:pt idx="286">
                  <c:v>14355.3363555631</c:v>
                </c:pt>
                <c:pt idx="287">
                  <c:v>10351.2368569833</c:v>
                </c:pt>
                <c:pt idx="288">
                  <c:v>4911.2483901802198</c:v>
                </c:pt>
                <c:pt idx="289">
                  <c:v>1985.04493523107</c:v>
                </c:pt>
                <c:pt idx="290">
                  <c:v>979.56506428688101</c:v>
                </c:pt>
                <c:pt idx="291">
                  <c:v>598.10226144867897</c:v>
                </c:pt>
                <c:pt idx="292">
                  <c:v>367.52738982350502</c:v>
                </c:pt>
                <c:pt idx="293">
                  <c:v>754.576230494215</c:v>
                </c:pt>
                <c:pt idx="294">
                  <c:v>7316.1833093286205</c:v>
                </c:pt>
                <c:pt idx="295">
                  <c:v>12396.651430576199</c:v>
                </c:pt>
                <c:pt idx="296">
                  <c:v>14662.2265421144</c:v>
                </c:pt>
                <c:pt idx="297">
                  <c:v>16733.567012475</c:v>
                </c:pt>
                <c:pt idx="298">
                  <c:v>18053.2329505753</c:v>
                </c:pt>
                <c:pt idx="299">
                  <c:v>18981.786164548201</c:v>
                </c:pt>
                <c:pt idx="300">
                  <c:v>20540.502814970299</c:v>
                </c:pt>
                <c:pt idx="301">
                  <c:v>20757.510664666599</c:v>
                </c:pt>
                <c:pt idx="302">
                  <c:v>24126.774707921199</c:v>
                </c:pt>
                <c:pt idx="303">
                  <c:v>20778.6113783992</c:v>
                </c:pt>
                <c:pt idx="304">
                  <c:v>21174.260758271601</c:v>
                </c:pt>
                <c:pt idx="305">
                  <c:v>23661.703499232099</c:v>
                </c:pt>
                <c:pt idx="306">
                  <c:v>19607.843207373699</c:v>
                </c:pt>
                <c:pt idx="307">
                  <c:v>17681.830781965698</c:v>
                </c:pt>
                <c:pt idx="308">
                  <c:v>16961.3395646143</c:v>
                </c:pt>
                <c:pt idx="309">
                  <c:v>15295.1628660184</c:v>
                </c:pt>
                <c:pt idx="310">
                  <c:v>10775.013797043501</c:v>
                </c:pt>
                <c:pt idx="311">
                  <c:v>10780.6190397562</c:v>
                </c:pt>
                <c:pt idx="312">
                  <c:v>9031.0140712455996</c:v>
                </c:pt>
                <c:pt idx="313">
                  <c:v>7057.7150471203804</c:v>
                </c:pt>
                <c:pt idx="314">
                  <c:v>8056.7230137649703</c:v>
                </c:pt>
                <c:pt idx="315">
                  <c:v>7421.3653513694899</c:v>
                </c:pt>
                <c:pt idx="316">
                  <c:v>6915.6235248000003</c:v>
                </c:pt>
                <c:pt idx="317">
                  <c:v>7898.2982153254698</c:v>
                </c:pt>
                <c:pt idx="318">
                  <c:v>11508.046426958001</c:v>
                </c:pt>
                <c:pt idx="319">
                  <c:v>12992.497144384901</c:v>
                </c:pt>
                <c:pt idx="320">
                  <c:v>14924.8733445205</c:v>
                </c:pt>
                <c:pt idx="321">
                  <c:v>16118.2023553706</c:v>
                </c:pt>
                <c:pt idx="322">
                  <c:v>19791.225073578898</c:v>
                </c:pt>
                <c:pt idx="323">
                  <c:v>19226.1140135807</c:v>
                </c:pt>
                <c:pt idx="324">
                  <c:v>20998.655847227401</c:v>
                </c:pt>
                <c:pt idx="325">
                  <c:v>23644.7090776154</c:v>
                </c:pt>
                <c:pt idx="326">
                  <c:v>24279.781761502902</c:v>
                </c:pt>
                <c:pt idx="327">
                  <c:v>28393.714799757901</c:v>
                </c:pt>
                <c:pt idx="328">
                  <c:v>27428.251083930802</c:v>
                </c:pt>
                <c:pt idx="329">
                  <c:v>22394.2976065857</c:v>
                </c:pt>
                <c:pt idx="330">
                  <c:v>16468.0397199933</c:v>
                </c:pt>
                <c:pt idx="331">
                  <c:v>17717.288378517602</c:v>
                </c:pt>
                <c:pt idx="332">
                  <c:v>16741.709110363299</c:v>
                </c:pt>
                <c:pt idx="333">
                  <c:v>15695.523562796199</c:v>
                </c:pt>
                <c:pt idx="334">
                  <c:v>15819.3447801273</c:v>
                </c:pt>
                <c:pt idx="335">
                  <c:v>14139.7535316511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92-0244-901A-204E12D34328}"/>
            </c:ext>
          </c:extLst>
        </c:ser>
        <c:ser>
          <c:idx val="1"/>
          <c:order val="1"/>
          <c:tx>
            <c:strRef>
              <c:f>chiller_comparison!$C$1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chiller_comparison!$C$2:$C$337</c:f>
              <c:numCache>
                <c:formatCode>General</c:formatCode>
                <c:ptCount val="336"/>
                <c:pt idx="0">
                  <c:v>5482.4505782009201</c:v>
                </c:pt>
                <c:pt idx="1">
                  <c:v>1431.7414207217901</c:v>
                </c:pt>
                <c:pt idx="2">
                  <c:v>291.35810416069199</c:v>
                </c:pt>
                <c:pt idx="3">
                  <c:v>285.19045096868399</c:v>
                </c:pt>
                <c:pt idx="4">
                  <c:v>288.46815689417798</c:v>
                </c:pt>
                <c:pt idx="5">
                  <c:v>284.96166210076899</c:v>
                </c:pt>
                <c:pt idx="6">
                  <c:v>671.69178282502503</c:v>
                </c:pt>
                <c:pt idx="7">
                  <c:v>4842.7580495334496</c:v>
                </c:pt>
                <c:pt idx="8">
                  <c:v>12106.438394282501</c:v>
                </c:pt>
                <c:pt idx="9">
                  <c:v>17715.571101553702</c:v>
                </c:pt>
                <c:pt idx="10">
                  <c:v>19908.627155331498</c:v>
                </c:pt>
                <c:pt idx="11">
                  <c:v>23548.126160268901</c:v>
                </c:pt>
                <c:pt idx="12">
                  <c:v>26884.116315861102</c:v>
                </c:pt>
                <c:pt idx="13">
                  <c:v>27396.179634428099</c:v>
                </c:pt>
                <c:pt idx="14">
                  <c:v>30767.398959885999</c:v>
                </c:pt>
                <c:pt idx="15">
                  <c:v>29188.8441381794</c:v>
                </c:pt>
                <c:pt idx="16">
                  <c:v>28202.261157258599</c:v>
                </c:pt>
                <c:pt idx="17">
                  <c:v>24140.762981333301</c:v>
                </c:pt>
                <c:pt idx="18">
                  <c:v>21723.524555042899</c:v>
                </c:pt>
                <c:pt idx="19">
                  <c:v>19721.8085229928</c:v>
                </c:pt>
                <c:pt idx="20">
                  <c:v>19216.459370873599</c:v>
                </c:pt>
                <c:pt idx="21">
                  <c:v>15981.580990545701</c:v>
                </c:pt>
                <c:pt idx="22">
                  <c:v>13961.8752681638</c:v>
                </c:pt>
                <c:pt idx="23">
                  <c:v>12602.138906432499</c:v>
                </c:pt>
                <c:pt idx="24">
                  <c:v>11304.5347175636</c:v>
                </c:pt>
                <c:pt idx="25">
                  <c:v>10051.6707386116</c:v>
                </c:pt>
                <c:pt idx="26">
                  <c:v>8343.9457048817603</c:v>
                </c:pt>
                <c:pt idx="27">
                  <c:v>7766.3927273305699</c:v>
                </c:pt>
                <c:pt idx="28">
                  <c:v>4787.2725751488997</c:v>
                </c:pt>
                <c:pt idx="29">
                  <c:v>2733.4711927368598</c:v>
                </c:pt>
                <c:pt idx="30">
                  <c:v>8209.0799237297706</c:v>
                </c:pt>
                <c:pt idx="31">
                  <c:v>11589.273757045699</c:v>
                </c:pt>
                <c:pt idx="32">
                  <c:v>16178.8759844592</c:v>
                </c:pt>
                <c:pt idx="33">
                  <c:v>18417.766142182601</c:v>
                </c:pt>
                <c:pt idx="34">
                  <c:v>20328.834290966301</c:v>
                </c:pt>
                <c:pt idx="35">
                  <c:v>25030.055151674602</c:v>
                </c:pt>
                <c:pt idx="36">
                  <c:v>24215.290324716902</c:v>
                </c:pt>
                <c:pt idx="37">
                  <c:v>27000.482194189099</c:v>
                </c:pt>
                <c:pt idx="38">
                  <c:v>27491.307596117102</c:v>
                </c:pt>
                <c:pt idx="39">
                  <c:v>26769.432545357999</c:v>
                </c:pt>
                <c:pt idx="40">
                  <c:v>26004.276455196101</c:v>
                </c:pt>
                <c:pt idx="41">
                  <c:v>22114.216763508</c:v>
                </c:pt>
                <c:pt idx="42">
                  <c:v>17981.9728262645</c:v>
                </c:pt>
                <c:pt idx="43">
                  <c:v>10895.3042019573</c:v>
                </c:pt>
                <c:pt idx="44">
                  <c:v>7045.8386120843197</c:v>
                </c:pt>
                <c:pt idx="45">
                  <c:v>7130.6681412883299</c:v>
                </c:pt>
                <c:pt idx="46">
                  <c:v>10035.824489704301</c:v>
                </c:pt>
                <c:pt idx="47">
                  <c:v>5207.5186695374796</c:v>
                </c:pt>
                <c:pt idx="48">
                  <c:v>1363.3463541296601</c:v>
                </c:pt>
                <c:pt idx="49">
                  <c:v>332.73881818595999</c:v>
                </c:pt>
                <c:pt idx="50">
                  <c:v>272.817053994155</c:v>
                </c:pt>
                <c:pt idx="51">
                  <c:v>272.57755359306799</c:v>
                </c:pt>
                <c:pt idx="52">
                  <c:v>270.35107277878598</c:v>
                </c:pt>
                <c:pt idx="53">
                  <c:v>272.49346629210203</c:v>
                </c:pt>
                <c:pt idx="54">
                  <c:v>576.48260632016502</c:v>
                </c:pt>
                <c:pt idx="55">
                  <c:v>5285.9792317170904</c:v>
                </c:pt>
                <c:pt idx="56">
                  <c:v>10059.997814271001</c:v>
                </c:pt>
                <c:pt idx="57">
                  <c:v>15589.838950023999</c:v>
                </c:pt>
                <c:pt idx="58">
                  <c:v>18925.688932785099</c:v>
                </c:pt>
                <c:pt idx="59">
                  <c:v>21685.707497330601</c:v>
                </c:pt>
                <c:pt idx="60">
                  <c:v>24391.154048830798</c:v>
                </c:pt>
                <c:pt idx="61">
                  <c:v>28275.2223886188</c:v>
                </c:pt>
                <c:pt idx="62">
                  <c:v>27345.2061893973</c:v>
                </c:pt>
                <c:pt idx="63">
                  <c:v>24424.265256258801</c:v>
                </c:pt>
                <c:pt idx="64">
                  <c:v>24465.144841367899</c:v>
                </c:pt>
                <c:pt idx="65">
                  <c:v>20159.410100100598</c:v>
                </c:pt>
                <c:pt idx="66">
                  <c:v>17732.705519415598</c:v>
                </c:pt>
                <c:pt idx="67">
                  <c:v>15926.6647646606</c:v>
                </c:pt>
                <c:pt idx="68">
                  <c:v>14273.611375373799</c:v>
                </c:pt>
                <c:pt idx="69">
                  <c:v>13631.5801813572</c:v>
                </c:pt>
                <c:pt idx="70">
                  <c:v>13597.631055792999</c:v>
                </c:pt>
                <c:pt idx="71">
                  <c:v>12020.3873615005</c:v>
                </c:pt>
                <c:pt idx="72">
                  <c:v>12041.7530168265</c:v>
                </c:pt>
                <c:pt idx="73">
                  <c:v>12033.651205317001</c:v>
                </c:pt>
                <c:pt idx="74">
                  <c:v>9731.8269971853097</c:v>
                </c:pt>
                <c:pt idx="75">
                  <c:v>8527.1608140259796</c:v>
                </c:pt>
                <c:pt idx="76">
                  <c:v>9151.3858201047806</c:v>
                </c:pt>
                <c:pt idx="77">
                  <c:v>6486.8351546306203</c:v>
                </c:pt>
                <c:pt idx="78">
                  <c:v>6961.9147920906598</c:v>
                </c:pt>
                <c:pt idx="79">
                  <c:v>10152.7388224921</c:v>
                </c:pt>
                <c:pt idx="80">
                  <c:v>10697.724765348001</c:v>
                </c:pt>
                <c:pt idx="81">
                  <c:v>16579.978144435099</c:v>
                </c:pt>
                <c:pt idx="82">
                  <c:v>18628.555733858801</c:v>
                </c:pt>
                <c:pt idx="83">
                  <c:v>17445.512982607699</c:v>
                </c:pt>
                <c:pt idx="84">
                  <c:v>19383.290017379699</c:v>
                </c:pt>
                <c:pt idx="85">
                  <c:v>20082.9479923135</c:v>
                </c:pt>
                <c:pt idx="86">
                  <c:v>18888.5762839032</c:v>
                </c:pt>
                <c:pt idx="87">
                  <c:v>18938.735632130301</c:v>
                </c:pt>
                <c:pt idx="88">
                  <c:v>15658.9089981242</c:v>
                </c:pt>
                <c:pt idx="89">
                  <c:v>15489.7897042513</c:v>
                </c:pt>
                <c:pt idx="90">
                  <c:v>15828.1828144234</c:v>
                </c:pt>
                <c:pt idx="91">
                  <c:v>13172.6200710964</c:v>
                </c:pt>
                <c:pt idx="92">
                  <c:v>9594.8877003360994</c:v>
                </c:pt>
                <c:pt idx="93">
                  <c:v>4766.5956749397801</c:v>
                </c:pt>
                <c:pt idx="94">
                  <c:v>1537.2602868528099</c:v>
                </c:pt>
                <c:pt idx="95">
                  <c:v>1069.8705528605101</c:v>
                </c:pt>
                <c:pt idx="96">
                  <c:v>465.27821411359798</c:v>
                </c:pt>
                <c:pt idx="97">
                  <c:v>299.74174086477302</c:v>
                </c:pt>
                <c:pt idx="98">
                  <c:v>283.03543333294999</c:v>
                </c:pt>
                <c:pt idx="99">
                  <c:v>289.13720725410599</c:v>
                </c:pt>
                <c:pt idx="100">
                  <c:v>282.42084315022203</c:v>
                </c:pt>
                <c:pt idx="101">
                  <c:v>285.90614104747402</c:v>
                </c:pt>
                <c:pt idx="102">
                  <c:v>581.02591819736904</c:v>
                </c:pt>
                <c:pt idx="103">
                  <c:v>3534.4994048159401</c:v>
                </c:pt>
                <c:pt idx="104">
                  <c:v>7695.9482960170599</c:v>
                </c:pt>
                <c:pt idx="105">
                  <c:v>10177.013892110201</c:v>
                </c:pt>
                <c:pt idx="106">
                  <c:v>15016.758245880401</c:v>
                </c:pt>
                <c:pt idx="107">
                  <c:v>18372.596955290199</c:v>
                </c:pt>
                <c:pt idx="108">
                  <c:v>19157.841698452201</c:v>
                </c:pt>
                <c:pt idx="109">
                  <c:v>20373.321428557399</c:v>
                </c:pt>
                <c:pt idx="110">
                  <c:v>21746.248495138701</c:v>
                </c:pt>
                <c:pt idx="111">
                  <c:v>21600.999853998499</c:v>
                </c:pt>
                <c:pt idx="112">
                  <c:v>19818.728482638398</c:v>
                </c:pt>
                <c:pt idx="113">
                  <c:v>17519.3645420947</c:v>
                </c:pt>
                <c:pt idx="114">
                  <c:v>15816.0337522879</c:v>
                </c:pt>
                <c:pt idx="115">
                  <c:v>15576.289992763301</c:v>
                </c:pt>
                <c:pt idx="116">
                  <c:v>12065.2151748489</c:v>
                </c:pt>
                <c:pt idx="117">
                  <c:v>9417.7838090816404</c:v>
                </c:pt>
                <c:pt idx="118">
                  <c:v>4658.2156780210198</c:v>
                </c:pt>
                <c:pt idx="119">
                  <c:v>1640.1879829981999</c:v>
                </c:pt>
                <c:pt idx="120">
                  <c:v>1610.9198550316901</c:v>
                </c:pt>
                <c:pt idx="121">
                  <c:v>4540.84146767123</c:v>
                </c:pt>
                <c:pt idx="122">
                  <c:v>3093.8978142230699</c:v>
                </c:pt>
                <c:pt idx="123">
                  <c:v>1596.36705507084</c:v>
                </c:pt>
                <c:pt idx="124">
                  <c:v>1929.4100624703599</c:v>
                </c:pt>
                <c:pt idx="125">
                  <c:v>2275.56885494669</c:v>
                </c:pt>
                <c:pt idx="126">
                  <c:v>4623.6830172239097</c:v>
                </c:pt>
                <c:pt idx="127">
                  <c:v>6907.9719395776101</c:v>
                </c:pt>
                <c:pt idx="128">
                  <c:v>8757.6547633659793</c:v>
                </c:pt>
                <c:pt idx="129">
                  <c:v>11610.424303765099</c:v>
                </c:pt>
                <c:pt idx="130">
                  <c:v>13293.508100897499</c:v>
                </c:pt>
                <c:pt idx="131">
                  <c:v>13644.146161598501</c:v>
                </c:pt>
                <c:pt idx="132">
                  <c:v>14349.1754982357</c:v>
                </c:pt>
                <c:pt idx="133">
                  <c:v>14600.233387783501</c:v>
                </c:pt>
                <c:pt idx="134">
                  <c:v>16822.2784175054</c:v>
                </c:pt>
                <c:pt idx="135">
                  <c:v>17512.405690727399</c:v>
                </c:pt>
                <c:pt idx="136">
                  <c:v>17374.538803380401</c:v>
                </c:pt>
                <c:pt idx="137">
                  <c:v>16697.120794255599</c:v>
                </c:pt>
                <c:pt idx="138">
                  <c:v>15739.5098208615</c:v>
                </c:pt>
                <c:pt idx="139">
                  <c:v>11094.463528934801</c:v>
                </c:pt>
                <c:pt idx="140">
                  <c:v>8038.9826050506899</c:v>
                </c:pt>
                <c:pt idx="141">
                  <c:v>6858.7314159371599</c:v>
                </c:pt>
                <c:pt idx="142">
                  <c:v>4281.6889942468797</c:v>
                </c:pt>
                <c:pt idx="143">
                  <c:v>1971.38726191262</c:v>
                </c:pt>
                <c:pt idx="144">
                  <c:v>1117.1012627300099</c:v>
                </c:pt>
                <c:pt idx="145">
                  <c:v>651.49638744379399</c:v>
                </c:pt>
                <c:pt idx="146">
                  <c:v>346.93787263924401</c:v>
                </c:pt>
                <c:pt idx="147">
                  <c:v>272.668521766293</c:v>
                </c:pt>
                <c:pt idx="148">
                  <c:v>274.56083701107298</c:v>
                </c:pt>
                <c:pt idx="149">
                  <c:v>274.715511294382</c:v>
                </c:pt>
                <c:pt idx="150">
                  <c:v>591.19952895616404</c:v>
                </c:pt>
                <c:pt idx="151">
                  <c:v>4491.4840528143704</c:v>
                </c:pt>
                <c:pt idx="152">
                  <c:v>7819.7387911986798</c:v>
                </c:pt>
                <c:pt idx="153">
                  <c:v>11134.7079215638</c:v>
                </c:pt>
                <c:pt idx="154">
                  <c:v>12699.325270222</c:v>
                </c:pt>
                <c:pt idx="155">
                  <c:v>15546.8439732556</c:v>
                </c:pt>
                <c:pt idx="156">
                  <c:v>16150.9374005874</c:v>
                </c:pt>
                <c:pt idx="157">
                  <c:v>16351.5021830963</c:v>
                </c:pt>
                <c:pt idx="158">
                  <c:v>17783.939093221699</c:v>
                </c:pt>
                <c:pt idx="159">
                  <c:v>18629.668859999099</c:v>
                </c:pt>
                <c:pt idx="160">
                  <c:v>17812.255934103901</c:v>
                </c:pt>
                <c:pt idx="161">
                  <c:v>17715.0081290858</c:v>
                </c:pt>
                <c:pt idx="162">
                  <c:v>16561.812694386201</c:v>
                </c:pt>
                <c:pt idx="163">
                  <c:v>14734.818176271499</c:v>
                </c:pt>
                <c:pt idx="164">
                  <c:v>12337.7940037309</c:v>
                </c:pt>
                <c:pt idx="165">
                  <c:v>9249.3147378275207</c:v>
                </c:pt>
                <c:pt idx="166">
                  <c:v>3528.4545975237302</c:v>
                </c:pt>
                <c:pt idx="167">
                  <c:v>688.85620357960295</c:v>
                </c:pt>
                <c:pt idx="168">
                  <c:v>671.04186211686499</c:v>
                </c:pt>
                <c:pt idx="169">
                  <c:v>706.48875708349397</c:v>
                </c:pt>
                <c:pt idx="170">
                  <c:v>327.71432131949803</c:v>
                </c:pt>
                <c:pt idx="171">
                  <c:v>275.48717545438097</c:v>
                </c:pt>
                <c:pt idx="172">
                  <c:v>275.659800660619</c:v>
                </c:pt>
                <c:pt idx="173">
                  <c:v>275.48716019490502</c:v>
                </c:pt>
                <c:pt idx="174">
                  <c:v>1409.9982729737001</c:v>
                </c:pt>
                <c:pt idx="175">
                  <c:v>8406.4205258275906</c:v>
                </c:pt>
                <c:pt idx="176">
                  <c:v>15194.4032297534</c:v>
                </c:pt>
                <c:pt idx="177">
                  <c:v>18182.400549444199</c:v>
                </c:pt>
                <c:pt idx="178">
                  <c:v>21872.8343787187</c:v>
                </c:pt>
                <c:pt idx="179">
                  <c:v>24878.682643754801</c:v>
                </c:pt>
                <c:pt idx="180">
                  <c:v>26407.439442211999</c:v>
                </c:pt>
                <c:pt idx="181">
                  <c:v>28897.096299165099</c:v>
                </c:pt>
                <c:pt idx="182">
                  <c:v>28890.219613421599</c:v>
                </c:pt>
                <c:pt idx="183">
                  <c:v>27079.392040683098</c:v>
                </c:pt>
                <c:pt idx="184">
                  <c:v>26983.063561434399</c:v>
                </c:pt>
                <c:pt idx="185">
                  <c:v>22178.145795859898</c:v>
                </c:pt>
                <c:pt idx="186">
                  <c:v>21581.335214659499</c:v>
                </c:pt>
                <c:pt idx="187">
                  <c:v>18988.709981648699</c:v>
                </c:pt>
                <c:pt idx="188">
                  <c:v>16345.421185237001</c:v>
                </c:pt>
                <c:pt idx="189">
                  <c:v>11189.9796353772</c:v>
                </c:pt>
                <c:pt idx="190">
                  <c:v>2808.37600095483</c:v>
                </c:pt>
                <c:pt idx="191">
                  <c:v>2830.0468791082699</c:v>
                </c:pt>
                <c:pt idx="192">
                  <c:v>2003.4845624411701</c:v>
                </c:pt>
                <c:pt idx="193">
                  <c:v>297.17908261505102</c:v>
                </c:pt>
                <c:pt idx="194">
                  <c:v>282.14550541835899</c:v>
                </c:pt>
                <c:pt idx="195">
                  <c:v>282.14601119136898</c:v>
                </c:pt>
                <c:pt idx="196">
                  <c:v>285.04342812113703</c:v>
                </c:pt>
                <c:pt idx="197">
                  <c:v>291.76833353243399</c:v>
                </c:pt>
                <c:pt idx="198">
                  <c:v>3941.1858389988402</c:v>
                </c:pt>
                <c:pt idx="199">
                  <c:v>14250.237395821199</c:v>
                </c:pt>
                <c:pt idx="200">
                  <c:v>19477.179456337301</c:v>
                </c:pt>
                <c:pt idx="201">
                  <c:v>24206.849227451101</c:v>
                </c:pt>
                <c:pt idx="202">
                  <c:v>26761.464219009798</c:v>
                </c:pt>
                <c:pt idx="203">
                  <c:v>31318.8762111586</c:v>
                </c:pt>
                <c:pt idx="204">
                  <c:v>35088.508704492197</c:v>
                </c:pt>
                <c:pt idx="205">
                  <c:v>38449.708211411598</c:v>
                </c:pt>
                <c:pt idx="206">
                  <c:v>36052.896223563097</c:v>
                </c:pt>
                <c:pt idx="207">
                  <c:v>34002.4033076376</c:v>
                </c:pt>
                <c:pt idx="208">
                  <c:v>35685.279628492797</c:v>
                </c:pt>
                <c:pt idx="209">
                  <c:v>29554.649633995799</c:v>
                </c:pt>
                <c:pt idx="210">
                  <c:v>26830.899320115299</c:v>
                </c:pt>
                <c:pt idx="211">
                  <c:v>21078.1102618888</c:v>
                </c:pt>
                <c:pt idx="212">
                  <c:v>18256.8401045059</c:v>
                </c:pt>
                <c:pt idx="213">
                  <c:v>15296.148726854901</c:v>
                </c:pt>
                <c:pt idx="214">
                  <c:v>15045.9621884423</c:v>
                </c:pt>
                <c:pt idx="215">
                  <c:v>16195.1753598387</c:v>
                </c:pt>
                <c:pt idx="216">
                  <c:v>13680.4801840131</c:v>
                </c:pt>
                <c:pt idx="217">
                  <c:v>12077.8300454933</c:v>
                </c:pt>
                <c:pt idx="218">
                  <c:v>11362.2331931305</c:v>
                </c:pt>
                <c:pt idx="219">
                  <c:v>9667.6450419853008</c:v>
                </c:pt>
                <c:pt idx="220">
                  <c:v>8511.7511580710507</c:v>
                </c:pt>
                <c:pt idx="221">
                  <c:v>8373.6478994049903</c:v>
                </c:pt>
                <c:pt idx="222">
                  <c:v>14639.625379508299</c:v>
                </c:pt>
                <c:pt idx="223">
                  <c:v>20265.945144855901</c:v>
                </c:pt>
                <c:pt idx="224">
                  <c:v>23825.5026339285</c:v>
                </c:pt>
                <c:pt idx="225">
                  <c:v>26584.508568671201</c:v>
                </c:pt>
                <c:pt idx="226">
                  <c:v>31558.322195225399</c:v>
                </c:pt>
                <c:pt idx="227">
                  <c:v>30644.933115734399</c:v>
                </c:pt>
                <c:pt idx="228">
                  <c:v>33899.561055291699</c:v>
                </c:pt>
                <c:pt idx="229">
                  <c:v>36503.734061001102</c:v>
                </c:pt>
                <c:pt idx="230">
                  <c:v>38490.091609017603</c:v>
                </c:pt>
                <c:pt idx="231">
                  <c:v>38018.238917611197</c:v>
                </c:pt>
                <c:pt idx="232">
                  <c:v>34914.060143780101</c:v>
                </c:pt>
                <c:pt idx="233">
                  <c:v>34039.330466022999</c:v>
                </c:pt>
                <c:pt idx="234">
                  <c:v>24539.932160191001</c:v>
                </c:pt>
                <c:pt idx="235">
                  <c:v>19255.6230989701</c:v>
                </c:pt>
                <c:pt idx="236">
                  <c:v>16855.550824308099</c:v>
                </c:pt>
                <c:pt idx="237">
                  <c:v>17719.014448988299</c:v>
                </c:pt>
                <c:pt idx="238">
                  <c:v>15992.977460695</c:v>
                </c:pt>
                <c:pt idx="239">
                  <c:v>13519.6954420816</c:v>
                </c:pt>
                <c:pt idx="240">
                  <c:v>12717.613742060399</c:v>
                </c:pt>
                <c:pt idx="241">
                  <c:v>9414.3136664587601</c:v>
                </c:pt>
                <c:pt idx="242">
                  <c:v>5107.7004878428997</c:v>
                </c:pt>
                <c:pt idx="243">
                  <c:v>1377.6655594354099</c:v>
                </c:pt>
                <c:pt idx="244">
                  <c:v>481.12521137821199</c:v>
                </c:pt>
                <c:pt idx="245">
                  <c:v>638.86012541280002</c:v>
                </c:pt>
                <c:pt idx="246">
                  <c:v>5584.01497317335</c:v>
                </c:pt>
                <c:pt idx="247">
                  <c:v>14756.1087305493</c:v>
                </c:pt>
                <c:pt idx="248">
                  <c:v>18436.626256383301</c:v>
                </c:pt>
                <c:pt idx="249">
                  <c:v>23641.045686765901</c:v>
                </c:pt>
                <c:pt idx="250">
                  <c:v>28323.155804505401</c:v>
                </c:pt>
                <c:pt idx="251">
                  <c:v>29221.9213259268</c:v>
                </c:pt>
                <c:pt idx="252">
                  <c:v>30497.737440382702</c:v>
                </c:pt>
                <c:pt idx="253">
                  <c:v>31917.7522437517</c:v>
                </c:pt>
                <c:pt idx="254">
                  <c:v>34938.763949319502</c:v>
                </c:pt>
                <c:pt idx="255">
                  <c:v>31379.703860178</c:v>
                </c:pt>
                <c:pt idx="256">
                  <c:v>30685.990509076499</c:v>
                </c:pt>
                <c:pt idx="257">
                  <c:v>26281.107183319298</c:v>
                </c:pt>
                <c:pt idx="258">
                  <c:v>20860.9981960404</c:v>
                </c:pt>
                <c:pt idx="259">
                  <c:v>17843.7668131639</c:v>
                </c:pt>
                <c:pt idx="260">
                  <c:v>14297.9095207472</c:v>
                </c:pt>
                <c:pt idx="261">
                  <c:v>11167.0396454813</c:v>
                </c:pt>
                <c:pt idx="262">
                  <c:v>10269.1934778828</c:v>
                </c:pt>
                <c:pt idx="263">
                  <c:v>7146.5074210914299</c:v>
                </c:pt>
                <c:pt idx="264">
                  <c:v>8490.7798463938107</c:v>
                </c:pt>
                <c:pt idx="265">
                  <c:v>5097.6583510399296</c:v>
                </c:pt>
                <c:pt idx="266">
                  <c:v>869.154483397798</c:v>
                </c:pt>
                <c:pt idx="267">
                  <c:v>355.77783626879801</c:v>
                </c:pt>
                <c:pt idx="268">
                  <c:v>295.12873825564498</c:v>
                </c:pt>
                <c:pt idx="269">
                  <c:v>693.07766331612299</c:v>
                </c:pt>
                <c:pt idx="270">
                  <c:v>3726.37479024404</c:v>
                </c:pt>
                <c:pt idx="271">
                  <c:v>11160.2204932533</c:v>
                </c:pt>
                <c:pt idx="272">
                  <c:v>19510.530158854101</c:v>
                </c:pt>
                <c:pt idx="273">
                  <c:v>24343.543336150698</c:v>
                </c:pt>
                <c:pt idx="274">
                  <c:v>27445.9113901489</c:v>
                </c:pt>
                <c:pt idx="275">
                  <c:v>30957.741149795002</c:v>
                </c:pt>
                <c:pt idx="276">
                  <c:v>33393.255520095503</c:v>
                </c:pt>
                <c:pt idx="277">
                  <c:v>37103.690992354197</c:v>
                </c:pt>
                <c:pt idx="278">
                  <c:v>37021.171199675402</c:v>
                </c:pt>
                <c:pt idx="279">
                  <c:v>37792.163680641803</c:v>
                </c:pt>
                <c:pt idx="280">
                  <c:v>33157.811222494202</c:v>
                </c:pt>
                <c:pt idx="281">
                  <c:v>29252.803290929602</c:v>
                </c:pt>
                <c:pt idx="282">
                  <c:v>23931.754270803402</c:v>
                </c:pt>
                <c:pt idx="283">
                  <c:v>17976.688906679901</c:v>
                </c:pt>
                <c:pt idx="284">
                  <c:v>17593.102444381799</c:v>
                </c:pt>
                <c:pt idx="285">
                  <c:v>17095.590609361399</c:v>
                </c:pt>
                <c:pt idx="286">
                  <c:v>13445.672412565</c:v>
                </c:pt>
                <c:pt idx="287">
                  <c:v>10341.5192051124</c:v>
                </c:pt>
                <c:pt idx="288">
                  <c:v>5639.1567211458796</c:v>
                </c:pt>
                <c:pt idx="289">
                  <c:v>2981.8409607259</c:v>
                </c:pt>
                <c:pt idx="290">
                  <c:v>1446.3218056337801</c:v>
                </c:pt>
                <c:pt idx="291">
                  <c:v>835.44023766810506</c:v>
                </c:pt>
                <c:pt idx="292">
                  <c:v>526.66770275763395</c:v>
                </c:pt>
                <c:pt idx="293">
                  <c:v>894.48134983088698</c:v>
                </c:pt>
                <c:pt idx="294">
                  <c:v>6866.3098124512198</c:v>
                </c:pt>
                <c:pt idx="295">
                  <c:v>12209.8243455624</c:v>
                </c:pt>
                <c:pt idx="296">
                  <c:v>16397.973770492099</c:v>
                </c:pt>
                <c:pt idx="297">
                  <c:v>19562.4320901188</c:v>
                </c:pt>
                <c:pt idx="298">
                  <c:v>22417.299488861499</c:v>
                </c:pt>
                <c:pt idx="299">
                  <c:v>24301.9639808885</c:v>
                </c:pt>
                <c:pt idx="300">
                  <c:v>26447.8059116841</c:v>
                </c:pt>
                <c:pt idx="301">
                  <c:v>27915.378535083099</c:v>
                </c:pt>
                <c:pt idx="302">
                  <c:v>30561.877589707801</c:v>
                </c:pt>
                <c:pt idx="303">
                  <c:v>27350.0928106069</c:v>
                </c:pt>
                <c:pt idx="304">
                  <c:v>28115.756851619899</c:v>
                </c:pt>
                <c:pt idx="305">
                  <c:v>30401.833778358101</c:v>
                </c:pt>
                <c:pt idx="306">
                  <c:v>26194.339559394299</c:v>
                </c:pt>
                <c:pt idx="307">
                  <c:v>21954.428940649199</c:v>
                </c:pt>
                <c:pt idx="308">
                  <c:v>18574.031475321699</c:v>
                </c:pt>
                <c:pt idx="309">
                  <c:v>14940.6865271106</c:v>
                </c:pt>
                <c:pt idx="310">
                  <c:v>10695.6619280409</c:v>
                </c:pt>
                <c:pt idx="311">
                  <c:v>10587.906680898799</c:v>
                </c:pt>
                <c:pt idx="312">
                  <c:v>9117.81629827094</c:v>
                </c:pt>
                <c:pt idx="313">
                  <c:v>6428.6494865918403</c:v>
                </c:pt>
                <c:pt idx="314">
                  <c:v>7378.5970760406799</c:v>
                </c:pt>
                <c:pt idx="315">
                  <c:v>6678.4327770723403</c:v>
                </c:pt>
                <c:pt idx="316">
                  <c:v>6204.44495648457</c:v>
                </c:pt>
                <c:pt idx="317">
                  <c:v>7052.8183070517898</c:v>
                </c:pt>
                <c:pt idx="318">
                  <c:v>11073.2689291478</c:v>
                </c:pt>
                <c:pt idx="319">
                  <c:v>14557.4087147016</c:v>
                </c:pt>
                <c:pt idx="320">
                  <c:v>18595.9435203373</c:v>
                </c:pt>
                <c:pt idx="321">
                  <c:v>21175.830665580801</c:v>
                </c:pt>
                <c:pt idx="322">
                  <c:v>25970.698611182899</c:v>
                </c:pt>
                <c:pt idx="323">
                  <c:v>26822.762449150301</c:v>
                </c:pt>
                <c:pt idx="324">
                  <c:v>28051.7038067059</c:v>
                </c:pt>
                <c:pt idx="325">
                  <c:v>30015.839984462</c:v>
                </c:pt>
                <c:pt idx="326">
                  <c:v>30436.703756688999</c:v>
                </c:pt>
                <c:pt idx="327">
                  <c:v>34236.1782371304</c:v>
                </c:pt>
                <c:pt idx="328">
                  <c:v>33715.100916955002</c:v>
                </c:pt>
                <c:pt idx="329">
                  <c:v>29508.1479198497</c:v>
                </c:pt>
                <c:pt idx="330">
                  <c:v>22290.900986447501</c:v>
                </c:pt>
                <c:pt idx="331">
                  <c:v>20338.2122665856</c:v>
                </c:pt>
                <c:pt idx="332">
                  <c:v>17864.8054905307</c:v>
                </c:pt>
                <c:pt idx="333">
                  <c:v>15915.2044347838</c:v>
                </c:pt>
                <c:pt idx="334">
                  <c:v>15048.384131180899</c:v>
                </c:pt>
                <c:pt idx="335">
                  <c:v>13124.4483282905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2-0244-901A-204E12D34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2899167"/>
        <c:axId val="2122900815"/>
      </c:lineChart>
      <c:catAx>
        <c:axId val="21228991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900815"/>
        <c:crosses val="autoZero"/>
        <c:auto val="1"/>
        <c:lblAlgn val="ctr"/>
        <c:lblOffset val="100"/>
        <c:noMultiLvlLbl val="0"/>
      </c:catAx>
      <c:valAx>
        <c:axId val="212290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9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'VAV-107_comparison'!$B$1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'VAV-107_comparison'!$B$2:$B$336</c:f>
              <c:numCache>
                <c:formatCode>General</c:formatCode>
                <c:ptCount val="335"/>
                <c:pt idx="0">
                  <c:v>3.3752543300575498E-2</c:v>
                </c:pt>
                <c:pt idx="1">
                  <c:v>3.0020464683722901E-2</c:v>
                </c:pt>
                <c:pt idx="2">
                  <c:v>5.5342010323387496E-3</c:v>
                </c:pt>
                <c:pt idx="3">
                  <c:v>1.0332628243187701E-2</c:v>
                </c:pt>
                <c:pt idx="4">
                  <c:v>2.94553826457052E-2</c:v>
                </c:pt>
                <c:pt idx="5">
                  <c:v>3.4686527614355402E-2</c:v>
                </c:pt>
                <c:pt idx="6">
                  <c:v>3.4672028332069803E-2</c:v>
                </c:pt>
                <c:pt idx="7">
                  <c:v>1.87006496376215E-2</c:v>
                </c:pt>
                <c:pt idx="8">
                  <c:v>4.7190936678129201E-2</c:v>
                </c:pt>
                <c:pt idx="9">
                  <c:v>5.1412731875862497E-2</c:v>
                </c:pt>
                <c:pt idx="10">
                  <c:v>5.29557729896417E-2</c:v>
                </c:pt>
                <c:pt idx="11">
                  <c:v>3.8582829703044198E-2</c:v>
                </c:pt>
                <c:pt idx="12">
                  <c:v>5.5337712544445902E-2</c:v>
                </c:pt>
                <c:pt idx="13">
                  <c:v>3.7623797324378899E-2</c:v>
                </c:pt>
                <c:pt idx="14">
                  <c:v>5.9658706665215999E-2</c:v>
                </c:pt>
                <c:pt idx="15">
                  <c:v>5.5065261922651203E-2</c:v>
                </c:pt>
                <c:pt idx="16">
                  <c:v>5.8659629957669102E-2</c:v>
                </c:pt>
                <c:pt idx="17">
                  <c:v>4.1227234764230097E-2</c:v>
                </c:pt>
                <c:pt idx="18">
                  <c:v>5.0833444651197802E-2</c:v>
                </c:pt>
                <c:pt idx="19">
                  <c:v>3.8061248740553798E-2</c:v>
                </c:pt>
                <c:pt idx="20">
                  <c:v>6.5175863058171205E-2</c:v>
                </c:pt>
                <c:pt idx="21">
                  <c:v>5.9277491694493499E-2</c:v>
                </c:pt>
                <c:pt idx="22">
                  <c:v>4.2367443193085302E-2</c:v>
                </c:pt>
                <c:pt idx="23">
                  <c:v>2.3060022007264699E-2</c:v>
                </c:pt>
                <c:pt idx="24">
                  <c:v>2.4117453342717199E-2</c:v>
                </c:pt>
                <c:pt idx="25">
                  <c:v>4.11364573435836E-2</c:v>
                </c:pt>
                <c:pt idx="26">
                  <c:v>5.0506682177256602E-2</c:v>
                </c:pt>
                <c:pt idx="27">
                  <c:v>4.1902840909730898E-2</c:v>
                </c:pt>
                <c:pt idx="28">
                  <c:v>3.6704693135955001E-2</c:v>
                </c:pt>
                <c:pt idx="29">
                  <c:v>3.7784759341416299E-2</c:v>
                </c:pt>
                <c:pt idx="30">
                  <c:v>1.8508470801927301E-2</c:v>
                </c:pt>
                <c:pt idx="31">
                  <c:v>3.6975511988796998E-2</c:v>
                </c:pt>
                <c:pt idx="32">
                  <c:v>4.4619952294597802E-2</c:v>
                </c:pt>
                <c:pt idx="33">
                  <c:v>5.2442246582173599E-2</c:v>
                </c:pt>
                <c:pt idx="34">
                  <c:v>6.0915733289762103E-2</c:v>
                </c:pt>
                <c:pt idx="35">
                  <c:v>5.9245201846404499E-2</c:v>
                </c:pt>
                <c:pt idx="36">
                  <c:v>2.76911261313946E-2</c:v>
                </c:pt>
                <c:pt idx="37">
                  <c:v>5.46959017282918E-2</c:v>
                </c:pt>
                <c:pt idx="38">
                  <c:v>3.8702754108319602E-2</c:v>
                </c:pt>
                <c:pt idx="39">
                  <c:v>5.72016227678981E-2</c:v>
                </c:pt>
                <c:pt idx="40">
                  <c:v>5.7105825087987797E-2</c:v>
                </c:pt>
                <c:pt idx="41">
                  <c:v>5.3944475684957E-2</c:v>
                </c:pt>
                <c:pt idx="42">
                  <c:v>3.9308151198384697E-2</c:v>
                </c:pt>
                <c:pt idx="43">
                  <c:v>2.2418926393343301E-2</c:v>
                </c:pt>
                <c:pt idx="44">
                  <c:v>1.7694654804310799E-2</c:v>
                </c:pt>
                <c:pt idx="45">
                  <c:v>2.35914984136332E-2</c:v>
                </c:pt>
                <c:pt idx="46">
                  <c:v>3.1828074949561101E-2</c:v>
                </c:pt>
                <c:pt idx="47">
                  <c:v>4.3050861061181098E-2</c:v>
                </c:pt>
                <c:pt idx="48">
                  <c:v>1.7350656985766402E-2</c:v>
                </c:pt>
                <c:pt idx="49">
                  <c:v>2.1130040282529398E-2</c:v>
                </c:pt>
                <c:pt idx="50">
                  <c:v>3.6257158570994097E-2</c:v>
                </c:pt>
                <c:pt idx="51">
                  <c:v>3.7284045097858598E-2</c:v>
                </c:pt>
                <c:pt idx="52">
                  <c:v>3.99142618315389E-2</c:v>
                </c:pt>
                <c:pt idx="53">
                  <c:v>1.6537312441004499E-2</c:v>
                </c:pt>
                <c:pt idx="54">
                  <c:v>1.8779812992326599E-2</c:v>
                </c:pt>
                <c:pt idx="55">
                  <c:v>4.9885728045956701E-2</c:v>
                </c:pt>
                <c:pt idx="56">
                  <c:v>5.5158040053408797E-2</c:v>
                </c:pt>
                <c:pt idx="57">
                  <c:v>4.3337768113931398E-2</c:v>
                </c:pt>
                <c:pt idx="58">
                  <c:v>4.0646307974049702E-2</c:v>
                </c:pt>
                <c:pt idx="59">
                  <c:v>4.6626940185663102E-2</c:v>
                </c:pt>
                <c:pt idx="60">
                  <c:v>3.3390581949086201E-2</c:v>
                </c:pt>
                <c:pt idx="61">
                  <c:v>5.1705869788842798E-2</c:v>
                </c:pt>
                <c:pt idx="62">
                  <c:v>3.01655009757134E-2</c:v>
                </c:pt>
                <c:pt idx="63">
                  <c:v>2.8214015956310099E-2</c:v>
                </c:pt>
                <c:pt idx="64">
                  <c:v>4.9881452571673902E-2</c:v>
                </c:pt>
                <c:pt idx="65">
                  <c:v>3.7738027397476802E-2</c:v>
                </c:pt>
                <c:pt idx="66">
                  <c:v>3.52975170267869E-2</c:v>
                </c:pt>
                <c:pt idx="67">
                  <c:v>5.95162283051823E-2</c:v>
                </c:pt>
                <c:pt idx="68">
                  <c:v>4.1878053025074399E-2</c:v>
                </c:pt>
                <c:pt idx="69">
                  <c:v>3.4705394759830803E-2</c:v>
                </c:pt>
                <c:pt idx="70">
                  <c:v>5.3687674227655802E-2</c:v>
                </c:pt>
                <c:pt idx="71">
                  <c:v>2.4524168839077199E-2</c:v>
                </c:pt>
                <c:pt idx="72">
                  <c:v>4.1350546159740202E-2</c:v>
                </c:pt>
                <c:pt idx="73">
                  <c:v>5.0127754204585401E-2</c:v>
                </c:pt>
                <c:pt idx="74">
                  <c:v>1.8173239584044699E-2</c:v>
                </c:pt>
                <c:pt idx="75">
                  <c:v>2.9106478893012398E-2</c:v>
                </c:pt>
                <c:pt idx="76">
                  <c:v>4.4408467965186202E-2</c:v>
                </c:pt>
                <c:pt idx="77">
                  <c:v>4.0603925770001999E-2</c:v>
                </c:pt>
                <c:pt idx="78">
                  <c:v>2.9666295879738999E-2</c:v>
                </c:pt>
                <c:pt idx="79">
                  <c:v>4.0827136047450099E-2</c:v>
                </c:pt>
                <c:pt idx="80">
                  <c:v>4.2281308419584801E-2</c:v>
                </c:pt>
                <c:pt idx="81">
                  <c:v>2.5961634854539801E-2</c:v>
                </c:pt>
                <c:pt idx="82">
                  <c:v>4.3360610786615399E-2</c:v>
                </c:pt>
                <c:pt idx="83">
                  <c:v>5.0957475161894202E-2</c:v>
                </c:pt>
                <c:pt idx="84">
                  <c:v>5.3052383631498203E-2</c:v>
                </c:pt>
                <c:pt idx="85">
                  <c:v>4.5199014170260898E-2</c:v>
                </c:pt>
                <c:pt idx="86">
                  <c:v>4.5431395165767698E-2</c:v>
                </c:pt>
                <c:pt idx="87">
                  <c:v>5.9636308213458201E-2</c:v>
                </c:pt>
                <c:pt idx="88">
                  <c:v>2.15853365172313E-2</c:v>
                </c:pt>
                <c:pt idx="89">
                  <c:v>4.2039268373208802E-2</c:v>
                </c:pt>
                <c:pt idx="90">
                  <c:v>6.1134473564612497E-2</c:v>
                </c:pt>
                <c:pt idx="91">
                  <c:v>5.5634378787917597E-2</c:v>
                </c:pt>
                <c:pt idx="92">
                  <c:v>2.0493339555442899E-2</c:v>
                </c:pt>
                <c:pt idx="93">
                  <c:v>2.6925168114439402E-2</c:v>
                </c:pt>
                <c:pt idx="94">
                  <c:v>2.5081374137441E-2</c:v>
                </c:pt>
                <c:pt idx="95">
                  <c:v>3.4709500189553801E-2</c:v>
                </c:pt>
                <c:pt idx="96">
                  <c:v>1.6967537197515301E-2</c:v>
                </c:pt>
                <c:pt idx="97">
                  <c:v>3.4397107686274103E-2</c:v>
                </c:pt>
                <c:pt idx="98">
                  <c:v>2.1752417598224799E-2</c:v>
                </c:pt>
                <c:pt idx="99">
                  <c:v>2.4915725159092E-2</c:v>
                </c:pt>
                <c:pt idx="100">
                  <c:v>2.6172279635947999E-2</c:v>
                </c:pt>
                <c:pt idx="101">
                  <c:v>1.3905729382546901E-2</c:v>
                </c:pt>
                <c:pt idx="102">
                  <c:v>3.4479908031262302E-2</c:v>
                </c:pt>
                <c:pt idx="103">
                  <c:v>4.9616826690867998E-2</c:v>
                </c:pt>
                <c:pt idx="104">
                  <c:v>3.0143131717549801E-2</c:v>
                </c:pt>
                <c:pt idx="105">
                  <c:v>2.0289750261034401E-2</c:v>
                </c:pt>
                <c:pt idx="106">
                  <c:v>4.3083287675666403E-2</c:v>
                </c:pt>
                <c:pt idx="107">
                  <c:v>2.4567757305959202E-2</c:v>
                </c:pt>
                <c:pt idx="108">
                  <c:v>5.1859015408074999E-2</c:v>
                </c:pt>
                <c:pt idx="109">
                  <c:v>5.3298156142361497E-2</c:v>
                </c:pt>
                <c:pt idx="110">
                  <c:v>5.4912228653957E-2</c:v>
                </c:pt>
                <c:pt idx="111">
                  <c:v>5.9067324744740399E-2</c:v>
                </c:pt>
                <c:pt idx="112">
                  <c:v>3.5980852314107102E-2</c:v>
                </c:pt>
                <c:pt idx="113">
                  <c:v>3.8866959612111299E-2</c:v>
                </c:pt>
                <c:pt idx="114">
                  <c:v>3.5182340200895702E-2</c:v>
                </c:pt>
                <c:pt idx="115">
                  <c:v>4.57038092291552E-2</c:v>
                </c:pt>
                <c:pt idx="116">
                  <c:v>2.40563412132575E-2</c:v>
                </c:pt>
                <c:pt idx="117">
                  <c:v>2.8618739566843399E-2</c:v>
                </c:pt>
                <c:pt idx="118">
                  <c:v>3.6159201821494603E-2</c:v>
                </c:pt>
                <c:pt idx="119">
                  <c:v>4.4523214546862498E-2</c:v>
                </c:pt>
                <c:pt idx="120">
                  <c:v>3.83401141518444E-2</c:v>
                </c:pt>
                <c:pt idx="121">
                  <c:v>4.7090108383120201E-2</c:v>
                </c:pt>
                <c:pt idx="122">
                  <c:v>3.7212201104456701E-2</c:v>
                </c:pt>
                <c:pt idx="123">
                  <c:v>3.3301427401693097E-2</c:v>
                </c:pt>
                <c:pt idx="124">
                  <c:v>4.3448686952746798E-2</c:v>
                </c:pt>
                <c:pt idx="125">
                  <c:v>1.8690972883692401E-2</c:v>
                </c:pt>
                <c:pt idx="126">
                  <c:v>4.20112579053004E-2</c:v>
                </c:pt>
                <c:pt idx="127">
                  <c:v>1.6725699846781399E-2</c:v>
                </c:pt>
                <c:pt idx="128">
                  <c:v>3.6027537667270099E-2</c:v>
                </c:pt>
                <c:pt idx="129">
                  <c:v>5.3908173187429499E-2</c:v>
                </c:pt>
                <c:pt idx="130">
                  <c:v>4.28955109975004E-2</c:v>
                </c:pt>
                <c:pt idx="131">
                  <c:v>3.65543706656319E-2</c:v>
                </c:pt>
                <c:pt idx="132">
                  <c:v>3.2591572091771902E-2</c:v>
                </c:pt>
                <c:pt idx="133">
                  <c:v>3.5220700380311901E-2</c:v>
                </c:pt>
                <c:pt idx="134">
                  <c:v>4.2940632501974801E-2</c:v>
                </c:pt>
                <c:pt idx="135">
                  <c:v>2.52456020098221E-2</c:v>
                </c:pt>
                <c:pt idx="136">
                  <c:v>2.6789181739436601E-2</c:v>
                </c:pt>
                <c:pt idx="137">
                  <c:v>6.3739335163812499E-2</c:v>
                </c:pt>
                <c:pt idx="138">
                  <c:v>5.2967970673433701E-2</c:v>
                </c:pt>
                <c:pt idx="139">
                  <c:v>5.7185598174592601E-2</c:v>
                </c:pt>
                <c:pt idx="140">
                  <c:v>2.0932212329945299E-2</c:v>
                </c:pt>
                <c:pt idx="141">
                  <c:v>3.8978045748426102E-2</c:v>
                </c:pt>
                <c:pt idx="142">
                  <c:v>4.8289688826310698E-2</c:v>
                </c:pt>
                <c:pt idx="143">
                  <c:v>4.1896610607141303E-2</c:v>
                </c:pt>
                <c:pt idx="144">
                  <c:v>3.00488885106765E-2</c:v>
                </c:pt>
                <c:pt idx="145">
                  <c:v>1.8769848977820299E-2</c:v>
                </c:pt>
                <c:pt idx="146">
                  <c:v>4.5449566669616102E-2</c:v>
                </c:pt>
                <c:pt idx="147">
                  <c:v>8.1540467844661794E-3</c:v>
                </c:pt>
                <c:pt idx="148">
                  <c:v>5.4950939322965797E-3</c:v>
                </c:pt>
                <c:pt idx="149">
                  <c:v>2.88767428056293E-2</c:v>
                </c:pt>
                <c:pt idx="150">
                  <c:v>3.08621414537728E-2</c:v>
                </c:pt>
                <c:pt idx="151">
                  <c:v>2.2470722991919899E-2</c:v>
                </c:pt>
                <c:pt idx="152">
                  <c:v>3.2159826173061901E-2</c:v>
                </c:pt>
                <c:pt idx="153">
                  <c:v>3.1888364182418298E-2</c:v>
                </c:pt>
                <c:pt idx="154">
                  <c:v>4.13873283211246E-2</c:v>
                </c:pt>
                <c:pt idx="155">
                  <c:v>4.8334612119133501E-2</c:v>
                </c:pt>
                <c:pt idx="156">
                  <c:v>6.3219988150532799E-2</c:v>
                </c:pt>
                <c:pt idx="157">
                  <c:v>5.3702223372494001E-2</c:v>
                </c:pt>
                <c:pt idx="158">
                  <c:v>3.5151415343385603E-2</c:v>
                </c:pt>
                <c:pt idx="159">
                  <c:v>5.1362410470505798E-2</c:v>
                </c:pt>
                <c:pt idx="160">
                  <c:v>2.7499905444714302E-2</c:v>
                </c:pt>
                <c:pt idx="161">
                  <c:v>4.5555664802882201E-2</c:v>
                </c:pt>
                <c:pt idx="162">
                  <c:v>4.6053540255126001E-2</c:v>
                </c:pt>
                <c:pt idx="163">
                  <c:v>4.5160934790421901E-2</c:v>
                </c:pt>
                <c:pt idx="164">
                  <c:v>2.4916081534056601E-2</c:v>
                </c:pt>
                <c:pt idx="165">
                  <c:v>4.7459040232723099E-2</c:v>
                </c:pt>
                <c:pt idx="166">
                  <c:v>3.4344745906861998E-2</c:v>
                </c:pt>
                <c:pt idx="167">
                  <c:v>4.52173482549783E-2</c:v>
                </c:pt>
                <c:pt idx="168">
                  <c:v>7.7533631858213697E-3</c:v>
                </c:pt>
                <c:pt idx="169">
                  <c:v>1.47623853592239E-2</c:v>
                </c:pt>
                <c:pt idx="170">
                  <c:v>4.7887354413195797E-2</c:v>
                </c:pt>
                <c:pt idx="171">
                  <c:v>3.9570192284678403E-2</c:v>
                </c:pt>
                <c:pt idx="172">
                  <c:v>3.90209489020528E-2</c:v>
                </c:pt>
                <c:pt idx="173">
                  <c:v>2.03006362200823E-2</c:v>
                </c:pt>
                <c:pt idx="174">
                  <c:v>2.0830829497945399E-2</c:v>
                </c:pt>
                <c:pt idx="175">
                  <c:v>4.1787512399625297E-2</c:v>
                </c:pt>
                <c:pt idx="176">
                  <c:v>2.79277551661203E-2</c:v>
                </c:pt>
                <c:pt idx="177">
                  <c:v>3.1025553752230099E-2</c:v>
                </c:pt>
                <c:pt idx="178">
                  <c:v>3.1350998230071397E-2</c:v>
                </c:pt>
                <c:pt idx="179">
                  <c:v>5.81730477277317E-2</c:v>
                </c:pt>
                <c:pt idx="180">
                  <c:v>6.5678477624762005E-2</c:v>
                </c:pt>
                <c:pt idx="181">
                  <c:v>6.40769675358248E-2</c:v>
                </c:pt>
                <c:pt idx="182">
                  <c:v>6.3783585314400995E-2</c:v>
                </c:pt>
                <c:pt idx="183">
                  <c:v>4.93504132033648E-2</c:v>
                </c:pt>
                <c:pt idx="184">
                  <c:v>5.2611666197765097E-2</c:v>
                </c:pt>
                <c:pt idx="185">
                  <c:v>5.1151192151800098E-2</c:v>
                </c:pt>
                <c:pt idx="186">
                  <c:v>4.8100975744214597E-2</c:v>
                </c:pt>
                <c:pt idx="187">
                  <c:v>6.6140453805132005E-2</c:v>
                </c:pt>
                <c:pt idx="188">
                  <c:v>5.8258379591736298E-2</c:v>
                </c:pt>
                <c:pt idx="189">
                  <c:v>1.7129561682705002E-2</c:v>
                </c:pt>
                <c:pt idx="190">
                  <c:v>1.8225762177417702E-2</c:v>
                </c:pt>
                <c:pt idx="191">
                  <c:v>3.1213120961996601E-2</c:v>
                </c:pt>
                <c:pt idx="192">
                  <c:v>3.8663122805152099E-2</c:v>
                </c:pt>
                <c:pt idx="193">
                  <c:v>4.73441048157437E-2</c:v>
                </c:pt>
                <c:pt idx="194">
                  <c:v>4.1486235222012502E-2</c:v>
                </c:pt>
                <c:pt idx="195">
                  <c:v>4.2204783787146302E-2</c:v>
                </c:pt>
                <c:pt idx="196">
                  <c:v>3.1102488276407901E-2</c:v>
                </c:pt>
                <c:pt idx="197">
                  <c:v>2.15973426239684E-2</c:v>
                </c:pt>
                <c:pt idx="198">
                  <c:v>1.7135321161334299E-2</c:v>
                </c:pt>
                <c:pt idx="199">
                  <c:v>5.5052073577716298E-2</c:v>
                </c:pt>
                <c:pt idx="200">
                  <c:v>3.1214523857537198E-2</c:v>
                </c:pt>
                <c:pt idx="201">
                  <c:v>4.86279366472743E-2</c:v>
                </c:pt>
                <c:pt idx="202">
                  <c:v>6.6509391215308994E-2</c:v>
                </c:pt>
                <c:pt idx="203">
                  <c:v>5.0393843452862602E-2</c:v>
                </c:pt>
                <c:pt idx="204">
                  <c:v>6.6632087071807997E-2</c:v>
                </c:pt>
                <c:pt idx="205">
                  <c:v>4.2466375274266797E-2</c:v>
                </c:pt>
                <c:pt idx="206">
                  <c:v>6.5979038611494498E-2</c:v>
                </c:pt>
                <c:pt idx="207">
                  <c:v>4.60620069157077E-2</c:v>
                </c:pt>
                <c:pt idx="208">
                  <c:v>5.3019345129302099E-2</c:v>
                </c:pt>
                <c:pt idx="209">
                  <c:v>5.8632725498323303E-2</c:v>
                </c:pt>
                <c:pt idx="210">
                  <c:v>6.4340822766847397E-2</c:v>
                </c:pt>
                <c:pt idx="211">
                  <c:v>4.4868844930978397E-2</c:v>
                </c:pt>
                <c:pt idx="212">
                  <c:v>4.49171446740462E-2</c:v>
                </c:pt>
                <c:pt idx="213">
                  <c:v>5.9448034341255097E-2</c:v>
                </c:pt>
                <c:pt idx="214">
                  <c:v>3.2313922337345098E-2</c:v>
                </c:pt>
                <c:pt idx="215">
                  <c:v>2.3188031414565099E-2</c:v>
                </c:pt>
                <c:pt idx="216">
                  <c:v>3.6305740225937397E-2</c:v>
                </c:pt>
                <c:pt idx="217">
                  <c:v>5.17948320587137E-2</c:v>
                </c:pt>
                <c:pt idx="218">
                  <c:v>4.4193671879986997E-2</c:v>
                </c:pt>
                <c:pt idx="219">
                  <c:v>1.74531230007746E-2</c:v>
                </c:pt>
                <c:pt idx="220">
                  <c:v>3.6160100279501499E-2</c:v>
                </c:pt>
                <c:pt idx="221">
                  <c:v>4.4897753308719403E-2</c:v>
                </c:pt>
                <c:pt idx="222">
                  <c:v>3.65383893739534E-2</c:v>
                </c:pt>
                <c:pt idx="223">
                  <c:v>6.1541672290810798E-2</c:v>
                </c:pt>
                <c:pt idx="224">
                  <c:v>4.36130204017635E-2</c:v>
                </c:pt>
                <c:pt idx="225">
                  <c:v>3.5126398239878398E-2</c:v>
                </c:pt>
                <c:pt idx="226">
                  <c:v>3.6602357151861997E-2</c:v>
                </c:pt>
                <c:pt idx="227">
                  <c:v>5.7630676776012899E-2</c:v>
                </c:pt>
                <c:pt idx="228">
                  <c:v>3.2766810841309703E-2</c:v>
                </c:pt>
                <c:pt idx="229">
                  <c:v>3.3734185329138099E-2</c:v>
                </c:pt>
                <c:pt idx="230">
                  <c:v>6.7695684967105402E-2</c:v>
                </c:pt>
                <c:pt idx="231">
                  <c:v>5.1120617553535502E-2</c:v>
                </c:pt>
                <c:pt idx="232">
                  <c:v>5.5795529231222399E-2</c:v>
                </c:pt>
                <c:pt idx="233">
                  <c:v>7.0747244047269994E-2</c:v>
                </c:pt>
                <c:pt idx="234">
                  <c:v>6.2373134960183499E-2</c:v>
                </c:pt>
                <c:pt idx="235">
                  <c:v>3.00326483510867E-2</c:v>
                </c:pt>
                <c:pt idx="236">
                  <c:v>4.4592070877023E-2</c:v>
                </c:pt>
                <c:pt idx="237">
                  <c:v>3.4904871564704898E-2</c:v>
                </c:pt>
                <c:pt idx="238">
                  <c:v>3.5104444469563401E-2</c:v>
                </c:pt>
                <c:pt idx="239">
                  <c:v>4.40051800323248E-2</c:v>
                </c:pt>
                <c:pt idx="240">
                  <c:v>4.1553707565697102E-2</c:v>
                </c:pt>
                <c:pt idx="241">
                  <c:v>4.1188132877708498E-2</c:v>
                </c:pt>
                <c:pt idx="242">
                  <c:v>3.1277125244777999E-2</c:v>
                </c:pt>
                <c:pt idx="243">
                  <c:v>4.1452174189861503E-2</c:v>
                </c:pt>
                <c:pt idx="244">
                  <c:v>3.4879795915972601E-2</c:v>
                </c:pt>
                <c:pt idx="245">
                  <c:v>4.5191816106869502E-2</c:v>
                </c:pt>
                <c:pt idx="246">
                  <c:v>3.7973939489349497E-2</c:v>
                </c:pt>
                <c:pt idx="247">
                  <c:v>2.02699190843274E-2</c:v>
                </c:pt>
                <c:pt idx="248">
                  <c:v>4.4476683589343903E-2</c:v>
                </c:pt>
                <c:pt idx="249">
                  <c:v>4.5868804930553397E-2</c:v>
                </c:pt>
                <c:pt idx="250">
                  <c:v>3.6047595786231901E-2</c:v>
                </c:pt>
                <c:pt idx="251">
                  <c:v>4.2358322772431602E-2</c:v>
                </c:pt>
                <c:pt idx="252">
                  <c:v>3.7517314281702803E-2</c:v>
                </c:pt>
                <c:pt idx="253">
                  <c:v>5.3033865079973999E-2</c:v>
                </c:pt>
                <c:pt idx="254">
                  <c:v>3.6464203360514598E-2</c:v>
                </c:pt>
                <c:pt idx="255">
                  <c:v>5.7629144732215198E-2</c:v>
                </c:pt>
                <c:pt idx="256">
                  <c:v>4.0582493718533702E-2</c:v>
                </c:pt>
                <c:pt idx="257">
                  <c:v>3.7114010207608003E-2</c:v>
                </c:pt>
                <c:pt idx="258">
                  <c:v>4.5056620801841002E-2</c:v>
                </c:pt>
                <c:pt idx="259">
                  <c:v>3.41940896195407E-2</c:v>
                </c:pt>
                <c:pt idx="260">
                  <c:v>5.4407421135561101E-2</c:v>
                </c:pt>
                <c:pt idx="261">
                  <c:v>2.0037135647752301E-2</c:v>
                </c:pt>
                <c:pt idx="262">
                  <c:v>4.6413063588844103E-2</c:v>
                </c:pt>
                <c:pt idx="263">
                  <c:v>3.4299172293278002E-2</c:v>
                </c:pt>
                <c:pt idx="264">
                  <c:v>1.8905170579063699E-2</c:v>
                </c:pt>
                <c:pt idx="265">
                  <c:v>1.9628679910070598E-2</c:v>
                </c:pt>
                <c:pt idx="266">
                  <c:v>2.5166588640456601E-2</c:v>
                </c:pt>
                <c:pt idx="267">
                  <c:v>2.3276022008960201E-2</c:v>
                </c:pt>
                <c:pt idx="268">
                  <c:v>2.4651502173059898E-2</c:v>
                </c:pt>
                <c:pt idx="269">
                  <c:v>1.5794800561275801E-2</c:v>
                </c:pt>
                <c:pt idx="270">
                  <c:v>2.45580304621149E-2</c:v>
                </c:pt>
                <c:pt idx="271">
                  <c:v>3.2036178852798199E-2</c:v>
                </c:pt>
                <c:pt idx="272">
                  <c:v>5.7437988931350797E-2</c:v>
                </c:pt>
                <c:pt idx="273">
                  <c:v>5.73720107540132E-2</c:v>
                </c:pt>
                <c:pt idx="274">
                  <c:v>5.51485049420588E-2</c:v>
                </c:pt>
                <c:pt idx="275">
                  <c:v>6.8051947071116697E-2</c:v>
                </c:pt>
                <c:pt idx="276">
                  <c:v>4.32652412328303E-2</c:v>
                </c:pt>
                <c:pt idx="277">
                  <c:v>4.0342856037299202E-2</c:v>
                </c:pt>
                <c:pt idx="278">
                  <c:v>4.5991330440391401E-2</c:v>
                </c:pt>
                <c:pt idx="279">
                  <c:v>6.6804180451705206E-2</c:v>
                </c:pt>
                <c:pt idx="280">
                  <c:v>5.3350458580507902E-2</c:v>
                </c:pt>
                <c:pt idx="281">
                  <c:v>4.2326425598642102E-2</c:v>
                </c:pt>
                <c:pt idx="282">
                  <c:v>5.0137044194562802E-2</c:v>
                </c:pt>
                <c:pt idx="283">
                  <c:v>3.1569290305853002E-2</c:v>
                </c:pt>
                <c:pt idx="284">
                  <c:v>3.6674781187394201E-2</c:v>
                </c:pt>
                <c:pt idx="285">
                  <c:v>5.0277457594820898E-2</c:v>
                </c:pt>
                <c:pt idx="286">
                  <c:v>6.0476500680053502E-2</c:v>
                </c:pt>
                <c:pt idx="287">
                  <c:v>4.6904687226410599E-2</c:v>
                </c:pt>
                <c:pt idx="288">
                  <c:v>3.4231595664096802E-2</c:v>
                </c:pt>
                <c:pt idx="289">
                  <c:v>2.2849683371282702E-2</c:v>
                </c:pt>
                <c:pt idx="290">
                  <c:v>1.9437298106629499E-2</c:v>
                </c:pt>
                <c:pt idx="291">
                  <c:v>3.9924655120684598E-2</c:v>
                </c:pt>
                <c:pt idx="292">
                  <c:v>4.14352591255863E-2</c:v>
                </c:pt>
                <c:pt idx="293">
                  <c:v>2.8463034132344901E-2</c:v>
                </c:pt>
                <c:pt idx="294">
                  <c:v>5.2696402596697403E-2</c:v>
                </c:pt>
                <c:pt idx="295">
                  <c:v>2.9696403010753901E-2</c:v>
                </c:pt>
                <c:pt idx="296">
                  <c:v>6.3720713656542902E-2</c:v>
                </c:pt>
                <c:pt idx="297">
                  <c:v>4.34088438220816E-2</c:v>
                </c:pt>
                <c:pt idx="298">
                  <c:v>3.41968990708846E-2</c:v>
                </c:pt>
                <c:pt idx="299">
                  <c:v>5.5620607320855102E-2</c:v>
                </c:pt>
                <c:pt idx="300">
                  <c:v>6.3501094904913499E-2</c:v>
                </c:pt>
                <c:pt idx="301">
                  <c:v>3.76487447806019E-2</c:v>
                </c:pt>
                <c:pt idx="302">
                  <c:v>5.8970379882032298E-2</c:v>
                </c:pt>
                <c:pt idx="303">
                  <c:v>5.0434176780737701E-2</c:v>
                </c:pt>
                <c:pt idx="304">
                  <c:v>4.7593997574670102E-2</c:v>
                </c:pt>
                <c:pt idx="305">
                  <c:v>6.2803358060703501E-2</c:v>
                </c:pt>
                <c:pt idx="306">
                  <c:v>6.3809013069201601E-2</c:v>
                </c:pt>
                <c:pt idx="307">
                  <c:v>6.7315703591881604E-2</c:v>
                </c:pt>
                <c:pt idx="308">
                  <c:v>3.4948157336814001E-2</c:v>
                </c:pt>
                <c:pt idx="309">
                  <c:v>5.1762195014053103E-2</c:v>
                </c:pt>
                <c:pt idx="310">
                  <c:v>4.08016325942114E-2</c:v>
                </c:pt>
                <c:pt idx="311">
                  <c:v>2.6783744493342199E-2</c:v>
                </c:pt>
                <c:pt idx="312">
                  <c:v>2.9872298873022701E-2</c:v>
                </c:pt>
                <c:pt idx="313">
                  <c:v>1.66060822928835E-2</c:v>
                </c:pt>
                <c:pt idx="314">
                  <c:v>2.8478550907809399E-2</c:v>
                </c:pt>
                <c:pt idx="315">
                  <c:v>2.08098211100077E-2</c:v>
                </c:pt>
                <c:pt idx="316">
                  <c:v>1.59775568141979E-2</c:v>
                </c:pt>
                <c:pt idx="317">
                  <c:v>3.3946286812757402E-2</c:v>
                </c:pt>
                <c:pt idx="318">
                  <c:v>2.8613594145860701E-2</c:v>
                </c:pt>
                <c:pt idx="319">
                  <c:v>3.7464334768725502E-2</c:v>
                </c:pt>
                <c:pt idx="320">
                  <c:v>3.30134905260012E-2</c:v>
                </c:pt>
                <c:pt idx="321">
                  <c:v>4.9227210489928702E-2</c:v>
                </c:pt>
                <c:pt idx="322">
                  <c:v>4.5411504698339301E-2</c:v>
                </c:pt>
                <c:pt idx="323">
                  <c:v>5.7141795852169198E-2</c:v>
                </c:pt>
                <c:pt idx="324">
                  <c:v>7.6775135130400393E-2</c:v>
                </c:pt>
                <c:pt idx="325">
                  <c:v>4.6137621457582302E-2</c:v>
                </c:pt>
                <c:pt idx="326">
                  <c:v>5.6871449676306897E-2</c:v>
                </c:pt>
                <c:pt idx="327">
                  <c:v>7.0231918530083301E-2</c:v>
                </c:pt>
                <c:pt idx="328">
                  <c:v>6.7873351187827197E-2</c:v>
                </c:pt>
                <c:pt idx="329">
                  <c:v>5.7781535934954498E-2</c:v>
                </c:pt>
                <c:pt idx="330">
                  <c:v>5.34680973273573E-2</c:v>
                </c:pt>
                <c:pt idx="331">
                  <c:v>3.1579660903938003E-2</c:v>
                </c:pt>
                <c:pt idx="332">
                  <c:v>3.7161392830807501E-2</c:v>
                </c:pt>
                <c:pt idx="333">
                  <c:v>2.62856921514024E-2</c:v>
                </c:pt>
                <c:pt idx="334">
                  <c:v>4.9008222107045599E-2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B-1349-AC2C-04328AD6DEA3}"/>
            </c:ext>
          </c:extLst>
        </c:ser>
        <c:ser>
          <c:idx val="1"/>
          <c:order val="1"/>
          <c:tx>
            <c:strRef>
              <c:f>'VAV-107_comparison'!$C$1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'VAV-107_comparison'!$C$2:$C$336</c:f>
              <c:numCache>
                <c:formatCode>General</c:formatCode>
                <c:ptCount val="335"/>
                <c:pt idx="0">
                  <c:v>3.3164300648556799E-2</c:v>
                </c:pt>
                <c:pt idx="1">
                  <c:v>3.2575852811553702E-2</c:v>
                </c:pt>
                <c:pt idx="2">
                  <c:v>2.12464038574646E-2</c:v>
                </c:pt>
                <c:pt idx="3">
                  <c:v>2.3292880593080899E-2</c:v>
                </c:pt>
                <c:pt idx="4">
                  <c:v>3.1557008084467597E-2</c:v>
                </c:pt>
                <c:pt idx="5">
                  <c:v>3.8098996225149603E-2</c:v>
                </c:pt>
                <c:pt idx="6">
                  <c:v>3.5632201320387198E-2</c:v>
                </c:pt>
                <c:pt idx="7">
                  <c:v>2.53776490519717E-2</c:v>
                </c:pt>
                <c:pt idx="8">
                  <c:v>5.0139948247308899E-2</c:v>
                </c:pt>
                <c:pt idx="9">
                  <c:v>5.46770478072406E-2</c:v>
                </c:pt>
                <c:pt idx="10">
                  <c:v>5.9376046141578299E-2</c:v>
                </c:pt>
                <c:pt idx="11">
                  <c:v>4.4842281474245703E-2</c:v>
                </c:pt>
                <c:pt idx="12">
                  <c:v>6.7978652942486104E-2</c:v>
                </c:pt>
                <c:pt idx="13">
                  <c:v>5.2069447248468202E-2</c:v>
                </c:pt>
                <c:pt idx="14">
                  <c:v>7.0821346191548895E-2</c:v>
                </c:pt>
                <c:pt idx="15">
                  <c:v>7.0821346191548895E-2</c:v>
                </c:pt>
                <c:pt idx="16">
                  <c:v>6.6690100997041896E-2</c:v>
                </c:pt>
                <c:pt idx="17">
                  <c:v>3.5421070886802797E-2</c:v>
                </c:pt>
                <c:pt idx="18">
                  <c:v>4.9820775062086001E-2</c:v>
                </c:pt>
                <c:pt idx="19">
                  <c:v>3.1594513894493699E-2</c:v>
                </c:pt>
                <c:pt idx="20">
                  <c:v>7.0731201305286998E-2</c:v>
                </c:pt>
                <c:pt idx="21">
                  <c:v>6.2246219992047401E-2</c:v>
                </c:pt>
                <c:pt idx="22">
                  <c:v>3.7807253542339998E-2</c:v>
                </c:pt>
                <c:pt idx="23">
                  <c:v>2.12464038574646E-2</c:v>
                </c:pt>
                <c:pt idx="24">
                  <c:v>2.42803120580923E-2</c:v>
                </c:pt>
                <c:pt idx="25">
                  <c:v>4.3984598420363799E-2</c:v>
                </c:pt>
                <c:pt idx="26">
                  <c:v>5.3463660325860002E-2</c:v>
                </c:pt>
                <c:pt idx="27">
                  <c:v>3.5245242868554801E-2</c:v>
                </c:pt>
                <c:pt idx="28">
                  <c:v>2.9954297138093201E-2</c:v>
                </c:pt>
                <c:pt idx="29">
                  <c:v>3.5475239875734199E-2</c:v>
                </c:pt>
                <c:pt idx="30">
                  <c:v>2.28618848975056E-2</c:v>
                </c:pt>
                <c:pt idx="31">
                  <c:v>3.8102303260511998E-2</c:v>
                </c:pt>
                <c:pt idx="32">
                  <c:v>4.9093725572447601E-2</c:v>
                </c:pt>
                <c:pt idx="33">
                  <c:v>6.0836645634644498E-2</c:v>
                </c:pt>
                <c:pt idx="34">
                  <c:v>7.0821346191548895E-2</c:v>
                </c:pt>
                <c:pt idx="35">
                  <c:v>6.6690100997041896E-2</c:v>
                </c:pt>
                <c:pt idx="36">
                  <c:v>3.1686951516116599E-2</c:v>
                </c:pt>
                <c:pt idx="37">
                  <c:v>6.7563021852684702E-2</c:v>
                </c:pt>
                <c:pt idx="38">
                  <c:v>4.7869928000273801E-2</c:v>
                </c:pt>
                <c:pt idx="39">
                  <c:v>7.0821346191548895E-2</c:v>
                </c:pt>
                <c:pt idx="40">
                  <c:v>6.5717022720595694E-2</c:v>
                </c:pt>
                <c:pt idx="41">
                  <c:v>5.6705114528730498E-2</c:v>
                </c:pt>
                <c:pt idx="42">
                  <c:v>3.8202491880993499E-2</c:v>
                </c:pt>
                <c:pt idx="43">
                  <c:v>2.17511391145115E-2</c:v>
                </c:pt>
                <c:pt idx="44">
                  <c:v>2.1775955923583001E-2</c:v>
                </c:pt>
                <c:pt idx="45">
                  <c:v>2.5242201484664301E-2</c:v>
                </c:pt>
                <c:pt idx="46">
                  <c:v>3.4817034877933799E-2</c:v>
                </c:pt>
                <c:pt idx="47">
                  <c:v>4.9892142790857498E-2</c:v>
                </c:pt>
                <c:pt idx="48">
                  <c:v>2.1321645540508E-2</c:v>
                </c:pt>
                <c:pt idx="49">
                  <c:v>2.6282352811397298E-2</c:v>
                </c:pt>
                <c:pt idx="50">
                  <c:v>4.35201188608162E-2</c:v>
                </c:pt>
                <c:pt idx="51">
                  <c:v>3.9725058837136097E-2</c:v>
                </c:pt>
                <c:pt idx="52">
                  <c:v>4.1782473983859002E-2</c:v>
                </c:pt>
                <c:pt idx="53">
                  <c:v>2.12464038574646E-2</c:v>
                </c:pt>
                <c:pt idx="54">
                  <c:v>2.5377649051971599E-2</c:v>
                </c:pt>
                <c:pt idx="55">
                  <c:v>5.3936403092142697E-2</c:v>
                </c:pt>
                <c:pt idx="56">
                  <c:v>5.6509251166742602E-2</c:v>
                </c:pt>
                <c:pt idx="57">
                  <c:v>4.0126490377432003E-2</c:v>
                </c:pt>
                <c:pt idx="58">
                  <c:v>4.2729775899952097E-2</c:v>
                </c:pt>
                <c:pt idx="59">
                  <c:v>5.3554319903594001E-2</c:v>
                </c:pt>
                <c:pt idx="60">
                  <c:v>3.74995612553383E-2</c:v>
                </c:pt>
                <c:pt idx="61">
                  <c:v>6.6690100997041896E-2</c:v>
                </c:pt>
                <c:pt idx="62">
                  <c:v>3.3629013440633501E-2</c:v>
                </c:pt>
                <c:pt idx="63">
                  <c:v>3.2986766857693403E-2</c:v>
                </c:pt>
                <c:pt idx="64">
                  <c:v>6.6890893868050597E-2</c:v>
                </c:pt>
                <c:pt idx="65">
                  <c:v>3.4995433847347997E-2</c:v>
                </c:pt>
                <c:pt idx="66">
                  <c:v>3.3569068778639501E-2</c:v>
                </c:pt>
                <c:pt idx="67">
                  <c:v>6.7430672158767899E-2</c:v>
                </c:pt>
                <c:pt idx="68">
                  <c:v>4.1136490512725901E-2</c:v>
                </c:pt>
                <c:pt idx="69">
                  <c:v>3.0215013238379902E-2</c:v>
                </c:pt>
                <c:pt idx="70">
                  <c:v>5.7543504206982503E-2</c:v>
                </c:pt>
                <c:pt idx="71">
                  <c:v>2.2983018224501599E-2</c:v>
                </c:pt>
                <c:pt idx="72">
                  <c:v>3.6389480472892997E-2</c:v>
                </c:pt>
                <c:pt idx="73">
                  <c:v>4.7575258455849201E-2</c:v>
                </c:pt>
                <c:pt idx="74">
                  <c:v>2.12464038574646E-2</c:v>
                </c:pt>
                <c:pt idx="75">
                  <c:v>2.3572984641008501E-2</c:v>
                </c:pt>
                <c:pt idx="76">
                  <c:v>3.48985634795567E-2</c:v>
                </c:pt>
                <c:pt idx="77">
                  <c:v>3.2218379158674502E-2</c:v>
                </c:pt>
                <c:pt idx="78">
                  <c:v>2.4017025100189202E-2</c:v>
                </c:pt>
                <c:pt idx="79">
                  <c:v>4.1826563183038602E-2</c:v>
                </c:pt>
                <c:pt idx="80">
                  <c:v>4.36420602702461E-2</c:v>
                </c:pt>
                <c:pt idx="81">
                  <c:v>2.5993070330977901E-2</c:v>
                </c:pt>
                <c:pt idx="82">
                  <c:v>4.9257567552706001E-2</c:v>
                </c:pt>
                <c:pt idx="83">
                  <c:v>5.8434387944777302E-2</c:v>
                </c:pt>
                <c:pt idx="84">
                  <c:v>5.9840089391403499E-2</c:v>
                </c:pt>
                <c:pt idx="85">
                  <c:v>5.1412452357936199E-2</c:v>
                </c:pt>
                <c:pt idx="86">
                  <c:v>5.05264763085835E-2</c:v>
                </c:pt>
                <c:pt idx="87">
                  <c:v>6.6690100997041896E-2</c:v>
                </c:pt>
                <c:pt idx="88">
                  <c:v>2.4000567320469301E-2</c:v>
                </c:pt>
                <c:pt idx="89">
                  <c:v>4.1706603167511E-2</c:v>
                </c:pt>
                <c:pt idx="90">
                  <c:v>6.8547566980715097E-2</c:v>
                </c:pt>
                <c:pt idx="91">
                  <c:v>5.5881331292557401E-2</c:v>
                </c:pt>
                <c:pt idx="92">
                  <c:v>2.12464038574646E-2</c:v>
                </c:pt>
                <c:pt idx="93">
                  <c:v>2.12464038574646E-2</c:v>
                </c:pt>
                <c:pt idx="94">
                  <c:v>2.33910436656923E-2</c:v>
                </c:pt>
                <c:pt idx="95">
                  <c:v>3.3109877139391897E-2</c:v>
                </c:pt>
                <c:pt idx="96">
                  <c:v>2.2883862531981401E-2</c:v>
                </c:pt>
                <c:pt idx="97">
                  <c:v>2.7535686322801602E-2</c:v>
                </c:pt>
                <c:pt idx="98">
                  <c:v>2.12464038574646E-2</c:v>
                </c:pt>
                <c:pt idx="99">
                  <c:v>2.1607102698244601E-2</c:v>
                </c:pt>
                <c:pt idx="100">
                  <c:v>2.1904719269405501E-2</c:v>
                </c:pt>
                <c:pt idx="101">
                  <c:v>2.16321720171175E-2</c:v>
                </c:pt>
                <c:pt idx="102">
                  <c:v>2.98384272049615E-2</c:v>
                </c:pt>
                <c:pt idx="103">
                  <c:v>4.65210183068323E-2</c:v>
                </c:pt>
                <c:pt idx="104">
                  <c:v>2.25099126693457E-2</c:v>
                </c:pt>
                <c:pt idx="105">
                  <c:v>2.53180849575547E-2</c:v>
                </c:pt>
                <c:pt idx="106">
                  <c:v>5.02523791875761E-2</c:v>
                </c:pt>
                <c:pt idx="107">
                  <c:v>2.97439852233151E-2</c:v>
                </c:pt>
                <c:pt idx="108">
                  <c:v>6.9598301258721199E-2</c:v>
                </c:pt>
                <c:pt idx="109">
                  <c:v>7.0483049121966998E-2</c:v>
                </c:pt>
                <c:pt idx="110">
                  <c:v>6.4532586166363204E-2</c:v>
                </c:pt>
                <c:pt idx="111">
                  <c:v>6.6371925250837099E-2</c:v>
                </c:pt>
                <c:pt idx="112">
                  <c:v>2.9176059554602701E-2</c:v>
                </c:pt>
                <c:pt idx="113">
                  <c:v>3.5759662613833898E-2</c:v>
                </c:pt>
                <c:pt idx="114">
                  <c:v>3.3374142653913398E-2</c:v>
                </c:pt>
                <c:pt idx="115">
                  <c:v>4.7215166584539503E-2</c:v>
                </c:pt>
                <c:pt idx="116">
                  <c:v>2.2623485588966999E-2</c:v>
                </c:pt>
                <c:pt idx="117">
                  <c:v>2.7555814862649498E-2</c:v>
                </c:pt>
                <c:pt idx="118">
                  <c:v>3.6378631307109201E-2</c:v>
                </c:pt>
                <c:pt idx="119">
                  <c:v>4.4648594413894897E-2</c:v>
                </c:pt>
                <c:pt idx="120">
                  <c:v>2.9078714952276701E-2</c:v>
                </c:pt>
                <c:pt idx="121">
                  <c:v>3.5669393168971601E-2</c:v>
                </c:pt>
                <c:pt idx="122">
                  <c:v>2.19497218311747E-2</c:v>
                </c:pt>
                <c:pt idx="123">
                  <c:v>2.2758450560887999E-2</c:v>
                </c:pt>
                <c:pt idx="124">
                  <c:v>2.90799962038569E-2</c:v>
                </c:pt>
                <c:pt idx="125">
                  <c:v>2.24646021237653E-2</c:v>
                </c:pt>
                <c:pt idx="126">
                  <c:v>2.6310491528947499E-2</c:v>
                </c:pt>
                <c:pt idx="127">
                  <c:v>2.12464038574646E-2</c:v>
                </c:pt>
                <c:pt idx="128">
                  <c:v>2.4216195823847601E-2</c:v>
                </c:pt>
                <c:pt idx="129">
                  <c:v>4.2283867061473301E-2</c:v>
                </c:pt>
                <c:pt idx="130">
                  <c:v>2.7870447172577199E-2</c:v>
                </c:pt>
                <c:pt idx="131">
                  <c:v>2.4113327982913501E-2</c:v>
                </c:pt>
                <c:pt idx="132">
                  <c:v>2.3782890499999099E-2</c:v>
                </c:pt>
                <c:pt idx="133">
                  <c:v>2.8945059628452799E-2</c:v>
                </c:pt>
                <c:pt idx="134">
                  <c:v>3.7050310195461497E-2</c:v>
                </c:pt>
                <c:pt idx="135">
                  <c:v>2.12464038574646E-2</c:v>
                </c:pt>
                <c:pt idx="136">
                  <c:v>2.5377649051971599E-2</c:v>
                </c:pt>
                <c:pt idx="137">
                  <c:v>6.8009184991843497E-2</c:v>
                </c:pt>
                <c:pt idx="138">
                  <c:v>4.7338302101182998E-2</c:v>
                </c:pt>
                <c:pt idx="139">
                  <c:v>5.7486336483242202E-2</c:v>
                </c:pt>
                <c:pt idx="140">
                  <c:v>2.2180041769985202E-2</c:v>
                </c:pt>
                <c:pt idx="141">
                  <c:v>2.77384269010977E-2</c:v>
                </c:pt>
                <c:pt idx="142">
                  <c:v>3.7983964754736997E-2</c:v>
                </c:pt>
                <c:pt idx="143">
                  <c:v>2.8245632379873001E-2</c:v>
                </c:pt>
                <c:pt idx="144">
                  <c:v>2.12464038574646E-2</c:v>
                </c:pt>
                <c:pt idx="145">
                  <c:v>2.4291112095889699E-2</c:v>
                </c:pt>
                <c:pt idx="146">
                  <c:v>3.7339545286408003E-2</c:v>
                </c:pt>
                <c:pt idx="147">
                  <c:v>2.12464038574646E-2</c:v>
                </c:pt>
                <c:pt idx="148">
                  <c:v>2.12464038574646E-2</c:v>
                </c:pt>
                <c:pt idx="149">
                  <c:v>2.12464038574646E-2</c:v>
                </c:pt>
                <c:pt idx="150">
                  <c:v>2.12464038574646E-2</c:v>
                </c:pt>
                <c:pt idx="151">
                  <c:v>2.12464038574646E-2</c:v>
                </c:pt>
                <c:pt idx="152">
                  <c:v>2.12464038574646E-2</c:v>
                </c:pt>
                <c:pt idx="153">
                  <c:v>2.12464038574646E-2</c:v>
                </c:pt>
                <c:pt idx="154">
                  <c:v>2.55638271826099E-2</c:v>
                </c:pt>
                <c:pt idx="155">
                  <c:v>4.11207536406831E-2</c:v>
                </c:pt>
                <c:pt idx="156">
                  <c:v>6.5138004623040299E-2</c:v>
                </c:pt>
                <c:pt idx="157">
                  <c:v>4.7521976914124998E-2</c:v>
                </c:pt>
                <c:pt idx="158">
                  <c:v>2.6631628064240902E-2</c:v>
                </c:pt>
                <c:pt idx="159">
                  <c:v>5.0809590869945999E-2</c:v>
                </c:pt>
                <c:pt idx="160">
                  <c:v>2.4000567320469301E-2</c:v>
                </c:pt>
                <c:pt idx="161">
                  <c:v>3.9486966346805298E-2</c:v>
                </c:pt>
                <c:pt idx="162">
                  <c:v>3.9308421273204802E-2</c:v>
                </c:pt>
                <c:pt idx="163">
                  <c:v>3.82497607058815E-2</c:v>
                </c:pt>
                <c:pt idx="164">
                  <c:v>2.5377649051971599E-2</c:v>
                </c:pt>
                <c:pt idx="165">
                  <c:v>4.6515803932357103E-2</c:v>
                </c:pt>
                <c:pt idx="166">
                  <c:v>2.90219958696506E-2</c:v>
                </c:pt>
                <c:pt idx="167">
                  <c:v>4.8298646244087501E-2</c:v>
                </c:pt>
                <c:pt idx="168">
                  <c:v>2.12464038574646E-2</c:v>
                </c:pt>
                <c:pt idx="169">
                  <c:v>2.53776490519717E-2</c:v>
                </c:pt>
                <c:pt idx="170">
                  <c:v>4.8601059153135097E-2</c:v>
                </c:pt>
                <c:pt idx="171">
                  <c:v>3.6779800731098801E-2</c:v>
                </c:pt>
                <c:pt idx="172">
                  <c:v>3.3860949928269803E-2</c:v>
                </c:pt>
                <c:pt idx="173">
                  <c:v>2.12464038574646E-2</c:v>
                </c:pt>
                <c:pt idx="174">
                  <c:v>2.33120264547181E-2</c:v>
                </c:pt>
                <c:pt idx="175">
                  <c:v>3.4751125209051999E-2</c:v>
                </c:pt>
                <c:pt idx="176">
                  <c:v>2.12696078141025E-2</c:v>
                </c:pt>
                <c:pt idx="177">
                  <c:v>2.5342430961267599E-2</c:v>
                </c:pt>
                <c:pt idx="178">
                  <c:v>3.09408382909666E-2</c:v>
                </c:pt>
                <c:pt idx="179">
                  <c:v>7.0228480324925499E-2</c:v>
                </c:pt>
                <c:pt idx="180">
                  <c:v>7.0821346191548895E-2</c:v>
                </c:pt>
                <c:pt idx="181">
                  <c:v>7.0821346191548895E-2</c:v>
                </c:pt>
                <c:pt idx="182">
                  <c:v>6.8050813583501901E-2</c:v>
                </c:pt>
                <c:pt idx="183">
                  <c:v>4.9878187565403603E-2</c:v>
                </c:pt>
                <c:pt idx="184">
                  <c:v>5.3390059379288E-2</c:v>
                </c:pt>
                <c:pt idx="185">
                  <c:v>4.7700747659422497E-2</c:v>
                </c:pt>
                <c:pt idx="186">
                  <c:v>4.3304012354757497E-2</c:v>
                </c:pt>
                <c:pt idx="187">
                  <c:v>6.9583986051082097E-2</c:v>
                </c:pt>
                <c:pt idx="188">
                  <c:v>5.6864993321842298E-2</c:v>
                </c:pt>
                <c:pt idx="189">
                  <c:v>2.12464038574646E-2</c:v>
                </c:pt>
                <c:pt idx="190">
                  <c:v>2.2623485588966999E-2</c:v>
                </c:pt>
                <c:pt idx="191">
                  <c:v>3.0062358377550599E-2</c:v>
                </c:pt>
                <c:pt idx="192">
                  <c:v>3.9565099885472799E-2</c:v>
                </c:pt>
                <c:pt idx="193">
                  <c:v>5.0301716736109198E-2</c:v>
                </c:pt>
                <c:pt idx="194">
                  <c:v>3.7024284199047797E-2</c:v>
                </c:pt>
                <c:pt idx="195">
                  <c:v>3.4269683490717302E-2</c:v>
                </c:pt>
                <c:pt idx="196">
                  <c:v>2.2160391508571499E-2</c:v>
                </c:pt>
                <c:pt idx="197">
                  <c:v>2.12464038574646E-2</c:v>
                </c:pt>
                <c:pt idx="198">
                  <c:v>2.5377649051971599E-2</c:v>
                </c:pt>
                <c:pt idx="199">
                  <c:v>5.1760786280113699E-2</c:v>
                </c:pt>
                <c:pt idx="200">
                  <c:v>2.3288265341050201E-2</c:v>
                </c:pt>
                <c:pt idx="201">
                  <c:v>4.1565570969728002E-2</c:v>
                </c:pt>
                <c:pt idx="202">
                  <c:v>6.6690100997041896E-2</c:v>
                </c:pt>
                <c:pt idx="203">
                  <c:v>4.5410762245797598E-2</c:v>
                </c:pt>
                <c:pt idx="204">
                  <c:v>6.6690100997041896E-2</c:v>
                </c:pt>
                <c:pt idx="205">
                  <c:v>4.0269002246518103E-2</c:v>
                </c:pt>
                <c:pt idx="206">
                  <c:v>6.7540968319248898E-2</c:v>
                </c:pt>
                <c:pt idx="207">
                  <c:v>4.2780675429833798E-2</c:v>
                </c:pt>
                <c:pt idx="208">
                  <c:v>5.0758549303229601E-2</c:v>
                </c:pt>
                <c:pt idx="209">
                  <c:v>5.5907737649274203E-2</c:v>
                </c:pt>
                <c:pt idx="210">
                  <c:v>6.3108770351559901E-2</c:v>
                </c:pt>
                <c:pt idx="211">
                  <c:v>3.7580720854118399E-2</c:v>
                </c:pt>
                <c:pt idx="212">
                  <c:v>4.3621517439164502E-2</c:v>
                </c:pt>
                <c:pt idx="213">
                  <c:v>6.5693589318562007E-2</c:v>
                </c:pt>
                <c:pt idx="214">
                  <c:v>2.5128079453419001E-2</c:v>
                </c:pt>
                <c:pt idx="215">
                  <c:v>2.2792843344329301E-2</c:v>
                </c:pt>
                <c:pt idx="216">
                  <c:v>3.4726922871811297E-2</c:v>
                </c:pt>
                <c:pt idx="217">
                  <c:v>5.6864790796947402E-2</c:v>
                </c:pt>
                <c:pt idx="218">
                  <c:v>4.28119048105704E-2</c:v>
                </c:pt>
                <c:pt idx="219">
                  <c:v>2.29183286522203E-2</c:v>
                </c:pt>
                <c:pt idx="220">
                  <c:v>3.4216462376243199E-2</c:v>
                </c:pt>
                <c:pt idx="221">
                  <c:v>4.4338254455740099E-2</c:v>
                </c:pt>
                <c:pt idx="222">
                  <c:v>3.00408561603847E-2</c:v>
                </c:pt>
                <c:pt idx="223">
                  <c:v>6.45591305387829E-2</c:v>
                </c:pt>
                <c:pt idx="224">
                  <c:v>3.5653547454635399E-2</c:v>
                </c:pt>
                <c:pt idx="225">
                  <c:v>3.2690317730619999E-2</c:v>
                </c:pt>
                <c:pt idx="226">
                  <c:v>4.2218108515978903E-2</c:v>
                </c:pt>
                <c:pt idx="227">
                  <c:v>6.6690100997041896E-2</c:v>
                </c:pt>
                <c:pt idx="228">
                  <c:v>3.9496236367942902E-2</c:v>
                </c:pt>
                <c:pt idx="229">
                  <c:v>4.6117357747961302E-2</c:v>
                </c:pt>
                <c:pt idx="230">
                  <c:v>7.0080626074782701E-2</c:v>
                </c:pt>
                <c:pt idx="231">
                  <c:v>6.25876304383505E-2</c:v>
                </c:pt>
                <c:pt idx="232">
                  <c:v>5.9511950405497401E-2</c:v>
                </c:pt>
                <c:pt idx="233">
                  <c:v>7.0821346191548895E-2</c:v>
                </c:pt>
                <c:pt idx="234">
                  <c:v>6.6690100997041896E-2</c:v>
                </c:pt>
                <c:pt idx="235">
                  <c:v>2.8718920900942201E-2</c:v>
                </c:pt>
                <c:pt idx="236">
                  <c:v>5.1534680263375897E-2</c:v>
                </c:pt>
                <c:pt idx="237">
                  <c:v>3.6506663949375198E-2</c:v>
                </c:pt>
                <c:pt idx="238">
                  <c:v>3.7795219867634698E-2</c:v>
                </c:pt>
                <c:pt idx="239">
                  <c:v>4.5554365704558099E-2</c:v>
                </c:pt>
                <c:pt idx="240">
                  <c:v>4.1174009528780801E-2</c:v>
                </c:pt>
                <c:pt idx="241">
                  <c:v>4.2082408634667098E-2</c:v>
                </c:pt>
                <c:pt idx="242">
                  <c:v>3.1873070515354499E-2</c:v>
                </c:pt>
                <c:pt idx="243">
                  <c:v>4.3598417505676099E-2</c:v>
                </c:pt>
                <c:pt idx="244">
                  <c:v>3.3921139389810201E-2</c:v>
                </c:pt>
                <c:pt idx="245">
                  <c:v>4.8437849545872602E-2</c:v>
                </c:pt>
                <c:pt idx="246">
                  <c:v>3.5628614937665698E-2</c:v>
                </c:pt>
                <c:pt idx="247">
                  <c:v>2.3939027924052201E-2</c:v>
                </c:pt>
                <c:pt idx="248">
                  <c:v>4.4903543551383297E-2</c:v>
                </c:pt>
                <c:pt idx="249">
                  <c:v>4.6844835140514803E-2</c:v>
                </c:pt>
                <c:pt idx="250">
                  <c:v>3.8567794625609601E-2</c:v>
                </c:pt>
                <c:pt idx="251">
                  <c:v>5.0880252329661299E-2</c:v>
                </c:pt>
                <c:pt idx="252">
                  <c:v>4.7000791875580497E-2</c:v>
                </c:pt>
                <c:pt idx="253">
                  <c:v>6.6690100997041896E-2</c:v>
                </c:pt>
                <c:pt idx="254">
                  <c:v>4.3737847906206898E-2</c:v>
                </c:pt>
                <c:pt idx="255">
                  <c:v>6.6746467525235997E-2</c:v>
                </c:pt>
                <c:pt idx="256">
                  <c:v>4.1164230166825397E-2</c:v>
                </c:pt>
                <c:pt idx="257">
                  <c:v>3.6331090722622798E-2</c:v>
                </c:pt>
                <c:pt idx="258">
                  <c:v>4.5684348820095297E-2</c:v>
                </c:pt>
                <c:pt idx="259">
                  <c:v>3.4081429075516798E-2</c:v>
                </c:pt>
                <c:pt idx="260">
                  <c:v>6.5842271763857693E-2</c:v>
                </c:pt>
                <c:pt idx="261">
                  <c:v>2.53776490519717E-2</c:v>
                </c:pt>
                <c:pt idx="262">
                  <c:v>5.3672149212166398E-2</c:v>
                </c:pt>
                <c:pt idx="263">
                  <c:v>3.3658418691822997E-2</c:v>
                </c:pt>
                <c:pt idx="264">
                  <c:v>2.12464038574646E-2</c:v>
                </c:pt>
                <c:pt idx="265">
                  <c:v>2.2623485588966999E-2</c:v>
                </c:pt>
                <c:pt idx="266">
                  <c:v>2.7397736935591398E-2</c:v>
                </c:pt>
                <c:pt idx="267">
                  <c:v>2.3885029157779701E-2</c:v>
                </c:pt>
                <c:pt idx="268">
                  <c:v>2.4001410579276499E-2</c:v>
                </c:pt>
                <c:pt idx="269">
                  <c:v>2.12464038574646E-2</c:v>
                </c:pt>
                <c:pt idx="270">
                  <c:v>2.3014932707117498E-2</c:v>
                </c:pt>
                <c:pt idx="271">
                  <c:v>3.2546957110775598E-2</c:v>
                </c:pt>
                <c:pt idx="272">
                  <c:v>6.3657991667986996E-2</c:v>
                </c:pt>
                <c:pt idx="273">
                  <c:v>5.86403324129567E-2</c:v>
                </c:pt>
                <c:pt idx="274">
                  <c:v>5.4763353013128201E-2</c:v>
                </c:pt>
                <c:pt idx="275">
                  <c:v>6.6690100997041896E-2</c:v>
                </c:pt>
                <c:pt idx="276">
                  <c:v>4.4102409659768797E-2</c:v>
                </c:pt>
                <c:pt idx="277">
                  <c:v>4.8227440540063102E-2</c:v>
                </c:pt>
                <c:pt idx="278">
                  <c:v>5.5138974149140298E-2</c:v>
                </c:pt>
                <c:pt idx="279">
                  <c:v>6.90431102505209E-2</c:v>
                </c:pt>
                <c:pt idx="280">
                  <c:v>5.2943775754018998E-2</c:v>
                </c:pt>
                <c:pt idx="281">
                  <c:v>4.2160931747064402E-2</c:v>
                </c:pt>
                <c:pt idx="282">
                  <c:v>5.0617786259179599E-2</c:v>
                </c:pt>
                <c:pt idx="283">
                  <c:v>2.77571580172742E-2</c:v>
                </c:pt>
                <c:pt idx="284">
                  <c:v>3.9734574066993197E-2</c:v>
                </c:pt>
                <c:pt idx="285">
                  <c:v>5.7592598164745497E-2</c:v>
                </c:pt>
                <c:pt idx="286">
                  <c:v>6.8866313100765797E-2</c:v>
                </c:pt>
                <c:pt idx="287">
                  <c:v>4.9253773710842101E-2</c:v>
                </c:pt>
                <c:pt idx="288">
                  <c:v>3.1049250295126202E-2</c:v>
                </c:pt>
                <c:pt idx="289">
                  <c:v>2.12464038574646E-2</c:v>
                </c:pt>
                <c:pt idx="290">
                  <c:v>2.4000567320469301E-2</c:v>
                </c:pt>
                <c:pt idx="291">
                  <c:v>3.7732935498985098E-2</c:v>
                </c:pt>
                <c:pt idx="292">
                  <c:v>3.5879340595204701E-2</c:v>
                </c:pt>
                <c:pt idx="293">
                  <c:v>2.53776490519717E-2</c:v>
                </c:pt>
                <c:pt idx="294">
                  <c:v>4.4727797138070097E-2</c:v>
                </c:pt>
                <c:pt idx="295">
                  <c:v>2.53776490519717E-2</c:v>
                </c:pt>
                <c:pt idx="296">
                  <c:v>4.9204995306389998E-2</c:v>
                </c:pt>
                <c:pt idx="297">
                  <c:v>2.28473060026014E-2</c:v>
                </c:pt>
                <c:pt idx="298">
                  <c:v>2.4391819351836701E-2</c:v>
                </c:pt>
                <c:pt idx="299">
                  <c:v>4.6390683445406103E-2</c:v>
                </c:pt>
                <c:pt idx="300">
                  <c:v>5.8826595053246597E-2</c:v>
                </c:pt>
                <c:pt idx="301">
                  <c:v>2.6180664385729802E-2</c:v>
                </c:pt>
                <c:pt idx="302">
                  <c:v>5.2767057726560297E-2</c:v>
                </c:pt>
                <c:pt idx="303">
                  <c:v>3.7414898472425101E-2</c:v>
                </c:pt>
                <c:pt idx="304">
                  <c:v>3.6148125124858203E-2</c:v>
                </c:pt>
                <c:pt idx="305">
                  <c:v>6.3754126720914295E-2</c:v>
                </c:pt>
                <c:pt idx="306">
                  <c:v>6.3063116238071301E-2</c:v>
                </c:pt>
                <c:pt idx="307">
                  <c:v>6.6690100997041896E-2</c:v>
                </c:pt>
                <c:pt idx="308">
                  <c:v>2.54385675136489E-2</c:v>
                </c:pt>
                <c:pt idx="309">
                  <c:v>5.0593126251378399E-2</c:v>
                </c:pt>
                <c:pt idx="310">
                  <c:v>3.8306260930516603E-2</c:v>
                </c:pt>
                <c:pt idx="311">
                  <c:v>2.2623485588966999E-2</c:v>
                </c:pt>
                <c:pt idx="312">
                  <c:v>2.7084646590004199E-2</c:v>
                </c:pt>
                <c:pt idx="313">
                  <c:v>2.1557014529938998E-2</c:v>
                </c:pt>
                <c:pt idx="314">
                  <c:v>2.1967408373385899E-2</c:v>
                </c:pt>
                <c:pt idx="315">
                  <c:v>2.12464038574646E-2</c:v>
                </c:pt>
                <c:pt idx="316">
                  <c:v>2.2084470447752701E-2</c:v>
                </c:pt>
                <c:pt idx="317">
                  <c:v>2.44483532611358E-2</c:v>
                </c:pt>
                <c:pt idx="318">
                  <c:v>2.12464038574646E-2</c:v>
                </c:pt>
                <c:pt idx="319">
                  <c:v>2.12464038574646E-2</c:v>
                </c:pt>
                <c:pt idx="320">
                  <c:v>2.2732640809651102E-2</c:v>
                </c:pt>
                <c:pt idx="321">
                  <c:v>3.5084197169958302E-2</c:v>
                </c:pt>
                <c:pt idx="322">
                  <c:v>3.6689431774919498E-2</c:v>
                </c:pt>
                <c:pt idx="323">
                  <c:v>5.1700339476162697E-2</c:v>
                </c:pt>
                <c:pt idx="324">
                  <c:v>6.6690100997041896E-2</c:v>
                </c:pt>
                <c:pt idx="325">
                  <c:v>3.8085164102669801E-2</c:v>
                </c:pt>
                <c:pt idx="326">
                  <c:v>5.5919166655419301E-2</c:v>
                </c:pt>
                <c:pt idx="327">
                  <c:v>7.0821346191548895E-2</c:v>
                </c:pt>
                <c:pt idx="328">
                  <c:v>6.7903163539658196E-2</c:v>
                </c:pt>
                <c:pt idx="329">
                  <c:v>4.9411849367382299E-2</c:v>
                </c:pt>
                <c:pt idx="330">
                  <c:v>4.5073445466134801E-2</c:v>
                </c:pt>
                <c:pt idx="331">
                  <c:v>2.5681639223333299E-2</c:v>
                </c:pt>
                <c:pt idx="332">
                  <c:v>3.5490584548804799E-2</c:v>
                </c:pt>
                <c:pt idx="333">
                  <c:v>2.5377649051971599E-2</c:v>
                </c:pt>
                <c:pt idx="334">
                  <c:v>5.3640435710968201E-2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B-1349-AC2C-04328AD6D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3158207"/>
        <c:axId val="2042719615"/>
      </c:lineChart>
      <c:catAx>
        <c:axId val="2043158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19615"/>
        <c:crosses val="autoZero"/>
        <c:auto val="1"/>
        <c:lblAlgn val="ctr"/>
        <c:lblOffset val="100"/>
        <c:noMultiLvlLbl val="0"/>
      </c:catAx>
      <c:valAx>
        <c:axId val="20427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15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108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'VAV-108_comparison'!$B$1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'VAV-108_comparison'!$B$2:$B$336</c:f>
              <c:numCache>
                <c:formatCode>General</c:formatCode>
                <c:ptCount val="335"/>
                <c:pt idx="0">
                  <c:v>0.20014192464004399</c:v>
                </c:pt>
                <c:pt idx="1">
                  <c:v>0.13739735190788599</c:v>
                </c:pt>
                <c:pt idx="2">
                  <c:v>0.228193797198564</c:v>
                </c:pt>
                <c:pt idx="3">
                  <c:v>0.19974883231298701</c:v>
                </c:pt>
                <c:pt idx="4">
                  <c:v>0.199955061968241</c:v>
                </c:pt>
                <c:pt idx="5">
                  <c:v>0.151577640940811</c:v>
                </c:pt>
                <c:pt idx="6">
                  <c:v>0.24925281449460299</c:v>
                </c:pt>
                <c:pt idx="7">
                  <c:v>0.21267058696285099</c:v>
                </c:pt>
                <c:pt idx="8">
                  <c:v>0.17436068874395899</c:v>
                </c:pt>
                <c:pt idx="9">
                  <c:v>0.17456534344913799</c:v>
                </c:pt>
                <c:pt idx="10">
                  <c:v>0.19633674592071901</c:v>
                </c:pt>
                <c:pt idx="11">
                  <c:v>0.17129297485592901</c:v>
                </c:pt>
                <c:pt idx="12">
                  <c:v>0.23091584270727</c:v>
                </c:pt>
                <c:pt idx="13">
                  <c:v>0.18294603742303001</c:v>
                </c:pt>
                <c:pt idx="14">
                  <c:v>0.25961359286329699</c:v>
                </c:pt>
                <c:pt idx="15">
                  <c:v>0.31096137708605798</c:v>
                </c:pt>
                <c:pt idx="16">
                  <c:v>0.27747181917202501</c:v>
                </c:pt>
                <c:pt idx="17">
                  <c:v>0.16789464612289901</c:v>
                </c:pt>
                <c:pt idx="18">
                  <c:v>0.26481380342690802</c:v>
                </c:pt>
                <c:pt idx="19">
                  <c:v>0.25470720317401302</c:v>
                </c:pt>
                <c:pt idx="20">
                  <c:v>0.16719806925325101</c:v>
                </c:pt>
                <c:pt idx="21">
                  <c:v>0.25637467063548802</c:v>
                </c:pt>
                <c:pt idx="22">
                  <c:v>0.20980799883364801</c:v>
                </c:pt>
                <c:pt idx="23">
                  <c:v>0.169945418496529</c:v>
                </c:pt>
                <c:pt idx="24">
                  <c:v>0.18835213757614599</c:v>
                </c:pt>
                <c:pt idx="25">
                  <c:v>0.17841335993302401</c:v>
                </c:pt>
                <c:pt idx="26">
                  <c:v>0.190872965110082</c:v>
                </c:pt>
                <c:pt idx="27">
                  <c:v>0.27924376496488601</c:v>
                </c:pt>
                <c:pt idx="28">
                  <c:v>0.192004771870142</c:v>
                </c:pt>
                <c:pt idx="29">
                  <c:v>0.13845994401084399</c:v>
                </c:pt>
                <c:pt idx="30">
                  <c:v>0.26584206536451999</c:v>
                </c:pt>
                <c:pt idx="31">
                  <c:v>0.21740502171884901</c:v>
                </c:pt>
                <c:pt idx="32">
                  <c:v>0.15474419359644301</c:v>
                </c:pt>
                <c:pt idx="33">
                  <c:v>0.15230949658772799</c:v>
                </c:pt>
                <c:pt idx="34">
                  <c:v>0.24224809916463699</c:v>
                </c:pt>
                <c:pt idx="35">
                  <c:v>0.293004615303533</c:v>
                </c:pt>
                <c:pt idx="36">
                  <c:v>0.20692614340414101</c:v>
                </c:pt>
                <c:pt idx="37">
                  <c:v>0.22943270179935499</c:v>
                </c:pt>
                <c:pt idx="38">
                  <c:v>0.18750885893331501</c:v>
                </c:pt>
                <c:pt idx="39">
                  <c:v>0.233307256979321</c:v>
                </c:pt>
                <c:pt idx="40">
                  <c:v>0.25071415306709399</c:v>
                </c:pt>
                <c:pt idx="41">
                  <c:v>0.19941918162869901</c:v>
                </c:pt>
                <c:pt idx="42">
                  <c:v>0.235309573475356</c:v>
                </c:pt>
                <c:pt idx="43">
                  <c:v>0.185905480497428</c:v>
                </c:pt>
                <c:pt idx="44">
                  <c:v>0.26674699486332498</c:v>
                </c:pt>
                <c:pt idx="45">
                  <c:v>0.20972737382110401</c:v>
                </c:pt>
                <c:pt idx="46">
                  <c:v>0.26819335227254998</c:v>
                </c:pt>
                <c:pt idx="47">
                  <c:v>0.20357516920254701</c:v>
                </c:pt>
                <c:pt idx="48">
                  <c:v>0.18333534674070101</c:v>
                </c:pt>
                <c:pt idx="49">
                  <c:v>0.249061708670402</c:v>
                </c:pt>
                <c:pt idx="50">
                  <c:v>0.242194275369044</c:v>
                </c:pt>
                <c:pt idx="51">
                  <c:v>0.15538593421287</c:v>
                </c:pt>
                <c:pt idx="52">
                  <c:v>0.12602436419143401</c:v>
                </c:pt>
                <c:pt idx="53">
                  <c:v>0.22078411225535799</c:v>
                </c:pt>
                <c:pt idx="54">
                  <c:v>0.20365606521092</c:v>
                </c:pt>
                <c:pt idx="55">
                  <c:v>0.143029292733168</c:v>
                </c:pt>
                <c:pt idx="56">
                  <c:v>0.163468580375908</c:v>
                </c:pt>
                <c:pt idx="57">
                  <c:v>0.21336060230812001</c:v>
                </c:pt>
                <c:pt idx="58">
                  <c:v>0.25452188046435797</c:v>
                </c:pt>
                <c:pt idx="59">
                  <c:v>0.26628380806447899</c:v>
                </c:pt>
                <c:pt idx="60">
                  <c:v>0.22790085400694399</c:v>
                </c:pt>
                <c:pt idx="61">
                  <c:v>0.26820220598120398</c:v>
                </c:pt>
                <c:pt idx="62">
                  <c:v>0.19958889000369801</c:v>
                </c:pt>
                <c:pt idx="63">
                  <c:v>0.209378813971485</c:v>
                </c:pt>
                <c:pt idx="64">
                  <c:v>0.221864207344495</c:v>
                </c:pt>
                <c:pt idx="65">
                  <c:v>0.21237798078209</c:v>
                </c:pt>
                <c:pt idx="66">
                  <c:v>0.15709262007036501</c:v>
                </c:pt>
                <c:pt idx="67">
                  <c:v>0.18914485748517901</c:v>
                </c:pt>
                <c:pt idx="68">
                  <c:v>0.16971519540303201</c:v>
                </c:pt>
                <c:pt idx="69">
                  <c:v>0.148488787765091</c:v>
                </c:pt>
                <c:pt idx="70">
                  <c:v>0.15539313528361601</c:v>
                </c:pt>
                <c:pt idx="71">
                  <c:v>0.19398750917756</c:v>
                </c:pt>
                <c:pt idx="72">
                  <c:v>0.137488348671302</c:v>
                </c:pt>
                <c:pt idx="73">
                  <c:v>0.17728964048260401</c:v>
                </c:pt>
                <c:pt idx="74">
                  <c:v>0.23727933873386001</c:v>
                </c:pt>
                <c:pt idx="75">
                  <c:v>0.23337421026354599</c:v>
                </c:pt>
                <c:pt idx="76">
                  <c:v>0.27797058840602701</c:v>
                </c:pt>
                <c:pt idx="77">
                  <c:v>0.271319907094551</c:v>
                </c:pt>
                <c:pt idx="78">
                  <c:v>0.18322163756873</c:v>
                </c:pt>
                <c:pt idx="79">
                  <c:v>0.27957692194189998</c:v>
                </c:pt>
                <c:pt idx="80">
                  <c:v>0.252830467532145</c:v>
                </c:pt>
                <c:pt idx="81">
                  <c:v>0.15504973250360601</c:v>
                </c:pt>
                <c:pt idx="82">
                  <c:v>0.26615058950260101</c:v>
                </c:pt>
                <c:pt idx="83">
                  <c:v>0.195220352381963</c:v>
                </c:pt>
                <c:pt idx="84">
                  <c:v>0.248040992775239</c:v>
                </c:pt>
                <c:pt idx="85">
                  <c:v>0.28824977264417601</c:v>
                </c:pt>
                <c:pt idx="86">
                  <c:v>0.20242881799415899</c:v>
                </c:pt>
                <c:pt idx="87">
                  <c:v>0.20239778706466899</c:v>
                </c:pt>
                <c:pt idx="88">
                  <c:v>0.14743083112925201</c:v>
                </c:pt>
                <c:pt idx="89">
                  <c:v>0.14981164784482001</c:v>
                </c:pt>
                <c:pt idx="90">
                  <c:v>0.271847674702139</c:v>
                </c:pt>
                <c:pt idx="91">
                  <c:v>0.209434281557936</c:v>
                </c:pt>
                <c:pt idx="92">
                  <c:v>0.175310234450965</c:v>
                </c:pt>
                <c:pt idx="93">
                  <c:v>0.14978743808755601</c:v>
                </c:pt>
                <c:pt idx="94">
                  <c:v>0.23424281200452601</c:v>
                </c:pt>
                <c:pt idx="95">
                  <c:v>0.26830807600923001</c:v>
                </c:pt>
                <c:pt idx="96">
                  <c:v>0.15090819366411301</c:v>
                </c:pt>
                <c:pt idx="97">
                  <c:v>0.25147020737291198</c:v>
                </c:pt>
                <c:pt idx="98">
                  <c:v>0.12625879268847801</c:v>
                </c:pt>
                <c:pt idx="99">
                  <c:v>0.12626356220233401</c:v>
                </c:pt>
                <c:pt idx="100">
                  <c:v>0.25266882079547498</c:v>
                </c:pt>
                <c:pt idx="101">
                  <c:v>0.16429608241725299</c:v>
                </c:pt>
                <c:pt idx="102">
                  <c:v>0.16993914045626399</c:v>
                </c:pt>
                <c:pt idx="103">
                  <c:v>0.14511323243471899</c:v>
                </c:pt>
                <c:pt idx="104">
                  <c:v>0.27188614489361501</c:v>
                </c:pt>
                <c:pt idx="105">
                  <c:v>0.27446785493736298</c:v>
                </c:pt>
                <c:pt idx="106">
                  <c:v>0.23790321270050399</c:v>
                </c:pt>
                <c:pt idx="107">
                  <c:v>0.215540017601353</c:v>
                </c:pt>
                <c:pt idx="108">
                  <c:v>0.19541453675142101</c:v>
                </c:pt>
                <c:pt idx="109">
                  <c:v>0.202786820490339</c:v>
                </c:pt>
                <c:pt idx="110">
                  <c:v>0.17262536679124199</c:v>
                </c:pt>
                <c:pt idx="111">
                  <c:v>0.196699064888156</c:v>
                </c:pt>
                <c:pt idx="112">
                  <c:v>0.29946966606729403</c:v>
                </c:pt>
                <c:pt idx="113">
                  <c:v>0.299982177603908</c:v>
                </c:pt>
                <c:pt idx="114">
                  <c:v>0.266293920700091</c:v>
                </c:pt>
                <c:pt idx="115">
                  <c:v>0.24936787639997701</c:v>
                </c:pt>
                <c:pt idx="116">
                  <c:v>0.22723562668273101</c:v>
                </c:pt>
                <c:pt idx="117">
                  <c:v>0.221628219219487</c:v>
                </c:pt>
                <c:pt idx="118">
                  <c:v>0.25234726947286101</c:v>
                </c:pt>
                <c:pt idx="119">
                  <c:v>0.20911802501190499</c:v>
                </c:pt>
                <c:pt idx="120">
                  <c:v>0.22475820024745</c:v>
                </c:pt>
                <c:pt idx="121">
                  <c:v>0.17901553662310701</c:v>
                </c:pt>
                <c:pt idx="122">
                  <c:v>0.27703435222949602</c:v>
                </c:pt>
                <c:pt idx="123">
                  <c:v>0.26790466225665199</c:v>
                </c:pt>
                <c:pt idx="124">
                  <c:v>0.14280004265408899</c:v>
                </c:pt>
                <c:pt idx="125">
                  <c:v>0.148433953189722</c:v>
                </c:pt>
                <c:pt idx="126">
                  <c:v>0.20725767749245</c:v>
                </c:pt>
                <c:pt idx="127">
                  <c:v>0.230645820565516</c:v>
                </c:pt>
                <c:pt idx="128">
                  <c:v>0.17462760224901</c:v>
                </c:pt>
                <c:pt idx="129">
                  <c:v>0.190987623652671</c:v>
                </c:pt>
                <c:pt idx="130">
                  <c:v>0.16298359672427001</c:v>
                </c:pt>
                <c:pt idx="131">
                  <c:v>0.17132682689301301</c:v>
                </c:pt>
                <c:pt idx="132">
                  <c:v>0.221369697775195</c:v>
                </c:pt>
                <c:pt idx="133">
                  <c:v>0.15517528350808499</c:v>
                </c:pt>
                <c:pt idx="134">
                  <c:v>0.20498214775033999</c:v>
                </c:pt>
                <c:pt idx="135">
                  <c:v>0.27060309150433498</c:v>
                </c:pt>
                <c:pt idx="136">
                  <c:v>0.24836529982010599</c:v>
                </c:pt>
                <c:pt idx="137">
                  <c:v>0.267068276177646</c:v>
                </c:pt>
                <c:pt idx="138">
                  <c:v>0.15086561067117499</c:v>
                </c:pt>
                <c:pt idx="139">
                  <c:v>0.15760054940622201</c:v>
                </c:pt>
                <c:pt idx="140">
                  <c:v>0.231463670438809</c:v>
                </c:pt>
                <c:pt idx="141">
                  <c:v>0.18481474896578901</c:v>
                </c:pt>
                <c:pt idx="142">
                  <c:v>0.207002849132469</c:v>
                </c:pt>
                <c:pt idx="143">
                  <c:v>0.236924743183689</c:v>
                </c:pt>
                <c:pt idx="144">
                  <c:v>0.26873384790394</c:v>
                </c:pt>
                <c:pt idx="145">
                  <c:v>0.139259093290205</c:v>
                </c:pt>
                <c:pt idx="146">
                  <c:v>0.22750811335009699</c:v>
                </c:pt>
                <c:pt idx="147">
                  <c:v>0.142623304762486</c:v>
                </c:pt>
                <c:pt idx="148">
                  <c:v>0.111692253453731</c:v>
                </c:pt>
                <c:pt idx="149">
                  <c:v>0.12862647302025601</c:v>
                </c:pt>
                <c:pt idx="150">
                  <c:v>0.23849802003992501</c:v>
                </c:pt>
                <c:pt idx="151">
                  <c:v>0.266396957526286</c:v>
                </c:pt>
                <c:pt idx="152">
                  <c:v>0.15130137102654501</c:v>
                </c:pt>
                <c:pt idx="153">
                  <c:v>0.25592734313031401</c:v>
                </c:pt>
                <c:pt idx="154">
                  <c:v>0.21740010590004899</c:v>
                </c:pt>
                <c:pt idx="155">
                  <c:v>0.29546566370674598</c:v>
                </c:pt>
                <c:pt idx="156">
                  <c:v>0.22693279330338001</c:v>
                </c:pt>
                <c:pt idx="157">
                  <c:v>0.20789571420101099</c:v>
                </c:pt>
                <c:pt idx="158">
                  <c:v>0.15823338564626499</c:v>
                </c:pt>
                <c:pt idx="159">
                  <c:v>0.245556825732061</c:v>
                </c:pt>
                <c:pt idx="160">
                  <c:v>0.18844108475469301</c:v>
                </c:pt>
                <c:pt idx="161">
                  <c:v>0.23556041416696799</c:v>
                </c:pt>
                <c:pt idx="162">
                  <c:v>0.22982185993703999</c:v>
                </c:pt>
                <c:pt idx="163">
                  <c:v>0.27804193099198798</c:v>
                </c:pt>
                <c:pt idx="164">
                  <c:v>0.167883953321429</c:v>
                </c:pt>
                <c:pt idx="165">
                  <c:v>0.178488673165033</c:v>
                </c:pt>
                <c:pt idx="166">
                  <c:v>0.17312570669548699</c:v>
                </c:pt>
                <c:pt idx="167">
                  <c:v>0.118770342833768</c:v>
                </c:pt>
                <c:pt idx="168">
                  <c:v>0.139215476062724</c:v>
                </c:pt>
                <c:pt idx="169">
                  <c:v>0.238232399921459</c:v>
                </c:pt>
                <c:pt idx="170">
                  <c:v>0.166537022102275</c:v>
                </c:pt>
                <c:pt idx="171">
                  <c:v>0.243305948901129</c:v>
                </c:pt>
                <c:pt idx="172">
                  <c:v>0.163662489660726</c:v>
                </c:pt>
                <c:pt idx="173">
                  <c:v>0.14606164873179101</c:v>
                </c:pt>
                <c:pt idx="174">
                  <c:v>0.20868215137742199</c:v>
                </c:pt>
                <c:pt idx="175">
                  <c:v>0.231481594177219</c:v>
                </c:pt>
                <c:pt idx="176">
                  <c:v>0.22999634228729501</c:v>
                </c:pt>
                <c:pt idx="177">
                  <c:v>0.27294727922414702</c:v>
                </c:pt>
                <c:pt idx="178">
                  <c:v>0.19887456995848499</c:v>
                </c:pt>
                <c:pt idx="179">
                  <c:v>0.240587305555134</c:v>
                </c:pt>
                <c:pt idx="180">
                  <c:v>0.29245233653142599</c:v>
                </c:pt>
                <c:pt idx="181">
                  <c:v>0.222856625445356</c:v>
                </c:pt>
                <c:pt idx="182">
                  <c:v>0.236497180918399</c:v>
                </c:pt>
                <c:pt idx="183">
                  <c:v>0.25201342293129603</c:v>
                </c:pt>
                <c:pt idx="184">
                  <c:v>0.24783631824882099</c:v>
                </c:pt>
                <c:pt idx="185">
                  <c:v>0.174099884475727</c:v>
                </c:pt>
                <c:pt idx="186">
                  <c:v>0.28777147232938399</c:v>
                </c:pt>
                <c:pt idx="187">
                  <c:v>0.311416259738512</c:v>
                </c:pt>
                <c:pt idx="188">
                  <c:v>0.30447142220772</c:v>
                </c:pt>
                <c:pt idx="189">
                  <c:v>0.26371126997903299</c:v>
                </c:pt>
                <c:pt idx="190">
                  <c:v>0.23739862129334399</c:v>
                </c:pt>
                <c:pt idx="191">
                  <c:v>0.25461784813955501</c:v>
                </c:pt>
                <c:pt idx="192">
                  <c:v>0.25549745307848598</c:v>
                </c:pt>
                <c:pt idx="193">
                  <c:v>0.26900860475273097</c:v>
                </c:pt>
                <c:pt idx="194">
                  <c:v>0.221941329296555</c:v>
                </c:pt>
                <c:pt idx="195">
                  <c:v>0.15035851403575401</c:v>
                </c:pt>
                <c:pt idx="196">
                  <c:v>0.163856040398486</c:v>
                </c:pt>
                <c:pt idx="197">
                  <c:v>0.11694753805454799</c:v>
                </c:pt>
                <c:pt idx="198">
                  <c:v>0.13579724270576801</c:v>
                </c:pt>
                <c:pt idx="199">
                  <c:v>0.182332932016121</c:v>
                </c:pt>
                <c:pt idx="200">
                  <c:v>0.24622833733965299</c:v>
                </c:pt>
                <c:pt idx="201">
                  <c:v>0.19560685839217501</c:v>
                </c:pt>
                <c:pt idx="202">
                  <c:v>0.30712052818477198</c:v>
                </c:pt>
                <c:pt idx="203">
                  <c:v>0.30842296802267199</c:v>
                </c:pt>
                <c:pt idx="204">
                  <c:v>0.23874584583168401</c:v>
                </c:pt>
                <c:pt idx="205">
                  <c:v>0.31418619160678901</c:v>
                </c:pt>
                <c:pt idx="206">
                  <c:v>0.26195024961374802</c:v>
                </c:pt>
                <c:pt idx="207">
                  <c:v>0.24956460103697301</c:v>
                </c:pt>
                <c:pt idx="208">
                  <c:v>0.25370239626351399</c:v>
                </c:pt>
                <c:pt idx="209">
                  <c:v>0.25559521347782099</c:v>
                </c:pt>
                <c:pt idx="210">
                  <c:v>0.30122129828918398</c:v>
                </c:pt>
                <c:pt idx="211">
                  <c:v>0.18957593799150199</c:v>
                </c:pt>
                <c:pt idx="212">
                  <c:v>0.29565238012976103</c:v>
                </c:pt>
                <c:pt idx="213">
                  <c:v>0.28804989866942599</c:v>
                </c:pt>
                <c:pt idx="214">
                  <c:v>0.229207050611268</c:v>
                </c:pt>
                <c:pt idx="215">
                  <c:v>0.26708477506095801</c:v>
                </c:pt>
                <c:pt idx="216">
                  <c:v>0.186308629302395</c:v>
                </c:pt>
                <c:pt idx="217">
                  <c:v>0.169209840200791</c:v>
                </c:pt>
                <c:pt idx="218">
                  <c:v>0.24446505274620001</c:v>
                </c:pt>
                <c:pt idx="219">
                  <c:v>0.20054615985548799</c:v>
                </c:pt>
                <c:pt idx="220">
                  <c:v>0.18552750031686499</c:v>
                </c:pt>
                <c:pt idx="221">
                  <c:v>0.26141095485223997</c:v>
                </c:pt>
                <c:pt idx="222">
                  <c:v>0.214718367806602</c:v>
                </c:pt>
                <c:pt idx="223">
                  <c:v>0.25787989034930497</c:v>
                </c:pt>
                <c:pt idx="224">
                  <c:v>0.194537240933536</c:v>
                </c:pt>
                <c:pt idx="225">
                  <c:v>0.27797782024700302</c:v>
                </c:pt>
                <c:pt idx="226">
                  <c:v>0.26752824180877699</c:v>
                </c:pt>
                <c:pt idx="227">
                  <c:v>0.28622919552088899</c:v>
                </c:pt>
                <c:pt idx="228">
                  <c:v>0.23091957587756201</c:v>
                </c:pt>
                <c:pt idx="229">
                  <c:v>0.257405973875862</c:v>
                </c:pt>
                <c:pt idx="230">
                  <c:v>0.26102858499124998</c:v>
                </c:pt>
                <c:pt idx="231">
                  <c:v>0.19939999108585299</c:v>
                </c:pt>
                <c:pt idx="232">
                  <c:v>0.18074052278427399</c:v>
                </c:pt>
                <c:pt idx="233">
                  <c:v>0.24533903820085201</c:v>
                </c:pt>
                <c:pt idx="234">
                  <c:v>0.192304720320744</c:v>
                </c:pt>
                <c:pt idx="235">
                  <c:v>0.30138597691729901</c:v>
                </c:pt>
                <c:pt idx="236">
                  <c:v>0.23363087781275299</c:v>
                </c:pt>
                <c:pt idx="237">
                  <c:v>0.203150082875166</c:v>
                </c:pt>
                <c:pt idx="238">
                  <c:v>0.265607485403555</c:v>
                </c:pt>
                <c:pt idx="239">
                  <c:v>0.21905916058886599</c:v>
                </c:pt>
                <c:pt idx="240">
                  <c:v>0.213124375748833</c:v>
                </c:pt>
                <c:pt idx="241">
                  <c:v>0.150375736464506</c:v>
                </c:pt>
                <c:pt idx="242">
                  <c:v>0.17007724940604799</c:v>
                </c:pt>
                <c:pt idx="243">
                  <c:v>0.19103505310557001</c:v>
                </c:pt>
                <c:pt idx="244">
                  <c:v>0.218582101989273</c:v>
                </c:pt>
                <c:pt idx="245">
                  <c:v>0.16292841902081601</c:v>
                </c:pt>
                <c:pt idx="246">
                  <c:v>0.222361681098661</c:v>
                </c:pt>
                <c:pt idx="247">
                  <c:v>0.143110850466069</c:v>
                </c:pt>
                <c:pt idx="248">
                  <c:v>0.21858835541818</c:v>
                </c:pt>
                <c:pt idx="249">
                  <c:v>0.172219056980942</c:v>
                </c:pt>
                <c:pt idx="250">
                  <c:v>0.18009174174724099</c:v>
                </c:pt>
                <c:pt idx="251">
                  <c:v>0.26212691500336199</c:v>
                </c:pt>
                <c:pt idx="252">
                  <c:v>0.20014155472988099</c:v>
                </c:pt>
                <c:pt idx="253">
                  <c:v>0.18735236888548101</c:v>
                </c:pt>
                <c:pt idx="254">
                  <c:v>0.299726828715704</c:v>
                </c:pt>
                <c:pt idx="255">
                  <c:v>0.16903049919722199</c:v>
                </c:pt>
                <c:pt idx="256">
                  <c:v>0.25687931119313201</c:v>
                </c:pt>
                <c:pt idx="257">
                  <c:v>0.190981040247723</c:v>
                </c:pt>
                <c:pt idx="258">
                  <c:v>0.216484127569958</c:v>
                </c:pt>
                <c:pt idx="259">
                  <c:v>0.16375578709248501</c:v>
                </c:pt>
                <c:pt idx="260">
                  <c:v>0.232640433275492</c:v>
                </c:pt>
                <c:pt idx="261">
                  <c:v>0.142869631701317</c:v>
                </c:pt>
                <c:pt idx="262">
                  <c:v>0.230579475029416</c:v>
                </c:pt>
                <c:pt idx="263">
                  <c:v>0.277187962710294</c:v>
                </c:pt>
                <c:pt idx="264">
                  <c:v>0.23705765330120701</c:v>
                </c:pt>
                <c:pt idx="265">
                  <c:v>0.15097465585685099</c:v>
                </c:pt>
                <c:pt idx="266">
                  <c:v>0.214372258029983</c:v>
                </c:pt>
                <c:pt idx="267">
                  <c:v>0.26039148393029798</c:v>
                </c:pt>
                <c:pt idx="268">
                  <c:v>0.23667868756138</c:v>
                </c:pt>
                <c:pt idx="269">
                  <c:v>0.20495871925803799</c:v>
                </c:pt>
                <c:pt idx="270">
                  <c:v>0.14371244677153999</c:v>
                </c:pt>
                <c:pt idx="271">
                  <c:v>0.26345728538706698</c:v>
                </c:pt>
                <c:pt idx="272">
                  <c:v>0.14646472044255901</c:v>
                </c:pt>
                <c:pt idx="273">
                  <c:v>0.21182252387586301</c:v>
                </c:pt>
                <c:pt idx="274">
                  <c:v>0.190568074380455</c:v>
                </c:pt>
                <c:pt idx="275">
                  <c:v>0.26491667770807797</c:v>
                </c:pt>
                <c:pt idx="276">
                  <c:v>0.27190897321312202</c:v>
                </c:pt>
                <c:pt idx="277">
                  <c:v>0.27366731826527702</c:v>
                </c:pt>
                <c:pt idx="278">
                  <c:v>0.31256350759635199</c:v>
                </c:pt>
                <c:pt idx="279">
                  <c:v>0.22448000615432001</c:v>
                </c:pt>
                <c:pt idx="280">
                  <c:v>0.25497658694832198</c:v>
                </c:pt>
                <c:pt idx="281">
                  <c:v>0.23108909903456701</c:v>
                </c:pt>
                <c:pt idx="282">
                  <c:v>0.19551015440348701</c:v>
                </c:pt>
                <c:pt idx="283">
                  <c:v>0.259774761291517</c:v>
                </c:pt>
                <c:pt idx="284">
                  <c:v>0.17762418200786001</c:v>
                </c:pt>
                <c:pt idx="285">
                  <c:v>0.211766638363722</c:v>
                </c:pt>
                <c:pt idx="286">
                  <c:v>0.14298469666508601</c:v>
                </c:pt>
                <c:pt idx="287">
                  <c:v>0.22458418049965501</c:v>
                </c:pt>
                <c:pt idx="288">
                  <c:v>0.233450963659074</c:v>
                </c:pt>
                <c:pt idx="289">
                  <c:v>0.22705649967743299</c:v>
                </c:pt>
                <c:pt idx="290">
                  <c:v>0.18018273581997299</c:v>
                </c:pt>
                <c:pt idx="291">
                  <c:v>0.12317145083169299</c:v>
                </c:pt>
                <c:pt idx="292">
                  <c:v>0.17978761416446201</c:v>
                </c:pt>
                <c:pt idx="293">
                  <c:v>0.27387354756027299</c:v>
                </c:pt>
                <c:pt idx="294">
                  <c:v>0.209764541335175</c:v>
                </c:pt>
                <c:pt idx="295">
                  <c:v>0.26828387298744</c:v>
                </c:pt>
                <c:pt idx="296">
                  <c:v>0.25857804135124701</c:v>
                </c:pt>
                <c:pt idx="297">
                  <c:v>0.22452987682405601</c:v>
                </c:pt>
                <c:pt idx="298">
                  <c:v>0.27228604163057302</c:v>
                </c:pt>
                <c:pt idx="299">
                  <c:v>0.22753662347967599</c:v>
                </c:pt>
                <c:pt idx="300">
                  <c:v>0.18634950499314601</c:v>
                </c:pt>
                <c:pt idx="301">
                  <c:v>0.24260208209676401</c:v>
                </c:pt>
                <c:pt idx="302">
                  <c:v>0.20031696894221701</c:v>
                </c:pt>
                <c:pt idx="303">
                  <c:v>0.20705936549294801</c:v>
                </c:pt>
                <c:pt idx="304">
                  <c:v>0.283737338299001</c:v>
                </c:pt>
                <c:pt idx="305">
                  <c:v>0.28092142783904001</c:v>
                </c:pt>
                <c:pt idx="306">
                  <c:v>0.24955499965153799</c:v>
                </c:pt>
                <c:pt idx="307">
                  <c:v>0.28170983031191599</c:v>
                </c:pt>
                <c:pt idx="308">
                  <c:v>0.17532279701199699</c:v>
                </c:pt>
                <c:pt idx="309">
                  <c:v>0.24016994202823899</c:v>
                </c:pt>
                <c:pt idx="310">
                  <c:v>0.15179291459046201</c:v>
                </c:pt>
                <c:pt idx="311">
                  <c:v>0.267059008515458</c:v>
                </c:pt>
                <c:pt idx="312">
                  <c:v>0.27823982031887601</c:v>
                </c:pt>
                <c:pt idx="313">
                  <c:v>0.28213595152258297</c:v>
                </c:pt>
                <c:pt idx="314">
                  <c:v>0.26707377234333501</c:v>
                </c:pt>
                <c:pt idx="315">
                  <c:v>0.24239252153850699</c:v>
                </c:pt>
                <c:pt idx="316">
                  <c:v>0.13953162258542601</c:v>
                </c:pt>
                <c:pt idx="317">
                  <c:v>0.13940889023518399</c:v>
                </c:pt>
                <c:pt idx="318">
                  <c:v>0.17634307352426701</c:v>
                </c:pt>
                <c:pt idx="319">
                  <c:v>0.17599176458975299</c:v>
                </c:pt>
                <c:pt idx="320">
                  <c:v>0.20331791556283699</c:v>
                </c:pt>
                <c:pt idx="321">
                  <c:v>0.26347767763489899</c:v>
                </c:pt>
                <c:pt idx="322">
                  <c:v>0.21368800992857001</c:v>
                </c:pt>
                <c:pt idx="323">
                  <c:v>0.30248589079376598</c:v>
                </c:pt>
                <c:pt idx="324">
                  <c:v>0.31865040085472202</c:v>
                </c:pt>
                <c:pt idx="325">
                  <c:v>0.31062754653827401</c:v>
                </c:pt>
                <c:pt idx="326">
                  <c:v>0.245657425461522</c:v>
                </c:pt>
                <c:pt idx="327">
                  <c:v>0.22677121139614301</c:v>
                </c:pt>
                <c:pt idx="328">
                  <c:v>0.27846235689170801</c:v>
                </c:pt>
                <c:pt idx="329">
                  <c:v>0.30740551694290202</c:v>
                </c:pt>
                <c:pt idx="330">
                  <c:v>0.18390690527991599</c:v>
                </c:pt>
                <c:pt idx="331">
                  <c:v>0.25350426948087201</c:v>
                </c:pt>
                <c:pt idx="332">
                  <c:v>0.22387968403797701</c:v>
                </c:pt>
                <c:pt idx="333">
                  <c:v>0.17904557619514999</c:v>
                </c:pt>
                <c:pt idx="334">
                  <c:v>0.215755805878835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9F4F-9A8C-3425B30F06C5}"/>
            </c:ext>
          </c:extLst>
        </c:ser>
        <c:ser>
          <c:idx val="1"/>
          <c:order val="1"/>
          <c:tx>
            <c:strRef>
              <c:f>'VAV-108_comparison'!$C$1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'VAV-108_comparison'!$C$2:$C$336</c:f>
              <c:numCache>
                <c:formatCode>General</c:formatCode>
                <c:ptCount val="335"/>
                <c:pt idx="0">
                  <c:v>0.20201673535912401</c:v>
                </c:pt>
                <c:pt idx="1">
                  <c:v>0.14371450842107</c:v>
                </c:pt>
                <c:pt idx="2">
                  <c:v>0.24578226413416901</c:v>
                </c:pt>
                <c:pt idx="3">
                  <c:v>0.19408374569742901</c:v>
                </c:pt>
                <c:pt idx="4">
                  <c:v>0.19671350503865101</c:v>
                </c:pt>
                <c:pt idx="5">
                  <c:v>0.15938297458497799</c:v>
                </c:pt>
                <c:pt idx="6">
                  <c:v>0.27504178981058802</c:v>
                </c:pt>
                <c:pt idx="7">
                  <c:v>0.20986152157313201</c:v>
                </c:pt>
                <c:pt idx="8">
                  <c:v>0.170557951170796</c:v>
                </c:pt>
                <c:pt idx="9">
                  <c:v>0.17535879850283501</c:v>
                </c:pt>
                <c:pt idx="10">
                  <c:v>0.20010988322961901</c:v>
                </c:pt>
                <c:pt idx="11">
                  <c:v>0.19533938351105501</c:v>
                </c:pt>
                <c:pt idx="12">
                  <c:v>0.27866878107613702</c:v>
                </c:pt>
                <c:pt idx="13">
                  <c:v>0.22215284448276201</c:v>
                </c:pt>
                <c:pt idx="14">
                  <c:v>0.28889373649594502</c:v>
                </c:pt>
                <c:pt idx="15">
                  <c:v>0.28889373649594502</c:v>
                </c:pt>
                <c:pt idx="16">
                  <c:v>0.27204160186701498</c:v>
                </c:pt>
                <c:pt idx="17">
                  <c:v>0.168949591694496</c:v>
                </c:pt>
                <c:pt idx="18">
                  <c:v>0.28889373649594502</c:v>
                </c:pt>
                <c:pt idx="19">
                  <c:v>0.27208059524657002</c:v>
                </c:pt>
                <c:pt idx="20">
                  <c:v>0.18560729287949199</c:v>
                </c:pt>
                <c:pt idx="21">
                  <c:v>0.28327635828630199</c:v>
                </c:pt>
                <c:pt idx="22">
                  <c:v>0.22925233562386901</c:v>
                </c:pt>
                <c:pt idx="23">
                  <c:v>0.18137496573648601</c:v>
                </c:pt>
                <c:pt idx="24">
                  <c:v>0.201229533611198</c:v>
                </c:pt>
                <c:pt idx="25">
                  <c:v>0.187153608384658</c:v>
                </c:pt>
                <c:pt idx="26">
                  <c:v>0.20056798375087501</c:v>
                </c:pt>
                <c:pt idx="27">
                  <c:v>0.273645252374145</c:v>
                </c:pt>
                <c:pt idx="28">
                  <c:v>0.185331394268442</c:v>
                </c:pt>
                <c:pt idx="29">
                  <c:v>0.138650467145671</c:v>
                </c:pt>
                <c:pt idx="30">
                  <c:v>0.28105550826019798</c:v>
                </c:pt>
                <c:pt idx="31">
                  <c:v>0.22453810277772099</c:v>
                </c:pt>
                <c:pt idx="32">
                  <c:v>0.156131203291236</c:v>
                </c:pt>
                <c:pt idx="33">
                  <c:v>0.16761622479884</c:v>
                </c:pt>
                <c:pt idx="34">
                  <c:v>0.271546478092137</c:v>
                </c:pt>
                <c:pt idx="35">
                  <c:v>0.27725695395501498</c:v>
                </c:pt>
                <c:pt idx="36">
                  <c:v>0.21155033220914601</c:v>
                </c:pt>
                <c:pt idx="37">
                  <c:v>0.243561741146338</c:v>
                </c:pt>
                <c:pt idx="38">
                  <c:v>0.198363086740626</c:v>
                </c:pt>
                <c:pt idx="39">
                  <c:v>0.255623708158015</c:v>
                </c:pt>
                <c:pt idx="40">
                  <c:v>0.26825854371986102</c:v>
                </c:pt>
                <c:pt idx="41">
                  <c:v>0.21071722203818399</c:v>
                </c:pt>
                <c:pt idx="42">
                  <c:v>0.26937979729945799</c:v>
                </c:pt>
                <c:pt idx="43">
                  <c:v>0.20284507061212301</c:v>
                </c:pt>
                <c:pt idx="44">
                  <c:v>0.27785097111673202</c:v>
                </c:pt>
                <c:pt idx="45">
                  <c:v>0.21702788756563501</c:v>
                </c:pt>
                <c:pt idx="46">
                  <c:v>0.27765898007665901</c:v>
                </c:pt>
                <c:pt idx="47">
                  <c:v>0.198317067301332</c:v>
                </c:pt>
                <c:pt idx="48">
                  <c:v>0.18668319175519099</c:v>
                </c:pt>
                <c:pt idx="49">
                  <c:v>0.27901713919958498</c:v>
                </c:pt>
                <c:pt idx="50">
                  <c:v>0.25351887138353602</c:v>
                </c:pt>
                <c:pt idx="51">
                  <c:v>0.14356197055339101</c:v>
                </c:pt>
                <c:pt idx="52">
                  <c:v>0.12903004590410999</c:v>
                </c:pt>
                <c:pt idx="53">
                  <c:v>0.24600227379987699</c:v>
                </c:pt>
                <c:pt idx="54">
                  <c:v>0.20607633505765299</c:v>
                </c:pt>
                <c:pt idx="55">
                  <c:v>0.14465085282652901</c:v>
                </c:pt>
                <c:pt idx="56">
                  <c:v>0.174187069965968</c:v>
                </c:pt>
                <c:pt idx="57">
                  <c:v>0.22681915424829399</c:v>
                </c:pt>
                <c:pt idx="58">
                  <c:v>0.26907838457295802</c:v>
                </c:pt>
                <c:pt idx="59">
                  <c:v>0.26914347834230401</c:v>
                </c:pt>
                <c:pt idx="60">
                  <c:v>0.22083242284162899</c:v>
                </c:pt>
                <c:pt idx="61">
                  <c:v>0.27489112823298201</c:v>
                </c:pt>
                <c:pt idx="62">
                  <c:v>0.19417926603188501</c:v>
                </c:pt>
                <c:pt idx="63">
                  <c:v>0.21389602674754801</c:v>
                </c:pt>
                <c:pt idx="64">
                  <c:v>0.26521652466886497</c:v>
                </c:pt>
                <c:pt idx="65">
                  <c:v>0.209740763205914</c:v>
                </c:pt>
                <c:pt idx="66">
                  <c:v>0.15854756076864701</c:v>
                </c:pt>
                <c:pt idx="67">
                  <c:v>0.21183586257673601</c:v>
                </c:pt>
                <c:pt idx="68">
                  <c:v>0.18937401189012901</c:v>
                </c:pt>
                <c:pt idx="69">
                  <c:v>0.16732515915458801</c:v>
                </c:pt>
                <c:pt idx="70">
                  <c:v>0.18136758916059001</c:v>
                </c:pt>
                <c:pt idx="71">
                  <c:v>0.21080051461782801</c:v>
                </c:pt>
                <c:pt idx="72">
                  <c:v>0.143814789249638</c:v>
                </c:pt>
                <c:pt idx="73">
                  <c:v>0.19149148026638699</c:v>
                </c:pt>
                <c:pt idx="74">
                  <c:v>0.25203900272241597</c:v>
                </c:pt>
                <c:pt idx="75">
                  <c:v>0.22255572822488401</c:v>
                </c:pt>
                <c:pt idx="76">
                  <c:v>0.27422710568980002</c:v>
                </c:pt>
                <c:pt idx="77">
                  <c:v>0.26118557871811499</c:v>
                </c:pt>
                <c:pt idx="78">
                  <c:v>0.162232257286022</c:v>
                </c:pt>
                <c:pt idx="79">
                  <c:v>0.28683444176279699</c:v>
                </c:pt>
                <c:pt idx="80">
                  <c:v>0.256149957231251</c:v>
                </c:pt>
                <c:pt idx="81">
                  <c:v>0.140581942219802</c:v>
                </c:pt>
                <c:pt idx="82">
                  <c:v>0.27204160186701498</c:v>
                </c:pt>
                <c:pt idx="83">
                  <c:v>0.18434465435118999</c:v>
                </c:pt>
                <c:pt idx="84">
                  <c:v>0.25730836737965601</c:v>
                </c:pt>
                <c:pt idx="85">
                  <c:v>0.27563966879434398</c:v>
                </c:pt>
                <c:pt idx="86">
                  <c:v>0.19444445390643</c:v>
                </c:pt>
                <c:pt idx="87">
                  <c:v>0.193495087740577</c:v>
                </c:pt>
                <c:pt idx="88">
                  <c:v>0.13536396882888099</c:v>
                </c:pt>
                <c:pt idx="89">
                  <c:v>0.14812299531877701</c:v>
                </c:pt>
                <c:pt idx="90">
                  <c:v>0.27765898007665901</c:v>
                </c:pt>
                <c:pt idx="91">
                  <c:v>0.19310365781504399</c:v>
                </c:pt>
                <c:pt idx="92">
                  <c:v>0.15248913080863</c:v>
                </c:pt>
                <c:pt idx="93">
                  <c:v>0.13893135909497201</c:v>
                </c:pt>
                <c:pt idx="94">
                  <c:v>0.23432669732551401</c:v>
                </c:pt>
                <c:pt idx="95">
                  <c:v>0.27030911624563198</c:v>
                </c:pt>
                <c:pt idx="96">
                  <c:v>0.11865350935388801</c:v>
                </c:pt>
                <c:pt idx="97">
                  <c:v>0.239318745478656</c:v>
                </c:pt>
                <c:pt idx="98">
                  <c:v>8.6668120948783706E-2</c:v>
                </c:pt>
                <c:pt idx="99">
                  <c:v>0.11061358295624001</c:v>
                </c:pt>
                <c:pt idx="100">
                  <c:v>0.259656553090864</c:v>
                </c:pt>
                <c:pt idx="101">
                  <c:v>0.14318169032906899</c:v>
                </c:pt>
                <c:pt idx="102">
                  <c:v>0.156931042739963</c:v>
                </c:pt>
                <c:pt idx="103">
                  <c:v>0.13970046673729</c:v>
                </c:pt>
                <c:pt idx="104">
                  <c:v>0.28617819660390897</c:v>
                </c:pt>
                <c:pt idx="105">
                  <c:v>0.26559668581074403</c:v>
                </c:pt>
                <c:pt idx="106">
                  <c:v>0.20955908718153399</c:v>
                </c:pt>
                <c:pt idx="107">
                  <c:v>0.19634938613925901</c:v>
                </c:pt>
                <c:pt idx="108">
                  <c:v>0.17897712136865301</c:v>
                </c:pt>
                <c:pt idx="109">
                  <c:v>0.21284679591324401</c:v>
                </c:pt>
                <c:pt idx="110">
                  <c:v>0.16694441389519099</c:v>
                </c:pt>
                <c:pt idx="111">
                  <c:v>0.194872034714825</c:v>
                </c:pt>
                <c:pt idx="112">
                  <c:v>0.28889373649594502</c:v>
                </c:pt>
                <c:pt idx="113">
                  <c:v>0.28508103728062001</c:v>
                </c:pt>
                <c:pt idx="114">
                  <c:v>0.26218025569130998</c:v>
                </c:pt>
                <c:pt idx="115">
                  <c:v>0.24106819614637501</c:v>
                </c:pt>
                <c:pt idx="116">
                  <c:v>0.21803985643665799</c:v>
                </c:pt>
                <c:pt idx="117">
                  <c:v>0.21412863284320799</c:v>
                </c:pt>
                <c:pt idx="118">
                  <c:v>0.24446369118097599</c:v>
                </c:pt>
                <c:pt idx="119">
                  <c:v>0.190612873110032</c:v>
                </c:pt>
                <c:pt idx="120">
                  <c:v>0.20572267025482999</c:v>
                </c:pt>
                <c:pt idx="121">
                  <c:v>0.147493627142809</c:v>
                </c:pt>
                <c:pt idx="122">
                  <c:v>0.27678090760727603</c:v>
                </c:pt>
                <c:pt idx="123">
                  <c:v>0.247847064565242</c:v>
                </c:pt>
                <c:pt idx="124">
                  <c:v>9.3441313544827306E-2</c:v>
                </c:pt>
                <c:pt idx="125">
                  <c:v>0.12997552769701601</c:v>
                </c:pt>
                <c:pt idx="126">
                  <c:v>0.19312221014950201</c:v>
                </c:pt>
                <c:pt idx="127">
                  <c:v>0.20761915351680199</c:v>
                </c:pt>
                <c:pt idx="128">
                  <c:v>0.14053505656388801</c:v>
                </c:pt>
                <c:pt idx="129">
                  <c:v>0.16311300862288999</c:v>
                </c:pt>
                <c:pt idx="130">
                  <c:v>0.13740985811137901</c:v>
                </c:pt>
                <c:pt idx="131">
                  <c:v>0.15262756479558601</c:v>
                </c:pt>
                <c:pt idx="132">
                  <c:v>0.20587689047791199</c:v>
                </c:pt>
                <c:pt idx="133">
                  <c:v>0.130855784927565</c:v>
                </c:pt>
                <c:pt idx="134">
                  <c:v>0.192261833580853</c:v>
                </c:pt>
                <c:pt idx="135">
                  <c:v>0.26896032437752598</c:v>
                </c:pt>
                <c:pt idx="136">
                  <c:v>0.231466526570862</c:v>
                </c:pt>
                <c:pt idx="137">
                  <c:v>0.27180004831815802</c:v>
                </c:pt>
                <c:pt idx="138">
                  <c:v>0.127768379599386</c:v>
                </c:pt>
                <c:pt idx="139">
                  <c:v>0.160609211548258</c:v>
                </c:pt>
                <c:pt idx="140">
                  <c:v>0.24457919566849301</c:v>
                </c:pt>
                <c:pt idx="141">
                  <c:v>0.176501744397946</c:v>
                </c:pt>
                <c:pt idx="142">
                  <c:v>0.20025702672453399</c:v>
                </c:pt>
                <c:pt idx="143">
                  <c:v>0.22642899130309899</c:v>
                </c:pt>
                <c:pt idx="144">
                  <c:v>0.27134982343457598</c:v>
                </c:pt>
                <c:pt idx="145">
                  <c:v>0.114984344133397</c:v>
                </c:pt>
                <c:pt idx="146">
                  <c:v>0.214891840078625</c:v>
                </c:pt>
                <c:pt idx="147">
                  <c:v>0.118025656828668</c:v>
                </c:pt>
                <c:pt idx="148">
                  <c:v>9.2689980192777702E-2</c:v>
                </c:pt>
                <c:pt idx="149">
                  <c:v>0.12340230569836</c:v>
                </c:pt>
                <c:pt idx="150">
                  <c:v>0.24079330417447101</c:v>
                </c:pt>
                <c:pt idx="151">
                  <c:v>0.24376839782155699</c:v>
                </c:pt>
                <c:pt idx="152">
                  <c:v>0.107124348804483</c:v>
                </c:pt>
                <c:pt idx="153">
                  <c:v>0.22417614766986799</c:v>
                </c:pt>
                <c:pt idx="154">
                  <c:v>0.16545850683143501</c:v>
                </c:pt>
                <c:pt idx="155">
                  <c:v>0.26587310806361097</c:v>
                </c:pt>
                <c:pt idx="156">
                  <c:v>0.17139095692588199</c:v>
                </c:pt>
                <c:pt idx="157">
                  <c:v>0.16419247956807201</c:v>
                </c:pt>
                <c:pt idx="158">
                  <c:v>0.125935494333939</c:v>
                </c:pt>
                <c:pt idx="159">
                  <c:v>0.241049592129426</c:v>
                </c:pt>
                <c:pt idx="160">
                  <c:v>0.17204219710431901</c:v>
                </c:pt>
                <c:pt idx="161">
                  <c:v>0.235357966738972</c:v>
                </c:pt>
                <c:pt idx="162">
                  <c:v>0.226500303663692</c:v>
                </c:pt>
                <c:pt idx="163">
                  <c:v>0.27204160186701498</c:v>
                </c:pt>
                <c:pt idx="164">
                  <c:v>0.16264123919240001</c:v>
                </c:pt>
                <c:pt idx="165">
                  <c:v>0.18385817235138299</c:v>
                </c:pt>
                <c:pt idx="166">
                  <c:v>0.17921467800346699</c:v>
                </c:pt>
                <c:pt idx="167">
                  <c:v>0.131100796068752</c:v>
                </c:pt>
                <c:pt idx="168">
                  <c:v>0.15506843626928599</c:v>
                </c:pt>
                <c:pt idx="169">
                  <c:v>0.260554397848833</c:v>
                </c:pt>
                <c:pt idx="170">
                  <c:v>0.17083690734177701</c:v>
                </c:pt>
                <c:pt idx="171">
                  <c:v>0.26291197436543301</c:v>
                </c:pt>
                <c:pt idx="172">
                  <c:v>0.141285953195667</c:v>
                </c:pt>
                <c:pt idx="173">
                  <c:v>0.15200495597920699</c:v>
                </c:pt>
                <c:pt idx="174">
                  <c:v>0.21947385430236599</c:v>
                </c:pt>
                <c:pt idx="175">
                  <c:v>0.23363285875447501</c:v>
                </c:pt>
                <c:pt idx="176">
                  <c:v>0.220839172917178</c:v>
                </c:pt>
                <c:pt idx="177">
                  <c:v>0.26738717721327798</c:v>
                </c:pt>
                <c:pt idx="178">
                  <c:v>0.168862334800361</c:v>
                </c:pt>
                <c:pt idx="179">
                  <c:v>0.22976815734957301</c:v>
                </c:pt>
                <c:pt idx="180">
                  <c:v>0.27541232058234999</c:v>
                </c:pt>
                <c:pt idx="181">
                  <c:v>0.205604535039633</c:v>
                </c:pt>
                <c:pt idx="182">
                  <c:v>0.23253003532337199</c:v>
                </c:pt>
                <c:pt idx="183">
                  <c:v>0.25188059497060999</c:v>
                </c:pt>
                <c:pt idx="184">
                  <c:v>0.244760027114409</c:v>
                </c:pt>
                <c:pt idx="185">
                  <c:v>0.16881349188185901</c:v>
                </c:pt>
                <c:pt idx="186">
                  <c:v>0.28889373649594502</c:v>
                </c:pt>
                <c:pt idx="187">
                  <c:v>0.28889373649594502</c:v>
                </c:pt>
                <c:pt idx="188">
                  <c:v>0.28889373649594502</c:v>
                </c:pt>
                <c:pt idx="189">
                  <c:v>0.27306180605862601</c:v>
                </c:pt>
                <c:pt idx="190">
                  <c:v>0.23762617875334499</c:v>
                </c:pt>
                <c:pt idx="191">
                  <c:v>0.25344090035782602</c:v>
                </c:pt>
                <c:pt idx="192">
                  <c:v>0.248704039858685</c:v>
                </c:pt>
                <c:pt idx="193">
                  <c:v>0.266080551804526</c:v>
                </c:pt>
                <c:pt idx="194">
                  <c:v>0.19643977293773399</c:v>
                </c:pt>
                <c:pt idx="195">
                  <c:v>0.118725086869479</c:v>
                </c:pt>
                <c:pt idx="196">
                  <c:v>0.145699656666018</c:v>
                </c:pt>
                <c:pt idx="197">
                  <c:v>0.116459860226149</c:v>
                </c:pt>
                <c:pt idx="198">
                  <c:v>0.14253618783258601</c:v>
                </c:pt>
                <c:pt idx="199">
                  <c:v>0.189680782834383</c:v>
                </c:pt>
                <c:pt idx="200">
                  <c:v>0.245826430996267</c:v>
                </c:pt>
                <c:pt idx="201">
                  <c:v>0.174741547941963</c:v>
                </c:pt>
                <c:pt idx="202">
                  <c:v>0.28889373649594502</c:v>
                </c:pt>
                <c:pt idx="203">
                  <c:v>0.27642361759106898</c:v>
                </c:pt>
                <c:pt idx="204">
                  <c:v>0.21621704620094101</c:v>
                </c:pt>
                <c:pt idx="205">
                  <c:v>0.28752067956474803</c:v>
                </c:pt>
                <c:pt idx="206">
                  <c:v>0.27851375801383399</c:v>
                </c:pt>
                <c:pt idx="207">
                  <c:v>0.237548094608516</c:v>
                </c:pt>
                <c:pt idx="208">
                  <c:v>0.24559397569688701</c:v>
                </c:pt>
                <c:pt idx="209">
                  <c:v>0.25442812423994199</c:v>
                </c:pt>
                <c:pt idx="210">
                  <c:v>0.27224463502999502</c:v>
                </c:pt>
                <c:pt idx="211">
                  <c:v>0.19037662401969399</c:v>
                </c:pt>
                <c:pt idx="212">
                  <c:v>0.28889373649594502</c:v>
                </c:pt>
                <c:pt idx="213">
                  <c:v>0.27998509765035801</c:v>
                </c:pt>
                <c:pt idx="214">
                  <c:v>0.23062142691270299</c:v>
                </c:pt>
                <c:pt idx="215">
                  <c:v>0.27094736440723599</c:v>
                </c:pt>
                <c:pt idx="216">
                  <c:v>0.16817223161745701</c:v>
                </c:pt>
                <c:pt idx="217">
                  <c:v>0.16987228835613799</c:v>
                </c:pt>
                <c:pt idx="218">
                  <c:v>0.26381582566152001</c:v>
                </c:pt>
                <c:pt idx="219">
                  <c:v>0.19510370718956499</c:v>
                </c:pt>
                <c:pt idx="220">
                  <c:v>0.18316118352477001</c:v>
                </c:pt>
                <c:pt idx="221">
                  <c:v>0.27097563761772198</c:v>
                </c:pt>
                <c:pt idx="222">
                  <c:v>0.211149814457473</c:v>
                </c:pt>
                <c:pt idx="223">
                  <c:v>0.26406731427972402</c:v>
                </c:pt>
                <c:pt idx="224">
                  <c:v>0.179903021085981</c:v>
                </c:pt>
                <c:pt idx="225">
                  <c:v>0.285040492571624</c:v>
                </c:pt>
                <c:pt idx="226">
                  <c:v>0.28094204869831702</c:v>
                </c:pt>
                <c:pt idx="227">
                  <c:v>0.28058796493457699</c:v>
                </c:pt>
                <c:pt idx="228">
                  <c:v>0.236692863348407</c:v>
                </c:pt>
                <c:pt idx="229">
                  <c:v>0.28889373649594502</c:v>
                </c:pt>
                <c:pt idx="230">
                  <c:v>0.27643831331636098</c:v>
                </c:pt>
                <c:pt idx="231">
                  <c:v>0.201392071618964</c:v>
                </c:pt>
                <c:pt idx="232">
                  <c:v>0.18721555793342201</c:v>
                </c:pt>
                <c:pt idx="233">
                  <c:v>0.27765898007665901</c:v>
                </c:pt>
                <c:pt idx="234">
                  <c:v>0.22320530306507599</c:v>
                </c:pt>
                <c:pt idx="235">
                  <c:v>0.28889373649594502</c:v>
                </c:pt>
                <c:pt idx="236">
                  <c:v>0.27791714370642401</c:v>
                </c:pt>
                <c:pt idx="237">
                  <c:v>0.228059037606653</c:v>
                </c:pt>
                <c:pt idx="238">
                  <c:v>0.28046766918147997</c:v>
                </c:pt>
                <c:pt idx="239">
                  <c:v>0.228420058228577</c:v>
                </c:pt>
                <c:pt idx="240">
                  <c:v>0.216785805466812</c:v>
                </c:pt>
                <c:pt idx="241">
                  <c:v>0.15585061463011299</c:v>
                </c:pt>
                <c:pt idx="242">
                  <c:v>0.19134532399899001</c:v>
                </c:pt>
                <c:pt idx="243">
                  <c:v>0.21106491114297499</c:v>
                </c:pt>
                <c:pt idx="244">
                  <c:v>0.23198409343992499</c:v>
                </c:pt>
                <c:pt idx="245">
                  <c:v>0.16873426253601301</c:v>
                </c:pt>
                <c:pt idx="246">
                  <c:v>0.245137117632408</c:v>
                </c:pt>
                <c:pt idx="247">
                  <c:v>0.15470727312122901</c:v>
                </c:pt>
                <c:pt idx="248">
                  <c:v>0.234909630469951</c:v>
                </c:pt>
                <c:pt idx="249">
                  <c:v>0.17449915723559201</c:v>
                </c:pt>
                <c:pt idx="250">
                  <c:v>0.19009886390953501</c:v>
                </c:pt>
                <c:pt idx="251">
                  <c:v>0.27756869855940602</c:v>
                </c:pt>
                <c:pt idx="252">
                  <c:v>0.202540520294516</c:v>
                </c:pt>
                <c:pt idx="253">
                  <c:v>0.19465231293808599</c:v>
                </c:pt>
                <c:pt idx="254">
                  <c:v>0.27204160186701498</c:v>
                </c:pt>
                <c:pt idx="255">
                  <c:v>0.17679989462937801</c:v>
                </c:pt>
                <c:pt idx="256">
                  <c:v>0.27608427123351198</c:v>
                </c:pt>
                <c:pt idx="257">
                  <c:v>0.21231440399927501</c:v>
                </c:pt>
                <c:pt idx="258">
                  <c:v>0.249934301714615</c:v>
                </c:pt>
                <c:pt idx="259">
                  <c:v>0.19311457881244001</c:v>
                </c:pt>
                <c:pt idx="260">
                  <c:v>0.27204160186701498</c:v>
                </c:pt>
                <c:pt idx="261">
                  <c:v>0.17081915515600099</c:v>
                </c:pt>
                <c:pt idx="262">
                  <c:v>0.27974026111760603</c:v>
                </c:pt>
                <c:pt idx="263">
                  <c:v>0.28757496941565502</c:v>
                </c:pt>
                <c:pt idx="264">
                  <c:v>0.25761586557299598</c:v>
                </c:pt>
                <c:pt idx="265">
                  <c:v>0.16311902450802601</c:v>
                </c:pt>
                <c:pt idx="266">
                  <c:v>0.24499531996242899</c:v>
                </c:pt>
                <c:pt idx="267">
                  <c:v>0.28183123227213203</c:v>
                </c:pt>
                <c:pt idx="268">
                  <c:v>0.232435764880911</c:v>
                </c:pt>
                <c:pt idx="269">
                  <c:v>0.19925833101113399</c:v>
                </c:pt>
                <c:pt idx="270">
                  <c:v>0.137732528807437</c:v>
                </c:pt>
                <c:pt idx="271">
                  <c:v>0.27204160186701498</c:v>
                </c:pt>
                <c:pt idx="272">
                  <c:v>0.14861355067629201</c:v>
                </c:pt>
                <c:pt idx="273">
                  <c:v>0.218938348097973</c:v>
                </c:pt>
                <c:pt idx="274">
                  <c:v>0.18860759595780399</c:v>
                </c:pt>
                <c:pt idx="275">
                  <c:v>0.28889373649594502</c:v>
                </c:pt>
                <c:pt idx="276">
                  <c:v>0.28889373649594502</c:v>
                </c:pt>
                <c:pt idx="277">
                  <c:v>0.28889373649594502</c:v>
                </c:pt>
                <c:pt idx="278">
                  <c:v>0.28131444756907897</c:v>
                </c:pt>
                <c:pt idx="279">
                  <c:v>0.233603136188865</c:v>
                </c:pt>
                <c:pt idx="280">
                  <c:v>0.26707140063511697</c:v>
                </c:pt>
                <c:pt idx="281">
                  <c:v>0.24924155205065199</c:v>
                </c:pt>
                <c:pt idx="282">
                  <c:v>0.20486536483678</c:v>
                </c:pt>
                <c:pt idx="283">
                  <c:v>0.272167852447743</c:v>
                </c:pt>
                <c:pt idx="284">
                  <c:v>0.19071610048862001</c:v>
                </c:pt>
                <c:pt idx="285">
                  <c:v>0.238077369680225</c:v>
                </c:pt>
                <c:pt idx="286">
                  <c:v>0.16774169823096899</c:v>
                </c:pt>
                <c:pt idx="287">
                  <c:v>0.26913842122127002</c:v>
                </c:pt>
                <c:pt idx="288">
                  <c:v>0.26130143111222898</c:v>
                </c:pt>
                <c:pt idx="289">
                  <c:v>0.240381935531953</c:v>
                </c:pt>
                <c:pt idx="290">
                  <c:v>0.17603378971591299</c:v>
                </c:pt>
                <c:pt idx="291">
                  <c:v>0.13004882622524699</c:v>
                </c:pt>
                <c:pt idx="292">
                  <c:v>0.18590872043774001</c:v>
                </c:pt>
                <c:pt idx="293">
                  <c:v>0.272700134075816</c:v>
                </c:pt>
                <c:pt idx="294">
                  <c:v>0.20165816584889201</c:v>
                </c:pt>
                <c:pt idx="295">
                  <c:v>0.26405387302083699</c:v>
                </c:pt>
                <c:pt idx="296">
                  <c:v>0.22780890969071299</c:v>
                </c:pt>
                <c:pt idx="297">
                  <c:v>0.189333740453837</c:v>
                </c:pt>
                <c:pt idx="298">
                  <c:v>0.24948004090652601</c:v>
                </c:pt>
                <c:pt idx="299">
                  <c:v>0.17928821597550701</c:v>
                </c:pt>
                <c:pt idx="300">
                  <c:v>0.15109693346076999</c:v>
                </c:pt>
                <c:pt idx="301">
                  <c:v>0.22309031414252001</c:v>
                </c:pt>
                <c:pt idx="302">
                  <c:v>0.173736798465846</c:v>
                </c:pt>
                <c:pt idx="303">
                  <c:v>0.193326904039542</c:v>
                </c:pt>
                <c:pt idx="304">
                  <c:v>0.28889373649594502</c:v>
                </c:pt>
                <c:pt idx="305">
                  <c:v>0.28698380720514</c:v>
                </c:pt>
                <c:pt idx="306">
                  <c:v>0.27677248848838398</c:v>
                </c:pt>
                <c:pt idx="307">
                  <c:v>0.27382433504651199</c:v>
                </c:pt>
                <c:pt idx="308">
                  <c:v>0.189754296347451</c:v>
                </c:pt>
                <c:pt idx="309">
                  <c:v>0.27204160186701498</c:v>
                </c:pt>
                <c:pt idx="310">
                  <c:v>0.16235003298939299</c:v>
                </c:pt>
                <c:pt idx="311">
                  <c:v>0.28889373649594502</c:v>
                </c:pt>
                <c:pt idx="312">
                  <c:v>0.28889373649594502</c:v>
                </c:pt>
                <c:pt idx="313">
                  <c:v>0.28692723328509601</c:v>
                </c:pt>
                <c:pt idx="314">
                  <c:v>0.26677363922750502</c:v>
                </c:pt>
                <c:pt idx="315">
                  <c:v>0.22925339979831599</c:v>
                </c:pt>
                <c:pt idx="316">
                  <c:v>0.11599933247222299</c:v>
                </c:pt>
                <c:pt idx="317">
                  <c:v>0.134676529659394</c:v>
                </c:pt>
                <c:pt idx="318">
                  <c:v>0.169120708553402</c:v>
                </c:pt>
                <c:pt idx="319">
                  <c:v>0.161485919617055</c:v>
                </c:pt>
                <c:pt idx="320">
                  <c:v>0.18755758014214599</c:v>
                </c:pt>
                <c:pt idx="321">
                  <c:v>0.25410725039598497</c:v>
                </c:pt>
                <c:pt idx="322">
                  <c:v>0.192664811875039</c:v>
                </c:pt>
                <c:pt idx="323">
                  <c:v>0.28889373649594502</c:v>
                </c:pt>
                <c:pt idx="324">
                  <c:v>0.28889373649594502</c:v>
                </c:pt>
                <c:pt idx="325">
                  <c:v>0.27946070220246799</c:v>
                </c:pt>
                <c:pt idx="326">
                  <c:v>0.221312897643483</c:v>
                </c:pt>
                <c:pt idx="327">
                  <c:v>0.22838988820176701</c:v>
                </c:pt>
                <c:pt idx="328">
                  <c:v>0.28889373649594502</c:v>
                </c:pt>
                <c:pt idx="329">
                  <c:v>0.27384699152688102</c:v>
                </c:pt>
                <c:pt idx="330">
                  <c:v>0.191841226964165</c:v>
                </c:pt>
                <c:pt idx="331">
                  <c:v>0.287016712006609</c:v>
                </c:pt>
                <c:pt idx="332">
                  <c:v>0.26117816139659</c:v>
                </c:pt>
                <c:pt idx="333">
                  <c:v>0.205837678126573</c:v>
                </c:pt>
                <c:pt idx="334">
                  <c:v>0.25074329491379199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45-9F4F-9A8C-3425B30F0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6641055"/>
        <c:axId val="1907162831"/>
      </c:lineChart>
      <c:catAx>
        <c:axId val="19066410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62831"/>
        <c:crosses val="autoZero"/>
        <c:auto val="1"/>
        <c:lblAlgn val="ctr"/>
        <c:lblOffset val="100"/>
        <c:noMultiLvlLbl val="0"/>
      </c:catAx>
      <c:valAx>
        <c:axId val="190716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64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'VAV-112_comparison'!$B$1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'VAV-112_comparison'!$B$2:$B$336</c:f>
              <c:numCache>
                <c:formatCode>General</c:formatCode>
                <c:ptCount val="335"/>
                <c:pt idx="0">
                  <c:v>0.177693939199705</c:v>
                </c:pt>
                <c:pt idx="1">
                  <c:v>0.193046444238271</c:v>
                </c:pt>
                <c:pt idx="2">
                  <c:v>0.189792846713142</c:v>
                </c:pt>
                <c:pt idx="3">
                  <c:v>0.19080562614424901</c:v>
                </c:pt>
                <c:pt idx="4">
                  <c:v>0.17086680927795</c:v>
                </c:pt>
                <c:pt idx="5">
                  <c:v>0.17709217290347901</c:v>
                </c:pt>
                <c:pt idx="6">
                  <c:v>0.15391040554020699</c:v>
                </c:pt>
                <c:pt idx="7">
                  <c:v>0.16434418242566201</c:v>
                </c:pt>
                <c:pt idx="8">
                  <c:v>0.18985299729712801</c:v>
                </c:pt>
                <c:pt idx="9">
                  <c:v>0.181120011419071</c:v>
                </c:pt>
                <c:pt idx="10">
                  <c:v>0.18422608382070799</c:v>
                </c:pt>
                <c:pt idx="11">
                  <c:v>0.163284497294922</c:v>
                </c:pt>
                <c:pt idx="12">
                  <c:v>0.170767912936169</c:v>
                </c:pt>
                <c:pt idx="13">
                  <c:v>0.18006508207754199</c:v>
                </c:pt>
                <c:pt idx="14">
                  <c:v>0.18511851999427301</c:v>
                </c:pt>
                <c:pt idx="15">
                  <c:v>0.18392906677208801</c:v>
                </c:pt>
                <c:pt idx="16">
                  <c:v>0.17624131613340599</c:v>
                </c:pt>
                <c:pt idx="17">
                  <c:v>0.16842617453969899</c:v>
                </c:pt>
                <c:pt idx="18">
                  <c:v>0.18300025163195299</c:v>
                </c:pt>
                <c:pt idx="19">
                  <c:v>0.17293388008545699</c:v>
                </c:pt>
                <c:pt idx="20">
                  <c:v>0.17610462921560499</c:v>
                </c:pt>
                <c:pt idx="21">
                  <c:v>0.19347469208624701</c:v>
                </c:pt>
                <c:pt idx="22">
                  <c:v>0.16557591844998101</c:v>
                </c:pt>
                <c:pt idx="23">
                  <c:v>0.15834604945016101</c:v>
                </c:pt>
                <c:pt idx="24">
                  <c:v>0.17433055562079</c:v>
                </c:pt>
                <c:pt idx="25">
                  <c:v>0.17678906086989801</c:v>
                </c:pt>
                <c:pt idx="26">
                  <c:v>0.19408564323706101</c:v>
                </c:pt>
                <c:pt idx="27">
                  <c:v>0.158210176515234</c:v>
                </c:pt>
                <c:pt idx="28">
                  <c:v>0.17991792873954801</c:v>
                </c:pt>
                <c:pt idx="29">
                  <c:v>0.165020149990181</c:v>
                </c:pt>
                <c:pt idx="30">
                  <c:v>0.186685683035999</c:v>
                </c:pt>
                <c:pt idx="31">
                  <c:v>0.16189225884424099</c:v>
                </c:pt>
                <c:pt idx="32">
                  <c:v>0.19338716611565099</c:v>
                </c:pt>
                <c:pt idx="33">
                  <c:v>0.16141859984093099</c:v>
                </c:pt>
                <c:pt idx="34">
                  <c:v>0.16472636482363201</c:v>
                </c:pt>
                <c:pt idx="35">
                  <c:v>0.191800192482179</c:v>
                </c:pt>
                <c:pt idx="36">
                  <c:v>0.18953786960827601</c:v>
                </c:pt>
                <c:pt idx="37">
                  <c:v>0.18996981542566299</c:v>
                </c:pt>
                <c:pt idx="38">
                  <c:v>0.18494043422645001</c:v>
                </c:pt>
                <c:pt idx="39">
                  <c:v>0.19664539962407701</c:v>
                </c:pt>
                <c:pt idx="40">
                  <c:v>0.17593080157063101</c:v>
                </c:pt>
                <c:pt idx="41">
                  <c:v>0.19264530582352399</c:v>
                </c:pt>
                <c:pt idx="42">
                  <c:v>0.17807002319302201</c:v>
                </c:pt>
                <c:pt idx="43">
                  <c:v>0.16608474001792101</c:v>
                </c:pt>
                <c:pt idx="44">
                  <c:v>0.173315758738082</c:v>
                </c:pt>
                <c:pt idx="45">
                  <c:v>0.15829923901079099</c:v>
                </c:pt>
                <c:pt idx="46">
                  <c:v>0.17223273620787199</c:v>
                </c:pt>
                <c:pt idx="47">
                  <c:v>0.15825981421803301</c:v>
                </c:pt>
                <c:pt idx="48">
                  <c:v>0.17527553089551901</c:v>
                </c:pt>
                <c:pt idx="49">
                  <c:v>0.171573046648303</c:v>
                </c:pt>
                <c:pt idx="50">
                  <c:v>0.170532961356819</c:v>
                </c:pt>
                <c:pt idx="51">
                  <c:v>0.19144056130297901</c:v>
                </c:pt>
                <c:pt idx="52">
                  <c:v>0.17104228524621501</c:v>
                </c:pt>
                <c:pt idx="53">
                  <c:v>0.169674391941883</c:v>
                </c:pt>
                <c:pt idx="54">
                  <c:v>0.193843926093345</c:v>
                </c:pt>
                <c:pt idx="55">
                  <c:v>0.19276252998683899</c:v>
                </c:pt>
                <c:pt idx="56">
                  <c:v>0.157893049164781</c:v>
                </c:pt>
                <c:pt idx="57">
                  <c:v>0.16836945099405401</c:v>
                </c:pt>
                <c:pt idx="58">
                  <c:v>0.15861742189653399</c:v>
                </c:pt>
                <c:pt idx="59">
                  <c:v>0.16433614725204801</c:v>
                </c:pt>
                <c:pt idx="60">
                  <c:v>0.194958441528571</c:v>
                </c:pt>
                <c:pt idx="61">
                  <c:v>0.172213285109896</c:v>
                </c:pt>
                <c:pt idx="62">
                  <c:v>0.16138449460253801</c:v>
                </c:pt>
                <c:pt idx="63">
                  <c:v>0.16393673229887201</c:v>
                </c:pt>
                <c:pt idx="64">
                  <c:v>0.19466448891289201</c:v>
                </c:pt>
                <c:pt idx="65">
                  <c:v>0.175965328649586</c:v>
                </c:pt>
                <c:pt idx="66">
                  <c:v>0.17152004350452699</c:v>
                </c:pt>
                <c:pt idx="67">
                  <c:v>0.17980476265411899</c:v>
                </c:pt>
                <c:pt idx="68">
                  <c:v>0.175158150051823</c:v>
                </c:pt>
                <c:pt idx="69">
                  <c:v>0.179192445088043</c:v>
                </c:pt>
                <c:pt idx="70">
                  <c:v>0.18671818124211101</c:v>
                </c:pt>
                <c:pt idx="71">
                  <c:v>0.169447218601913</c:v>
                </c:pt>
                <c:pt idx="72">
                  <c:v>0.1771909692094</c:v>
                </c:pt>
                <c:pt idx="73">
                  <c:v>0.17015965314013701</c:v>
                </c:pt>
                <c:pt idx="74">
                  <c:v>0.18243079433433601</c:v>
                </c:pt>
                <c:pt idx="75">
                  <c:v>0.190526347931255</c:v>
                </c:pt>
                <c:pt idx="76">
                  <c:v>0.17263186312019599</c:v>
                </c:pt>
                <c:pt idx="77">
                  <c:v>0.17757191309581599</c:v>
                </c:pt>
                <c:pt idx="78">
                  <c:v>0.16941577957905801</c:v>
                </c:pt>
                <c:pt idx="79">
                  <c:v>0.16753956792482799</c:v>
                </c:pt>
                <c:pt idx="80">
                  <c:v>0.16187253607292201</c:v>
                </c:pt>
                <c:pt idx="81">
                  <c:v>0.17879518227397301</c:v>
                </c:pt>
                <c:pt idx="82">
                  <c:v>0.16944854830012501</c:v>
                </c:pt>
                <c:pt idx="83">
                  <c:v>0.165973077754826</c:v>
                </c:pt>
                <c:pt idx="84">
                  <c:v>0.18629625682724699</c:v>
                </c:pt>
                <c:pt idx="85">
                  <c:v>0.17052442741228899</c:v>
                </c:pt>
                <c:pt idx="86">
                  <c:v>0.194697274311802</c:v>
                </c:pt>
                <c:pt idx="87">
                  <c:v>0.16051155499316699</c:v>
                </c:pt>
                <c:pt idx="88">
                  <c:v>0.16320984829783799</c:v>
                </c:pt>
                <c:pt idx="89">
                  <c:v>0.19621710511297799</c:v>
                </c:pt>
                <c:pt idx="90">
                  <c:v>0.18761624940641</c:v>
                </c:pt>
                <c:pt idx="91">
                  <c:v>0.180991829349784</c:v>
                </c:pt>
                <c:pt idx="92">
                  <c:v>0.18216152826982099</c:v>
                </c:pt>
                <c:pt idx="93">
                  <c:v>0.18666672970079001</c:v>
                </c:pt>
                <c:pt idx="94">
                  <c:v>0.18860014165015401</c:v>
                </c:pt>
                <c:pt idx="95">
                  <c:v>0.157575960798051</c:v>
                </c:pt>
                <c:pt idx="96">
                  <c:v>0.17494540408020601</c:v>
                </c:pt>
                <c:pt idx="97">
                  <c:v>0.15737422324976599</c:v>
                </c:pt>
                <c:pt idx="98">
                  <c:v>0.18637767282946199</c:v>
                </c:pt>
                <c:pt idx="99">
                  <c:v>0.165266667656883</c:v>
                </c:pt>
                <c:pt idx="100">
                  <c:v>0.17603818536558599</c:v>
                </c:pt>
                <c:pt idx="101">
                  <c:v>0.18506507119344101</c:v>
                </c:pt>
                <c:pt idx="102">
                  <c:v>0.160531506940047</c:v>
                </c:pt>
                <c:pt idx="103">
                  <c:v>0.17215852026921699</c:v>
                </c:pt>
                <c:pt idx="104">
                  <c:v>0.188132922426959</c:v>
                </c:pt>
                <c:pt idx="105">
                  <c:v>0.169260580903945</c:v>
                </c:pt>
                <c:pt idx="106">
                  <c:v>0.17039023159825001</c:v>
                </c:pt>
                <c:pt idx="107">
                  <c:v>0.18277416579251901</c:v>
                </c:pt>
                <c:pt idx="108">
                  <c:v>0.162776816557759</c:v>
                </c:pt>
                <c:pt idx="109">
                  <c:v>0.17695591142460701</c:v>
                </c:pt>
                <c:pt idx="110">
                  <c:v>0.17236493299776301</c:v>
                </c:pt>
                <c:pt idx="111">
                  <c:v>0.16641105490782801</c:v>
                </c:pt>
                <c:pt idx="112">
                  <c:v>0.19811569170486501</c:v>
                </c:pt>
                <c:pt idx="113">
                  <c:v>0.17745143454560799</c:v>
                </c:pt>
                <c:pt idx="114">
                  <c:v>0.171916980405312</c:v>
                </c:pt>
                <c:pt idx="115">
                  <c:v>0.169257903986444</c:v>
                </c:pt>
                <c:pt idx="116">
                  <c:v>0.18991221683982901</c:v>
                </c:pt>
                <c:pt idx="117">
                  <c:v>0.17420161688538</c:v>
                </c:pt>
                <c:pt idx="118">
                  <c:v>0.18371966909714699</c:v>
                </c:pt>
                <c:pt idx="119">
                  <c:v>0.16601765082740499</c:v>
                </c:pt>
                <c:pt idx="120">
                  <c:v>0.173380314171344</c:v>
                </c:pt>
                <c:pt idx="121">
                  <c:v>0.155330548017792</c:v>
                </c:pt>
                <c:pt idx="122">
                  <c:v>0.16195293372744299</c:v>
                </c:pt>
                <c:pt idx="123">
                  <c:v>0.19381739064735201</c:v>
                </c:pt>
                <c:pt idx="124">
                  <c:v>0.18955499569835901</c:v>
                </c:pt>
                <c:pt idx="125">
                  <c:v>0.17952940050869201</c:v>
                </c:pt>
                <c:pt idx="126">
                  <c:v>0.18474058391457801</c:v>
                </c:pt>
                <c:pt idx="127">
                  <c:v>0.191391931308835</c:v>
                </c:pt>
                <c:pt idx="128">
                  <c:v>0.15851849211619501</c:v>
                </c:pt>
                <c:pt idx="129">
                  <c:v>0.18013116880107899</c:v>
                </c:pt>
                <c:pt idx="130">
                  <c:v>0.18973499355338599</c:v>
                </c:pt>
                <c:pt idx="131">
                  <c:v>0.176696072743249</c:v>
                </c:pt>
                <c:pt idx="132">
                  <c:v>0.17966194927463899</c:v>
                </c:pt>
                <c:pt idx="133">
                  <c:v>0.197882465072622</c:v>
                </c:pt>
                <c:pt idx="134">
                  <c:v>0.183504723401054</c:v>
                </c:pt>
                <c:pt idx="135">
                  <c:v>0.19265177468358399</c:v>
                </c:pt>
                <c:pt idx="136">
                  <c:v>0.16054024694685201</c:v>
                </c:pt>
                <c:pt idx="137">
                  <c:v>0.1724412998482</c:v>
                </c:pt>
                <c:pt idx="138">
                  <c:v>0.17846890413564201</c:v>
                </c:pt>
                <c:pt idx="139">
                  <c:v>0.17964831354425301</c:v>
                </c:pt>
                <c:pt idx="140">
                  <c:v>0.161799138460829</c:v>
                </c:pt>
                <c:pt idx="141">
                  <c:v>0.168522325979717</c:v>
                </c:pt>
                <c:pt idx="142">
                  <c:v>0.16815846207656199</c:v>
                </c:pt>
                <c:pt idx="143">
                  <c:v>0.15961433374964701</c:v>
                </c:pt>
                <c:pt idx="144">
                  <c:v>0.17853752929604499</c:v>
                </c:pt>
                <c:pt idx="145">
                  <c:v>0.16226328360599901</c:v>
                </c:pt>
                <c:pt idx="146">
                  <c:v>0.16131047777194399</c:v>
                </c:pt>
                <c:pt idx="147">
                  <c:v>0.17785177045588901</c:v>
                </c:pt>
                <c:pt idx="148">
                  <c:v>0.170475323283477</c:v>
                </c:pt>
                <c:pt idx="149">
                  <c:v>0.17451107563361401</c:v>
                </c:pt>
                <c:pt idx="150">
                  <c:v>0.17111813580652399</c:v>
                </c:pt>
                <c:pt idx="151">
                  <c:v>0.193609607606746</c:v>
                </c:pt>
                <c:pt idx="152">
                  <c:v>0.18660205827471599</c:v>
                </c:pt>
                <c:pt idx="153">
                  <c:v>0.171749778768126</c:v>
                </c:pt>
                <c:pt idx="154">
                  <c:v>0.19168503347489099</c:v>
                </c:pt>
                <c:pt idx="155">
                  <c:v>0.19309961957413099</c:v>
                </c:pt>
                <c:pt idx="156">
                  <c:v>0.19178070159435001</c:v>
                </c:pt>
                <c:pt idx="157">
                  <c:v>0.17800765689126499</c:v>
                </c:pt>
                <c:pt idx="158">
                  <c:v>0.184552224296095</c:v>
                </c:pt>
                <c:pt idx="159">
                  <c:v>0.163204352325417</c:v>
                </c:pt>
                <c:pt idx="160">
                  <c:v>0.18531320617441099</c:v>
                </c:pt>
                <c:pt idx="161">
                  <c:v>0.182595917563036</c:v>
                </c:pt>
                <c:pt idx="162">
                  <c:v>0.167396750647408</c:v>
                </c:pt>
                <c:pt idx="163">
                  <c:v>0.181804715909585</c:v>
                </c:pt>
                <c:pt idx="164">
                  <c:v>0.166641763438338</c:v>
                </c:pt>
                <c:pt idx="165">
                  <c:v>0.157996615770092</c:v>
                </c:pt>
                <c:pt idx="166">
                  <c:v>0.158793979465536</c:v>
                </c:pt>
                <c:pt idx="167">
                  <c:v>0.17402589943935101</c:v>
                </c:pt>
                <c:pt idx="168">
                  <c:v>0.186351749792454</c:v>
                </c:pt>
                <c:pt idx="169">
                  <c:v>0.166461099513943</c:v>
                </c:pt>
                <c:pt idx="170">
                  <c:v>0.18809637685830599</c:v>
                </c:pt>
                <c:pt idx="171">
                  <c:v>0.18064257565859501</c:v>
                </c:pt>
                <c:pt idx="172">
                  <c:v>0.15721382669364201</c:v>
                </c:pt>
                <c:pt idx="173">
                  <c:v>0.15677110756243801</c:v>
                </c:pt>
                <c:pt idx="174">
                  <c:v>0.15955475699032101</c:v>
                </c:pt>
                <c:pt idx="175">
                  <c:v>0.187618079309915</c:v>
                </c:pt>
                <c:pt idx="176">
                  <c:v>0.19089355052696499</c:v>
                </c:pt>
                <c:pt idx="177">
                  <c:v>0.18132061612997999</c:v>
                </c:pt>
                <c:pt idx="178">
                  <c:v>0.18245135442980101</c:v>
                </c:pt>
                <c:pt idx="179">
                  <c:v>0.18859227984268001</c:v>
                </c:pt>
                <c:pt idx="180">
                  <c:v>0.17013011221962801</c:v>
                </c:pt>
                <c:pt idx="181">
                  <c:v>0.17335929592980101</c:v>
                </c:pt>
                <c:pt idx="182">
                  <c:v>0.166639890153746</c:v>
                </c:pt>
                <c:pt idx="183">
                  <c:v>0.19939843657260301</c:v>
                </c:pt>
                <c:pt idx="184">
                  <c:v>0.19160220628334401</c:v>
                </c:pt>
                <c:pt idx="185">
                  <c:v>0.19725804990130599</c:v>
                </c:pt>
                <c:pt idx="186">
                  <c:v>0.18737007834002101</c:v>
                </c:pt>
                <c:pt idx="187">
                  <c:v>0.199889909026572</c:v>
                </c:pt>
                <c:pt idx="188">
                  <c:v>0.18028608534465301</c:v>
                </c:pt>
                <c:pt idx="189">
                  <c:v>0.160679752961642</c:v>
                </c:pt>
                <c:pt idx="190">
                  <c:v>0.165037443760052</c:v>
                </c:pt>
                <c:pt idx="191">
                  <c:v>0.17909835666916599</c:v>
                </c:pt>
                <c:pt idx="192">
                  <c:v>0.19127755755151701</c:v>
                </c:pt>
                <c:pt idx="193">
                  <c:v>0.16031613974849701</c:v>
                </c:pt>
                <c:pt idx="194">
                  <c:v>0.167863098013533</c:v>
                </c:pt>
                <c:pt idx="195">
                  <c:v>0.17164506785237199</c:v>
                </c:pt>
                <c:pt idx="196">
                  <c:v>0.180473325012073</c:v>
                </c:pt>
                <c:pt idx="197">
                  <c:v>0.17737192312863401</c:v>
                </c:pt>
                <c:pt idx="198">
                  <c:v>0.18143459931626801</c:v>
                </c:pt>
                <c:pt idx="199">
                  <c:v>0.16678333351843599</c:v>
                </c:pt>
                <c:pt idx="200">
                  <c:v>0.16028711691738101</c:v>
                </c:pt>
                <c:pt idx="201">
                  <c:v>0.18532893530486999</c:v>
                </c:pt>
                <c:pt idx="202">
                  <c:v>0.19971592776590399</c:v>
                </c:pt>
                <c:pt idx="203">
                  <c:v>0.18337761077397799</c:v>
                </c:pt>
                <c:pt idx="204">
                  <c:v>0.18622194383290999</c:v>
                </c:pt>
                <c:pt idx="205">
                  <c:v>0.19725260422664601</c:v>
                </c:pt>
                <c:pt idx="206">
                  <c:v>0.19357771362545001</c:v>
                </c:pt>
                <c:pt idx="207">
                  <c:v>0.17218339633840299</c:v>
                </c:pt>
                <c:pt idx="208">
                  <c:v>0.16834937824650101</c:v>
                </c:pt>
                <c:pt idx="209">
                  <c:v>0.17541574225318901</c:v>
                </c:pt>
                <c:pt idx="210">
                  <c:v>0.19530808166987901</c:v>
                </c:pt>
                <c:pt idx="211">
                  <c:v>0.20047394843886299</c:v>
                </c:pt>
                <c:pt idx="212">
                  <c:v>0.183403004343556</c:v>
                </c:pt>
                <c:pt idx="213">
                  <c:v>0.17605625986792101</c:v>
                </c:pt>
                <c:pt idx="214">
                  <c:v>0.15873223331901801</c:v>
                </c:pt>
                <c:pt idx="215">
                  <c:v>0.16601453899402499</c:v>
                </c:pt>
                <c:pt idx="216">
                  <c:v>0.17913779353565601</c:v>
                </c:pt>
                <c:pt idx="217">
                  <c:v>0.16216306634238201</c:v>
                </c:pt>
                <c:pt idx="218">
                  <c:v>0.16695983166046299</c:v>
                </c:pt>
                <c:pt idx="219">
                  <c:v>0.18019593167977099</c:v>
                </c:pt>
                <c:pt idx="220">
                  <c:v>0.17407265974914499</c:v>
                </c:pt>
                <c:pt idx="221">
                  <c:v>0.19015004926386</c:v>
                </c:pt>
                <c:pt idx="222">
                  <c:v>0.17649453195329001</c:v>
                </c:pt>
                <c:pt idx="223">
                  <c:v>0.18853130818209399</c:v>
                </c:pt>
                <c:pt idx="224">
                  <c:v>0.197404660972896</c:v>
                </c:pt>
                <c:pt idx="225">
                  <c:v>0.17185925987893699</c:v>
                </c:pt>
                <c:pt idx="226">
                  <c:v>0.19709041765271801</c:v>
                </c:pt>
                <c:pt idx="227">
                  <c:v>0.19357947329247699</c:v>
                </c:pt>
                <c:pt idx="228">
                  <c:v>0.188246900328251</c:v>
                </c:pt>
                <c:pt idx="229">
                  <c:v>0.17581521554790899</c:v>
                </c:pt>
                <c:pt idx="230">
                  <c:v>0.185543006158225</c:v>
                </c:pt>
                <c:pt idx="231">
                  <c:v>0.18226466042950101</c:v>
                </c:pt>
                <c:pt idx="232">
                  <c:v>0.18037451428043899</c:v>
                </c:pt>
                <c:pt idx="233">
                  <c:v>0.18039049806840801</c:v>
                </c:pt>
                <c:pt idx="234">
                  <c:v>0.19474361348678099</c:v>
                </c:pt>
                <c:pt idx="235">
                  <c:v>0.16650100935289</c:v>
                </c:pt>
                <c:pt idx="236">
                  <c:v>0.16514075052698099</c:v>
                </c:pt>
                <c:pt idx="237">
                  <c:v>0.17857356148838999</c:v>
                </c:pt>
                <c:pt idx="238">
                  <c:v>0.16461703898003599</c:v>
                </c:pt>
                <c:pt idx="239">
                  <c:v>0.194980000924875</c:v>
                </c:pt>
                <c:pt idx="240">
                  <c:v>0.18895913213892199</c:v>
                </c:pt>
                <c:pt idx="241">
                  <c:v>0.158729780315983</c:v>
                </c:pt>
                <c:pt idx="242">
                  <c:v>0.17804720017049</c:v>
                </c:pt>
                <c:pt idx="243">
                  <c:v>0.193061008748831</c:v>
                </c:pt>
                <c:pt idx="244">
                  <c:v>0.162583348326374</c:v>
                </c:pt>
                <c:pt idx="245">
                  <c:v>0.164584956940589</c:v>
                </c:pt>
                <c:pt idx="246">
                  <c:v>0.19621213064315099</c:v>
                </c:pt>
                <c:pt idx="247">
                  <c:v>0.19364164989301699</c:v>
                </c:pt>
                <c:pt idx="248">
                  <c:v>0.18915523011085</c:v>
                </c:pt>
                <c:pt idx="249">
                  <c:v>0.172497296075692</c:v>
                </c:pt>
                <c:pt idx="250">
                  <c:v>0.17733759993338599</c:v>
                </c:pt>
                <c:pt idx="251">
                  <c:v>0.18392471363863999</c:v>
                </c:pt>
                <c:pt idx="252">
                  <c:v>0.192633266657324</c:v>
                </c:pt>
                <c:pt idx="253">
                  <c:v>0.18278667730492301</c:v>
                </c:pt>
                <c:pt idx="254">
                  <c:v>0.17933118819878699</c:v>
                </c:pt>
                <c:pt idx="255">
                  <c:v>0.17230183204604799</c:v>
                </c:pt>
                <c:pt idx="256">
                  <c:v>0.184019433424436</c:v>
                </c:pt>
                <c:pt idx="257">
                  <c:v>0.16721518713473099</c:v>
                </c:pt>
                <c:pt idx="258">
                  <c:v>0.19939719923188901</c:v>
                </c:pt>
                <c:pt idx="259">
                  <c:v>0.17190685064965799</c:v>
                </c:pt>
                <c:pt idx="260">
                  <c:v>0.18416886927648701</c:v>
                </c:pt>
                <c:pt idx="261">
                  <c:v>0.19302282519421801</c:v>
                </c:pt>
                <c:pt idx="262">
                  <c:v>0.160618288883317</c:v>
                </c:pt>
                <c:pt idx="263">
                  <c:v>0.17522827903660401</c:v>
                </c:pt>
                <c:pt idx="264">
                  <c:v>0.17282200185961499</c:v>
                </c:pt>
                <c:pt idx="265">
                  <c:v>0.175960043248304</c:v>
                </c:pt>
                <c:pt idx="266">
                  <c:v>0.181536679583268</c:v>
                </c:pt>
                <c:pt idx="267">
                  <c:v>0.19211445441629499</c:v>
                </c:pt>
                <c:pt idx="268">
                  <c:v>0.17473355775191901</c:v>
                </c:pt>
                <c:pt idx="269">
                  <c:v>0.17671196121948601</c:v>
                </c:pt>
                <c:pt idx="270">
                  <c:v>0.157527930609623</c:v>
                </c:pt>
                <c:pt idx="271">
                  <c:v>0.181270546828004</c:v>
                </c:pt>
                <c:pt idx="272">
                  <c:v>0.174466422784254</c:v>
                </c:pt>
                <c:pt idx="273">
                  <c:v>0.174260097346049</c:v>
                </c:pt>
                <c:pt idx="274">
                  <c:v>0.16657983045848301</c:v>
                </c:pt>
                <c:pt idx="275">
                  <c:v>0.182751152524188</c:v>
                </c:pt>
                <c:pt idx="276">
                  <c:v>0.19888471010407499</c:v>
                </c:pt>
                <c:pt idx="277">
                  <c:v>0.20324176601327301</c:v>
                </c:pt>
                <c:pt idx="278">
                  <c:v>0.19953292606280701</c:v>
                </c:pt>
                <c:pt idx="279">
                  <c:v>0.20113850800461</c:v>
                </c:pt>
                <c:pt idx="280">
                  <c:v>0.17086121485775099</c:v>
                </c:pt>
                <c:pt idx="281">
                  <c:v>0.18730700043437201</c:v>
                </c:pt>
                <c:pt idx="282">
                  <c:v>0.16541276321102399</c:v>
                </c:pt>
                <c:pt idx="283">
                  <c:v>0.18979149369009601</c:v>
                </c:pt>
                <c:pt idx="284">
                  <c:v>0.16964310360089599</c:v>
                </c:pt>
                <c:pt idx="285">
                  <c:v>0.193243256087404</c:v>
                </c:pt>
                <c:pt idx="286">
                  <c:v>0.18753859638745299</c:v>
                </c:pt>
                <c:pt idx="287">
                  <c:v>0.167254294885016</c:v>
                </c:pt>
                <c:pt idx="288">
                  <c:v>0.15920565393302299</c:v>
                </c:pt>
                <c:pt idx="289">
                  <c:v>0.19190773487389701</c:v>
                </c:pt>
                <c:pt idx="290">
                  <c:v>0.192597065717271</c:v>
                </c:pt>
                <c:pt idx="291">
                  <c:v>0.16380179283305599</c:v>
                </c:pt>
                <c:pt idx="292">
                  <c:v>0.18738709886813501</c:v>
                </c:pt>
                <c:pt idx="293">
                  <c:v>0.18005176082544699</c:v>
                </c:pt>
                <c:pt idx="294">
                  <c:v>0.16286807853782601</c:v>
                </c:pt>
                <c:pt idx="295">
                  <c:v>0.189932332103254</c:v>
                </c:pt>
                <c:pt idx="296">
                  <c:v>0.19424514835937101</c:v>
                </c:pt>
                <c:pt idx="297">
                  <c:v>0.174611734667491</c:v>
                </c:pt>
                <c:pt idx="298">
                  <c:v>0.17957912736579101</c:v>
                </c:pt>
                <c:pt idx="299">
                  <c:v>0.18797120456295299</c:v>
                </c:pt>
                <c:pt idx="300">
                  <c:v>0.17960900371039801</c:v>
                </c:pt>
                <c:pt idx="301">
                  <c:v>0.191209993514182</c:v>
                </c:pt>
                <c:pt idx="302">
                  <c:v>0.19262285826568601</c:v>
                </c:pt>
                <c:pt idx="303">
                  <c:v>0.20479425649333899</c:v>
                </c:pt>
                <c:pt idx="304">
                  <c:v>0.189535254337482</c:v>
                </c:pt>
                <c:pt idx="305">
                  <c:v>0.168893410212172</c:v>
                </c:pt>
                <c:pt idx="306">
                  <c:v>0.19837996343602299</c:v>
                </c:pt>
                <c:pt idx="307">
                  <c:v>0.196726806895966</c:v>
                </c:pt>
                <c:pt idx="308">
                  <c:v>0.17471571686423301</c:v>
                </c:pt>
                <c:pt idx="309">
                  <c:v>0.17530609612988099</c:v>
                </c:pt>
                <c:pt idx="310">
                  <c:v>0.164996988118076</c:v>
                </c:pt>
                <c:pt idx="311">
                  <c:v>0.16883194532029799</c:v>
                </c:pt>
                <c:pt idx="312">
                  <c:v>0.181562007763962</c:v>
                </c:pt>
                <c:pt idx="313">
                  <c:v>0.15961843511734899</c:v>
                </c:pt>
                <c:pt idx="314">
                  <c:v>0.18957499749659301</c:v>
                </c:pt>
                <c:pt idx="315">
                  <c:v>0.167683540250296</c:v>
                </c:pt>
                <c:pt idx="316">
                  <c:v>0.192160711809158</c:v>
                </c:pt>
                <c:pt idx="317">
                  <c:v>0.16804242447838599</c:v>
                </c:pt>
                <c:pt idx="318">
                  <c:v>0.19357147924333701</c:v>
                </c:pt>
                <c:pt idx="319">
                  <c:v>0.19631974965884799</c:v>
                </c:pt>
                <c:pt idx="320">
                  <c:v>0.18598473662056</c:v>
                </c:pt>
                <c:pt idx="321">
                  <c:v>0.19143413205611201</c:v>
                </c:pt>
                <c:pt idx="322">
                  <c:v>0.17935658542164601</c:v>
                </c:pt>
                <c:pt idx="323">
                  <c:v>0.172281443122625</c:v>
                </c:pt>
                <c:pt idx="324">
                  <c:v>0.203954668792592</c:v>
                </c:pt>
                <c:pt idx="325">
                  <c:v>0.195351532730035</c:v>
                </c:pt>
                <c:pt idx="326">
                  <c:v>0.16621811742821899</c:v>
                </c:pt>
                <c:pt idx="327">
                  <c:v>0.174142134465716</c:v>
                </c:pt>
                <c:pt idx="328">
                  <c:v>0.17469524010545401</c:v>
                </c:pt>
                <c:pt idx="329">
                  <c:v>0.17550921254208901</c:v>
                </c:pt>
                <c:pt idx="330">
                  <c:v>0.16556380750882799</c:v>
                </c:pt>
                <c:pt idx="331">
                  <c:v>0.179142468184538</c:v>
                </c:pt>
                <c:pt idx="332">
                  <c:v>0.17707906495668099</c:v>
                </c:pt>
                <c:pt idx="333">
                  <c:v>0.16027558815184201</c:v>
                </c:pt>
                <c:pt idx="334">
                  <c:v>0.158504454819831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15-BD49-A817-E6EAC2BBD110}"/>
            </c:ext>
          </c:extLst>
        </c:ser>
        <c:ser>
          <c:idx val="1"/>
          <c:order val="1"/>
          <c:tx>
            <c:strRef>
              <c:f>'VAV-112_comparison'!$C$1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'VAV-112_comparison'!$C$2:$C$336</c:f>
              <c:numCache>
                <c:formatCode>General</c:formatCode>
                <c:ptCount val="335"/>
                <c:pt idx="0">
                  <c:v>0.189359290223368</c:v>
                </c:pt>
                <c:pt idx="1">
                  <c:v>0.189359290223368</c:v>
                </c:pt>
                <c:pt idx="2">
                  <c:v>0.189359290223368</c:v>
                </c:pt>
                <c:pt idx="3">
                  <c:v>0.18681073484762101</c:v>
                </c:pt>
                <c:pt idx="4">
                  <c:v>0.18000456996408101</c:v>
                </c:pt>
                <c:pt idx="5">
                  <c:v>0.180340263856027</c:v>
                </c:pt>
                <c:pt idx="6">
                  <c:v>0.13885078562386399</c:v>
                </c:pt>
                <c:pt idx="7">
                  <c:v>0.17176445386170799</c:v>
                </c:pt>
                <c:pt idx="8">
                  <c:v>0.189359290223368</c:v>
                </c:pt>
                <c:pt idx="9">
                  <c:v>0.189359290223368</c:v>
                </c:pt>
                <c:pt idx="10">
                  <c:v>0.18540145290325299</c:v>
                </c:pt>
                <c:pt idx="11">
                  <c:v>0.17947148526762999</c:v>
                </c:pt>
                <c:pt idx="12">
                  <c:v>0.189359290223368</c:v>
                </c:pt>
                <c:pt idx="13">
                  <c:v>0.189359290223368</c:v>
                </c:pt>
                <c:pt idx="14">
                  <c:v>0.189359290223368</c:v>
                </c:pt>
                <c:pt idx="15">
                  <c:v>0.189359290223368</c:v>
                </c:pt>
                <c:pt idx="16">
                  <c:v>0.18810870128282201</c:v>
                </c:pt>
                <c:pt idx="17">
                  <c:v>0.17380026171752</c:v>
                </c:pt>
                <c:pt idx="18">
                  <c:v>0.189359290223368</c:v>
                </c:pt>
                <c:pt idx="19">
                  <c:v>0.189359290223368</c:v>
                </c:pt>
                <c:pt idx="20">
                  <c:v>0.189359290223368</c:v>
                </c:pt>
                <c:pt idx="21">
                  <c:v>0.18727399376371401</c:v>
                </c:pt>
                <c:pt idx="22">
                  <c:v>0.17050630739196701</c:v>
                </c:pt>
                <c:pt idx="23">
                  <c:v>0.14903883271816801</c:v>
                </c:pt>
                <c:pt idx="24">
                  <c:v>0.189359290223368</c:v>
                </c:pt>
                <c:pt idx="25">
                  <c:v>0.189359290223368</c:v>
                </c:pt>
                <c:pt idx="26">
                  <c:v>0.18199531782579301</c:v>
                </c:pt>
                <c:pt idx="27">
                  <c:v>0.144703270626027</c:v>
                </c:pt>
                <c:pt idx="28">
                  <c:v>0.18437887375306899</c:v>
                </c:pt>
                <c:pt idx="29">
                  <c:v>0.167447167881801</c:v>
                </c:pt>
                <c:pt idx="30">
                  <c:v>0.184360752468991</c:v>
                </c:pt>
                <c:pt idx="31">
                  <c:v>0.16186742372308099</c:v>
                </c:pt>
                <c:pt idx="32">
                  <c:v>0.18532978536215799</c:v>
                </c:pt>
                <c:pt idx="33">
                  <c:v>0.16725393317571899</c:v>
                </c:pt>
                <c:pt idx="34">
                  <c:v>0.17373198537645099</c:v>
                </c:pt>
                <c:pt idx="35">
                  <c:v>0.189359290223368</c:v>
                </c:pt>
                <c:pt idx="36">
                  <c:v>0.189359290223368</c:v>
                </c:pt>
                <c:pt idx="37">
                  <c:v>0.189359290223368</c:v>
                </c:pt>
                <c:pt idx="38">
                  <c:v>0.189359290223368</c:v>
                </c:pt>
                <c:pt idx="39">
                  <c:v>0.189359290223368</c:v>
                </c:pt>
                <c:pt idx="40">
                  <c:v>0.189359290223368</c:v>
                </c:pt>
                <c:pt idx="41">
                  <c:v>0.189359290223368</c:v>
                </c:pt>
                <c:pt idx="42">
                  <c:v>0.18584028518124401</c:v>
                </c:pt>
                <c:pt idx="43">
                  <c:v>0.16838196046598999</c:v>
                </c:pt>
                <c:pt idx="44">
                  <c:v>0.18238026712498201</c:v>
                </c:pt>
                <c:pt idx="45">
                  <c:v>0.14575864386837101</c:v>
                </c:pt>
                <c:pt idx="46">
                  <c:v>0.182930986045551</c:v>
                </c:pt>
                <c:pt idx="47">
                  <c:v>0.146880709295721</c:v>
                </c:pt>
                <c:pt idx="48">
                  <c:v>0.189359290223368</c:v>
                </c:pt>
                <c:pt idx="49">
                  <c:v>0.188694984981641</c:v>
                </c:pt>
                <c:pt idx="50">
                  <c:v>0.18428842494124001</c:v>
                </c:pt>
                <c:pt idx="51">
                  <c:v>0.18918570290467601</c:v>
                </c:pt>
                <c:pt idx="52">
                  <c:v>0.185961503810391</c:v>
                </c:pt>
                <c:pt idx="53">
                  <c:v>0.17822364181328901</c:v>
                </c:pt>
                <c:pt idx="54">
                  <c:v>0.189359290223368</c:v>
                </c:pt>
                <c:pt idx="55">
                  <c:v>0.18299978574891201</c:v>
                </c:pt>
                <c:pt idx="56">
                  <c:v>0.15101062503306301</c:v>
                </c:pt>
                <c:pt idx="57">
                  <c:v>0.18286188826459299</c:v>
                </c:pt>
                <c:pt idx="58">
                  <c:v>0.15309597043814499</c:v>
                </c:pt>
                <c:pt idx="59">
                  <c:v>0.16627881699086799</c:v>
                </c:pt>
                <c:pt idx="60">
                  <c:v>0.189359290223368</c:v>
                </c:pt>
                <c:pt idx="61">
                  <c:v>0.186555309219612</c:v>
                </c:pt>
                <c:pt idx="62">
                  <c:v>0.15883950273057201</c:v>
                </c:pt>
                <c:pt idx="63">
                  <c:v>0.158916599906162</c:v>
                </c:pt>
                <c:pt idx="64">
                  <c:v>0.189359290223368</c:v>
                </c:pt>
                <c:pt idx="65">
                  <c:v>0.187817943231125</c:v>
                </c:pt>
                <c:pt idx="66">
                  <c:v>0.17866409637947001</c:v>
                </c:pt>
                <c:pt idx="67">
                  <c:v>0.189359290223368</c:v>
                </c:pt>
                <c:pt idx="68">
                  <c:v>0.189359290223368</c:v>
                </c:pt>
                <c:pt idx="69">
                  <c:v>0.189359290223368</c:v>
                </c:pt>
                <c:pt idx="70">
                  <c:v>0.18652866217435801</c:v>
                </c:pt>
                <c:pt idx="71">
                  <c:v>0.17209630205364199</c:v>
                </c:pt>
                <c:pt idx="72">
                  <c:v>0.186445539803652</c:v>
                </c:pt>
                <c:pt idx="73">
                  <c:v>0.17107207626687601</c:v>
                </c:pt>
                <c:pt idx="74">
                  <c:v>0.189359290223368</c:v>
                </c:pt>
                <c:pt idx="75">
                  <c:v>0.186452381663298</c:v>
                </c:pt>
                <c:pt idx="76">
                  <c:v>0.17171453547913201</c:v>
                </c:pt>
                <c:pt idx="77">
                  <c:v>0.18591287319747901</c:v>
                </c:pt>
                <c:pt idx="78">
                  <c:v>0.174301604167938</c:v>
                </c:pt>
                <c:pt idx="79">
                  <c:v>0.17604360037267699</c:v>
                </c:pt>
                <c:pt idx="80">
                  <c:v>0.159740334524514</c:v>
                </c:pt>
                <c:pt idx="81">
                  <c:v>0.188729405398634</c:v>
                </c:pt>
                <c:pt idx="82">
                  <c:v>0.18182877982082199</c:v>
                </c:pt>
                <c:pt idx="83">
                  <c:v>0.16870767732569</c:v>
                </c:pt>
                <c:pt idx="84">
                  <c:v>0.188895822611332</c:v>
                </c:pt>
                <c:pt idx="85">
                  <c:v>0.18773841079763501</c:v>
                </c:pt>
                <c:pt idx="86">
                  <c:v>0.18548065599302599</c:v>
                </c:pt>
                <c:pt idx="87">
                  <c:v>0.15418892911433901</c:v>
                </c:pt>
                <c:pt idx="88">
                  <c:v>0.157103735993634</c:v>
                </c:pt>
                <c:pt idx="89">
                  <c:v>0.189359290223368</c:v>
                </c:pt>
                <c:pt idx="90">
                  <c:v>0.189359290223368</c:v>
                </c:pt>
                <c:pt idx="91">
                  <c:v>0.189359290223368</c:v>
                </c:pt>
                <c:pt idx="92">
                  <c:v>0.189359290223368</c:v>
                </c:pt>
                <c:pt idx="93">
                  <c:v>0.189359290223368</c:v>
                </c:pt>
                <c:pt idx="94">
                  <c:v>0.180173310624023</c:v>
                </c:pt>
                <c:pt idx="95">
                  <c:v>0.13350064135024001</c:v>
                </c:pt>
                <c:pt idx="96">
                  <c:v>0.180787743908466</c:v>
                </c:pt>
                <c:pt idx="97">
                  <c:v>0.13223049375754301</c:v>
                </c:pt>
                <c:pt idx="98">
                  <c:v>0.18383631092518599</c:v>
                </c:pt>
                <c:pt idx="99">
                  <c:v>0.16138674561670999</c:v>
                </c:pt>
                <c:pt idx="100">
                  <c:v>0.189359290223368</c:v>
                </c:pt>
                <c:pt idx="101">
                  <c:v>0.18199531782579201</c:v>
                </c:pt>
                <c:pt idx="102">
                  <c:v>0.15027552640396699</c:v>
                </c:pt>
                <c:pt idx="103">
                  <c:v>0.18794378433696499</c:v>
                </c:pt>
                <c:pt idx="104">
                  <c:v>0.18724470639998</c:v>
                </c:pt>
                <c:pt idx="105">
                  <c:v>0.175972179358759</c:v>
                </c:pt>
                <c:pt idx="106">
                  <c:v>0.17717431194626601</c:v>
                </c:pt>
                <c:pt idx="107">
                  <c:v>0.18480863836361</c:v>
                </c:pt>
                <c:pt idx="108">
                  <c:v>0.15557275091678999</c:v>
                </c:pt>
                <c:pt idx="109">
                  <c:v>0.189359290223368</c:v>
                </c:pt>
                <c:pt idx="110">
                  <c:v>0.18543863801117899</c:v>
                </c:pt>
                <c:pt idx="111">
                  <c:v>0.15875427199973199</c:v>
                </c:pt>
                <c:pt idx="112">
                  <c:v>0.189359290223368</c:v>
                </c:pt>
                <c:pt idx="113">
                  <c:v>0.187113796988925</c:v>
                </c:pt>
                <c:pt idx="114">
                  <c:v>0.173344106557351</c:v>
                </c:pt>
                <c:pt idx="115">
                  <c:v>0.16408902033100201</c:v>
                </c:pt>
                <c:pt idx="116">
                  <c:v>0.188952001127627</c:v>
                </c:pt>
                <c:pt idx="117">
                  <c:v>0.184081110334334</c:v>
                </c:pt>
                <c:pt idx="118">
                  <c:v>0.18383631092518599</c:v>
                </c:pt>
                <c:pt idx="119">
                  <c:v>0.15843210502842001</c:v>
                </c:pt>
                <c:pt idx="120">
                  <c:v>0.17965831762828699</c:v>
                </c:pt>
                <c:pt idx="121">
                  <c:v>0.12598049142582701</c:v>
                </c:pt>
                <c:pt idx="122">
                  <c:v>0.14813441282780401</c:v>
                </c:pt>
                <c:pt idx="123">
                  <c:v>0.189359290223368</c:v>
                </c:pt>
                <c:pt idx="124">
                  <c:v>0.189359290223368</c:v>
                </c:pt>
                <c:pt idx="125">
                  <c:v>0.189359290223368</c:v>
                </c:pt>
                <c:pt idx="126">
                  <c:v>0.189359290223368</c:v>
                </c:pt>
                <c:pt idx="127">
                  <c:v>0.179651451077664</c:v>
                </c:pt>
                <c:pt idx="128">
                  <c:v>0.13154560876579399</c:v>
                </c:pt>
                <c:pt idx="129">
                  <c:v>0.189359290223368</c:v>
                </c:pt>
                <c:pt idx="130">
                  <c:v>0.18856066700383001</c:v>
                </c:pt>
                <c:pt idx="131">
                  <c:v>0.18021590107905899</c:v>
                </c:pt>
                <c:pt idx="132">
                  <c:v>0.18300923336672001</c:v>
                </c:pt>
                <c:pt idx="133">
                  <c:v>0.189359290223368</c:v>
                </c:pt>
                <c:pt idx="134">
                  <c:v>0.189359290223368</c:v>
                </c:pt>
                <c:pt idx="135">
                  <c:v>0.17910115176514499</c:v>
                </c:pt>
                <c:pt idx="136">
                  <c:v>0.13183191694822299</c:v>
                </c:pt>
                <c:pt idx="137">
                  <c:v>0.17457400726463301</c:v>
                </c:pt>
                <c:pt idx="138">
                  <c:v>0.189301835931726</c:v>
                </c:pt>
                <c:pt idx="139">
                  <c:v>0.18191392621845501</c:v>
                </c:pt>
                <c:pt idx="140">
                  <c:v>0.139820668420332</c:v>
                </c:pt>
                <c:pt idx="141">
                  <c:v>0.16333749407899201</c:v>
                </c:pt>
                <c:pt idx="142">
                  <c:v>0.159740416531198</c:v>
                </c:pt>
                <c:pt idx="143">
                  <c:v>0.13864512666721099</c:v>
                </c:pt>
                <c:pt idx="144">
                  <c:v>0.183497271764332</c:v>
                </c:pt>
                <c:pt idx="145">
                  <c:v>0.146151046331599</c:v>
                </c:pt>
                <c:pt idx="146">
                  <c:v>0.14685090528064301</c:v>
                </c:pt>
                <c:pt idx="147">
                  <c:v>0.18709848772680299</c:v>
                </c:pt>
                <c:pt idx="148">
                  <c:v>0.17293707120120899</c:v>
                </c:pt>
                <c:pt idx="149">
                  <c:v>0.18090563131758999</c:v>
                </c:pt>
                <c:pt idx="150">
                  <c:v>0.16182023849854801</c:v>
                </c:pt>
                <c:pt idx="151">
                  <c:v>0.189359290223368</c:v>
                </c:pt>
                <c:pt idx="152">
                  <c:v>0.18372149558386799</c:v>
                </c:pt>
                <c:pt idx="153">
                  <c:v>0.15372677083405401</c:v>
                </c:pt>
                <c:pt idx="154">
                  <c:v>0.189359290223368</c:v>
                </c:pt>
                <c:pt idx="155">
                  <c:v>0.189359290223368</c:v>
                </c:pt>
                <c:pt idx="156">
                  <c:v>0.18643227305236901</c:v>
                </c:pt>
                <c:pt idx="157">
                  <c:v>0.170925626384728</c:v>
                </c:pt>
                <c:pt idx="158">
                  <c:v>0.17901774286383401</c:v>
                </c:pt>
                <c:pt idx="159">
                  <c:v>0.12894995788737801</c:v>
                </c:pt>
                <c:pt idx="160">
                  <c:v>0.189359290223368</c:v>
                </c:pt>
                <c:pt idx="161">
                  <c:v>0.18205621780926601</c:v>
                </c:pt>
                <c:pt idx="162">
                  <c:v>0.14722193104627199</c:v>
                </c:pt>
                <c:pt idx="163">
                  <c:v>0.18456405749035601</c:v>
                </c:pt>
                <c:pt idx="164">
                  <c:v>0.15178258404652301</c:v>
                </c:pt>
                <c:pt idx="165">
                  <c:v>0.13591001470363501</c:v>
                </c:pt>
                <c:pt idx="166">
                  <c:v>0.14563001820882401</c:v>
                </c:pt>
                <c:pt idx="167">
                  <c:v>0.189359290223368</c:v>
                </c:pt>
                <c:pt idx="168">
                  <c:v>0.18383631092518599</c:v>
                </c:pt>
                <c:pt idx="169">
                  <c:v>0.15734844299005299</c:v>
                </c:pt>
                <c:pt idx="170">
                  <c:v>0.189359290223368</c:v>
                </c:pt>
                <c:pt idx="171">
                  <c:v>0.18199531782579201</c:v>
                </c:pt>
                <c:pt idx="172">
                  <c:v>0.136932195279062</c:v>
                </c:pt>
                <c:pt idx="173">
                  <c:v>0.14410448511885299</c:v>
                </c:pt>
                <c:pt idx="174">
                  <c:v>0.152203347891324</c:v>
                </c:pt>
                <c:pt idx="175">
                  <c:v>0.189359290223368</c:v>
                </c:pt>
                <c:pt idx="176">
                  <c:v>0.189359290223368</c:v>
                </c:pt>
                <c:pt idx="177">
                  <c:v>0.189359290223368</c:v>
                </c:pt>
                <c:pt idx="178">
                  <c:v>0.189359290223368</c:v>
                </c:pt>
                <c:pt idx="179">
                  <c:v>0.18624590592614501</c:v>
                </c:pt>
                <c:pt idx="180">
                  <c:v>0.174807585471319</c:v>
                </c:pt>
                <c:pt idx="181">
                  <c:v>0.184061401615083</c:v>
                </c:pt>
                <c:pt idx="182">
                  <c:v>0.15675006128784599</c:v>
                </c:pt>
                <c:pt idx="183">
                  <c:v>0.189359290223368</c:v>
                </c:pt>
                <c:pt idx="184">
                  <c:v>0.189359290223368</c:v>
                </c:pt>
                <c:pt idx="185">
                  <c:v>0.189359290223368</c:v>
                </c:pt>
                <c:pt idx="186">
                  <c:v>0.189359290223368</c:v>
                </c:pt>
                <c:pt idx="187">
                  <c:v>0.189359290223368</c:v>
                </c:pt>
                <c:pt idx="188">
                  <c:v>0.183288787387062</c:v>
                </c:pt>
                <c:pt idx="189">
                  <c:v>0.14809275109188</c:v>
                </c:pt>
                <c:pt idx="190">
                  <c:v>0.16781149601710399</c:v>
                </c:pt>
                <c:pt idx="191">
                  <c:v>0.189359290223368</c:v>
                </c:pt>
                <c:pt idx="192">
                  <c:v>0.18278027211094999</c:v>
                </c:pt>
                <c:pt idx="193">
                  <c:v>0.1533334326379</c:v>
                </c:pt>
                <c:pt idx="194">
                  <c:v>0.176001944325334</c:v>
                </c:pt>
                <c:pt idx="195">
                  <c:v>0.17988849994901401</c:v>
                </c:pt>
                <c:pt idx="196">
                  <c:v>0.189359290223368</c:v>
                </c:pt>
                <c:pt idx="197">
                  <c:v>0.189359290223368</c:v>
                </c:pt>
                <c:pt idx="198">
                  <c:v>0.18519972853125499</c:v>
                </c:pt>
                <c:pt idx="199">
                  <c:v>0.16442068550323999</c:v>
                </c:pt>
                <c:pt idx="200">
                  <c:v>0.14627398423065199</c:v>
                </c:pt>
                <c:pt idx="201">
                  <c:v>0.189359290223368</c:v>
                </c:pt>
                <c:pt idx="202">
                  <c:v>0.189359290223368</c:v>
                </c:pt>
                <c:pt idx="203">
                  <c:v>0.189359290223368</c:v>
                </c:pt>
                <c:pt idx="204">
                  <c:v>0.189359290223368</c:v>
                </c:pt>
                <c:pt idx="205">
                  <c:v>0.189359290223368</c:v>
                </c:pt>
                <c:pt idx="206">
                  <c:v>0.189359290223368</c:v>
                </c:pt>
                <c:pt idx="207">
                  <c:v>0.17588704291771501</c:v>
                </c:pt>
                <c:pt idx="208">
                  <c:v>0.163495330080419</c:v>
                </c:pt>
                <c:pt idx="209">
                  <c:v>0.182247086794673</c:v>
                </c:pt>
                <c:pt idx="210">
                  <c:v>0.189359290223368</c:v>
                </c:pt>
                <c:pt idx="211">
                  <c:v>0.189359290223368</c:v>
                </c:pt>
                <c:pt idx="212">
                  <c:v>0.189359290223368</c:v>
                </c:pt>
                <c:pt idx="213">
                  <c:v>0.18199531782579201</c:v>
                </c:pt>
                <c:pt idx="214">
                  <c:v>0.14339911499702199</c:v>
                </c:pt>
                <c:pt idx="215">
                  <c:v>0.16623614156941799</c:v>
                </c:pt>
                <c:pt idx="216">
                  <c:v>0.184482136430732</c:v>
                </c:pt>
                <c:pt idx="217">
                  <c:v>0.15607950129189699</c:v>
                </c:pt>
                <c:pt idx="218">
                  <c:v>0.172265932246355</c:v>
                </c:pt>
                <c:pt idx="219">
                  <c:v>0.189359290223368</c:v>
                </c:pt>
                <c:pt idx="220">
                  <c:v>0.18875730809150401</c:v>
                </c:pt>
                <c:pt idx="221">
                  <c:v>0.189359290223368</c:v>
                </c:pt>
                <c:pt idx="222">
                  <c:v>0.189359290223368</c:v>
                </c:pt>
                <c:pt idx="223">
                  <c:v>0.189359290223368</c:v>
                </c:pt>
                <c:pt idx="224">
                  <c:v>0.187744690111595</c:v>
                </c:pt>
                <c:pt idx="225">
                  <c:v>0.1811414535269</c:v>
                </c:pt>
                <c:pt idx="226">
                  <c:v>0.189359290223368</c:v>
                </c:pt>
                <c:pt idx="227">
                  <c:v>0.189359290223368</c:v>
                </c:pt>
                <c:pt idx="228">
                  <c:v>0.189359290223368</c:v>
                </c:pt>
                <c:pt idx="229">
                  <c:v>0.189359290223368</c:v>
                </c:pt>
                <c:pt idx="230">
                  <c:v>0.189359290223368</c:v>
                </c:pt>
                <c:pt idx="231">
                  <c:v>0.189359290223368</c:v>
                </c:pt>
                <c:pt idx="232">
                  <c:v>0.189359290223368</c:v>
                </c:pt>
                <c:pt idx="233">
                  <c:v>0.189359290223368</c:v>
                </c:pt>
                <c:pt idx="234">
                  <c:v>0.18807545345395599</c:v>
                </c:pt>
                <c:pt idx="235">
                  <c:v>0.176979499494332</c:v>
                </c:pt>
                <c:pt idx="236">
                  <c:v>0.17194204431336799</c:v>
                </c:pt>
                <c:pt idx="237">
                  <c:v>0.18512697999052999</c:v>
                </c:pt>
                <c:pt idx="238">
                  <c:v>0.16313454074130601</c:v>
                </c:pt>
                <c:pt idx="239">
                  <c:v>0.189359290223368</c:v>
                </c:pt>
                <c:pt idx="240">
                  <c:v>0.18347631025439101</c:v>
                </c:pt>
                <c:pt idx="241">
                  <c:v>0.15180658519583601</c:v>
                </c:pt>
                <c:pt idx="242">
                  <c:v>0.189359290223368</c:v>
                </c:pt>
                <c:pt idx="243">
                  <c:v>0.18481811079348601</c:v>
                </c:pt>
                <c:pt idx="244">
                  <c:v>0.16352064273123201</c:v>
                </c:pt>
                <c:pt idx="245">
                  <c:v>0.16910721055885899</c:v>
                </c:pt>
                <c:pt idx="246">
                  <c:v>0.189359290223368</c:v>
                </c:pt>
                <c:pt idx="247">
                  <c:v>0.189359290223368</c:v>
                </c:pt>
                <c:pt idx="248">
                  <c:v>0.189359290223368</c:v>
                </c:pt>
                <c:pt idx="249">
                  <c:v>0.189359290223368</c:v>
                </c:pt>
                <c:pt idx="250">
                  <c:v>0.189359290223368</c:v>
                </c:pt>
                <c:pt idx="251">
                  <c:v>0.189359290223368</c:v>
                </c:pt>
                <c:pt idx="252">
                  <c:v>0.189359290223368</c:v>
                </c:pt>
                <c:pt idx="253">
                  <c:v>0.189359290223368</c:v>
                </c:pt>
                <c:pt idx="254">
                  <c:v>0.189359290223368</c:v>
                </c:pt>
                <c:pt idx="255">
                  <c:v>0.18403135007171101</c:v>
                </c:pt>
                <c:pt idx="256">
                  <c:v>0.18489517414380399</c:v>
                </c:pt>
                <c:pt idx="257">
                  <c:v>0.159951508916819</c:v>
                </c:pt>
                <c:pt idx="258">
                  <c:v>0.18924252816616</c:v>
                </c:pt>
                <c:pt idx="259">
                  <c:v>0.18630426961284299</c:v>
                </c:pt>
                <c:pt idx="260">
                  <c:v>0.189359290223368</c:v>
                </c:pt>
                <c:pt idx="261">
                  <c:v>0.18445901880003601</c:v>
                </c:pt>
                <c:pt idx="262">
                  <c:v>0.15798127554182501</c:v>
                </c:pt>
                <c:pt idx="263">
                  <c:v>0.189359290223368</c:v>
                </c:pt>
                <c:pt idx="264">
                  <c:v>0.189359290223368</c:v>
                </c:pt>
                <c:pt idx="265">
                  <c:v>0.189359290223368</c:v>
                </c:pt>
                <c:pt idx="266">
                  <c:v>0.189359290223368</c:v>
                </c:pt>
                <c:pt idx="267">
                  <c:v>0.189359290223368</c:v>
                </c:pt>
                <c:pt idx="268">
                  <c:v>0.189359290223368</c:v>
                </c:pt>
                <c:pt idx="269">
                  <c:v>0.18164012096120299</c:v>
                </c:pt>
                <c:pt idx="270">
                  <c:v>0.14562330833030099</c:v>
                </c:pt>
                <c:pt idx="271">
                  <c:v>0.189359290223368</c:v>
                </c:pt>
                <c:pt idx="272">
                  <c:v>0.189359290223368</c:v>
                </c:pt>
                <c:pt idx="273">
                  <c:v>0.18567730402457999</c:v>
                </c:pt>
                <c:pt idx="274">
                  <c:v>0.16916153113584301</c:v>
                </c:pt>
                <c:pt idx="275">
                  <c:v>0.189359290223368</c:v>
                </c:pt>
                <c:pt idx="276">
                  <c:v>0.189359290223368</c:v>
                </c:pt>
                <c:pt idx="277">
                  <c:v>0.189359290223368</c:v>
                </c:pt>
                <c:pt idx="278">
                  <c:v>0.189359290223368</c:v>
                </c:pt>
                <c:pt idx="279">
                  <c:v>0.18774986251599499</c:v>
                </c:pt>
                <c:pt idx="280">
                  <c:v>0.175409480620529</c:v>
                </c:pt>
                <c:pt idx="281">
                  <c:v>0.18505844789821899</c:v>
                </c:pt>
                <c:pt idx="282">
                  <c:v>0.159006670043253</c:v>
                </c:pt>
                <c:pt idx="283">
                  <c:v>0.18686785220430399</c:v>
                </c:pt>
                <c:pt idx="284">
                  <c:v>0.174896734525849</c:v>
                </c:pt>
                <c:pt idx="285">
                  <c:v>0.189359290223368</c:v>
                </c:pt>
                <c:pt idx="286">
                  <c:v>0.18821157907227601</c:v>
                </c:pt>
                <c:pt idx="287">
                  <c:v>0.17386171023448699</c:v>
                </c:pt>
                <c:pt idx="288">
                  <c:v>0.148554820143732</c:v>
                </c:pt>
                <c:pt idx="289">
                  <c:v>0.189359290223368</c:v>
                </c:pt>
                <c:pt idx="290">
                  <c:v>0.184578260605613</c:v>
                </c:pt>
                <c:pt idx="291">
                  <c:v>0.158300120262483</c:v>
                </c:pt>
                <c:pt idx="292">
                  <c:v>0.189359290223368</c:v>
                </c:pt>
                <c:pt idx="293">
                  <c:v>0.183141126369674</c:v>
                </c:pt>
                <c:pt idx="294">
                  <c:v>0.15200771244688399</c:v>
                </c:pt>
                <c:pt idx="295">
                  <c:v>0.189359290223368</c:v>
                </c:pt>
                <c:pt idx="296">
                  <c:v>0.18772486705929201</c:v>
                </c:pt>
                <c:pt idx="297">
                  <c:v>0.179729076702318</c:v>
                </c:pt>
                <c:pt idx="298">
                  <c:v>0.189359290223368</c:v>
                </c:pt>
                <c:pt idx="299">
                  <c:v>0.187995256728404</c:v>
                </c:pt>
                <c:pt idx="300">
                  <c:v>0.18104141073676799</c:v>
                </c:pt>
                <c:pt idx="301">
                  <c:v>0.189359290223368</c:v>
                </c:pt>
                <c:pt idx="302">
                  <c:v>0.189359290223368</c:v>
                </c:pt>
                <c:pt idx="303">
                  <c:v>0.189359290223368</c:v>
                </c:pt>
                <c:pt idx="304">
                  <c:v>0.18251110776250401</c:v>
                </c:pt>
                <c:pt idx="305">
                  <c:v>0.15417348467824599</c:v>
                </c:pt>
                <c:pt idx="306">
                  <c:v>0.189359290223368</c:v>
                </c:pt>
                <c:pt idx="307">
                  <c:v>0.189359290223368</c:v>
                </c:pt>
                <c:pt idx="308">
                  <c:v>0.18901095310279301</c:v>
                </c:pt>
                <c:pt idx="309">
                  <c:v>0.18567730402457999</c:v>
                </c:pt>
                <c:pt idx="310">
                  <c:v>0.16493536777277301</c:v>
                </c:pt>
                <c:pt idx="311">
                  <c:v>0.17546454409017201</c:v>
                </c:pt>
                <c:pt idx="312">
                  <c:v>0.182241417186988</c:v>
                </c:pt>
                <c:pt idx="313">
                  <c:v>0.14481218433913501</c:v>
                </c:pt>
                <c:pt idx="314">
                  <c:v>0.18536625197126</c:v>
                </c:pt>
                <c:pt idx="315">
                  <c:v>0.16617670329356299</c:v>
                </c:pt>
                <c:pt idx="316">
                  <c:v>0.18555979487225399</c:v>
                </c:pt>
                <c:pt idx="317">
                  <c:v>0.16546612428735899</c:v>
                </c:pt>
                <c:pt idx="318">
                  <c:v>0.189359290223368</c:v>
                </c:pt>
                <c:pt idx="319">
                  <c:v>0.189359290223368</c:v>
                </c:pt>
                <c:pt idx="320">
                  <c:v>0.189359290223368</c:v>
                </c:pt>
                <c:pt idx="321">
                  <c:v>0.189359290223368</c:v>
                </c:pt>
                <c:pt idx="322">
                  <c:v>0.18453605906428799</c:v>
                </c:pt>
                <c:pt idx="323">
                  <c:v>0.158425782500144</c:v>
                </c:pt>
                <c:pt idx="324">
                  <c:v>0.189359290223368</c:v>
                </c:pt>
                <c:pt idx="325">
                  <c:v>0.183535800725527</c:v>
                </c:pt>
                <c:pt idx="326">
                  <c:v>0.150868621770851</c:v>
                </c:pt>
                <c:pt idx="327">
                  <c:v>0.18490701905823301</c:v>
                </c:pt>
                <c:pt idx="328">
                  <c:v>0.18653453549785901</c:v>
                </c:pt>
                <c:pt idx="329">
                  <c:v>0.184474384297348</c:v>
                </c:pt>
                <c:pt idx="330">
                  <c:v>0.15767218014509399</c:v>
                </c:pt>
                <c:pt idx="331">
                  <c:v>0.189359290223368</c:v>
                </c:pt>
                <c:pt idx="332">
                  <c:v>0.18451585729537101</c:v>
                </c:pt>
                <c:pt idx="333">
                  <c:v>0.153087347347447</c:v>
                </c:pt>
                <c:pt idx="334">
                  <c:v>0.153850461577408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15-BD49-A817-E6EAC2BBD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945759"/>
        <c:axId val="2032898447"/>
      </c:lineChart>
      <c:catAx>
        <c:axId val="2032945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98447"/>
        <c:crosses val="autoZero"/>
        <c:auto val="1"/>
        <c:lblAlgn val="ctr"/>
        <c:lblOffset val="100"/>
        <c:noMultiLvlLbl val="0"/>
      </c:catAx>
      <c:valAx>
        <c:axId val="203289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94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'VAV-116_comparison'!$B$1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'VAV-116_comparison'!$B$2:$B$336</c:f>
              <c:numCache>
                <c:formatCode>General</c:formatCode>
                <c:ptCount val="335"/>
                <c:pt idx="0">
                  <c:v>2.0161484322486701E-2</c:v>
                </c:pt>
                <c:pt idx="1">
                  <c:v>2.7851268213596798E-2</c:v>
                </c:pt>
                <c:pt idx="2">
                  <c:v>1.4582338357386501E-2</c:v>
                </c:pt>
                <c:pt idx="3">
                  <c:v>2.02991228440478E-2</c:v>
                </c:pt>
                <c:pt idx="4">
                  <c:v>2.7895201087160801E-2</c:v>
                </c:pt>
                <c:pt idx="5">
                  <c:v>2.1399456890046901E-2</c:v>
                </c:pt>
                <c:pt idx="6">
                  <c:v>2.39654744234339E-2</c:v>
                </c:pt>
                <c:pt idx="7">
                  <c:v>1.1373693978488799E-2</c:v>
                </c:pt>
                <c:pt idx="8">
                  <c:v>2.6844902119884599E-2</c:v>
                </c:pt>
                <c:pt idx="9">
                  <c:v>1.55919680602316E-2</c:v>
                </c:pt>
                <c:pt idx="10">
                  <c:v>1.87855768677243E-2</c:v>
                </c:pt>
                <c:pt idx="11">
                  <c:v>3.2941329219881903E-2</c:v>
                </c:pt>
                <c:pt idx="12">
                  <c:v>2.7518470959549301E-2</c:v>
                </c:pt>
                <c:pt idx="13">
                  <c:v>1.34832184993863E-2</c:v>
                </c:pt>
                <c:pt idx="14">
                  <c:v>3.0933115845635E-2</c:v>
                </c:pt>
                <c:pt idx="15">
                  <c:v>3.4399037018545402E-2</c:v>
                </c:pt>
                <c:pt idx="16">
                  <c:v>2.0905573207388999E-2</c:v>
                </c:pt>
                <c:pt idx="17">
                  <c:v>1.6419249710842701E-2</c:v>
                </c:pt>
                <c:pt idx="18">
                  <c:v>2.5479225698999498E-2</c:v>
                </c:pt>
                <c:pt idx="19">
                  <c:v>3.0742418940823898E-2</c:v>
                </c:pt>
                <c:pt idx="20">
                  <c:v>1.37821445181989E-2</c:v>
                </c:pt>
                <c:pt idx="21">
                  <c:v>1.0181305721809201E-2</c:v>
                </c:pt>
                <c:pt idx="22">
                  <c:v>8.5526630458767593E-3</c:v>
                </c:pt>
                <c:pt idx="23">
                  <c:v>1.5749288261087398E-2</c:v>
                </c:pt>
                <c:pt idx="24">
                  <c:v>2.8346635968491501E-2</c:v>
                </c:pt>
                <c:pt idx="25">
                  <c:v>2.4393500530338501E-2</c:v>
                </c:pt>
                <c:pt idx="26">
                  <c:v>2.81305677421704E-2</c:v>
                </c:pt>
                <c:pt idx="27">
                  <c:v>2.0441180962926499E-2</c:v>
                </c:pt>
                <c:pt idx="28">
                  <c:v>2.3237666189121001E-2</c:v>
                </c:pt>
                <c:pt idx="29">
                  <c:v>1.23590166807336E-2</c:v>
                </c:pt>
                <c:pt idx="30">
                  <c:v>8.0688374352561008E-3</c:v>
                </c:pt>
                <c:pt idx="31">
                  <c:v>3.24850940478549E-2</c:v>
                </c:pt>
                <c:pt idx="32">
                  <c:v>1.5592692477431501E-2</c:v>
                </c:pt>
                <c:pt idx="33">
                  <c:v>9.5815490529701508E-3</c:v>
                </c:pt>
                <c:pt idx="34">
                  <c:v>1.3073489533473299E-2</c:v>
                </c:pt>
                <c:pt idx="35">
                  <c:v>1.3092151098481299E-2</c:v>
                </c:pt>
                <c:pt idx="36">
                  <c:v>2.76508417776525E-2</c:v>
                </c:pt>
                <c:pt idx="37">
                  <c:v>2.4246758095020599E-2</c:v>
                </c:pt>
                <c:pt idx="38">
                  <c:v>1.1255124233441801E-2</c:v>
                </c:pt>
                <c:pt idx="39">
                  <c:v>1.6206019449416999E-2</c:v>
                </c:pt>
                <c:pt idx="40">
                  <c:v>1.0383138290085501E-2</c:v>
                </c:pt>
                <c:pt idx="41">
                  <c:v>3.4996703462101798E-2</c:v>
                </c:pt>
                <c:pt idx="42">
                  <c:v>2.7084986358923299E-2</c:v>
                </c:pt>
                <c:pt idx="43">
                  <c:v>1.6779794735002899E-2</c:v>
                </c:pt>
                <c:pt idx="44">
                  <c:v>2.5197294328964798E-2</c:v>
                </c:pt>
                <c:pt idx="45">
                  <c:v>2.74351285594891E-2</c:v>
                </c:pt>
                <c:pt idx="46">
                  <c:v>1.7852764942949701E-2</c:v>
                </c:pt>
                <c:pt idx="47">
                  <c:v>1.37323827024821E-2</c:v>
                </c:pt>
                <c:pt idx="48">
                  <c:v>2.87412564139581E-2</c:v>
                </c:pt>
                <c:pt idx="49">
                  <c:v>1.55130462414463E-2</c:v>
                </c:pt>
                <c:pt idx="50">
                  <c:v>7.7898603986604198E-3</c:v>
                </c:pt>
                <c:pt idx="51">
                  <c:v>4.76160049756912E-3</c:v>
                </c:pt>
                <c:pt idx="52">
                  <c:v>1.28487111964976E-2</c:v>
                </c:pt>
                <c:pt idx="53">
                  <c:v>1.14874313870422E-2</c:v>
                </c:pt>
                <c:pt idx="54">
                  <c:v>1.3054749039962701E-2</c:v>
                </c:pt>
                <c:pt idx="55">
                  <c:v>1.44182922662138E-2</c:v>
                </c:pt>
                <c:pt idx="56">
                  <c:v>2.08392071095874E-2</c:v>
                </c:pt>
                <c:pt idx="57">
                  <c:v>3.245889343313E-2</c:v>
                </c:pt>
                <c:pt idx="58">
                  <c:v>2.26061913927212E-2</c:v>
                </c:pt>
                <c:pt idx="59">
                  <c:v>2.2716734520489099E-2</c:v>
                </c:pt>
                <c:pt idx="60">
                  <c:v>1.4162852570562399E-2</c:v>
                </c:pt>
                <c:pt idx="61">
                  <c:v>1.10825211796602E-2</c:v>
                </c:pt>
                <c:pt idx="62">
                  <c:v>2.6623401928657399E-2</c:v>
                </c:pt>
                <c:pt idx="63">
                  <c:v>1.6137748279021001E-2</c:v>
                </c:pt>
                <c:pt idx="64">
                  <c:v>1.5160136539314001E-2</c:v>
                </c:pt>
                <c:pt idx="65">
                  <c:v>3.27108580896599E-2</c:v>
                </c:pt>
                <c:pt idx="66">
                  <c:v>2.1204610578092E-2</c:v>
                </c:pt>
                <c:pt idx="67">
                  <c:v>3.1942077899411399E-2</c:v>
                </c:pt>
                <c:pt idx="68">
                  <c:v>2.6054418988387201E-2</c:v>
                </c:pt>
                <c:pt idx="69">
                  <c:v>1.8262896834608699E-2</c:v>
                </c:pt>
                <c:pt idx="70">
                  <c:v>3.3174924870627197E-2</c:v>
                </c:pt>
                <c:pt idx="71">
                  <c:v>1.1733868686991699E-2</c:v>
                </c:pt>
                <c:pt idx="72">
                  <c:v>2.6843998632747199E-2</c:v>
                </c:pt>
                <c:pt idx="73">
                  <c:v>2.2920174472465998E-2</c:v>
                </c:pt>
                <c:pt idx="74">
                  <c:v>2.81035955052557E-2</c:v>
                </c:pt>
                <c:pt idx="75">
                  <c:v>2.9237668042520901E-2</c:v>
                </c:pt>
                <c:pt idx="76">
                  <c:v>9.0439627928024999E-3</c:v>
                </c:pt>
                <c:pt idx="77">
                  <c:v>5.3844063450240696E-3</c:v>
                </c:pt>
                <c:pt idx="78">
                  <c:v>1.5455525471296101E-2</c:v>
                </c:pt>
                <c:pt idx="79">
                  <c:v>2.39858673756124E-2</c:v>
                </c:pt>
                <c:pt idx="80">
                  <c:v>2.8454474045979599E-2</c:v>
                </c:pt>
                <c:pt idx="81">
                  <c:v>2.9095318841959799E-2</c:v>
                </c:pt>
                <c:pt idx="82">
                  <c:v>3.18321334468026E-2</c:v>
                </c:pt>
                <c:pt idx="83">
                  <c:v>2.3814854232464801E-2</c:v>
                </c:pt>
                <c:pt idx="84">
                  <c:v>2.3575169350439101E-2</c:v>
                </c:pt>
                <c:pt idx="85">
                  <c:v>2.9091021302965599E-2</c:v>
                </c:pt>
                <c:pt idx="86">
                  <c:v>7.8805565855252693E-3</c:v>
                </c:pt>
                <c:pt idx="87">
                  <c:v>2.41123265127469E-2</c:v>
                </c:pt>
                <c:pt idx="88">
                  <c:v>2.1395917900971E-2</c:v>
                </c:pt>
                <c:pt idx="89">
                  <c:v>2.0596339963489599E-2</c:v>
                </c:pt>
                <c:pt idx="90">
                  <c:v>2.0880417386531899E-2</c:v>
                </c:pt>
                <c:pt idx="91">
                  <c:v>1.8947488577337E-2</c:v>
                </c:pt>
                <c:pt idx="92">
                  <c:v>2.6902179818423199E-2</c:v>
                </c:pt>
                <c:pt idx="93">
                  <c:v>2.85386530309172E-2</c:v>
                </c:pt>
                <c:pt idx="94">
                  <c:v>2.6490997293962301E-2</c:v>
                </c:pt>
                <c:pt idx="95">
                  <c:v>2.4611348684884501E-2</c:v>
                </c:pt>
                <c:pt idx="96">
                  <c:v>2.4469557251397E-2</c:v>
                </c:pt>
                <c:pt idx="97">
                  <c:v>1.5758136623065501E-2</c:v>
                </c:pt>
                <c:pt idx="98">
                  <c:v>3.6988486391357198E-3</c:v>
                </c:pt>
                <c:pt idx="99">
                  <c:v>3.8258914622769E-3</c:v>
                </c:pt>
                <c:pt idx="100">
                  <c:v>2.4811578757822101E-2</c:v>
                </c:pt>
                <c:pt idx="101">
                  <c:v>1.97299006612097E-2</c:v>
                </c:pt>
                <c:pt idx="102">
                  <c:v>1.9678908012963001E-2</c:v>
                </c:pt>
                <c:pt idx="103">
                  <c:v>1.23000774018717E-2</c:v>
                </c:pt>
                <c:pt idx="104">
                  <c:v>1.8273920176716099E-2</c:v>
                </c:pt>
                <c:pt idx="105">
                  <c:v>8.9256176176104006E-3</c:v>
                </c:pt>
                <c:pt idx="106">
                  <c:v>1.4712623000730901E-2</c:v>
                </c:pt>
                <c:pt idx="107">
                  <c:v>9.4195307573940405E-3</c:v>
                </c:pt>
                <c:pt idx="108">
                  <c:v>3.3332999135001401E-2</c:v>
                </c:pt>
                <c:pt idx="109">
                  <c:v>2.9107518179004199E-2</c:v>
                </c:pt>
                <c:pt idx="110">
                  <c:v>3.3309697902316797E-2</c:v>
                </c:pt>
                <c:pt idx="111">
                  <c:v>2.11660304722745E-2</c:v>
                </c:pt>
                <c:pt idx="112">
                  <c:v>3.1782055977107003E-2</c:v>
                </c:pt>
                <c:pt idx="113">
                  <c:v>2.1704408140934502E-2</c:v>
                </c:pt>
                <c:pt idx="114">
                  <c:v>2.36926152993777E-2</c:v>
                </c:pt>
                <c:pt idx="115">
                  <c:v>1.37716468015788E-2</c:v>
                </c:pt>
                <c:pt idx="116">
                  <c:v>1.6924718151311701E-2</c:v>
                </c:pt>
                <c:pt idx="117">
                  <c:v>3.22002851827611E-2</c:v>
                </c:pt>
                <c:pt idx="118">
                  <c:v>9.8263987530963701E-3</c:v>
                </c:pt>
                <c:pt idx="119">
                  <c:v>2.5111486219328401E-2</c:v>
                </c:pt>
                <c:pt idx="120">
                  <c:v>9.2010856895204905E-3</c:v>
                </c:pt>
                <c:pt idx="121">
                  <c:v>2.0118847242938401E-2</c:v>
                </c:pt>
                <c:pt idx="122">
                  <c:v>6.1826565488829997E-3</c:v>
                </c:pt>
                <c:pt idx="123">
                  <c:v>2.9603119362623598E-2</c:v>
                </c:pt>
                <c:pt idx="124">
                  <c:v>2.7741149879028201E-2</c:v>
                </c:pt>
                <c:pt idx="125">
                  <c:v>9.9208236357353208E-3</c:v>
                </c:pt>
                <c:pt idx="126">
                  <c:v>5.65495977318369E-3</c:v>
                </c:pt>
                <c:pt idx="127">
                  <c:v>1.20131679422296E-2</c:v>
                </c:pt>
                <c:pt idx="128">
                  <c:v>2.4019381270808798E-2</c:v>
                </c:pt>
                <c:pt idx="129">
                  <c:v>2.39986069706782E-2</c:v>
                </c:pt>
                <c:pt idx="130">
                  <c:v>2.9775270419772199E-2</c:v>
                </c:pt>
                <c:pt idx="131">
                  <c:v>2.0382591316538599E-2</c:v>
                </c:pt>
                <c:pt idx="132">
                  <c:v>2.4115864487427401E-2</c:v>
                </c:pt>
                <c:pt idx="133">
                  <c:v>1.6944438921992301E-2</c:v>
                </c:pt>
                <c:pt idx="134">
                  <c:v>1.7973834406617401E-2</c:v>
                </c:pt>
                <c:pt idx="135">
                  <c:v>3.3661863330883703E-2</c:v>
                </c:pt>
                <c:pt idx="136">
                  <c:v>1.1351068227898701E-2</c:v>
                </c:pt>
                <c:pt idx="137">
                  <c:v>2.0614523493553201E-2</c:v>
                </c:pt>
                <c:pt idx="138">
                  <c:v>2.7658599224762E-2</c:v>
                </c:pt>
                <c:pt idx="139">
                  <c:v>1.5307914139652899E-2</c:v>
                </c:pt>
                <c:pt idx="140">
                  <c:v>1.7450389722214198E-2</c:v>
                </c:pt>
                <c:pt idx="141">
                  <c:v>7.0825660279510401E-3</c:v>
                </c:pt>
                <c:pt idx="142">
                  <c:v>1.02994089468157E-2</c:v>
                </c:pt>
                <c:pt idx="143">
                  <c:v>2.1913271633539701E-2</c:v>
                </c:pt>
                <c:pt idx="144">
                  <c:v>3.2646116329699798E-2</c:v>
                </c:pt>
                <c:pt idx="145">
                  <c:v>3.0779553766166399E-2</c:v>
                </c:pt>
                <c:pt idx="146">
                  <c:v>4.67070562629895E-3</c:v>
                </c:pt>
                <c:pt idx="147">
                  <c:v>5.9308975743318504E-3</c:v>
                </c:pt>
                <c:pt idx="148">
                  <c:v>1.37100584199922E-2</c:v>
                </c:pt>
                <c:pt idx="149">
                  <c:v>8.08840034933744E-3</c:v>
                </c:pt>
                <c:pt idx="150">
                  <c:v>1.16048976915522E-2</c:v>
                </c:pt>
                <c:pt idx="151">
                  <c:v>1.15952254340042E-2</c:v>
                </c:pt>
                <c:pt idx="152">
                  <c:v>1.7817052409798299E-2</c:v>
                </c:pt>
                <c:pt idx="153">
                  <c:v>1.3497788995986901E-2</c:v>
                </c:pt>
                <c:pt idx="154">
                  <c:v>2.5173608991320699E-2</c:v>
                </c:pt>
                <c:pt idx="155">
                  <c:v>1.9529248380163799E-2</c:v>
                </c:pt>
                <c:pt idx="156">
                  <c:v>1.6446131434932999E-2</c:v>
                </c:pt>
                <c:pt idx="157">
                  <c:v>1.47003388242079E-2</c:v>
                </c:pt>
                <c:pt idx="158">
                  <c:v>1.8955860493842801E-2</c:v>
                </c:pt>
                <c:pt idx="159">
                  <c:v>3.1304029052950301E-2</c:v>
                </c:pt>
                <c:pt idx="160">
                  <c:v>1.2111921633367899E-2</c:v>
                </c:pt>
                <c:pt idx="161">
                  <c:v>1.31527018444423E-2</c:v>
                </c:pt>
                <c:pt idx="162">
                  <c:v>2.4949800955657301E-2</c:v>
                </c:pt>
                <c:pt idx="163">
                  <c:v>2.4548389913463101E-2</c:v>
                </c:pt>
                <c:pt idx="164">
                  <c:v>2.4338667022365201E-2</c:v>
                </c:pt>
                <c:pt idx="165">
                  <c:v>1.9874633978991599E-2</c:v>
                </c:pt>
                <c:pt idx="166">
                  <c:v>8.98887903570522E-3</c:v>
                </c:pt>
                <c:pt idx="167">
                  <c:v>1.33982190034344E-2</c:v>
                </c:pt>
                <c:pt idx="168">
                  <c:v>2.7780424808651501E-2</c:v>
                </c:pt>
                <c:pt idx="169">
                  <c:v>1.9900769793358E-2</c:v>
                </c:pt>
                <c:pt idx="170">
                  <c:v>2.06376513248013E-2</c:v>
                </c:pt>
                <c:pt idx="171">
                  <c:v>2.92814406147947E-2</c:v>
                </c:pt>
                <c:pt idx="172">
                  <c:v>1.9678113836510601E-2</c:v>
                </c:pt>
                <c:pt idx="173">
                  <c:v>1.31859860587376E-2</c:v>
                </c:pt>
                <c:pt idx="174">
                  <c:v>1.2813560189943601E-2</c:v>
                </c:pt>
                <c:pt idx="175">
                  <c:v>2.55196050764659E-2</c:v>
                </c:pt>
                <c:pt idx="176">
                  <c:v>3.0106430172951101E-2</c:v>
                </c:pt>
                <c:pt idx="177">
                  <c:v>1.7755218886879899E-2</c:v>
                </c:pt>
                <c:pt idx="178">
                  <c:v>1.4353136518362499E-2</c:v>
                </c:pt>
                <c:pt idx="179">
                  <c:v>3.2776960964020802E-2</c:v>
                </c:pt>
                <c:pt idx="180">
                  <c:v>1.10009792254474E-2</c:v>
                </c:pt>
                <c:pt idx="181">
                  <c:v>2.8655902724507899E-2</c:v>
                </c:pt>
                <c:pt idx="182">
                  <c:v>3.06018465108873E-2</c:v>
                </c:pt>
                <c:pt idx="183">
                  <c:v>2.6541915524832701E-2</c:v>
                </c:pt>
                <c:pt idx="184">
                  <c:v>2.6943045402656001E-2</c:v>
                </c:pt>
                <c:pt idx="185">
                  <c:v>2.05715756230462E-2</c:v>
                </c:pt>
                <c:pt idx="186">
                  <c:v>3.0976353166996099E-2</c:v>
                </c:pt>
                <c:pt idx="187">
                  <c:v>1.21147585741672E-2</c:v>
                </c:pt>
                <c:pt idx="188">
                  <c:v>3.33738357515099E-2</c:v>
                </c:pt>
                <c:pt idx="189">
                  <c:v>3.1483313995328097E-2</c:v>
                </c:pt>
                <c:pt idx="190">
                  <c:v>2.7944349706433901E-2</c:v>
                </c:pt>
                <c:pt idx="191">
                  <c:v>1.2752931785634899E-2</c:v>
                </c:pt>
                <c:pt idx="192">
                  <c:v>1.8322296169182802E-2</c:v>
                </c:pt>
                <c:pt idx="193">
                  <c:v>1.4968699031897299E-2</c:v>
                </c:pt>
                <c:pt idx="194">
                  <c:v>2.6031470703747901E-2</c:v>
                </c:pt>
                <c:pt idx="195">
                  <c:v>2.1040012427948999E-2</c:v>
                </c:pt>
                <c:pt idx="196">
                  <c:v>2.3187582903667101E-2</c:v>
                </c:pt>
                <c:pt idx="197">
                  <c:v>8.75000669686226E-3</c:v>
                </c:pt>
                <c:pt idx="198">
                  <c:v>2.6959611985087201E-2</c:v>
                </c:pt>
                <c:pt idx="199">
                  <c:v>1.69747967529192E-2</c:v>
                </c:pt>
                <c:pt idx="200">
                  <c:v>2.4160888056444001E-2</c:v>
                </c:pt>
                <c:pt idx="201">
                  <c:v>3.3008842525759502E-2</c:v>
                </c:pt>
                <c:pt idx="202">
                  <c:v>3.1311539009085003E-2</c:v>
                </c:pt>
                <c:pt idx="203">
                  <c:v>2.51522679740948E-2</c:v>
                </c:pt>
                <c:pt idx="204">
                  <c:v>1.97935094734151E-2</c:v>
                </c:pt>
                <c:pt idx="205">
                  <c:v>3.2015685232003599E-2</c:v>
                </c:pt>
                <c:pt idx="206">
                  <c:v>3.1846488557565097E-2</c:v>
                </c:pt>
                <c:pt idx="207">
                  <c:v>2.2080754243444099E-2</c:v>
                </c:pt>
                <c:pt idx="208">
                  <c:v>1.5420823038503E-2</c:v>
                </c:pt>
                <c:pt idx="209">
                  <c:v>3.1296237878101998E-2</c:v>
                </c:pt>
                <c:pt idx="210">
                  <c:v>3.4908837538067602E-2</c:v>
                </c:pt>
                <c:pt idx="211">
                  <c:v>2.8383236090990499E-2</c:v>
                </c:pt>
                <c:pt idx="212">
                  <c:v>1.8946628176934599E-2</c:v>
                </c:pt>
                <c:pt idx="213">
                  <c:v>8.1286446289623396E-3</c:v>
                </c:pt>
                <c:pt idx="214">
                  <c:v>2.2621526782217499E-2</c:v>
                </c:pt>
                <c:pt idx="215">
                  <c:v>1.3848303774760699E-2</c:v>
                </c:pt>
                <c:pt idx="216">
                  <c:v>3.3940361100856603E-2</c:v>
                </c:pt>
                <c:pt idx="217">
                  <c:v>3.2891678549716898E-2</c:v>
                </c:pt>
                <c:pt idx="218">
                  <c:v>3.07047464517398E-2</c:v>
                </c:pt>
                <c:pt idx="219">
                  <c:v>2.19508457730581E-2</c:v>
                </c:pt>
                <c:pt idx="220">
                  <c:v>1.5103778849583501E-2</c:v>
                </c:pt>
                <c:pt idx="221">
                  <c:v>2.2268491447420401E-2</c:v>
                </c:pt>
                <c:pt idx="222">
                  <c:v>2.7537157556116298E-2</c:v>
                </c:pt>
                <c:pt idx="223">
                  <c:v>3.1701800881694303E-2</c:v>
                </c:pt>
                <c:pt idx="224">
                  <c:v>3.2630900755673202E-2</c:v>
                </c:pt>
                <c:pt idx="225">
                  <c:v>1.3077885958369499E-2</c:v>
                </c:pt>
                <c:pt idx="226">
                  <c:v>3.1782849071069597E-2</c:v>
                </c:pt>
                <c:pt idx="227">
                  <c:v>3.6803173371163303E-2</c:v>
                </c:pt>
                <c:pt idx="228">
                  <c:v>3.5014771818927197E-2</c:v>
                </c:pt>
                <c:pt idx="229">
                  <c:v>3.5082153942398303E-2</c:v>
                </c:pt>
                <c:pt idx="230">
                  <c:v>2.0081919247117601E-2</c:v>
                </c:pt>
                <c:pt idx="231">
                  <c:v>3.5505421056986099E-2</c:v>
                </c:pt>
                <c:pt idx="232">
                  <c:v>3.2923728045167799E-2</c:v>
                </c:pt>
                <c:pt idx="233">
                  <c:v>3.1559563772157698E-2</c:v>
                </c:pt>
                <c:pt idx="234">
                  <c:v>2.7235152110877198E-2</c:v>
                </c:pt>
                <c:pt idx="235">
                  <c:v>3.4138387820905898E-2</c:v>
                </c:pt>
                <c:pt idx="236">
                  <c:v>1.9126774076887201E-2</c:v>
                </c:pt>
                <c:pt idx="237">
                  <c:v>2.67723013802115E-2</c:v>
                </c:pt>
                <c:pt idx="238">
                  <c:v>2.6985788638629899E-2</c:v>
                </c:pt>
                <c:pt idx="239">
                  <c:v>2.2408717057947902E-2</c:v>
                </c:pt>
                <c:pt idx="240">
                  <c:v>3.3359878683099198E-2</c:v>
                </c:pt>
                <c:pt idx="241">
                  <c:v>1.34460581447155E-2</c:v>
                </c:pt>
                <c:pt idx="242">
                  <c:v>1.3202876271563401E-2</c:v>
                </c:pt>
                <c:pt idx="243">
                  <c:v>2.6221145388650401E-2</c:v>
                </c:pt>
                <c:pt idx="244">
                  <c:v>1.7394949658790598E-2</c:v>
                </c:pt>
                <c:pt idx="245">
                  <c:v>1.1740754012457E-2</c:v>
                </c:pt>
                <c:pt idx="246">
                  <c:v>2.3002877365841098E-2</c:v>
                </c:pt>
                <c:pt idx="247">
                  <c:v>1.17151600377147E-2</c:v>
                </c:pt>
                <c:pt idx="248">
                  <c:v>1.6068676425411699E-2</c:v>
                </c:pt>
                <c:pt idx="249">
                  <c:v>2.49127238582625E-2</c:v>
                </c:pt>
                <c:pt idx="250">
                  <c:v>2.7286473505813501E-2</c:v>
                </c:pt>
                <c:pt idx="251">
                  <c:v>1.27953615231456E-2</c:v>
                </c:pt>
                <c:pt idx="252">
                  <c:v>2.0617576896111201E-2</c:v>
                </c:pt>
                <c:pt idx="253">
                  <c:v>2.8979306054708599E-2</c:v>
                </c:pt>
                <c:pt idx="254">
                  <c:v>3.1153854513868099E-2</c:v>
                </c:pt>
                <c:pt idx="255">
                  <c:v>1.18689481620474E-2</c:v>
                </c:pt>
                <c:pt idx="256">
                  <c:v>2.5021745599159501E-2</c:v>
                </c:pt>
                <c:pt idx="257">
                  <c:v>1.4326653997469701E-2</c:v>
                </c:pt>
                <c:pt idx="258">
                  <c:v>3.08488146282704E-2</c:v>
                </c:pt>
                <c:pt idx="259">
                  <c:v>2.2840505794743001E-2</c:v>
                </c:pt>
                <c:pt idx="260">
                  <c:v>2.3023495207913299E-2</c:v>
                </c:pt>
                <c:pt idx="261">
                  <c:v>1.3104534889430801E-2</c:v>
                </c:pt>
                <c:pt idx="262">
                  <c:v>2.4688514214103001E-2</c:v>
                </c:pt>
                <c:pt idx="263">
                  <c:v>1.4543567727998899E-2</c:v>
                </c:pt>
                <c:pt idx="264">
                  <c:v>2.7669007531940799E-2</c:v>
                </c:pt>
                <c:pt idx="265">
                  <c:v>1.6691058283243701E-2</c:v>
                </c:pt>
                <c:pt idx="266">
                  <c:v>1.7891736256047602E-2</c:v>
                </c:pt>
                <c:pt idx="267">
                  <c:v>5.9311961088144198E-3</c:v>
                </c:pt>
                <c:pt idx="268">
                  <c:v>2.0504108442831501E-2</c:v>
                </c:pt>
                <c:pt idx="269">
                  <c:v>1.76792916484542E-2</c:v>
                </c:pt>
                <c:pt idx="270">
                  <c:v>1.9984046512804901E-2</c:v>
                </c:pt>
                <c:pt idx="271">
                  <c:v>1.2462909830760101E-2</c:v>
                </c:pt>
                <c:pt idx="272">
                  <c:v>2.0169799482464699E-2</c:v>
                </c:pt>
                <c:pt idx="273">
                  <c:v>1.9214749451523402E-2</c:v>
                </c:pt>
                <c:pt idx="274">
                  <c:v>2.2857119166242001E-2</c:v>
                </c:pt>
                <c:pt idx="275">
                  <c:v>2.71946794751316E-2</c:v>
                </c:pt>
                <c:pt idx="276">
                  <c:v>2.2225416826626598E-2</c:v>
                </c:pt>
                <c:pt idx="277">
                  <c:v>1.35280663182526E-2</c:v>
                </c:pt>
                <c:pt idx="278">
                  <c:v>2.5611981280778899E-2</c:v>
                </c:pt>
                <c:pt idx="279">
                  <c:v>3.4009105050611797E-2</c:v>
                </c:pt>
                <c:pt idx="280">
                  <c:v>3.6102685915742401E-2</c:v>
                </c:pt>
                <c:pt idx="281">
                  <c:v>1.3845710875163E-2</c:v>
                </c:pt>
                <c:pt idx="282">
                  <c:v>2.44995661409282E-2</c:v>
                </c:pt>
                <c:pt idx="283">
                  <c:v>2.0874931513542899E-2</c:v>
                </c:pt>
                <c:pt idx="284">
                  <c:v>2.53775257032436E-2</c:v>
                </c:pt>
                <c:pt idx="285">
                  <c:v>1.20622513283221E-2</c:v>
                </c:pt>
                <c:pt idx="286">
                  <c:v>1.3159021224182599E-2</c:v>
                </c:pt>
                <c:pt idx="287">
                  <c:v>2.9055661099608301E-2</c:v>
                </c:pt>
                <c:pt idx="288">
                  <c:v>1.7889424568898998E-2</c:v>
                </c:pt>
                <c:pt idx="289">
                  <c:v>2.1138440014068598E-2</c:v>
                </c:pt>
                <c:pt idx="290">
                  <c:v>2.9032600134930898E-2</c:v>
                </c:pt>
                <c:pt idx="291">
                  <c:v>2.5991507754575399E-2</c:v>
                </c:pt>
                <c:pt idx="292">
                  <c:v>6.6476290603857402E-3</c:v>
                </c:pt>
                <c:pt idx="293">
                  <c:v>6.6383281390641697E-3</c:v>
                </c:pt>
                <c:pt idx="294">
                  <c:v>1.29931533732915E-2</c:v>
                </c:pt>
                <c:pt idx="295">
                  <c:v>1.1817668298596901E-2</c:v>
                </c:pt>
                <c:pt idx="296">
                  <c:v>2.6490113936425998E-2</c:v>
                </c:pt>
                <c:pt idx="297">
                  <c:v>1.82456244840601E-2</c:v>
                </c:pt>
                <c:pt idx="298">
                  <c:v>1.1969399131680899E-2</c:v>
                </c:pt>
                <c:pt idx="299">
                  <c:v>1.96535474581091E-2</c:v>
                </c:pt>
                <c:pt idx="300">
                  <c:v>1.8596139386886E-2</c:v>
                </c:pt>
                <c:pt idx="301">
                  <c:v>3.41989469517891E-2</c:v>
                </c:pt>
                <c:pt idx="302">
                  <c:v>2.5932581831960001E-2</c:v>
                </c:pt>
                <c:pt idx="303">
                  <c:v>2.73029563698256E-2</c:v>
                </c:pt>
                <c:pt idx="304">
                  <c:v>1.4023634704945699E-2</c:v>
                </c:pt>
                <c:pt idx="305">
                  <c:v>3.22031751648214E-2</c:v>
                </c:pt>
                <c:pt idx="306">
                  <c:v>2.3656532672146301E-2</c:v>
                </c:pt>
                <c:pt idx="307">
                  <c:v>3.2246564258936197E-2</c:v>
                </c:pt>
                <c:pt idx="308">
                  <c:v>3.2859450504235999E-2</c:v>
                </c:pt>
                <c:pt idx="309">
                  <c:v>7.3326270398948396E-3</c:v>
                </c:pt>
                <c:pt idx="310">
                  <c:v>1.06087736913404E-2</c:v>
                </c:pt>
                <c:pt idx="311">
                  <c:v>2.3375319334916499E-2</c:v>
                </c:pt>
                <c:pt idx="312">
                  <c:v>2.18802204669254E-2</c:v>
                </c:pt>
                <c:pt idx="313">
                  <c:v>2.7348873583696899E-2</c:v>
                </c:pt>
                <c:pt idx="314">
                  <c:v>3.1062297782264901E-2</c:v>
                </c:pt>
                <c:pt idx="315">
                  <c:v>1.6502663625023999E-2</c:v>
                </c:pt>
                <c:pt idx="316">
                  <c:v>1.27716483450617E-2</c:v>
                </c:pt>
                <c:pt idx="317">
                  <c:v>1.3602588815234899E-2</c:v>
                </c:pt>
                <c:pt idx="318">
                  <c:v>1.68209179628666E-2</c:v>
                </c:pt>
                <c:pt idx="319">
                  <c:v>2.25292296951289E-2</c:v>
                </c:pt>
                <c:pt idx="320">
                  <c:v>1.45002416282213E-2</c:v>
                </c:pt>
                <c:pt idx="321">
                  <c:v>2.4408192261409299E-2</c:v>
                </c:pt>
                <c:pt idx="322">
                  <c:v>2.61699551297234E-2</c:v>
                </c:pt>
                <c:pt idx="323">
                  <c:v>1.8807254483192998E-2</c:v>
                </c:pt>
                <c:pt idx="324">
                  <c:v>1.4862691635523E-2</c:v>
                </c:pt>
                <c:pt idx="325">
                  <c:v>1.8474290187213499E-2</c:v>
                </c:pt>
                <c:pt idx="326">
                  <c:v>3.5041058127341401E-2</c:v>
                </c:pt>
                <c:pt idx="327">
                  <c:v>3.4470609377084703E-2</c:v>
                </c:pt>
                <c:pt idx="328">
                  <c:v>2.53297527027272E-2</c:v>
                </c:pt>
                <c:pt idx="329">
                  <c:v>1.92149150376432E-2</c:v>
                </c:pt>
                <c:pt idx="330">
                  <c:v>2.91576973071207E-2</c:v>
                </c:pt>
                <c:pt idx="331">
                  <c:v>3.45010648481325E-2</c:v>
                </c:pt>
                <c:pt idx="332">
                  <c:v>3.4851326339839298E-2</c:v>
                </c:pt>
                <c:pt idx="333">
                  <c:v>2.70066691081156E-2</c:v>
                </c:pt>
                <c:pt idx="334">
                  <c:v>3.14544757822127E-2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84-0647-8752-837A4FC3EECF}"/>
            </c:ext>
          </c:extLst>
        </c:ser>
        <c:ser>
          <c:idx val="1"/>
          <c:order val="1"/>
          <c:tx>
            <c:strRef>
              <c:f>'VAV-116_comparison'!$C$1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'VAV-116_comparison'!$C$2:$C$336</c:f>
              <c:numCache>
                <c:formatCode>General</c:formatCode>
                <c:ptCount val="335"/>
                <c:pt idx="0">
                  <c:v>2.00191430250127E-2</c:v>
                </c:pt>
                <c:pt idx="1">
                  <c:v>3.1870277401513297E-2</c:v>
                </c:pt>
                <c:pt idx="2">
                  <c:v>1.19536977342223E-2</c:v>
                </c:pt>
                <c:pt idx="3">
                  <c:v>1.8774543805511801E-2</c:v>
                </c:pt>
                <c:pt idx="4">
                  <c:v>3.02229049102355E-2</c:v>
                </c:pt>
                <c:pt idx="5">
                  <c:v>2.1078987024896599E-2</c:v>
                </c:pt>
                <c:pt idx="6">
                  <c:v>2.5521172067497998E-2</c:v>
                </c:pt>
                <c:pt idx="7">
                  <c:v>1.3032222579074999E-2</c:v>
                </c:pt>
                <c:pt idx="8">
                  <c:v>3.02998838619725E-2</c:v>
                </c:pt>
                <c:pt idx="9">
                  <c:v>1.3602014129344499E-2</c:v>
                </c:pt>
                <c:pt idx="10">
                  <c:v>1.89152057251669E-2</c:v>
                </c:pt>
                <c:pt idx="11">
                  <c:v>3.6368993243930399E-2</c:v>
                </c:pt>
                <c:pt idx="12">
                  <c:v>3.4247468638034399E-2</c:v>
                </c:pt>
                <c:pt idx="13">
                  <c:v>1.4153587399269399E-2</c:v>
                </c:pt>
                <c:pt idx="14">
                  <c:v>3.6368993243930399E-2</c:v>
                </c:pt>
                <c:pt idx="15">
                  <c:v>3.4477326672531401E-2</c:v>
                </c:pt>
                <c:pt idx="16">
                  <c:v>1.9052839906950302E-2</c:v>
                </c:pt>
                <c:pt idx="17">
                  <c:v>1.4653033941289299E-2</c:v>
                </c:pt>
                <c:pt idx="18">
                  <c:v>2.9131375892055202E-2</c:v>
                </c:pt>
                <c:pt idx="19">
                  <c:v>3.4247468638034399E-2</c:v>
                </c:pt>
                <c:pt idx="20">
                  <c:v>1.32834624362617E-2</c:v>
                </c:pt>
                <c:pt idx="21">
                  <c:v>1.20200534098822E-2</c:v>
                </c:pt>
                <c:pt idx="22">
                  <c:v>1.2235762232221401E-2</c:v>
                </c:pt>
                <c:pt idx="23">
                  <c:v>1.9060575758024299E-2</c:v>
                </c:pt>
                <c:pt idx="24">
                  <c:v>3.43934715847211E-2</c:v>
                </c:pt>
                <c:pt idx="25">
                  <c:v>2.4823557232261598E-2</c:v>
                </c:pt>
                <c:pt idx="26">
                  <c:v>3.0323403577924998E-2</c:v>
                </c:pt>
                <c:pt idx="27">
                  <c:v>1.7431327009694599E-2</c:v>
                </c:pt>
                <c:pt idx="28">
                  <c:v>2.22907352861407E-2</c:v>
                </c:pt>
                <c:pt idx="29">
                  <c:v>1.0996275676195899E-2</c:v>
                </c:pt>
                <c:pt idx="30">
                  <c:v>1.3032222579074999E-2</c:v>
                </c:pt>
                <c:pt idx="31">
                  <c:v>3.4247468638034399E-2</c:v>
                </c:pt>
                <c:pt idx="32">
                  <c:v>1.6411010677356001E-2</c:v>
                </c:pt>
                <c:pt idx="33">
                  <c:v>1.1727983389468601E-2</c:v>
                </c:pt>
                <c:pt idx="34">
                  <c:v>1.6385429905477901E-2</c:v>
                </c:pt>
                <c:pt idx="35">
                  <c:v>1.7254365658756501E-2</c:v>
                </c:pt>
                <c:pt idx="36">
                  <c:v>3.5703009523356102E-2</c:v>
                </c:pt>
                <c:pt idx="37">
                  <c:v>2.9373966670196702E-2</c:v>
                </c:pt>
                <c:pt idx="38">
                  <c:v>1.2669914716577999E-2</c:v>
                </c:pt>
                <c:pt idx="39">
                  <c:v>1.8882583310105099E-2</c:v>
                </c:pt>
                <c:pt idx="40">
                  <c:v>1.3032222579074999E-2</c:v>
                </c:pt>
                <c:pt idx="41">
                  <c:v>3.6368993243930399E-2</c:v>
                </c:pt>
                <c:pt idx="42">
                  <c:v>3.13059825513783E-2</c:v>
                </c:pt>
                <c:pt idx="43">
                  <c:v>1.5918470606961999E-2</c:v>
                </c:pt>
                <c:pt idx="44">
                  <c:v>2.9603311766446899E-2</c:v>
                </c:pt>
                <c:pt idx="45">
                  <c:v>2.8953716096483201E-2</c:v>
                </c:pt>
                <c:pt idx="46">
                  <c:v>1.38342580958946E-2</c:v>
                </c:pt>
                <c:pt idx="47">
                  <c:v>1.3032222579074999E-2</c:v>
                </c:pt>
                <c:pt idx="48">
                  <c:v>3.3336408377139998E-2</c:v>
                </c:pt>
                <c:pt idx="49">
                  <c:v>1.33728822814668E-2</c:v>
                </c:pt>
                <c:pt idx="50">
                  <c:v>1.09106979731791E-2</c:v>
                </c:pt>
                <c:pt idx="51">
                  <c:v>1.09106979731791E-2</c:v>
                </c:pt>
                <c:pt idx="52">
                  <c:v>1.16256067336776E-2</c:v>
                </c:pt>
                <c:pt idx="53">
                  <c:v>1.19708588026908E-2</c:v>
                </c:pt>
                <c:pt idx="54">
                  <c:v>1.49350035827472E-2</c:v>
                </c:pt>
                <c:pt idx="55">
                  <c:v>1.7366441866363401E-2</c:v>
                </c:pt>
                <c:pt idx="56">
                  <c:v>2.3399563407632301E-2</c:v>
                </c:pt>
                <c:pt idx="57">
                  <c:v>3.4247468638034399E-2</c:v>
                </c:pt>
                <c:pt idx="58">
                  <c:v>2.0899754869698198E-2</c:v>
                </c:pt>
                <c:pt idx="59">
                  <c:v>2.2095134965924499E-2</c:v>
                </c:pt>
                <c:pt idx="60">
                  <c:v>1.2657382173234999E-2</c:v>
                </c:pt>
                <c:pt idx="61">
                  <c:v>1.33252990455749E-2</c:v>
                </c:pt>
                <c:pt idx="62">
                  <c:v>3.10908047660697E-2</c:v>
                </c:pt>
                <c:pt idx="63">
                  <c:v>1.3543152922026701E-2</c:v>
                </c:pt>
                <c:pt idx="64">
                  <c:v>1.51860016719797E-2</c:v>
                </c:pt>
                <c:pt idx="65">
                  <c:v>3.4247468638034399E-2</c:v>
                </c:pt>
                <c:pt idx="66">
                  <c:v>1.71387687447551E-2</c:v>
                </c:pt>
                <c:pt idx="67">
                  <c:v>3.5164547613253501E-2</c:v>
                </c:pt>
                <c:pt idx="68">
                  <c:v>2.5722548096133301E-2</c:v>
                </c:pt>
                <c:pt idx="69">
                  <c:v>1.4526192714041901E-2</c:v>
                </c:pt>
                <c:pt idx="70">
                  <c:v>3.4247468638034399E-2</c:v>
                </c:pt>
                <c:pt idx="71">
                  <c:v>1.3032222579074999E-2</c:v>
                </c:pt>
                <c:pt idx="72">
                  <c:v>2.6839603811392301E-2</c:v>
                </c:pt>
                <c:pt idx="73">
                  <c:v>1.9272411389454701E-2</c:v>
                </c:pt>
                <c:pt idx="74">
                  <c:v>2.6102662205694901E-2</c:v>
                </c:pt>
                <c:pt idx="75">
                  <c:v>2.60624697320718E-2</c:v>
                </c:pt>
                <c:pt idx="76">
                  <c:v>1.09106979731791E-2</c:v>
                </c:pt>
                <c:pt idx="77">
                  <c:v>1.09106979731791E-2</c:v>
                </c:pt>
                <c:pt idx="78">
                  <c:v>1.4279060627015699E-2</c:v>
                </c:pt>
                <c:pt idx="79">
                  <c:v>2.8360171100410701E-2</c:v>
                </c:pt>
                <c:pt idx="80">
                  <c:v>3.2427737587203298E-2</c:v>
                </c:pt>
                <c:pt idx="81">
                  <c:v>3.0525995061047799E-2</c:v>
                </c:pt>
                <c:pt idx="82">
                  <c:v>3.3298448990738201E-2</c:v>
                </c:pt>
                <c:pt idx="83">
                  <c:v>2.13098379720154E-2</c:v>
                </c:pt>
                <c:pt idx="84">
                  <c:v>2.3983246416517501E-2</c:v>
                </c:pt>
                <c:pt idx="85">
                  <c:v>3.4247468638034399E-2</c:v>
                </c:pt>
                <c:pt idx="86">
                  <c:v>1.3032222579074999E-2</c:v>
                </c:pt>
                <c:pt idx="87">
                  <c:v>2.7302136843078001E-2</c:v>
                </c:pt>
                <c:pt idx="88">
                  <c:v>2.1359827098067101E-2</c:v>
                </c:pt>
                <c:pt idx="89">
                  <c:v>2.0514732103525401E-2</c:v>
                </c:pt>
                <c:pt idx="90">
                  <c:v>2.0563355338308002E-2</c:v>
                </c:pt>
                <c:pt idx="91">
                  <c:v>1.8026219098495101E-2</c:v>
                </c:pt>
                <c:pt idx="92">
                  <c:v>2.76475721987798E-2</c:v>
                </c:pt>
                <c:pt idx="93">
                  <c:v>2.7620374271244801E-2</c:v>
                </c:pt>
                <c:pt idx="94">
                  <c:v>2.2825384809435099E-2</c:v>
                </c:pt>
                <c:pt idx="95">
                  <c:v>2.0144096510496E-2</c:v>
                </c:pt>
                <c:pt idx="96">
                  <c:v>2.0448358911736401E-2</c:v>
                </c:pt>
                <c:pt idx="97">
                  <c:v>1.09106979731791E-2</c:v>
                </c:pt>
                <c:pt idx="98">
                  <c:v>1.09106979731791E-2</c:v>
                </c:pt>
                <c:pt idx="99">
                  <c:v>1.3032222579074999E-2</c:v>
                </c:pt>
                <c:pt idx="100">
                  <c:v>2.2828460445072699E-2</c:v>
                </c:pt>
                <c:pt idx="101">
                  <c:v>1.5811897391002298E-2</c:v>
                </c:pt>
                <c:pt idx="102">
                  <c:v>1.7179205163011E-2</c:v>
                </c:pt>
                <c:pt idx="103">
                  <c:v>1.20655438224505E-2</c:v>
                </c:pt>
                <c:pt idx="104">
                  <c:v>1.77218928938257E-2</c:v>
                </c:pt>
                <c:pt idx="105">
                  <c:v>1.1535601852647299E-2</c:v>
                </c:pt>
                <c:pt idx="106">
                  <c:v>1.40874675749497E-2</c:v>
                </c:pt>
                <c:pt idx="107">
                  <c:v>1.3032222579074999E-2</c:v>
                </c:pt>
                <c:pt idx="108">
                  <c:v>3.5598883242344698E-2</c:v>
                </c:pt>
                <c:pt idx="109">
                  <c:v>3.2468156455458301E-2</c:v>
                </c:pt>
                <c:pt idx="110">
                  <c:v>3.4247468638034399E-2</c:v>
                </c:pt>
                <c:pt idx="111">
                  <c:v>1.47163167544874E-2</c:v>
                </c:pt>
                <c:pt idx="112">
                  <c:v>3.1271038767988001E-2</c:v>
                </c:pt>
                <c:pt idx="113">
                  <c:v>1.4682041314740501E-2</c:v>
                </c:pt>
                <c:pt idx="114">
                  <c:v>1.9191793128506801E-2</c:v>
                </c:pt>
                <c:pt idx="115">
                  <c:v>1.09106979731791E-2</c:v>
                </c:pt>
                <c:pt idx="116">
                  <c:v>1.3421151296131801E-2</c:v>
                </c:pt>
                <c:pt idx="117">
                  <c:v>3.4247468638034399E-2</c:v>
                </c:pt>
                <c:pt idx="118">
                  <c:v>1.3032222579074999E-2</c:v>
                </c:pt>
                <c:pt idx="119">
                  <c:v>2.31798035781049E-2</c:v>
                </c:pt>
                <c:pt idx="120">
                  <c:v>1.16178728418111E-2</c:v>
                </c:pt>
                <c:pt idx="121">
                  <c:v>1.4061442848868601E-2</c:v>
                </c:pt>
                <c:pt idx="122">
                  <c:v>1.3032222579074999E-2</c:v>
                </c:pt>
                <c:pt idx="123">
                  <c:v>2.6535812885423501E-2</c:v>
                </c:pt>
                <c:pt idx="124">
                  <c:v>2.0300275483640402E-2</c:v>
                </c:pt>
                <c:pt idx="125">
                  <c:v>1.09106979731791E-2</c:v>
                </c:pt>
                <c:pt idx="126">
                  <c:v>1.09106979731791E-2</c:v>
                </c:pt>
                <c:pt idx="127">
                  <c:v>1.19831416315194E-2</c:v>
                </c:pt>
                <c:pt idx="128">
                  <c:v>1.76451335584639E-2</c:v>
                </c:pt>
                <c:pt idx="129">
                  <c:v>1.74711649335468E-2</c:v>
                </c:pt>
                <c:pt idx="130">
                  <c:v>2.5229789271462001E-2</c:v>
                </c:pt>
                <c:pt idx="131">
                  <c:v>1.1626894816506301E-2</c:v>
                </c:pt>
                <c:pt idx="132">
                  <c:v>1.5716279309774098E-2</c:v>
                </c:pt>
                <c:pt idx="133">
                  <c:v>1.09106979731791E-2</c:v>
                </c:pt>
                <c:pt idx="134">
                  <c:v>1.3032222579074999E-2</c:v>
                </c:pt>
                <c:pt idx="135">
                  <c:v>3.3039795278104203E-2</c:v>
                </c:pt>
                <c:pt idx="136">
                  <c:v>1.09501419226229E-2</c:v>
                </c:pt>
                <c:pt idx="137">
                  <c:v>1.5927297397233399E-2</c:v>
                </c:pt>
                <c:pt idx="138">
                  <c:v>2.5928544204342398E-2</c:v>
                </c:pt>
                <c:pt idx="139">
                  <c:v>1.10710610528861E-2</c:v>
                </c:pt>
                <c:pt idx="140">
                  <c:v>1.1564473665615201E-2</c:v>
                </c:pt>
                <c:pt idx="141">
                  <c:v>1.09106979731791E-2</c:v>
                </c:pt>
                <c:pt idx="142">
                  <c:v>1.16178728418111E-2</c:v>
                </c:pt>
                <c:pt idx="143">
                  <c:v>1.6172739378391299E-2</c:v>
                </c:pt>
                <c:pt idx="144">
                  <c:v>3.2298783549129698E-2</c:v>
                </c:pt>
                <c:pt idx="145">
                  <c:v>2.7636499115449499E-2</c:v>
                </c:pt>
                <c:pt idx="146">
                  <c:v>1.09106979731791E-2</c:v>
                </c:pt>
                <c:pt idx="147">
                  <c:v>1.09106979731791E-2</c:v>
                </c:pt>
                <c:pt idx="148">
                  <c:v>1.09106979731791E-2</c:v>
                </c:pt>
                <c:pt idx="149">
                  <c:v>1.09106979731791E-2</c:v>
                </c:pt>
                <c:pt idx="150">
                  <c:v>1.09106979731791E-2</c:v>
                </c:pt>
                <c:pt idx="151">
                  <c:v>1.09106979731791E-2</c:v>
                </c:pt>
                <c:pt idx="152">
                  <c:v>1.09106979731791E-2</c:v>
                </c:pt>
                <c:pt idx="153">
                  <c:v>1.16178728418111E-2</c:v>
                </c:pt>
                <c:pt idx="154">
                  <c:v>1.52257016746116E-2</c:v>
                </c:pt>
                <c:pt idx="155">
                  <c:v>1.09106979731791E-2</c:v>
                </c:pt>
                <c:pt idx="156">
                  <c:v>1.09106979731791E-2</c:v>
                </c:pt>
                <c:pt idx="157">
                  <c:v>1.09106979731791E-2</c:v>
                </c:pt>
                <c:pt idx="158">
                  <c:v>1.3032222579074999E-2</c:v>
                </c:pt>
                <c:pt idx="159">
                  <c:v>2.99252151090042E-2</c:v>
                </c:pt>
                <c:pt idx="160">
                  <c:v>1.09106979731791E-2</c:v>
                </c:pt>
                <c:pt idx="161">
                  <c:v>1.2273722863322799E-2</c:v>
                </c:pt>
                <c:pt idx="162">
                  <c:v>2.02490988002559E-2</c:v>
                </c:pt>
                <c:pt idx="163">
                  <c:v>1.9766691168447901E-2</c:v>
                </c:pt>
                <c:pt idx="164">
                  <c:v>1.89754465236961E-2</c:v>
                </c:pt>
                <c:pt idx="165">
                  <c:v>1.4693163469593399E-2</c:v>
                </c:pt>
                <c:pt idx="166">
                  <c:v>1.09106979731791E-2</c:v>
                </c:pt>
                <c:pt idx="167">
                  <c:v>1.3032222579074999E-2</c:v>
                </c:pt>
                <c:pt idx="168">
                  <c:v>2.898533542738E-2</c:v>
                </c:pt>
                <c:pt idx="169">
                  <c:v>1.49061312238098E-2</c:v>
                </c:pt>
                <c:pt idx="170">
                  <c:v>1.79694147723947E-2</c:v>
                </c:pt>
                <c:pt idx="171">
                  <c:v>3.04623292935353E-2</c:v>
                </c:pt>
                <c:pt idx="172">
                  <c:v>1.27538211688087E-2</c:v>
                </c:pt>
                <c:pt idx="173">
                  <c:v>1.09106979731791E-2</c:v>
                </c:pt>
                <c:pt idx="174">
                  <c:v>1.3032222579074999E-2</c:v>
                </c:pt>
                <c:pt idx="175">
                  <c:v>2.610172339518E-2</c:v>
                </c:pt>
                <c:pt idx="176">
                  <c:v>3.0811266091568201E-2</c:v>
                </c:pt>
                <c:pt idx="177">
                  <c:v>1.2819665538023399E-2</c:v>
                </c:pt>
                <c:pt idx="178">
                  <c:v>1.3032222579074999E-2</c:v>
                </c:pt>
                <c:pt idx="179">
                  <c:v>3.4247468638034399E-2</c:v>
                </c:pt>
                <c:pt idx="180">
                  <c:v>1.3032222579074999E-2</c:v>
                </c:pt>
                <c:pt idx="181">
                  <c:v>3.0868750771425601E-2</c:v>
                </c:pt>
                <c:pt idx="182">
                  <c:v>3.0601577462220999E-2</c:v>
                </c:pt>
                <c:pt idx="183">
                  <c:v>2.3142841589559201E-2</c:v>
                </c:pt>
                <c:pt idx="184">
                  <c:v>2.3798953862836598E-2</c:v>
                </c:pt>
                <c:pt idx="185">
                  <c:v>1.6694982406264599E-2</c:v>
                </c:pt>
                <c:pt idx="186">
                  <c:v>3.3943576344366899E-2</c:v>
                </c:pt>
                <c:pt idx="187">
                  <c:v>1.3032222579074999E-2</c:v>
                </c:pt>
                <c:pt idx="188">
                  <c:v>3.6237563035690097E-2</c:v>
                </c:pt>
                <c:pt idx="189">
                  <c:v>3.1825304702248501E-2</c:v>
                </c:pt>
                <c:pt idx="190">
                  <c:v>2.6706648281997002E-2</c:v>
                </c:pt>
                <c:pt idx="191">
                  <c:v>1.1459492317302601E-2</c:v>
                </c:pt>
                <c:pt idx="192">
                  <c:v>1.41274679044844E-2</c:v>
                </c:pt>
                <c:pt idx="193">
                  <c:v>1.3180704378374101E-2</c:v>
                </c:pt>
                <c:pt idx="194">
                  <c:v>2.57158250856264E-2</c:v>
                </c:pt>
                <c:pt idx="195">
                  <c:v>1.48542359026353E-2</c:v>
                </c:pt>
                <c:pt idx="196">
                  <c:v>1.9330030662876301E-2</c:v>
                </c:pt>
                <c:pt idx="197">
                  <c:v>1.3032222579074999E-2</c:v>
                </c:pt>
                <c:pt idx="198">
                  <c:v>2.62471790170275E-2</c:v>
                </c:pt>
                <c:pt idx="199">
                  <c:v>1.32714108933696E-2</c:v>
                </c:pt>
                <c:pt idx="200">
                  <c:v>2.2170321220693699E-2</c:v>
                </c:pt>
                <c:pt idx="201">
                  <c:v>3.3438499632105101E-2</c:v>
                </c:pt>
                <c:pt idx="202">
                  <c:v>2.7542126597037801E-2</c:v>
                </c:pt>
                <c:pt idx="203">
                  <c:v>1.9935456745610002E-2</c:v>
                </c:pt>
                <c:pt idx="204">
                  <c:v>1.5702104692839201E-2</c:v>
                </c:pt>
                <c:pt idx="205">
                  <c:v>3.6368993243930399E-2</c:v>
                </c:pt>
                <c:pt idx="206">
                  <c:v>3.4247468638034399E-2</c:v>
                </c:pt>
                <c:pt idx="207">
                  <c:v>1.6547513917412202E-2</c:v>
                </c:pt>
                <c:pt idx="208">
                  <c:v>1.3032222579074999E-2</c:v>
                </c:pt>
                <c:pt idx="209">
                  <c:v>3.3959183433194498E-2</c:v>
                </c:pt>
                <c:pt idx="210">
                  <c:v>3.5568421536385599E-2</c:v>
                </c:pt>
                <c:pt idx="211">
                  <c:v>2.7859570613437301E-2</c:v>
                </c:pt>
                <c:pt idx="212">
                  <c:v>1.66339736946589E-2</c:v>
                </c:pt>
                <c:pt idx="213">
                  <c:v>1.3032222579074999E-2</c:v>
                </c:pt>
                <c:pt idx="214">
                  <c:v>2.43933687075738E-2</c:v>
                </c:pt>
                <c:pt idx="215">
                  <c:v>1.3032222579074999E-2</c:v>
                </c:pt>
                <c:pt idx="216">
                  <c:v>3.6368993243930399E-2</c:v>
                </c:pt>
                <c:pt idx="217">
                  <c:v>3.5441552051016699E-2</c:v>
                </c:pt>
                <c:pt idx="218">
                  <c:v>2.98250920921776E-2</c:v>
                </c:pt>
                <c:pt idx="219">
                  <c:v>1.6910505144055898E-2</c:v>
                </c:pt>
                <c:pt idx="220">
                  <c:v>1.23226665701535E-2</c:v>
                </c:pt>
                <c:pt idx="221">
                  <c:v>2.21147686405808E-2</c:v>
                </c:pt>
                <c:pt idx="222">
                  <c:v>2.9203314658132001E-2</c:v>
                </c:pt>
                <c:pt idx="223">
                  <c:v>3.4685162962277701E-2</c:v>
                </c:pt>
                <c:pt idx="224">
                  <c:v>3.4247468638034399E-2</c:v>
                </c:pt>
                <c:pt idx="225">
                  <c:v>1.3032222579074999E-2</c:v>
                </c:pt>
                <c:pt idx="226">
                  <c:v>3.6368993243930399E-2</c:v>
                </c:pt>
                <c:pt idx="227">
                  <c:v>3.6368993243930399E-2</c:v>
                </c:pt>
                <c:pt idx="228">
                  <c:v>3.6368993243930399E-2</c:v>
                </c:pt>
                <c:pt idx="229">
                  <c:v>3.4247468638034399E-2</c:v>
                </c:pt>
                <c:pt idx="230">
                  <c:v>1.71168039741313E-2</c:v>
                </c:pt>
                <c:pt idx="231">
                  <c:v>3.6368993243930399E-2</c:v>
                </c:pt>
                <c:pt idx="232">
                  <c:v>3.5112247997963301E-2</c:v>
                </c:pt>
                <c:pt idx="233">
                  <c:v>3.5191428071891302E-2</c:v>
                </c:pt>
                <c:pt idx="234">
                  <c:v>2.9929001435992499E-2</c:v>
                </c:pt>
                <c:pt idx="235">
                  <c:v>3.4247468638034399E-2</c:v>
                </c:pt>
                <c:pt idx="236">
                  <c:v>1.9499386724961799E-2</c:v>
                </c:pt>
                <c:pt idx="237">
                  <c:v>3.3241641005279397E-2</c:v>
                </c:pt>
                <c:pt idx="238">
                  <c:v>2.8884493982733898E-2</c:v>
                </c:pt>
                <c:pt idx="239">
                  <c:v>2.0364388932433999E-2</c:v>
                </c:pt>
                <c:pt idx="240">
                  <c:v>3.4247468638034399E-2</c:v>
                </c:pt>
                <c:pt idx="241">
                  <c:v>1.09106979731791E-2</c:v>
                </c:pt>
                <c:pt idx="242">
                  <c:v>1.3128203471949601E-2</c:v>
                </c:pt>
                <c:pt idx="243">
                  <c:v>2.9826159021732399E-2</c:v>
                </c:pt>
                <c:pt idx="244">
                  <c:v>1.43531296456569E-2</c:v>
                </c:pt>
                <c:pt idx="245">
                  <c:v>1.3032222579074999E-2</c:v>
                </c:pt>
                <c:pt idx="246">
                  <c:v>2.7851240484935799E-2</c:v>
                </c:pt>
                <c:pt idx="247">
                  <c:v>1.23236599036485E-2</c:v>
                </c:pt>
                <c:pt idx="248">
                  <c:v>1.85931472049384E-2</c:v>
                </c:pt>
                <c:pt idx="249">
                  <c:v>3.0489627477697599E-2</c:v>
                </c:pt>
                <c:pt idx="250">
                  <c:v>3.1977564529820798E-2</c:v>
                </c:pt>
                <c:pt idx="251">
                  <c:v>1.2558454459734201E-2</c:v>
                </c:pt>
                <c:pt idx="252">
                  <c:v>2.3435806941450199E-2</c:v>
                </c:pt>
                <c:pt idx="253">
                  <c:v>3.5022309126159397E-2</c:v>
                </c:pt>
                <c:pt idx="254">
                  <c:v>3.4247468638034399E-2</c:v>
                </c:pt>
                <c:pt idx="255">
                  <c:v>1.3032222579074999E-2</c:v>
                </c:pt>
                <c:pt idx="256">
                  <c:v>2.81781432951058E-2</c:v>
                </c:pt>
                <c:pt idx="257">
                  <c:v>1.3523934425580799E-2</c:v>
                </c:pt>
                <c:pt idx="258">
                  <c:v>3.4954643506666397E-2</c:v>
                </c:pt>
                <c:pt idx="259">
                  <c:v>2.4299948265052398E-2</c:v>
                </c:pt>
                <c:pt idx="260">
                  <c:v>2.59406673924641E-2</c:v>
                </c:pt>
                <c:pt idx="261">
                  <c:v>1.3772241262345599E-2</c:v>
                </c:pt>
                <c:pt idx="262">
                  <c:v>3.0598129781222699E-2</c:v>
                </c:pt>
                <c:pt idx="263">
                  <c:v>1.3936752125510999E-2</c:v>
                </c:pt>
                <c:pt idx="264">
                  <c:v>3.3038418136768798E-2</c:v>
                </c:pt>
                <c:pt idx="265">
                  <c:v>1.51048782783077E-2</c:v>
                </c:pt>
                <c:pt idx="266">
                  <c:v>1.9322779310515899E-2</c:v>
                </c:pt>
                <c:pt idx="267">
                  <c:v>1.24751115425319E-2</c:v>
                </c:pt>
                <c:pt idx="268">
                  <c:v>2.01383969678837E-2</c:v>
                </c:pt>
                <c:pt idx="269">
                  <c:v>1.71952336760514E-2</c:v>
                </c:pt>
                <c:pt idx="270">
                  <c:v>2.1407854411636399E-2</c:v>
                </c:pt>
                <c:pt idx="271">
                  <c:v>1.31967397865026E-2</c:v>
                </c:pt>
                <c:pt idx="272">
                  <c:v>2.2072918764782699E-2</c:v>
                </c:pt>
                <c:pt idx="273">
                  <c:v>1.9854010797732299E-2</c:v>
                </c:pt>
                <c:pt idx="274">
                  <c:v>2.4387945933269799E-2</c:v>
                </c:pt>
                <c:pt idx="275">
                  <c:v>3.0291296193965499E-2</c:v>
                </c:pt>
                <c:pt idx="276">
                  <c:v>2.3818604626137701E-2</c:v>
                </c:pt>
                <c:pt idx="277">
                  <c:v>1.50801538119329E-2</c:v>
                </c:pt>
                <c:pt idx="278">
                  <c:v>3.2099638750793899E-2</c:v>
                </c:pt>
                <c:pt idx="279">
                  <c:v>3.6368993243930399E-2</c:v>
                </c:pt>
                <c:pt idx="280">
                  <c:v>3.4247468638034399E-2</c:v>
                </c:pt>
                <c:pt idx="281">
                  <c:v>1.36991190320733E-2</c:v>
                </c:pt>
                <c:pt idx="282">
                  <c:v>2.6890852188355699E-2</c:v>
                </c:pt>
                <c:pt idx="283">
                  <c:v>2.0539707719932101E-2</c:v>
                </c:pt>
                <c:pt idx="284">
                  <c:v>2.8986241749737299E-2</c:v>
                </c:pt>
                <c:pt idx="285">
                  <c:v>1.1007117187027699E-2</c:v>
                </c:pt>
                <c:pt idx="286">
                  <c:v>1.4488886832889699E-2</c:v>
                </c:pt>
                <c:pt idx="287">
                  <c:v>3.4247468638034399E-2</c:v>
                </c:pt>
                <c:pt idx="288">
                  <c:v>1.7182431299024799E-2</c:v>
                </c:pt>
                <c:pt idx="289">
                  <c:v>2.1582948834342801E-2</c:v>
                </c:pt>
                <c:pt idx="290">
                  <c:v>3.0611092024382398E-2</c:v>
                </c:pt>
                <c:pt idx="291">
                  <c:v>2.3720891646375301E-2</c:v>
                </c:pt>
                <c:pt idx="292">
                  <c:v>1.09106979731791E-2</c:v>
                </c:pt>
                <c:pt idx="293">
                  <c:v>1.09106979731791E-2</c:v>
                </c:pt>
                <c:pt idx="294">
                  <c:v>1.09106979731791E-2</c:v>
                </c:pt>
                <c:pt idx="295">
                  <c:v>1.3032222579074999E-2</c:v>
                </c:pt>
                <c:pt idx="296">
                  <c:v>2.3476922211322599E-2</c:v>
                </c:pt>
                <c:pt idx="297">
                  <c:v>1.16501142776167E-2</c:v>
                </c:pt>
                <c:pt idx="298">
                  <c:v>1.15173662067194E-2</c:v>
                </c:pt>
                <c:pt idx="299">
                  <c:v>1.3278829311539699E-2</c:v>
                </c:pt>
                <c:pt idx="300">
                  <c:v>1.3032222579074999E-2</c:v>
                </c:pt>
                <c:pt idx="301">
                  <c:v>3.2751614371492703E-2</c:v>
                </c:pt>
                <c:pt idx="302">
                  <c:v>1.74647732297207E-2</c:v>
                </c:pt>
                <c:pt idx="303">
                  <c:v>2.19763273106823E-2</c:v>
                </c:pt>
                <c:pt idx="304">
                  <c:v>1.3032222579074999E-2</c:v>
                </c:pt>
                <c:pt idx="305">
                  <c:v>3.4720775361509602E-2</c:v>
                </c:pt>
                <c:pt idx="306">
                  <c:v>2.43359582511843E-2</c:v>
                </c:pt>
                <c:pt idx="307">
                  <c:v>3.6203161999725599E-2</c:v>
                </c:pt>
                <c:pt idx="308">
                  <c:v>3.4247468638034399E-2</c:v>
                </c:pt>
                <c:pt idx="309">
                  <c:v>1.09106979731791E-2</c:v>
                </c:pt>
                <c:pt idx="310">
                  <c:v>1.3032222579074999E-2</c:v>
                </c:pt>
                <c:pt idx="311">
                  <c:v>2.4574919357945001E-2</c:v>
                </c:pt>
                <c:pt idx="312">
                  <c:v>2.1690963893754599E-2</c:v>
                </c:pt>
                <c:pt idx="313">
                  <c:v>2.84453394315731E-2</c:v>
                </c:pt>
                <c:pt idx="314">
                  <c:v>3.1683326018734498E-2</c:v>
                </c:pt>
                <c:pt idx="315">
                  <c:v>1.09106979731791E-2</c:v>
                </c:pt>
                <c:pt idx="316">
                  <c:v>1.09106979731791E-2</c:v>
                </c:pt>
                <c:pt idx="317">
                  <c:v>1.09106979731791E-2</c:v>
                </c:pt>
                <c:pt idx="318">
                  <c:v>1.25503970385184E-2</c:v>
                </c:pt>
                <c:pt idx="319">
                  <c:v>1.90132475717259E-2</c:v>
                </c:pt>
                <c:pt idx="320">
                  <c:v>1.21043519704973E-2</c:v>
                </c:pt>
                <c:pt idx="321">
                  <c:v>2.1219017964299799E-2</c:v>
                </c:pt>
                <c:pt idx="322">
                  <c:v>2.3566200146566001E-2</c:v>
                </c:pt>
                <c:pt idx="323">
                  <c:v>1.3023895592093101E-2</c:v>
                </c:pt>
                <c:pt idx="324">
                  <c:v>1.14241267637349E-2</c:v>
                </c:pt>
                <c:pt idx="325">
                  <c:v>1.64246198250096E-2</c:v>
                </c:pt>
                <c:pt idx="326">
                  <c:v>3.6368993243930399E-2</c:v>
                </c:pt>
                <c:pt idx="327">
                  <c:v>3.5306411789801102E-2</c:v>
                </c:pt>
                <c:pt idx="328">
                  <c:v>2.63367513741233E-2</c:v>
                </c:pt>
                <c:pt idx="329">
                  <c:v>1.8196636750362601E-2</c:v>
                </c:pt>
                <c:pt idx="330">
                  <c:v>3.2658853276096203E-2</c:v>
                </c:pt>
                <c:pt idx="331">
                  <c:v>3.6368993243930399E-2</c:v>
                </c:pt>
                <c:pt idx="332">
                  <c:v>3.5100222007283202E-2</c:v>
                </c:pt>
                <c:pt idx="333">
                  <c:v>2.6747409691405599E-2</c:v>
                </c:pt>
                <c:pt idx="334">
                  <c:v>3.4247468638034399E-2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84-0647-8752-837A4FC3E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7369951"/>
        <c:axId val="2037129951"/>
      </c:lineChart>
      <c:catAx>
        <c:axId val="2037369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129951"/>
        <c:crosses val="autoZero"/>
        <c:auto val="1"/>
        <c:lblAlgn val="ctr"/>
        <c:lblOffset val="100"/>
        <c:noMultiLvlLbl val="0"/>
      </c:catAx>
      <c:valAx>
        <c:axId val="203712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36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'VAV-118_comparison'!$B$1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'VAV-118_comparison'!$B$2:$B$336</c:f>
              <c:numCache>
                <c:formatCode>General</c:formatCode>
                <c:ptCount val="335"/>
                <c:pt idx="0">
                  <c:v>0.110346508396405</c:v>
                </c:pt>
                <c:pt idx="1">
                  <c:v>5.68488278171317E-2</c:v>
                </c:pt>
                <c:pt idx="2">
                  <c:v>0.115610256143787</c:v>
                </c:pt>
                <c:pt idx="3">
                  <c:v>5.6129421415936E-2</c:v>
                </c:pt>
                <c:pt idx="4">
                  <c:v>7.3793438506744205E-2</c:v>
                </c:pt>
                <c:pt idx="5">
                  <c:v>7.4631893940393199E-2</c:v>
                </c:pt>
                <c:pt idx="6">
                  <c:v>0.17359727624669299</c:v>
                </c:pt>
                <c:pt idx="7">
                  <c:v>5.7970689183358501E-2</c:v>
                </c:pt>
                <c:pt idx="8">
                  <c:v>0.14048086810426599</c:v>
                </c:pt>
                <c:pt idx="9">
                  <c:v>0.1209031784083</c:v>
                </c:pt>
                <c:pt idx="10">
                  <c:v>0.15718870477424399</c:v>
                </c:pt>
                <c:pt idx="11">
                  <c:v>0.15520640881799799</c:v>
                </c:pt>
                <c:pt idx="12">
                  <c:v>0.10984229449824399</c:v>
                </c:pt>
                <c:pt idx="13">
                  <c:v>7.9038972437094901E-2</c:v>
                </c:pt>
                <c:pt idx="14">
                  <c:v>0.17243234064394899</c:v>
                </c:pt>
                <c:pt idx="15">
                  <c:v>0.119588460305494</c:v>
                </c:pt>
                <c:pt idx="16">
                  <c:v>0.10893591971244</c:v>
                </c:pt>
                <c:pt idx="17">
                  <c:v>0.126583059328156</c:v>
                </c:pt>
                <c:pt idx="18">
                  <c:v>0.129038394288644</c:v>
                </c:pt>
                <c:pt idx="19">
                  <c:v>8.2045769206617103E-2</c:v>
                </c:pt>
                <c:pt idx="20">
                  <c:v>0.17761999268366099</c:v>
                </c:pt>
                <c:pt idx="21">
                  <c:v>0.103015445730109</c:v>
                </c:pt>
                <c:pt idx="22">
                  <c:v>0.12503119406809499</c:v>
                </c:pt>
                <c:pt idx="23">
                  <c:v>6.6258223440314304E-2</c:v>
                </c:pt>
                <c:pt idx="24">
                  <c:v>0.117167828788854</c:v>
                </c:pt>
                <c:pt idx="25">
                  <c:v>0.12570209706288701</c:v>
                </c:pt>
                <c:pt idx="26">
                  <c:v>8.5798856296713605E-2</c:v>
                </c:pt>
                <c:pt idx="27">
                  <c:v>0.102944518351335</c:v>
                </c:pt>
                <c:pt idx="28">
                  <c:v>0.14131281776632401</c:v>
                </c:pt>
                <c:pt idx="29">
                  <c:v>0.141325289797889</c:v>
                </c:pt>
                <c:pt idx="30">
                  <c:v>0.119847588700246</c:v>
                </c:pt>
                <c:pt idx="31">
                  <c:v>9.8596065694180501E-2</c:v>
                </c:pt>
                <c:pt idx="32">
                  <c:v>0.120054201704939</c:v>
                </c:pt>
                <c:pt idx="33">
                  <c:v>0.14421252318435901</c:v>
                </c:pt>
                <c:pt idx="34">
                  <c:v>7.71379439096396E-2</c:v>
                </c:pt>
                <c:pt idx="35">
                  <c:v>0.11257170789977</c:v>
                </c:pt>
                <c:pt idx="36">
                  <c:v>0.14965777180908699</c:v>
                </c:pt>
                <c:pt idx="37">
                  <c:v>0.15628767145325401</c:v>
                </c:pt>
                <c:pt idx="38">
                  <c:v>9.8492593843414605E-2</c:v>
                </c:pt>
                <c:pt idx="39">
                  <c:v>9.0351591424497196E-2</c:v>
                </c:pt>
                <c:pt idx="40">
                  <c:v>0.15667296137367401</c:v>
                </c:pt>
                <c:pt idx="41">
                  <c:v>0.12407189120414901</c:v>
                </c:pt>
                <c:pt idx="42">
                  <c:v>0.13057888964516701</c:v>
                </c:pt>
                <c:pt idx="43">
                  <c:v>9.4682145913692603E-2</c:v>
                </c:pt>
                <c:pt idx="44">
                  <c:v>7.9594543254973005E-2</c:v>
                </c:pt>
                <c:pt idx="45">
                  <c:v>9.8661979882460907E-2</c:v>
                </c:pt>
                <c:pt idx="46">
                  <c:v>0.116870956758652</c:v>
                </c:pt>
                <c:pt idx="47">
                  <c:v>0.122066953824921</c:v>
                </c:pt>
                <c:pt idx="48">
                  <c:v>6.7477452984785802E-2</c:v>
                </c:pt>
                <c:pt idx="49">
                  <c:v>7.8785917398603494E-2</c:v>
                </c:pt>
                <c:pt idx="50">
                  <c:v>7.5679451598785002E-2</c:v>
                </c:pt>
                <c:pt idx="51">
                  <c:v>0.13267306698933101</c:v>
                </c:pt>
                <c:pt idx="52">
                  <c:v>9.0036081725635403E-2</c:v>
                </c:pt>
                <c:pt idx="53">
                  <c:v>9.73112832171769E-2</c:v>
                </c:pt>
                <c:pt idx="54">
                  <c:v>0.12015816095627201</c:v>
                </c:pt>
                <c:pt idx="55">
                  <c:v>0.14796195157654399</c:v>
                </c:pt>
                <c:pt idx="56">
                  <c:v>0.10183499301002399</c:v>
                </c:pt>
                <c:pt idx="57">
                  <c:v>0.10684845158246201</c:v>
                </c:pt>
                <c:pt idx="58">
                  <c:v>0.10904873179744801</c:v>
                </c:pt>
                <c:pt idx="59">
                  <c:v>0.123619953332194</c:v>
                </c:pt>
                <c:pt idx="60">
                  <c:v>0.10360355067560301</c:v>
                </c:pt>
                <c:pt idx="61">
                  <c:v>9.6064368505702394E-2</c:v>
                </c:pt>
                <c:pt idx="62">
                  <c:v>8.4119791642315894E-2</c:v>
                </c:pt>
                <c:pt idx="63">
                  <c:v>0.17293394091424999</c:v>
                </c:pt>
                <c:pt idx="64">
                  <c:v>0.14264444235962701</c:v>
                </c:pt>
                <c:pt idx="65">
                  <c:v>8.8413536183058306E-2</c:v>
                </c:pt>
                <c:pt idx="66">
                  <c:v>0.105961176267447</c:v>
                </c:pt>
                <c:pt idx="67">
                  <c:v>0.14607863670603599</c:v>
                </c:pt>
                <c:pt idx="68">
                  <c:v>0.12015490632868001</c:v>
                </c:pt>
                <c:pt idx="69">
                  <c:v>0.10805171056287299</c:v>
                </c:pt>
                <c:pt idx="70">
                  <c:v>0.120121537297736</c:v>
                </c:pt>
                <c:pt idx="71">
                  <c:v>0.151412788595013</c:v>
                </c:pt>
                <c:pt idx="72">
                  <c:v>0.136170428812357</c:v>
                </c:pt>
                <c:pt idx="73">
                  <c:v>9.3827971789125497E-2</c:v>
                </c:pt>
                <c:pt idx="74">
                  <c:v>0.107332522390758</c:v>
                </c:pt>
                <c:pt idx="75">
                  <c:v>0.147648490788966</c:v>
                </c:pt>
                <c:pt idx="76">
                  <c:v>6.1587018922139601E-2</c:v>
                </c:pt>
                <c:pt idx="77">
                  <c:v>0.14400829458835601</c:v>
                </c:pt>
                <c:pt idx="78">
                  <c:v>0.12504581055105801</c:v>
                </c:pt>
                <c:pt idx="79">
                  <c:v>7.0158293079485096E-2</c:v>
                </c:pt>
                <c:pt idx="80">
                  <c:v>0.143002865646847</c:v>
                </c:pt>
                <c:pt idx="81">
                  <c:v>0.17943332200929901</c:v>
                </c:pt>
                <c:pt idx="82">
                  <c:v>0.11342325725778001</c:v>
                </c:pt>
                <c:pt idx="83">
                  <c:v>7.6132138990204795E-2</c:v>
                </c:pt>
                <c:pt idx="84">
                  <c:v>0.13867217457737699</c:v>
                </c:pt>
                <c:pt idx="85">
                  <c:v>0.15143676847920901</c:v>
                </c:pt>
                <c:pt idx="86">
                  <c:v>0.17966438381598299</c:v>
                </c:pt>
                <c:pt idx="87">
                  <c:v>7.7054292112698194E-2</c:v>
                </c:pt>
                <c:pt idx="88">
                  <c:v>0.116286818375127</c:v>
                </c:pt>
                <c:pt idx="89">
                  <c:v>0.133886148221628</c:v>
                </c:pt>
                <c:pt idx="90">
                  <c:v>0.105710408575741</c:v>
                </c:pt>
                <c:pt idx="91">
                  <c:v>0.107588845221187</c:v>
                </c:pt>
                <c:pt idx="92">
                  <c:v>0.136655517098902</c:v>
                </c:pt>
                <c:pt idx="93">
                  <c:v>8.7304279012942299E-2</c:v>
                </c:pt>
                <c:pt idx="94">
                  <c:v>0.11128222634896701</c:v>
                </c:pt>
                <c:pt idx="95">
                  <c:v>6.3660822518494795E-2</c:v>
                </c:pt>
                <c:pt idx="96">
                  <c:v>0.13698494393025101</c:v>
                </c:pt>
                <c:pt idx="97">
                  <c:v>4.2875974790224702E-2</c:v>
                </c:pt>
                <c:pt idx="98">
                  <c:v>0.13353716763179799</c:v>
                </c:pt>
                <c:pt idx="99">
                  <c:v>5.7614809109834998E-2</c:v>
                </c:pt>
                <c:pt idx="100">
                  <c:v>4.9437640903603502E-2</c:v>
                </c:pt>
                <c:pt idx="101">
                  <c:v>8.1113005976746505E-2</c:v>
                </c:pt>
                <c:pt idx="102">
                  <c:v>9.0759021662272898E-2</c:v>
                </c:pt>
                <c:pt idx="103">
                  <c:v>8.5134606224380002E-2</c:v>
                </c:pt>
                <c:pt idx="104">
                  <c:v>0.16839966796214101</c:v>
                </c:pt>
                <c:pt idx="105">
                  <c:v>7.4293756477015097E-2</c:v>
                </c:pt>
                <c:pt idx="106">
                  <c:v>0.183500558947092</c:v>
                </c:pt>
                <c:pt idx="107">
                  <c:v>7.8049141398994298E-2</c:v>
                </c:pt>
                <c:pt idx="108">
                  <c:v>0.16734464389925499</c:v>
                </c:pt>
                <c:pt idx="109">
                  <c:v>7.7251323875723296E-2</c:v>
                </c:pt>
                <c:pt idx="110">
                  <c:v>0.14554640100277599</c:v>
                </c:pt>
                <c:pt idx="111">
                  <c:v>0.142380348883164</c:v>
                </c:pt>
                <c:pt idx="112">
                  <c:v>9.4716553582477298E-2</c:v>
                </c:pt>
                <c:pt idx="113">
                  <c:v>0.10903924239877801</c:v>
                </c:pt>
                <c:pt idx="114">
                  <c:v>8.2868005708289602E-2</c:v>
                </c:pt>
                <c:pt idx="115">
                  <c:v>8.3123188296383696E-2</c:v>
                </c:pt>
                <c:pt idx="116">
                  <c:v>0.12751376018310001</c:v>
                </c:pt>
                <c:pt idx="117">
                  <c:v>8.8818989575560198E-2</c:v>
                </c:pt>
                <c:pt idx="118">
                  <c:v>9.6917188723999001E-2</c:v>
                </c:pt>
                <c:pt idx="119">
                  <c:v>6.1667271064074797E-2</c:v>
                </c:pt>
                <c:pt idx="120">
                  <c:v>6.7564487680031093E-2</c:v>
                </c:pt>
                <c:pt idx="121">
                  <c:v>6.1478609021086199E-2</c:v>
                </c:pt>
                <c:pt idx="122">
                  <c:v>7.5186593443642299E-2</c:v>
                </c:pt>
                <c:pt idx="123">
                  <c:v>0.124936183064818</c:v>
                </c:pt>
                <c:pt idx="124">
                  <c:v>5.5633368487540698E-2</c:v>
                </c:pt>
                <c:pt idx="125">
                  <c:v>0.141383341358365</c:v>
                </c:pt>
                <c:pt idx="126">
                  <c:v>8.0905570122576098E-2</c:v>
                </c:pt>
                <c:pt idx="127">
                  <c:v>8.8977810626683501E-2</c:v>
                </c:pt>
                <c:pt idx="128">
                  <c:v>6.5472822364135402E-2</c:v>
                </c:pt>
                <c:pt idx="129">
                  <c:v>0.151454632480269</c:v>
                </c:pt>
                <c:pt idx="130">
                  <c:v>0.13145118787226601</c:v>
                </c:pt>
                <c:pt idx="131">
                  <c:v>9.5726863995793304E-2</c:v>
                </c:pt>
                <c:pt idx="132">
                  <c:v>0.14242870412079101</c:v>
                </c:pt>
                <c:pt idx="133">
                  <c:v>9.0726270350880003E-2</c:v>
                </c:pt>
                <c:pt idx="134">
                  <c:v>0.14624266024893001</c:v>
                </c:pt>
                <c:pt idx="135">
                  <c:v>0.14281257004130701</c:v>
                </c:pt>
                <c:pt idx="136">
                  <c:v>0.10896356883019299</c:v>
                </c:pt>
                <c:pt idx="137">
                  <c:v>0.13882707985780801</c:v>
                </c:pt>
                <c:pt idx="138">
                  <c:v>0.13613347376832699</c:v>
                </c:pt>
                <c:pt idx="139">
                  <c:v>6.2149306398298299E-2</c:v>
                </c:pt>
                <c:pt idx="140">
                  <c:v>0.12025094109222501</c:v>
                </c:pt>
                <c:pt idx="141">
                  <c:v>6.8647450141943706E-2</c:v>
                </c:pt>
                <c:pt idx="142">
                  <c:v>7.3935939967322103E-2</c:v>
                </c:pt>
                <c:pt idx="143">
                  <c:v>7.7141905717420994E-2</c:v>
                </c:pt>
                <c:pt idx="144">
                  <c:v>6.0003645520143298E-2</c:v>
                </c:pt>
                <c:pt idx="145">
                  <c:v>0.10503557788267</c:v>
                </c:pt>
                <c:pt idx="146">
                  <c:v>0.12468785550158901</c:v>
                </c:pt>
                <c:pt idx="147">
                  <c:v>7.8793344130280593E-2</c:v>
                </c:pt>
                <c:pt idx="148">
                  <c:v>5.74086576885737E-2</c:v>
                </c:pt>
                <c:pt idx="149">
                  <c:v>7.8844338719475701E-2</c:v>
                </c:pt>
                <c:pt idx="150">
                  <c:v>0.10449402850457699</c:v>
                </c:pt>
                <c:pt idx="151">
                  <c:v>5.5190959070488502E-2</c:v>
                </c:pt>
                <c:pt idx="152">
                  <c:v>0.117732641146718</c:v>
                </c:pt>
                <c:pt idx="153">
                  <c:v>7.6271563797277994E-2</c:v>
                </c:pt>
                <c:pt idx="154">
                  <c:v>0.13435341143179499</c:v>
                </c:pt>
                <c:pt idx="155">
                  <c:v>0.107022333099941</c:v>
                </c:pt>
                <c:pt idx="156">
                  <c:v>0.12019588940192</c:v>
                </c:pt>
                <c:pt idx="157">
                  <c:v>8.1099080958685704E-2</c:v>
                </c:pt>
                <c:pt idx="158">
                  <c:v>0.14474146949210301</c:v>
                </c:pt>
                <c:pt idx="159">
                  <c:v>0.129181037844532</c:v>
                </c:pt>
                <c:pt idx="160">
                  <c:v>9.4947201866883602E-2</c:v>
                </c:pt>
                <c:pt idx="161">
                  <c:v>0.123697278740901</c:v>
                </c:pt>
                <c:pt idx="162">
                  <c:v>0.14076661035219701</c:v>
                </c:pt>
                <c:pt idx="163">
                  <c:v>0.118961689470094</c:v>
                </c:pt>
                <c:pt idx="164">
                  <c:v>0.14342877901680501</c:v>
                </c:pt>
                <c:pt idx="165">
                  <c:v>6.41420958128264E-2</c:v>
                </c:pt>
                <c:pt idx="166">
                  <c:v>0.13377951663607399</c:v>
                </c:pt>
                <c:pt idx="167">
                  <c:v>0.11692077943651701</c:v>
                </c:pt>
                <c:pt idx="168">
                  <c:v>9.6802813915435701E-2</c:v>
                </c:pt>
                <c:pt idx="169">
                  <c:v>0.121396084408791</c:v>
                </c:pt>
                <c:pt idx="170">
                  <c:v>0.103033919437793</c:v>
                </c:pt>
                <c:pt idx="171">
                  <c:v>6.2656819952300893E-2</c:v>
                </c:pt>
                <c:pt idx="172">
                  <c:v>0.11032503669520299</c:v>
                </c:pt>
                <c:pt idx="173">
                  <c:v>5.3690639603787997E-2</c:v>
                </c:pt>
                <c:pt idx="174">
                  <c:v>0.119397051534215</c:v>
                </c:pt>
                <c:pt idx="175">
                  <c:v>0.14327304797755699</c:v>
                </c:pt>
                <c:pt idx="176">
                  <c:v>0.149622580851547</c:v>
                </c:pt>
                <c:pt idx="177">
                  <c:v>8.7864491785310098E-2</c:v>
                </c:pt>
                <c:pt idx="178">
                  <c:v>0.141266342452013</c:v>
                </c:pt>
                <c:pt idx="179">
                  <c:v>0.122140193124299</c:v>
                </c:pt>
                <c:pt idx="180">
                  <c:v>7.6996549773469203E-2</c:v>
                </c:pt>
                <c:pt idx="181">
                  <c:v>0.15947856334594901</c:v>
                </c:pt>
                <c:pt idx="182">
                  <c:v>0.11948625490065901</c:v>
                </c:pt>
                <c:pt idx="183">
                  <c:v>0.112653744850246</c:v>
                </c:pt>
                <c:pt idx="184">
                  <c:v>0.12556909799354801</c:v>
                </c:pt>
                <c:pt idx="185">
                  <c:v>0.100634202703703</c:v>
                </c:pt>
                <c:pt idx="186">
                  <c:v>0.14268185625760901</c:v>
                </c:pt>
                <c:pt idx="187">
                  <c:v>9.1383406205319206E-2</c:v>
                </c:pt>
                <c:pt idx="188">
                  <c:v>8.1448364735333706E-2</c:v>
                </c:pt>
                <c:pt idx="189">
                  <c:v>0.122795297955038</c:v>
                </c:pt>
                <c:pt idx="190">
                  <c:v>7.7102880072882102E-2</c:v>
                </c:pt>
                <c:pt idx="191">
                  <c:v>0.122378796656969</c:v>
                </c:pt>
                <c:pt idx="192">
                  <c:v>0.101043547051744</c:v>
                </c:pt>
                <c:pt idx="193">
                  <c:v>0.113349635249393</c:v>
                </c:pt>
                <c:pt idx="194">
                  <c:v>5.7515191703605903E-2</c:v>
                </c:pt>
                <c:pt idx="195">
                  <c:v>6.5483346102108597E-2</c:v>
                </c:pt>
                <c:pt idx="196">
                  <c:v>9.2667066501825004E-2</c:v>
                </c:pt>
                <c:pt idx="197">
                  <c:v>5.6855236204707602E-2</c:v>
                </c:pt>
                <c:pt idx="198">
                  <c:v>0.11755762996341999</c:v>
                </c:pt>
                <c:pt idx="199">
                  <c:v>0.11296016340823201</c:v>
                </c:pt>
                <c:pt idx="200">
                  <c:v>0.136414694493769</c:v>
                </c:pt>
                <c:pt idx="201">
                  <c:v>0.145147928060818</c:v>
                </c:pt>
                <c:pt idx="202">
                  <c:v>0.16680831687403599</c:v>
                </c:pt>
                <c:pt idx="203">
                  <c:v>0.124897211248507</c:v>
                </c:pt>
                <c:pt idx="204">
                  <c:v>0.120660873853631</c:v>
                </c:pt>
                <c:pt idx="205">
                  <c:v>0.13108464434801101</c:v>
                </c:pt>
                <c:pt idx="206">
                  <c:v>0.19458560465520799</c:v>
                </c:pt>
                <c:pt idx="207">
                  <c:v>0.10274685400604799</c:v>
                </c:pt>
                <c:pt idx="208">
                  <c:v>0.123733779660031</c:v>
                </c:pt>
                <c:pt idx="209">
                  <c:v>9.2094497463741404E-2</c:v>
                </c:pt>
                <c:pt idx="210">
                  <c:v>0.18237373595838399</c:v>
                </c:pt>
                <c:pt idx="211">
                  <c:v>0.106147258316149</c:v>
                </c:pt>
                <c:pt idx="212">
                  <c:v>6.9395385569278906E-2</c:v>
                </c:pt>
                <c:pt idx="213">
                  <c:v>0.15630985057413399</c:v>
                </c:pt>
                <c:pt idx="214">
                  <c:v>6.1826127853928298E-2</c:v>
                </c:pt>
                <c:pt idx="215">
                  <c:v>0.15681157698658801</c:v>
                </c:pt>
                <c:pt idx="216">
                  <c:v>0.100413251855225</c:v>
                </c:pt>
                <c:pt idx="217">
                  <c:v>0.143036930191038</c:v>
                </c:pt>
                <c:pt idx="218">
                  <c:v>0.143878984165039</c:v>
                </c:pt>
                <c:pt idx="219">
                  <c:v>7.8400925982605493E-2</c:v>
                </c:pt>
                <c:pt idx="220">
                  <c:v>0.11451426920216</c:v>
                </c:pt>
                <c:pt idx="221">
                  <c:v>6.9588736210640101E-2</c:v>
                </c:pt>
                <c:pt idx="222">
                  <c:v>0.15978378175612901</c:v>
                </c:pt>
                <c:pt idx="223">
                  <c:v>0.122127606877066</c:v>
                </c:pt>
                <c:pt idx="224">
                  <c:v>0.13319050183428299</c:v>
                </c:pt>
                <c:pt idx="225">
                  <c:v>0.116824954746368</c:v>
                </c:pt>
                <c:pt idx="226">
                  <c:v>0.155623319232432</c:v>
                </c:pt>
                <c:pt idx="227">
                  <c:v>0.13725136760675399</c:v>
                </c:pt>
                <c:pt idx="228">
                  <c:v>0.13600492837761499</c:v>
                </c:pt>
                <c:pt idx="229">
                  <c:v>0.16410693526391401</c:v>
                </c:pt>
                <c:pt idx="230">
                  <c:v>0.11957539529191499</c:v>
                </c:pt>
                <c:pt idx="231">
                  <c:v>9.5341339831708005E-2</c:v>
                </c:pt>
                <c:pt idx="232">
                  <c:v>0.146143679136019</c:v>
                </c:pt>
                <c:pt idx="233">
                  <c:v>0.122573385165014</c:v>
                </c:pt>
                <c:pt idx="234">
                  <c:v>0.13492671912259099</c:v>
                </c:pt>
                <c:pt idx="235">
                  <c:v>7.2802133611554298E-2</c:v>
                </c:pt>
                <c:pt idx="236">
                  <c:v>0.13827685242610899</c:v>
                </c:pt>
                <c:pt idx="237">
                  <c:v>0.111739174692026</c:v>
                </c:pt>
                <c:pt idx="238">
                  <c:v>0.13169527634308101</c:v>
                </c:pt>
                <c:pt idx="239">
                  <c:v>0.10002158694475601</c:v>
                </c:pt>
                <c:pt idx="240">
                  <c:v>0.15723321722696201</c:v>
                </c:pt>
                <c:pt idx="241">
                  <c:v>9.3353244567717E-2</c:v>
                </c:pt>
                <c:pt idx="242">
                  <c:v>7.7522299998752806E-2</c:v>
                </c:pt>
                <c:pt idx="243">
                  <c:v>0.114655291091437</c:v>
                </c:pt>
                <c:pt idx="244">
                  <c:v>0.14257082348854999</c:v>
                </c:pt>
                <c:pt idx="245">
                  <c:v>5.3355604244651002E-2</c:v>
                </c:pt>
                <c:pt idx="246">
                  <c:v>0.150189283882463</c:v>
                </c:pt>
                <c:pt idx="247">
                  <c:v>0.10953594636028</c:v>
                </c:pt>
                <c:pt idx="248">
                  <c:v>0.10128524764018999</c:v>
                </c:pt>
                <c:pt idx="249">
                  <c:v>0.100305382538954</c:v>
                </c:pt>
                <c:pt idx="250">
                  <c:v>9.9977341809009801E-2</c:v>
                </c:pt>
                <c:pt idx="251">
                  <c:v>0.121928881115749</c:v>
                </c:pt>
                <c:pt idx="252">
                  <c:v>0.122229297572121</c:v>
                </c:pt>
                <c:pt idx="253">
                  <c:v>8.6580372203224995E-2</c:v>
                </c:pt>
                <c:pt idx="254">
                  <c:v>0.17629828334619299</c:v>
                </c:pt>
                <c:pt idx="255">
                  <c:v>0.12648009265839499</c:v>
                </c:pt>
                <c:pt idx="256">
                  <c:v>7.2444833679130599E-2</c:v>
                </c:pt>
                <c:pt idx="257">
                  <c:v>0.17110823449917301</c:v>
                </c:pt>
                <c:pt idx="258">
                  <c:v>0.111607426504024</c:v>
                </c:pt>
                <c:pt idx="259">
                  <c:v>0.11757871455618001</c:v>
                </c:pt>
                <c:pt idx="260">
                  <c:v>0.119699226648149</c:v>
                </c:pt>
                <c:pt idx="261">
                  <c:v>4.3066342117365097E-2</c:v>
                </c:pt>
                <c:pt idx="262">
                  <c:v>0.15479671858708199</c:v>
                </c:pt>
                <c:pt idx="263">
                  <c:v>7.3201078571847197E-2</c:v>
                </c:pt>
                <c:pt idx="264">
                  <c:v>0.10694237839681001</c:v>
                </c:pt>
                <c:pt idx="265">
                  <c:v>5.2921343700241499E-2</c:v>
                </c:pt>
                <c:pt idx="266">
                  <c:v>0.151184325098811</c:v>
                </c:pt>
                <c:pt idx="267">
                  <c:v>9.76991642891097E-2</c:v>
                </c:pt>
                <c:pt idx="268">
                  <c:v>7.5537873877422501E-2</c:v>
                </c:pt>
                <c:pt idx="269">
                  <c:v>0.110010847742133</c:v>
                </c:pt>
                <c:pt idx="270">
                  <c:v>0.141961751626659</c:v>
                </c:pt>
                <c:pt idx="271">
                  <c:v>0.14031599600787401</c:v>
                </c:pt>
                <c:pt idx="272">
                  <c:v>0.134181323260432</c:v>
                </c:pt>
                <c:pt idx="273">
                  <c:v>0.12201798240263199</c:v>
                </c:pt>
                <c:pt idx="274">
                  <c:v>0.10032593442191599</c:v>
                </c:pt>
                <c:pt idx="275">
                  <c:v>0.17892633935932201</c:v>
                </c:pt>
                <c:pt idx="276">
                  <c:v>0.111662033326577</c:v>
                </c:pt>
                <c:pt idx="277">
                  <c:v>0.15381244935042701</c:v>
                </c:pt>
                <c:pt idx="278">
                  <c:v>0.18868104752641099</c:v>
                </c:pt>
                <c:pt idx="279">
                  <c:v>0.112424257845882</c:v>
                </c:pt>
                <c:pt idx="280">
                  <c:v>0.122680993074615</c:v>
                </c:pt>
                <c:pt idx="281">
                  <c:v>0.17141161580563799</c:v>
                </c:pt>
                <c:pt idx="282">
                  <c:v>0.118014420317495</c:v>
                </c:pt>
                <c:pt idx="283">
                  <c:v>0.119821823488816</c:v>
                </c:pt>
                <c:pt idx="284">
                  <c:v>0.10030797697483899</c:v>
                </c:pt>
                <c:pt idx="285">
                  <c:v>0.11229319638747701</c:v>
                </c:pt>
                <c:pt idx="286">
                  <c:v>7.2269685948464293E-2</c:v>
                </c:pt>
                <c:pt idx="287">
                  <c:v>0.108720725256477</c:v>
                </c:pt>
                <c:pt idx="288">
                  <c:v>6.1226589510285201E-2</c:v>
                </c:pt>
                <c:pt idx="289">
                  <c:v>0.13492089190047099</c:v>
                </c:pt>
                <c:pt idx="290">
                  <c:v>9.7244513408630801E-2</c:v>
                </c:pt>
                <c:pt idx="291">
                  <c:v>0.104381102049335</c:v>
                </c:pt>
                <c:pt idx="292">
                  <c:v>5.7498653692140703E-2</c:v>
                </c:pt>
                <c:pt idx="293">
                  <c:v>5.5174480949716498E-2</c:v>
                </c:pt>
                <c:pt idx="294">
                  <c:v>0.13244745787585799</c:v>
                </c:pt>
                <c:pt idx="295">
                  <c:v>0.14098892876984201</c:v>
                </c:pt>
                <c:pt idx="296">
                  <c:v>7.7184379764172306E-2</c:v>
                </c:pt>
                <c:pt idx="297">
                  <c:v>0.15314159604532501</c:v>
                </c:pt>
                <c:pt idx="298">
                  <c:v>0.14638560746967799</c:v>
                </c:pt>
                <c:pt idx="299">
                  <c:v>0.13283887409456799</c:v>
                </c:pt>
                <c:pt idx="300">
                  <c:v>0.12721380435519899</c:v>
                </c:pt>
                <c:pt idx="301">
                  <c:v>0.150629372502951</c:v>
                </c:pt>
                <c:pt idx="302">
                  <c:v>0.14618962200261201</c:v>
                </c:pt>
                <c:pt idx="303">
                  <c:v>9.3426085994915004E-2</c:v>
                </c:pt>
                <c:pt idx="304">
                  <c:v>9.8607293062405801E-2</c:v>
                </c:pt>
                <c:pt idx="305">
                  <c:v>0.107334041156859</c:v>
                </c:pt>
                <c:pt idx="306">
                  <c:v>9.4517646470991604E-2</c:v>
                </c:pt>
                <c:pt idx="307">
                  <c:v>0.124306663719382</c:v>
                </c:pt>
                <c:pt idx="308">
                  <c:v>9.9618866055680599E-2</c:v>
                </c:pt>
                <c:pt idx="309">
                  <c:v>8.4829720967154201E-2</c:v>
                </c:pt>
                <c:pt idx="310">
                  <c:v>0.14281434509374399</c:v>
                </c:pt>
                <c:pt idx="311">
                  <c:v>0.121585177383652</c:v>
                </c:pt>
                <c:pt idx="312">
                  <c:v>0.130208057506041</c:v>
                </c:pt>
                <c:pt idx="313">
                  <c:v>0.112379460635582</c:v>
                </c:pt>
                <c:pt idx="314">
                  <c:v>7.3561803447023899E-2</c:v>
                </c:pt>
                <c:pt idx="315">
                  <c:v>8.2208680756858804E-2</c:v>
                </c:pt>
                <c:pt idx="316">
                  <c:v>0.118226003618214</c:v>
                </c:pt>
                <c:pt idx="317">
                  <c:v>8.6137610760047001E-2</c:v>
                </c:pt>
                <c:pt idx="318">
                  <c:v>0.14478384636292099</c:v>
                </c:pt>
                <c:pt idx="319">
                  <c:v>0.13980644647589899</c:v>
                </c:pt>
                <c:pt idx="320">
                  <c:v>0.16214412960768701</c:v>
                </c:pt>
                <c:pt idx="321">
                  <c:v>9.2038310832537204E-2</c:v>
                </c:pt>
                <c:pt idx="322">
                  <c:v>7.8818126001771502E-2</c:v>
                </c:pt>
                <c:pt idx="323">
                  <c:v>0.14831272060460499</c:v>
                </c:pt>
                <c:pt idx="324">
                  <c:v>0.14252625808354899</c:v>
                </c:pt>
                <c:pt idx="325">
                  <c:v>0.16828160939023601</c:v>
                </c:pt>
                <c:pt idx="326">
                  <c:v>9.2858273458329296E-2</c:v>
                </c:pt>
                <c:pt idx="327">
                  <c:v>0.12226628490261</c:v>
                </c:pt>
                <c:pt idx="328">
                  <c:v>0.13966261230571</c:v>
                </c:pt>
                <c:pt idx="329">
                  <c:v>0.16650121577514601</c:v>
                </c:pt>
                <c:pt idx="330">
                  <c:v>0.13002624708357999</c:v>
                </c:pt>
                <c:pt idx="331">
                  <c:v>7.4282069360269307E-2</c:v>
                </c:pt>
                <c:pt idx="332">
                  <c:v>0.165097617309795</c:v>
                </c:pt>
                <c:pt idx="333">
                  <c:v>8.9983321528879695E-2</c:v>
                </c:pt>
                <c:pt idx="334">
                  <c:v>0.120025011262112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6B-D541-A5C8-69673F34EE98}"/>
            </c:ext>
          </c:extLst>
        </c:ser>
        <c:ser>
          <c:idx val="1"/>
          <c:order val="1"/>
          <c:tx>
            <c:strRef>
              <c:f>'VAV-118_comparison'!$C$1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'VAV-118_comparison'!$C$2:$C$336</c:f>
              <c:numCache>
                <c:formatCode>General</c:formatCode>
                <c:ptCount val="335"/>
                <c:pt idx="0">
                  <c:v>7.44473571954785E-2</c:v>
                </c:pt>
                <c:pt idx="1">
                  <c:v>7.2023854851863398E-2</c:v>
                </c:pt>
                <c:pt idx="2">
                  <c:v>9.4312907826178696E-2</c:v>
                </c:pt>
                <c:pt idx="3">
                  <c:v>6.5427519433064393E-2</c:v>
                </c:pt>
                <c:pt idx="4">
                  <c:v>6.5427519433064393E-2</c:v>
                </c:pt>
                <c:pt idx="5">
                  <c:v>8.6598488208240093E-2</c:v>
                </c:pt>
                <c:pt idx="6">
                  <c:v>0.20536971377600699</c:v>
                </c:pt>
                <c:pt idx="7">
                  <c:v>0.106692446776986</c:v>
                </c:pt>
                <c:pt idx="8">
                  <c:v>0.21552725459823999</c:v>
                </c:pt>
                <c:pt idx="9">
                  <c:v>0.20335268541055099</c:v>
                </c:pt>
                <c:pt idx="10">
                  <c:v>0.21557513193185501</c:v>
                </c:pt>
                <c:pt idx="11">
                  <c:v>0.19081951126690599</c:v>
                </c:pt>
                <c:pt idx="12">
                  <c:v>0.11542965836710301</c:v>
                </c:pt>
                <c:pt idx="13">
                  <c:v>0.133429588997101</c:v>
                </c:pt>
                <c:pt idx="14">
                  <c:v>0.20536971377600699</c:v>
                </c:pt>
                <c:pt idx="15">
                  <c:v>0.101328856984854</c:v>
                </c:pt>
                <c:pt idx="16">
                  <c:v>9.2667877931565501E-2</c:v>
                </c:pt>
                <c:pt idx="17">
                  <c:v>9.5995640540438701E-2</c:v>
                </c:pt>
                <c:pt idx="18">
                  <c:v>8.9009493151376795E-2</c:v>
                </c:pt>
                <c:pt idx="19">
                  <c:v>8.4751527562969595E-2</c:v>
                </c:pt>
                <c:pt idx="20">
                  <c:v>0.18364143776749001</c:v>
                </c:pt>
                <c:pt idx="21">
                  <c:v>7.2059329826147198E-2</c:v>
                </c:pt>
                <c:pt idx="22">
                  <c:v>9.7023577514604303E-2</c:v>
                </c:pt>
                <c:pt idx="23">
                  <c:v>7.0321710683671004E-2</c:v>
                </c:pt>
                <c:pt idx="24">
                  <c:v>9.3254524457279997E-2</c:v>
                </c:pt>
                <c:pt idx="25">
                  <c:v>9.1275521277520394E-2</c:v>
                </c:pt>
                <c:pt idx="26">
                  <c:v>7.2290265565075895E-2</c:v>
                </c:pt>
                <c:pt idx="27">
                  <c:v>0.112881282649233</c:v>
                </c:pt>
                <c:pt idx="28">
                  <c:v>0.14197523389762001</c:v>
                </c:pt>
                <c:pt idx="29">
                  <c:v>0.131734194163838</c:v>
                </c:pt>
                <c:pt idx="30">
                  <c:v>0.12234090668402101</c:v>
                </c:pt>
                <c:pt idx="31">
                  <c:v>0.15747354621704801</c:v>
                </c:pt>
                <c:pt idx="32">
                  <c:v>0.19220821640185901</c:v>
                </c:pt>
                <c:pt idx="33">
                  <c:v>0.17811365828544901</c:v>
                </c:pt>
                <c:pt idx="34">
                  <c:v>0.121638028427555</c:v>
                </c:pt>
                <c:pt idx="35">
                  <c:v>0.19601565114886901</c:v>
                </c:pt>
                <c:pt idx="36">
                  <c:v>0.21660854039606101</c:v>
                </c:pt>
                <c:pt idx="37">
                  <c:v>0.204371681222484</c:v>
                </c:pt>
                <c:pt idx="38">
                  <c:v>0.122161397311259</c:v>
                </c:pt>
                <c:pt idx="39">
                  <c:v>0.13512088103262701</c:v>
                </c:pt>
                <c:pt idx="40">
                  <c:v>0.190860217441708</c:v>
                </c:pt>
                <c:pt idx="41">
                  <c:v>0.101875056640072</c:v>
                </c:pt>
                <c:pt idx="42">
                  <c:v>9.9612456611627501E-2</c:v>
                </c:pt>
                <c:pt idx="43">
                  <c:v>6.5427519433064393E-2</c:v>
                </c:pt>
                <c:pt idx="44">
                  <c:v>6.8965108609283607E-2</c:v>
                </c:pt>
                <c:pt idx="45">
                  <c:v>8.0486734193014803E-2</c:v>
                </c:pt>
                <c:pt idx="46">
                  <c:v>0.104065838250909</c:v>
                </c:pt>
                <c:pt idx="47">
                  <c:v>9.3697127332645305E-2</c:v>
                </c:pt>
                <c:pt idx="48">
                  <c:v>6.5427519433064393E-2</c:v>
                </c:pt>
                <c:pt idx="49">
                  <c:v>6.5967885581713001E-2</c:v>
                </c:pt>
                <c:pt idx="50">
                  <c:v>8.0205445870321398E-2</c:v>
                </c:pt>
                <c:pt idx="51">
                  <c:v>0.12098474811079001</c:v>
                </c:pt>
                <c:pt idx="52">
                  <c:v>6.9668191988911096E-2</c:v>
                </c:pt>
                <c:pt idx="53">
                  <c:v>0.114160551879623</c:v>
                </c:pt>
                <c:pt idx="54">
                  <c:v>0.18223288666513601</c:v>
                </c:pt>
                <c:pt idx="55">
                  <c:v>0.20512334226906401</c:v>
                </c:pt>
                <c:pt idx="56">
                  <c:v>0.13032507909496399</c:v>
                </c:pt>
                <c:pt idx="57">
                  <c:v>0.14780082986096901</c:v>
                </c:pt>
                <c:pt idx="58">
                  <c:v>0.15067995751220201</c:v>
                </c:pt>
                <c:pt idx="59">
                  <c:v>0.14837035056450101</c:v>
                </c:pt>
                <c:pt idx="60">
                  <c:v>0.12147660040062901</c:v>
                </c:pt>
                <c:pt idx="61">
                  <c:v>0.12981471043833201</c:v>
                </c:pt>
                <c:pt idx="62">
                  <c:v>0.143288606645431</c:v>
                </c:pt>
                <c:pt idx="63">
                  <c:v>0.20892351021428299</c:v>
                </c:pt>
                <c:pt idx="64">
                  <c:v>0.122529429988862</c:v>
                </c:pt>
                <c:pt idx="65">
                  <c:v>6.9978837507943398E-2</c:v>
                </c:pt>
                <c:pt idx="66">
                  <c:v>9.9287355001961397E-2</c:v>
                </c:pt>
                <c:pt idx="67">
                  <c:v>0.137616558939476</c:v>
                </c:pt>
                <c:pt idx="68">
                  <c:v>9.6338993608796303E-2</c:v>
                </c:pt>
                <c:pt idx="69">
                  <c:v>9.62293320197119E-2</c:v>
                </c:pt>
                <c:pt idx="70">
                  <c:v>0.13089745262202099</c:v>
                </c:pt>
                <c:pt idx="71">
                  <c:v>0.138843219693744</c:v>
                </c:pt>
                <c:pt idx="72">
                  <c:v>8.8926191948855995E-2</c:v>
                </c:pt>
                <c:pt idx="73">
                  <c:v>7.0143414385935396E-2</c:v>
                </c:pt>
                <c:pt idx="74">
                  <c:v>0.101604874950912</c:v>
                </c:pt>
                <c:pt idx="75">
                  <c:v>0.12681887703957101</c:v>
                </c:pt>
                <c:pt idx="76">
                  <c:v>7.1134350799911095E-2</c:v>
                </c:pt>
                <c:pt idx="77">
                  <c:v>0.121246059954656</c:v>
                </c:pt>
                <c:pt idx="78">
                  <c:v>0.111819576212093</c:v>
                </c:pt>
                <c:pt idx="79">
                  <c:v>0.119985817121528</c:v>
                </c:pt>
                <c:pt idx="80">
                  <c:v>0.21809173144354799</c:v>
                </c:pt>
                <c:pt idx="81">
                  <c:v>0.20536971377600699</c:v>
                </c:pt>
                <c:pt idx="82">
                  <c:v>0.134779669166949</c:v>
                </c:pt>
                <c:pt idx="83">
                  <c:v>0.131711935629893</c:v>
                </c:pt>
                <c:pt idx="84">
                  <c:v>0.21809173144354799</c:v>
                </c:pt>
                <c:pt idx="85">
                  <c:v>0.21809173144354799</c:v>
                </c:pt>
                <c:pt idx="86">
                  <c:v>0.20536971377600699</c:v>
                </c:pt>
                <c:pt idx="87">
                  <c:v>8.5217499159224899E-2</c:v>
                </c:pt>
                <c:pt idx="88">
                  <c:v>0.130065804902668</c:v>
                </c:pt>
                <c:pt idx="89">
                  <c:v>0.10752187090291</c:v>
                </c:pt>
                <c:pt idx="90">
                  <c:v>7.6857167649069302E-2</c:v>
                </c:pt>
                <c:pt idx="91">
                  <c:v>9.9944383751203403E-2</c:v>
                </c:pt>
                <c:pt idx="92">
                  <c:v>0.11811216899167699</c:v>
                </c:pt>
                <c:pt idx="93">
                  <c:v>6.9449436255276803E-2</c:v>
                </c:pt>
                <c:pt idx="94">
                  <c:v>8.1536625888845901E-2</c:v>
                </c:pt>
                <c:pt idx="95">
                  <c:v>7.8149537100604696E-2</c:v>
                </c:pt>
                <c:pt idx="96">
                  <c:v>0.136206515576558</c:v>
                </c:pt>
                <c:pt idx="97">
                  <c:v>7.6690754133320105E-2</c:v>
                </c:pt>
                <c:pt idx="98">
                  <c:v>0.11192801059953</c:v>
                </c:pt>
                <c:pt idx="99">
                  <c:v>6.5427519433064393E-2</c:v>
                </c:pt>
                <c:pt idx="100">
                  <c:v>6.5427519433064393E-2</c:v>
                </c:pt>
                <c:pt idx="101">
                  <c:v>6.5427519433064393E-2</c:v>
                </c:pt>
                <c:pt idx="102">
                  <c:v>9.7183201134993902E-2</c:v>
                </c:pt>
                <c:pt idx="103">
                  <c:v>0.152980161429038</c:v>
                </c:pt>
                <c:pt idx="104">
                  <c:v>0.20536971377600699</c:v>
                </c:pt>
                <c:pt idx="105">
                  <c:v>0.12802486521176901</c:v>
                </c:pt>
                <c:pt idx="106">
                  <c:v>0.20536971377600699</c:v>
                </c:pt>
                <c:pt idx="107">
                  <c:v>0.12905597001093699</c:v>
                </c:pt>
                <c:pt idx="108">
                  <c:v>0.20536971377600699</c:v>
                </c:pt>
                <c:pt idx="109">
                  <c:v>0.12798866868627901</c:v>
                </c:pt>
                <c:pt idx="110">
                  <c:v>0.212703459104162</c:v>
                </c:pt>
                <c:pt idx="111">
                  <c:v>0.139372198026741</c:v>
                </c:pt>
                <c:pt idx="112">
                  <c:v>6.9668191988911096E-2</c:v>
                </c:pt>
                <c:pt idx="113">
                  <c:v>6.9134119132622407E-2</c:v>
                </c:pt>
                <c:pt idx="114">
                  <c:v>6.5427519433064393E-2</c:v>
                </c:pt>
                <c:pt idx="115">
                  <c:v>7.3908864544757896E-2</c:v>
                </c:pt>
                <c:pt idx="116">
                  <c:v>0.103294671366557</c:v>
                </c:pt>
                <c:pt idx="117">
                  <c:v>6.5427519433064393E-2</c:v>
                </c:pt>
                <c:pt idx="118">
                  <c:v>6.5427519433064393E-2</c:v>
                </c:pt>
                <c:pt idx="119">
                  <c:v>6.5427519433064393E-2</c:v>
                </c:pt>
                <c:pt idx="120">
                  <c:v>6.5427519433064393E-2</c:v>
                </c:pt>
                <c:pt idx="121">
                  <c:v>6.5427519433064393E-2</c:v>
                </c:pt>
                <c:pt idx="122">
                  <c:v>7.3908864544757896E-2</c:v>
                </c:pt>
                <c:pt idx="123">
                  <c:v>0.101847703553699</c:v>
                </c:pt>
                <c:pt idx="124">
                  <c:v>7.5551742409265404E-2</c:v>
                </c:pt>
                <c:pt idx="125">
                  <c:v>0.121304932603641</c:v>
                </c:pt>
                <c:pt idx="126">
                  <c:v>6.5427519433064393E-2</c:v>
                </c:pt>
                <c:pt idx="127">
                  <c:v>6.5427519433064393E-2</c:v>
                </c:pt>
                <c:pt idx="128">
                  <c:v>7.8149537100604696E-2</c:v>
                </c:pt>
                <c:pt idx="129">
                  <c:v>0.1656413392244</c:v>
                </c:pt>
                <c:pt idx="130">
                  <c:v>0.103493224192067</c:v>
                </c:pt>
                <c:pt idx="131">
                  <c:v>7.3385478437339197E-2</c:v>
                </c:pt>
                <c:pt idx="132">
                  <c:v>0.10924431305999301</c:v>
                </c:pt>
                <c:pt idx="133">
                  <c:v>7.6568707341717598E-2</c:v>
                </c:pt>
                <c:pt idx="134">
                  <c:v>0.12467977606070101</c:v>
                </c:pt>
                <c:pt idx="135">
                  <c:v>9.4392814077211798E-2</c:v>
                </c:pt>
                <c:pt idx="136">
                  <c:v>7.3908864544757896E-2</c:v>
                </c:pt>
                <c:pt idx="137">
                  <c:v>0.115886896981637</c:v>
                </c:pt>
                <c:pt idx="138">
                  <c:v>9.2684310986280494E-2</c:v>
                </c:pt>
                <c:pt idx="139">
                  <c:v>6.7223330765462802E-2</c:v>
                </c:pt>
                <c:pt idx="140">
                  <c:v>7.2167120805162494E-2</c:v>
                </c:pt>
                <c:pt idx="141">
                  <c:v>6.5427519433064393E-2</c:v>
                </c:pt>
                <c:pt idx="142">
                  <c:v>6.5427519433064393E-2</c:v>
                </c:pt>
                <c:pt idx="143">
                  <c:v>6.5427519433064393E-2</c:v>
                </c:pt>
                <c:pt idx="144">
                  <c:v>6.7266840982157503E-2</c:v>
                </c:pt>
                <c:pt idx="145">
                  <c:v>7.6956236393452698E-2</c:v>
                </c:pt>
                <c:pt idx="146">
                  <c:v>9.2429268517599E-2</c:v>
                </c:pt>
                <c:pt idx="147">
                  <c:v>6.5427519433064393E-2</c:v>
                </c:pt>
                <c:pt idx="148">
                  <c:v>6.5427519433064393E-2</c:v>
                </c:pt>
                <c:pt idx="149">
                  <c:v>6.5427519433064393E-2</c:v>
                </c:pt>
                <c:pt idx="150">
                  <c:v>6.5427519433064393E-2</c:v>
                </c:pt>
                <c:pt idx="151">
                  <c:v>6.6294914499950799E-2</c:v>
                </c:pt>
                <c:pt idx="152">
                  <c:v>6.9286468194514506E-2</c:v>
                </c:pt>
                <c:pt idx="153">
                  <c:v>6.9736146083949402E-2</c:v>
                </c:pt>
                <c:pt idx="154">
                  <c:v>8.7550666850352593E-2</c:v>
                </c:pt>
                <c:pt idx="155">
                  <c:v>6.5427519433064393E-2</c:v>
                </c:pt>
                <c:pt idx="156">
                  <c:v>6.5502861171176999E-2</c:v>
                </c:pt>
                <c:pt idx="157">
                  <c:v>7.2330664813189602E-2</c:v>
                </c:pt>
                <c:pt idx="158">
                  <c:v>0.10048204686274</c:v>
                </c:pt>
                <c:pt idx="159">
                  <c:v>6.8752652400611597E-2</c:v>
                </c:pt>
                <c:pt idx="160">
                  <c:v>6.9296718891397699E-2</c:v>
                </c:pt>
                <c:pt idx="161">
                  <c:v>7.9314990789431702E-2</c:v>
                </c:pt>
                <c:pt idx="162">
                  <c:v>9.4776617832032395E-2</c:v>
                </c:pt>
                <c:pt idx="163">
                  <c:v>8.6149923022591002E-2</c:v>
                </c:pt>
                <c:pt idx="164">
                  <c:v>0.110263377236736</c:v>
                </c:pt>
                <c:pt idx="165">
                  <c:v>7.1788528266834503E-2</c:v>
                </c:pt>
                <c:pt idx="166">
                  <c:v>9.2908970753899506E-2</c:v>
                </c:pt>
                <c:pt idx="167">
                  <c:v>6.7403728582275405E-2</c:v>
                </c:pt>
                <c:pt idx="168">
                  <c:v>6.8167262009249704E-2</c:v>
                </c:pt>
                <c:pt idx="169">
                  <c:v>7.8033423778821706E-2</c:v>
                </c:pt>
                <c:pt idx="170">
                  <c:v>6.5427519433064393E-2</c:v>
                </c:pt>
                <c:pt idx="171">
                  <c:v>6.7216149414618204E-2</c:v>
                </c:pt>
                <c:pt idx="172">
                  <c:v>6.9392222090702907E-2</c:v>
                </c:pt>
                <c:pt idx="173">
                  <c:v>7.73986597542098E-2</c:v>
                </c:pt>
                <c:pt idx="174">
                  <c:v>0.180146017742987</c:v>
                </c:pt>
                <c:pt idx="175">
                  <c:v>0.21385105888770101</c:v>
                </c:pt>
                <c:pt idx="176">
                  <c:v>0.183582319581442</c:v>
                </c:pt>
                <c:pt idx="177">
                  <c:v>0.123498438209942</c:v>
                </c:pt>
                <c:pt idx="178">
                  <c:v>0.182020455945483</c:v>
                </c:pt>
                <c:pt idx="179">
                  <c:v>0.128218631783061</c:v>
                </c:pt>
                <c:pt idx="180">
                  <c:v>0.120573440523773</c:v>
                </c:pt>
                <c:pt idx="181">
                  <c:v>0.207105267682548</c:v>
                </c:pt>
                <c:pt idx="182">
                  <c:v>0.13579511400191999</c:v>
                </c:pt>
                <c:pt idx="183">
                  <c:v>0.108570772035392</c:v>
                </c:pt>
                <c:pt idx="184">
                  <c:v>9.8989046316371801E-2</c:v>
                </c:pt>
                <c:pt idx="185">
                  <c:v>7.9697751113477405E-2</c:v>
                </c:pt>
                <c:pt idx="186">
                  <c:v>0.111718042490362</c:v>
                </c:pt>
                <c:pt idx="187">
                  <c:v>6.5427519433064393E-2</c:v>
                </c:pt>
                <c:pt idx="188">
                  <c:v>7.3844085428753398E-2</c:v>
                </c:pt>
                <c:pt idx="189">
                  <c:v>9.4282199728506003E-2</c:v>
                </c:pt>
                <c:pt idx="190">
                  <c:v>7.1625316923235094E-2</c:v>
                </c:pt>
                <c:pt idx="191">
                  <c:v>9.0812004673326896E-2</c:v>
                </c:pt>
                <c:pt idx="192">
                  <c:v>7.2419029265182996E-2</c:v>
                </c:pt>
                <c:pt idx="193">
                  <c:v>8.4029986790851996E-2</c:v>
                </c:pt>
                <c:pt idx="194">
                  <c:v>6.5427519433064393E-2</c:v>
                </c:pt>
                <c:pt idx="195">
                  <c:v>6.5427519433064393E-2</c:v>
                </c:pt>
                <c:pt idx="196">
                  <c:v>6.5427519433064393E-2</c:v>
                </c:pt>
                <c:pt idx="197">
                  <c:v>7.4246511181800104E-2</c:v>
                </c:pt>
                <c:pt idx="198">
                  <c:v>0.15852925773629001</c:v>
                </c:pt>
                <c:pt idx="199">
                  <c:v>0.19040390568989701</c:v>
                </c:pt>
                <c:pt idx="200">
                  <c:v>0.21809173144354799</c:v>
                </c:pt>
                <c:pt idx="201">
                  <c:v>0.21809173144354799</c:v>
                </c:pt>
                <c:pt idx="202">
                  <c:v>0.209363870268643</c:v>
                </c:pt>
                <c:pt idx="203">
                  <c:v>0.162247510154612</c:v>
                </c:pt>
                <c:pt idx="204">
                  <c:v>0.175304112232537</c:v>
                </c:pt>
                <c:pt idx="205">
                  <c:v>0.20620095744429501</c:v>
                </c:pt>
                <c:pt idx="206">
                  <c:v>0.20536971377600699</c:v>
                </c:pt>
                <c:pt idx="207">
                  <c:v>8.2360957680396196E-2</c:v>
                </c:pt>
                <c:pt idx="208">
                  <c:v>9.7902977311549205E-2</c:v>
                </c:pt>
                <c:pt idx="209">
                  <c:v>9.2486785302549099E-2</c:v>
                </c:pt>
                <c:pt idx="210">
                  <c:v>0.17887622058862401</c:v>
                </c:pt>
                <c:pt idx="211">
                  <c:v>6.5427519433064393E-2</c:v>
                </c:pt>
                <c:pt idx="212">
                  <c:v>7.8149537100604696E-2</c:v>
                </c:pt>
                <c:pt idx="213">
                  <c:v>0.14423040828936101</c:v>
                </c:pt>
                <c:pt idx="214">
                  <c:v>7.8149537100604696E-2</c:v>
                </c:pt>
                <c:pt idx="215">
                  <c:v>0.14944493871456499</c:v>
                </c:pt>
                <c:pt idx="216">
                  <c:v>8.8019972530908305E-2</c:v>
                </c:pt>
                <c:pt idx="217">
                  <c:v>0.15133383606676801</c:v>
                </c:pt>
                <c:pt idx="218">
                  <c:v>0.116626684075712</c:v>
                </c:pt>
                <c:pt idx="219">
                  <c:v>6.5427519433064393E-2</c:v>
                </c:pt>
                <c:pt idx="220">
                  <c:v>6.5427519433064393E-2</c:v>
                </c:pt>
                <c:pt idx="221">
                  <c:v>7.8149537100604696E-2</c:v>
                </c:pt>
                <c:pt idx="222">
                  <c:v>0.205458792156649</c:v>
                </c:pt>
                <c:pt idx="223">
                  <c:v>0.175099192462495</c:v>
                </c:pt>
                <c:pt idx="224">
                  <c:v>0.1869657063222</c:v>
                </c:pt>
                <c:pt idx="225">
                  <c:v>0.17769916358316501</c:v>
                </c:pt>
                <c:pt idx="226">
                  <c:v>0.21697549578501299</c:v>
                </c:pt>
                <c:pt idx="227">
                  <c:v>0.20962917223459299</c:v>
                </c:pt>
                <c:pt idx="228">
                  <c:v>0.204762294634942</c:v>
                </c:pt>
                <c:pt idx="229">
                  <c:v>0.20536971377600699</c:v>
                </c:pt>
                <c:pt idx="230">
                  <c:v>0.119091922544624</c:v>
                </c:pt>
                <c:pt idx="231">
                  <c:v>0.10630698369297201</c:v>
                </c:pt>
                <c:pt idx="232">
                  <c:v>0.13577814698993501</c:v>
                </c:pt>
                <c:pt idx="233">
                  <c:v>9.1180202897456195E-2</c:v>
                </c:pt>
                <c:pt idx="234">
                  <c:v>9.8884523089238494E-2</c:v>
                </c:pt>
                <c:pt idx="235">
                  <c:v>7.7751195362957701E-2</c:v>
                </c:pt>
                <c:pt idx="236">
                  <c:v>0.12746153358877199</c:v>
                </c:pt>
                <c:pt idx="237">
                  <c:v>9.6542859982037404E-2</c:v>
                </c:pt>
                <c:pt idx="238">
                  <c:v>0.112769485241572</c:v>
                </c:pt>
                <c:pt idx="239">
                  <c:v>9.9064005482343606E-2</c:v>
                </c:pt>
                <c:pt idx="240">
                  <c:v>0.144640074408109</c:v>
                </c:pt>
                <c:pt idx="241">
                  <c:v>6.5427519433064393E-2</c:v>
                </c:pt>
                <c:pt idx="242">
                  <c:v>7.4789918294400806E-2</c:v>
                </c:pt>
                <c:pt idx="243">
                  <c:v>0.10932894918498701</c:v>
                </c:pt>
                <c:pt idx="244">
                  <c:v>0.115475725130362</c:v>
                </c:pt>
                <c:pt idx="245">
                  <c:v>7.6651666297282595E-2</c:v>
                </c:pt>
                <c:pt idx="246">
                  <c:v>0.167585839022242</c:v>
                </c:pt>
                <c:pt idx="247">
                  <c:v>0.12243609836951901</c:v>
                </c:pt>
                <c:pt idx="248">
                  <c:v>0.119824438685304</c:v>
                </c:pt>
                <c:pt idx="249">
                  <c:v>0.12771390971018901</c:v>
                </c:pt>
                <c:pt idx="250">
                  <c:v>0.14172125158891699</c:v>
                </c:pt>
                <c:pt idx="251">
                  <c:v>0.16294015060092301</c:v>
                </c:pt>
                <c:pt idx="252">
                  <c:v>0.14887681952758899</c:v>
                </c:pt>
                <c:pt idx="253">
                  <c:v>0.13930725875964001</c:v>
                </c:pt>
                <c:pt idx="254">
                  <c:v>0.205407633415887</c:v>
                </c:pt>
                <c:pt idx="255">
                  <c:v>0.10550186051847101</c:v>
                </c:pt>
                <c:pt idx="256">
                  <c:v>8.6560466598477298E-2</c:v>
                </c:pt>
                <c:pt idx="257">
                  <c:v>0.167003071549023</c:v>
                </c:pt>
                <c:pt idx="258">
                  <c:v>7.3131176118835794E-2</c:v>
                </c:pt>
                <c:pt idx="259">
                  <c:v>9.0230332914573094E-2</c:v>
                </c:pt>
                <c:pt idx="260">
                  <c:v>8.9595100262896701E-2</c:v>
                </c:pt>
                <c:pt idx="261">
                  <c:v>7.8149537100604696E-2</c:v>
                </c:pt>
                <c:pt idx="262">
                  <c:v>0.166343444188816</c:v>
                </c:pt>
                <c:pt idx="263">
                  <c:v>6.5439620930473202E-2</c:v>
                </c:pt>
                <c:pt idx="264">
                  <c:v>6.89531790352816E-2</c:v>
                </c:pt>
                <c:pt idx="265">
                  <c:v>7.8149537100604696E-2</c:v>
                </c:pt>
                <c:pt idx="266">
                  <c:v>0.15439904226137799</c:v>
                </c:pt>
                <c:pt idx="267">
                  <c:v>6.5427519433064393E-2</c:v>
                </c:pt>
                <c:pt idx="268">
                  <c:v>7.3908864544757896E-2</c:v>
                </c:pt>
                <c:pt idx="269">
                  <c:v>0.14322531404889</c:v>
                </c:pt>
                <c:pt idx="270">
                  <c:v>0.21014733177054101</c:v>
                </c:pt>
                <c:pt idx="271">
                  <c:v>0.20964869020694599</c:v>
                </c:pt>
                <c:pt idx="272">
                  <c:v>0.17842441296946701</c:v>
                </c:pt>
                <c:pt idx="273">
                  <c:v>0.15150645101480101</c:v>
                </c:pt>
                <c:pt idx="274">
                  <c:v>0.151821990901885</c:v>
                </c:pt>
                <c:pt idx="275">
                  <c:v>0.20870870921262699</c:v>
                </c:pt>
                <c:pt idx="276">
                  <c:v>0.16202921763843101</c:v>
                </c:pt>
                <c:pt idx="277">
                  <c:v>0.21809173144354799</c:v>
                </c:pt>
                <c:pt idx="278">
                  <c:v>0.20684251959071601</c:v>
                </c:pt>
                <c:pt idx="279">
                  <c:v>0.124968518711519</c:v>
                </c:pt>
                <c:pt idx="280">
                  <c:v>0.14205308586974999</c:v>
                </c:pt>
                <c:pt idx="281">
                  <c:v>0.15844404946420501</c:v>
                </c:pt>
                <c:pt idx="282">
                  <c:v>6.6122261887144096E-2</c:v>
                </c:pt>
                <c:pt idx="283">
                  <c:v>6.9529404767677799E-2</c:v>
                </c:pt>
                <c:pt idx="284">
                  <c:v>6.7929129656209203E-2</c:v>
                </c:pt>
                <c:pt idx="285">
                  <c:v>6.9444002231663401E-2</c:v>
                </c:pt>
                <c:pt idx="286">
                  <c:v>6.9668191988911096E-2</c:v>
                </c:pt>
                <c:pt idx="287">
                  <c:v>7.8066744297670104E-2</c:v>
                </c:pt>
                <c:pt idx="288">
                  <c:v>7.7839660347996595E-2</c:v>
                </c:pt>
                <c:pt idx="289">
                  <c:v>0.111232037909906</c:v>
                </c:pt>
                <c:pt idx="290">
                  <c:v>6.5712332603870702E-2</c:v>
                </c:pt>
                <c:pt idx="291">
                  <c:v>6.7391520928018006E-2</c:v>
                </c:pt>
                <c:pt idx="292">
                  <c:v>6.5427519433064393E-2</c:v>
                </c:pt>
                <c:pt idx="293">
                  <c:v>7.7455016235994101E-2</c:v>
                </c:pt>
                <c:pt idx="294">
                  <c:v>0.11328780163817399</c:v>
                </c:pt>
                <c:pt idx="295">
                  <c:v>0.110581161425944</c:v>
                </c:pt>
                <c:pt idx="296">
                  <c:v>7.8149537100604696E-2</c:v>
                </c:pt>
                <c:pt idx="297">
                  <c:v>0.15773646643165401</c:v>
                </c:pt>
                <c:pt idx="298">
                  <c:v>0.120625089072256</c:v>
                </c:pt>
                <c:pt idx="299">
                  <c:v>8.2376761103153506E-2</c:v>
                </c:pt>
                <c:pt idx="300">
                  <c:v>8.8027290441542699E-2</c:v>
                </c:pt>
                <c:pt idx="301">
                  <c:v>0.104990013644117</c:v>
                </c:pt>
                <c:pt idx="302">
                  <c:v>8.5780733870473302E-2</c:v>
                </c:pt>
                <c:pt idx="303">
                  <c:v>6.5427519433064393E-2</c:v>
                </c:pt>
                <c:pt idx="304">
                  <c:v>6.5427519433064393E-2</c:v>
                </c:pt>
                <c:pt idx="305">
                  <c:v>6.5427519433064393E-2</c:v>
                </c:pt>
                <c:pt idx="306">
                  <c:v>6.7561762898335598E-2</c:v>
                </c:pt>
                <c:pt idx="307">
                  <c:v>7.0774941845248796E-2</c:v>
                </c:pt>
                <c:pt idx="308">
                  <c:v>6.5427519433064393E-2</c:v>
                </c:pt>
                <c:pt idx="309">
                  <c:v>7.8149537100604696E-2</c:v>
                </c:pt>
                <c:pt idx="310">
                  <c:v>0.12736724869351901</c:v>
                </c:pt>
                <c:pt idx="311">
                  <c:v>8.7093705481291195E-2</c:v>
                </c:pt>
                <c:pt idx="312">
                  <c:v>8.8962539369724994E-2</c:v>
                </c:pt>
                <c:pt idx="313">
                  <c:v>6.6137519228431196E-2</c:v>
                </c:pt>
                <c:pt idx="314">
                  <c:v>6.5427519433064393E-2</c:v>
                </c:pt>
                <c:pt idx="315">
                  <c:v>6.7639188624759206E-2</c:v>
                </c:pt>
                <c:pt idx="316">
                  <c:v>7.2784873669537106E-2</c:v>
                </c:pt>
                <c:pt idx="317">
                  <c:v>7.8360314731638098E-2</c:v>
                </c:pt>
                <c:pt idx="318">
                  <c:v>0.140448862198331</c:v>
                </c:pt>
                <c:pt idx="319">
                  <c:v>0.119526431380369</c:v>
                </c:pt>
                <c:pt idx="320">
                  <c:v>0.1193646896872</c:v>
                </c:pt>
                <c:pt idx="321">
                  <c:v>6.5427519433064393E-2</c:v>
                </c:pt>
                <c:pt idx="322">
                  <c:v>7.4252893582724896E-2</c:v>
                </c:pt>
                <c:pt idx="323">
                  <c:v>0.114362810949819</c:v>
                </c:pt>
                <c:pt idx="324">
                  <c:v>0.11036357976137801</c:v>
                </c:pt>
                <c:pt idx="325">
                  <c:v>0.123257125516795</c:v>
                </c:pt>
                <c:pt idx="326">
                  <c:v>6.5427519433064393E-2</c:v>
                </c:pt>
                <c:pt idx="327">
                  <c:v>8.0182151790226905E-2</c:v>
                </c:pt>
                <c:pt idx="328">
                  <c:v>0.118812903356287</c:v>
                </c:pt>
                <c:pt idx="329">
                  <c:v>0.118282209285633</c:v>
                </c:pt>
                <c:pt idx="330">
                  <c:v>6.5427519433064393E-2</c:v>
                </c:pt>
                <c:pt idx="331">
                  <c:v>7.8149537100604696E-2</c:v>
                </c:pt>
                <c:pt idx="332">
                  <c:v>0.15001384105422899</c:v>
                </c:pt>
                <c:pt idx="333">
                  <c:v>6.8319539322465594E-2</c:v>
                </c:pt>
                <c:pt idx="334">
                  <c:v>8.02056657000874E-2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6B-D541-A5C8-69673F34E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7363503"/>
        <c:axId val="2073102095"/>
      </c:lineChart>
      <c:catAx>
        <c:axId val="20373635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102095"/>
        <c:crosses val="autoZero"/>
        <c:auto val="1"/>
        <c:lblAlgn val="ctr"/>
        <c:lblOffset val="100"/>
        <c:noMultiLvlLbl val="0"/>
      </c:catAx>
      <c:valAx>
        <c:axId val="20731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36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Zone 119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'VAV-119_comparison'!$B$1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'VAV-119_comparison'!$B$2:$B$336</c:f>
              <c:numCache>
                <c:formatCode>General</c:formatCode>
                <c:ptCount val="335"/>
                <c:pt idx="0">
                  <c:v>2.2286166933446799E-2</c:v>
                </c:pt>
                <c:pt idx="1">
                  <c:v>1.1352470649811999E-2</c:v>
                </c:pt>
                <c:pt idx="2">
                  <c:v>2.94875640631433E-2</c:v>
                </c:pt>
                <c:pt idx="3">
                  <c:v>2.9708624980672799E-2</c:v>
                </c:pt>
                <c:pt idx="4">
                  <c:v>3.1601616807637997E-2</c:v>
                </c:pt>
                <c:pt idx="5">
                  <c:v>1.09333814767063E-2</c:v>
                </c:pt>
                <c:pt idx="6">
                  <c:v>2.4452155424393399E-2</c:v>
                </c:pt>
                <c:pt idx="7">
                  <c:v>1.5275943118258899E-2</c:v>
                </c:pt>
                <c:pt idx="8">
                  <c:v>1.52628223361451E-2</c:v>
                </c:pt>
                <c:pt idx="9">
                  <c:v>1.1912395516179E-2</c:v>
                </c:pt>
                <c:pt idx="10">
                  <c:v>3.2372114202277598E-2</c:v>
                </c:pt>
                <c:pt idx="11">
                  <c:v>2.7333686407785399E-2</c:v>
                </c:pt>
                <c:pt idx="12">
                  <c:v>3.1884687411238399E-2</c:v>
                </c:pt>
                <c:pt idx="13">
                  <c:v>1.7987408013352899E-2</c:v>
                </c:pt>
                <c:pt idx="14">
                  <c:v>2.68285311413584E-2</c:v>
                </c:pt>
                <c:pt idx="15">
                  <c:v>2.3787357433379199E-2</c:v>
                </c:pt>
                <c:pt idx="16">
                  <c:v>1.4583920632041799E-2</c:v>
                </c:pt>
                <c:pt idx="17">
                  <c:v>3.2296441817916799E-2</c:v>
                </c:pt>
                <c:pt idx="18">
                  <c:v>3.5737050103240103E-2</c:v>
                </c:pt>
                <c:pt idx="19">
                  <c:v>3.2167308888227497E-2</c:v>
                </c:pt>
                <c:pt idx="20">
                  <c:v>1.3465257984718201E-2</c:v>
                </c:pt>
                <c:pt idx="21">
                  <c:v>1.20386901832164E-2</c:v>
                </c:pt>
                <c:pt idx="22">
                  <c:v>2.15864136343588E-2</c:v>
                </c:pt>
                <c:pt idx="23">
                  <c:v>3.1304223286044403E-2</c:v>
                </c:pt>
                <c:pt idx="24">
                  <c:v>1.8166659210838199E-2</c:v>
                </c:pt>
                <c:pt idx="25">
                  <c:v>3.37924468093692E-2</c:v>
                </c:pt>
                <c:pt idx="26">
                  <c:v>2.8755282834683898E-2</c:v>
                </c:pt>
                <c:pt idx="27">
                  <c:v>2.0152024556831401E-2</c:v>
                </c:pt>
                <c:pt idx="28">
                  <c:v>1.89063556479118E-2</c:v>
                </c:pt>
                <c:pt idx="29">
                  <c:v>1.0172889520794899E-2</c:v>
                </c:pt>
                <c:pt idx="30">
                  <c:v>3.49227059933227E-2</c:v>
                </c:pt>
                <c:pt idx="31">
                  <c:v>1.25488080664644E-2</c:v>
                </c:pt>
                <c:pt idx="32">
                  <c:v>3.4493393995200398E-2</c:v>
                </c:pt>
                <c:pt idx="33">
                  <c:v>2.3064137925502499E-2</c:v>
                </c:pt>
                <c:pt idx="34">
                  <c:v>1.4374397581061399E-2</c:v>
                </c:pt>
                <c:pt idx="35">
                  <c:v>1.9809291352574299E-2</c:v>
                </c:pt>
                <c:pt idx="36">
                  <c:v>2.6064686084331701E-2</c:v>
                </c:pt>
                <c:pt idx="37">
                  <c:v>1.72233632345393E-2</c:v>
                </c:pt>
                <c:pt idx="38">
                  <c:v>1.9792468157588901E-2</c:v>
                </c:pt>
                <c:pt idx="39">
                  <c:v>2.2918191442811198E-2</c:v>
                </c:pt>
                <c:pt idx="40">
                  <c:v>3.0298952095452698E-2</c:v>
                </c:pt>
                <c:pt idx="41">
                  <c:v>1.6599669841814001E-2</c:v>
                </c:pt>
                <c:pt idx="42">
                  <c:v>1.4634552880497999E-2</c:v>
                </c:pt>
                <c:pt idx="43">
                  <c:v>1.1787470457815301E-2</c:v>
                </c:pt>
                <c:pt idx="44">
                  <c:v>3.36496167649908E-2</c:v>
                </c:pt>
                <c:pt idx="45">
                  <c:v>2.5467367717612099E-2</c:v>
                </c:pt>
                <c:pt idx="46">
                  <c:v>3.4297817424016101E-2</c:v>
                </c:pt>
                <c:pt idx="47">
                  <c:v>1.7292191114298298E-2</c:v>
                </c:pt>
                <c:pt idx="48">
                  <c:v>2.5091880626228701E-2</c:v>
                </c:pt>
                <c:pt idx="49">
                  <c:v>8.7551254599930704E-3</c:v>
                </c:pt>
                <c:pt idx="50">
                  <c:v>3.2303537681155299E-2</c:v>
                </c:pt>
                <c:pt idx="51">
                  <c:v>1.05017108969097E-2</c:v>
                </c:pt>
                <c:pt idx="52">
                  <c:v>1.1314482289460101E-2</c:v>
                </c:pt>
                <c:pt idx="53">
                  <c:v>2.45931825397172E-2</c:v>
                </c:pt>
                <c:pt idx="54">
                  <c:v>1.0760137914369999E-2</c:v>
                </c:pt>
                <c:pt idx="55">
                  <c:v>3.0975060548831802E-2</c:v>
                </c:pt>
                <c:pt idx="56">
                  <c:v>2.6562072315536301E-2</c:v>
                </c:pt>
                <c:pt idx="57">
                  <c:v>3.4127761099576798E-2</c:v>
                </c:pt>
                <c:pt idx="58">
                  <c:v>2.53085848083839E-2</c:v>
                </c:pt>
                <c:pt idx="59">
                  <c:v>2.7689123627504902E-2</c:v>
                </c:pt>
                <c:pt idx="60">
                  <c:v>3.3799456905281397E-2</c:v>
                </c:pt>
                <c:pt idx="61">
                  <c:v>2.92318522979233E-2</c:v>
                </c:pt>
                <c:pt idx="62">
                  <c:v>3.3807783253574697E-2</c:v>
                </c:pt>
                <c:pt idx="63">
                  <c:v>2.2058262909502E-2</c:v>
                </c:pt>
                <c:pt idx="64">
                  <c:v>2.5045497759339501E-2</c:v>
                </c:pt>
                <c:pt idx="65">
                  <c:v>3.28646180312148E-2</c:v>
                </c:pt>
                <c:pt idx="66">
                  <c:v>2.2023858887972599E-2</c:v>
                </c:pt>
                <c:pt idx="67">
                  <c:v>1.6840891868361602E-2</c:v>
                </c:pt>
                <c:pt idx="68">
                  <c:v>3.0367719110607799E-2</c:v>
                </c:pt>
                <c:pt idx="69">
                  <c:v>3.3753851341652402E-2</c:v>
                </c:pt>
                <c:pt idx="70">
                  <c:v>3.4707559173570102E-2</c:v>
                </c:pt>
                <c:pt idx="71">
                  <c:v>2.5262575164545699E-2</c:v>
                </c:pt>
                <c:pt idx="72">
                  <c:v>2.9275484002730699E-2</c:v>
                </c:pt>
                <c:pt idx="73">
                  <c:v>2.0305403832813401E-2</c:v>
                </c:pt>
                <c:pt idx="74">
                  <c:v>3.2283329654864898E-2</c:v>
                </c:pt>
                <c:pt idx="75">
                  <c:v>2.21013146099189E-2</c:v>
                </c:pt>
                <c:pt idx="76">
                  <c:v>2.1095923143281001E-2</c:v>
                </c:pt>
                <c:pt idx="77">
                  <c:v>1.65837535660932E-2</c:v>
                </c:pt>
                <c:pt idx="78">
                  <c:v>2.79485549698557E-2</c:v>
                </c:pt>
                <c:pt idx="79">
                  <c:v>2.8706385915996099E-2</c:v>
                </c:pt>
                <c:pt idx="80">
                  <c:v>1.15937252124422E-2</c:v>
                </c:pt>
                <c:pt idx="81">
                  <c:v>1.22818203839945E-2</c:v>
                </c:pt>
                <c:pt idx="82">
                  <c:v>1.4677707871275E-2</c:v>
                </c:pt>
                <c:pt idx="83">
                  <c:v>2.2980668026121899E-2</c:v>
                </c:pt>
                <c:pt idx="84">
                  <c:v>1.19913425885793E-2</c:v>
                </c:pt>
                <c:pt idx="85">
                  <c:v>1.9174441710345099E-2</c:v>
                </c:pt>
                <c:pt idx="86">
                  <c:v>3.1378697876424499E-2</c:v>
                </c:pt>
                <c:pt idx="87">
                  <c:v>1.3768099103795501E-2</c:v>
                </c:pt>
                <c:pt idx="88">
                  <c:v>2.7257437803894901E-2</c:v>
                </c:pt>
                <c:pt idx="89">
                  <c:v>1.52265967563892E-2</c:v>
                </c:pt>
                <c:pt idx="90">
                  <c:v>1.80351153804914E-2</c:v>
                </c:pt>
                <c:pt idx="91">
                  <c:v>1.6007207380930401E-2</c:v>
                </c:pt>
                <c:pt idx="92">
                  <c:v>1.0794378761732301E-2</c:v>
                </c:pt>
                <c:pt idx="93">
                  <c:v>2.30577603652714E-2</c:v>
                </c:pt>
                <c:pt idx="94">
                  <c:v>2.54604839768564E-2</c:v>
                </c:pt>
                <c:pt idx="95">
                  <c:v>1.09259861861949E-2</c:v>
                </c:pt>
                <c:pt idx="96">
                  <c:v>2.2878351849316501E-2</c:v>
                </c:pt>
                <c:pt idx="97">
                  <c:v>3.1613552863468501E-2</c:v>
                </c:pt>
                <c:pt idx="98">
                  <c:v>2.58420669353478E-2</c:v>
                </c:pt>
                <c:pt idx="99">
                  <c:v>1.4775621393276501E-2</c:v>
                </c:pt>
                <c:pt idx="100">
                  <c:v>2.10705239246704E-2</c:v>
                </c:pt>
                <c:pt idx="101">
                  <c:v>8.6934170584883307E-3</c:v>
                </c:pt>
                <c:pt idx="102">
                  <c:v>2.6945120492666699E-2</c:v>
                </c:pt>
                <c:pt idx="103">
                  <c:v>2.4640564901769801E-2</c:v>
                </c:pt>
                <c:pt idx="104">
                  <c:v>3.0316883184942502E-2</c:v>
                </c:pt>
                <c:pt idx="105">
                  <c:v>3.1257012519706098E-2</c:v>
                </c:pt>
                <c:pt idx="106">
                  <c:v>1.54700933566061E-2</c:v>
                </c:pt>
                <c:pt idx="107">
                  <c:v>1.20068331518233E-2</c:v>
                </c:pt>
                <c:pt idx="108">
                  <c:v>1.62991228639837E-2</c:v>
                </c:pt>
                <c:pt idx="109">
                  <c:v>1.92492791613974E-2</c:v>
                </c:pt>
                <c:pt idx="110">
                  <c:v>2.1650473715167401E-2</c:v>
                </c:pt>
                <c:pt idx="111">
                  <c:v>2.8799060373371901E-2</c:v>
                </c:pt>
                <c:pt idx="112">
                  <c:v>1.99045252903352E-2</c:v>
                </c:pt>
                <c:pt idx="113">
                  <c:v>1.1678707028070799E-2</c:v>
                </c:pt>
                <c:pt idx="114">
                  <c:v>3.4078465104376003E-2</c:v>
                </c:pt>
                <c:pt idx="115">
                  <c:v>1.06258010424742E-2</c:v>
                </c:pt>
                <c:pt idx="116">
                  <c:v>3.2644067868056903E-2</c:v>
                </c:pt>
                <c:pt idx="117">
                  <c:v>2.5862002157338301E-2</c:v>
                </c:pt>
                <c:pt idx="118">
                  <c:v>3.2782649766450199E-2</c:v>
                </c:pt>
                <c:pt idx="119">
                  <c:v>2.15878268613643E-2</c:v>
                </c:pt>
                <c:pt idx="120">
                  <c:v>1.9183143642052699E-2</c:v>
                </c:pt>
                <c:pt idx="121">
                  <c:v>1.8567803379814399E-2</c:v>
                </c:pt>
                <c:pt idx="122">
                  <c:v>1.36697892357365E-2</c:v>
                </c:pt>
                <c:pt idx="123">
                  <c:v>1.35944332767889E-2</c:v>
                </c:pt>
                <c:pt idx="124">
                  <c:v>1.41921673493083E-2</c:v>
                </c:pt>
                <c:pt idx="125">
                  <c:v>1.2917036456116599E-2</c:v>
                </c:pt>
                <c:pt idx="126">
                  <c:v>1.69016449588919E-2</c:v>
                </c:pt>
                <c:pt idx="127">
                  <c:v>1.9374812397551101E-2</c:v>
                </c:pt>
                <c:pt idx="128">
                  <c:v>2.68009102683857E-2</c:v>
                </c:pt>
                <c:pt idx="129">
                  <c:v>2.0778140015341999E-2</c:v>
                </c:pt>
                <c:pt idx="130">
                  <c:v>1.49800720568674E-2</c:v>
                </c:pt>
                <c:pt idx="131">
                  <c:v>2.5135873818583399E-2</c:v>
                </c:pt>
                <c:pt idx="132">
                  <c:v>3.1449481618207903E-2</c:v>
                </c:pt>
                <c:pt idx="133">
                  <c:v>2.27022085665886E-2</c:v>
                </c:pt>
                <c:pt idx="134">
                  <c:v>2.8050728380700898E-2</c:v>
                </c:pt>
                <c:pt idx="135">
                  <c:v>2.47451334730261E-2</c:v>
                </c:pt>
                <c:pt idx="136">
                  <c:v>1.3456838534100801E-2</c:v>
                </c:pt>
                <c:pt idx="137">
                  <c:v>1.8914119727426699E-2</c:v>
                </c:pt>
                <c:pt idx="138">
                  <c:v>2.6043950797318301E-2</c:v>
                </c:pt>
                <c:pt idx="139">
                  <c:v>3.1113558475273199E-2</c:v>
                </c:pt>
                <c:pt idx="140">
                  <c:v>1.9893296781652602E-2</c:v>
                </c:pt>
                <c:pt idx="141">
                  <c:v>1.6112595908015202E-2</c:v>
                </c:pt>
                <c:pt idx="142">
                  <c:v>2.52514684037243E-2</c:v>
                </c:pt>
                <c:pt idx="143">
                  <c:v>1.6959672208521199E-2</c:v>
                </c:pt>
                <c:pt idx="144">
                  <c:v>1.6023407277896799E-2</c:v>
                </c:pt>
                <c:pt idx="145">
                  <c:v>1.5936640989184001E-2</c:v>
                </c:pt>
                <c:pt idx="146">
                  <c:v>1.6777862267458699E-2</c:v>
                </c:pt>
                <c:pt idx="147">
                  <c:v>3.20746174760356E-2</c:v>
                </c:pt>
                <c:pt idx="148">
                  <c:v>2.68760976240064E-2</c:v>
                </c:pt>
                <c:pt idx="149">
                  <c:v>7.6858309657637201E-3</c:v>
                </c:pt>
                <c:pt idx="150">
                  <c:v>9.9680175913255103E-3</c:v>
                </c:pt>
                <c:pt idx="151">
                  <c:v>2.64535953263151E-2</c:v>
                </c:pt>
                <c:pt idx="152">
                  <c:v>1.51099365292032E-2</c:v>
                </c:pt>
                <c:pt idx="153">
                  <c:v>3.3244446343148097E-2</c:v>
                </c:pt>
                <c:pt idx="154">
                  <c:v>2.62290726053192E-2</c:v>
                </c:pt>
                <c:pt idx="155">
                  <c:v>1.3060700770031399E-2</c:v>
                </c:pt>
                <c:pt idx="156">
                  <c:v>1.40946216489315E-2</c:v>
                </c:pt>
                <c:pt idx="157">
                  <c:v>2.4375537950460199E-2</c:v>
                </c:pt>
                <c:pt idx="158">
                  <c:v>1.1755877018906199E-2</c:v>
                </c:pt>
                <c:pt idx="159">
                  <c:v>2.77474952151682E-2</c:v>
                </c:pt>
                <c:pt idx="160">
                  <c:v>2.9589368040552799E-2</c:v>
                </c:pt>
                <c:pt idx="161">
                  <c:v>2.2894279885388901E-2</c:v>
                </c:pt>
                <c:pt idx="162">
                  <c:v>2.2139004688100799E-2</c:v>
                </c:pt>
                <c:pt idx="163">
                  <c:v>1.64469916088355E-2</c:v>
                </c:pt>
                <c:pt idx="164">
                  <c:v>1.95772691811665E-2</c:v>
                </c:pt>
                <c:pt idx="165">
                  <c:v>2.4438927567892201E-2</c:v>
                </c:pt>
                <c:pt idx="166">
                  <c:v>3.23899409331306E-2</c:v>
                </c:pt>
                <c:pt idx="167">
                  <c:v>1.8962949236076901E-2</c:v>
                </c:pt>
                <c:pt idx="168">
                  <c:v>2.2076826119554201E-2</c:v>
                </c:pt>
                <c:pt idx="169">
                  <c:v>3.2237950564192402E-2</c:v>
                </c:pt>
                <c:pt idx="170">
                  <c:v>1.13180035509032E-2</c:v>
                </c:pt>
                <c:pt idx="171">
                  <c:v>3.09064684236076E-2</c:v>
                </c:pt>
                <c:pt idx="172">
                  <c:v>8.9501294712595603E-3</c:v>
                </c:pt>
                <c:pt idx="173">
                  <c:v>3.1405900359676102E-2</c:v>
                </c:pt>
                <c:pt idx="174">
                  <c:v>1.50088771179682E-2</c:v>
                </c:pt>
                <c:pt idx="175">
                  <c:v>1.4412251937047199E-2</c:v>
                </c:pt>
                <c:pt idx="176">
                  <c:v>2.7055613222872602E-2</c:v>
                </c:pt>
                <c:pt idx="177">
                  <c:v>2.83527117963648E-2</c:v>
                </c:pt>
                <c:pt idx="178">
                  <c:v>1.4265471243716099E-2</c:v>
                </c:pt>
                <c:pt idx="179">
                  <c:v>3.5548352359266899E-2</c:v>
                </c:pt>
                <c:pt idx="180">
                  <c:v>3.01823968524042E-2</c:v>
                </c:pt>
                <c:pt idx="181">
                  <c:v>1.5914994749536102E-2</c:v>
                </c:pt>
                <c:pt idx="182">
                  <c:v>3.02948038070599E-2</c:v>
                </c:pt>
                <c:pt idx="183">
                  <c:v>2.77785528082093E-2</c:v>
                </c:pt>
                <c:pt idx="184">
                  <c:v>1.7740662240805598E-2</c:v>
                </c:pt>
                <c:pt idx="185">
                  <c:v>3.43334391485354E-2</c:v>
                </c:pt>
                <c:pt idx="186">
                  <c:v>2.27186947819655E-2</c:v>
                </c:pt>
                <c:pt idx="187">
                  <c:v>1.2424159103198201E-2</c:v>
                </c:pt>
                <c:pt idx="188">
                  <c:v>3.0390047684387099E-2</c:v>
                </c:pt>
                <c:pt idx="189">
                  <c:v>3.1758385727644903E-2</c:v>
                </c:pt>
                <c:pt idx="190">
                  <c:v>1.03206643803794E-2</c:v>
                </c:pt>
                <c:pt idx="191">
                  <c:v>1.13641228994195E-2</c:v>
                </c:pt>
                <c:pt idx="192">
                  <c:v>1.33866290571002E-2</c:v>
                </c:pt>
                <c:pt idx="193">
                  <c:v>1.6234178231762101E-2</c:v>
                </c:pt>
                <c:pt idx="194">
                  <c:v>1.7964159568931399E-2</c:v>
                </c:pt>
                <c:pt idx="195">
                  <c:v>2.1272983449027099E-2</c:v>
                </c:pt>
                <c:pt idx="196">
                  <c:v>1.9088464834824698E-2</c:v>
                </c:pt>
                <c:pt idx="197">
                  <c:v>2.7590564773770501E-2</c:v>
                </c:pt>
                <c:pt idx="198">
                  <c:v>2.0296816772185099E-2</c:v>
                </c:pt>
                <c:pt idx="199">
                  <c:v>2.8738131932486199E-2</c:v>
                </c:pt>
                <c:pt idx="200">
                  <c:v>2.1084856860045201E-2</c:v>
                </c:pt>
                <c:pt idx="201">
                  <c:v>2.5665582072490398E-2</c:v>
                </c:pt>
                <c:pt idx="202">
                  <c:v>3.5730705336112799E-2</c:v>
                </c:pt>
                <c:pt idx="203">
                  <c:v>2.0078972069774201E-2</c:v>
                </c:pt>
                <c:pt idx="204">
                  <c:v>2.21158509349282E-2</c:v>
                </c:pt>
                <c:pt idx="205">
                  <c:v>3.3508652534794098E-2</c:v>
                </c:pt>
                <c:pt idx="206">
                  <c:v>3.20938125957341E-2</c:v>
                </c:pt>
                <c:pt idx="207">
                  <c:v>2.13195788911037E-2</c:v>
                </c:pt>
                <c:pt idx="208">
                  <c:v>1.3638331365235399E-2</c:v>
                </c:pt>
                <c:pt idx="209">
                  <c:v>2.5481480713300499E-2</c:v>
                </c:pt>
                <c:pt idx="210">
                  <c:v>2.3777607266031901E-2</c:v>
                </c:pt>
                <c:pt idx="211">
                  <c:v>2.8001422070586E-2</c:v>
                </c:pt>
                <c:pt idx="212">
                  <c:v>1.37925095837294E-2</c:v>
                </c:pt>
                <c:pt idx="213">
                  <c:v>2.2141018692360799E-2</c:v>
                </c:pt>
                <c:pt idx="214">
                  <c:v>1.5358214317967399E-2</c:v>
                </c:pt>
                <c:pt idx="215">
                  <c:v>1.27032587441844E-2</c:v>
                </c:pt>
                <c:pt idx="216">
                  <c:v>2.77763489690117E-2</c:v>
                </c:pt>
                <c:pt idx="217">
                  <c:v>2.3325751893222699E-2</c:v>
                </c:pt>
                <c:pt idx="218">
                  <c:v>2.9092698255959799E-2</c:v>
                </c:pt>
                <c:pt idx="219">
                  <c:v>1.97751965848279E-2</c:v>
                </c:pt>
                <c:pt idx="220">
                  <c:v>2.2747197837371998E-2</c:v>
                </c:pt>
                <c:pt idx="221">
                  <c:v>1.90278166487838E-2</c:v>
                </c:pt>
                <c:pt idx="222">
                  <c:v>2.1593181148470201E-2</c:v>
                </c:pt>
                <c:pt idx="223">
                  <c:v>3.3188775900969698E-2</c:v>
                </c:pt>
                <c:pt idx="224">
                  <c:v>1.24666108989293E-2</c:v>
                </c:pt>
                <c:pt idx="225">
                  <c:v>3.20133201924509E-2</c:v>
                </c:pt>
                <c:pt idx="226">
                  <c:v>3.6236327989882001E-2</c:v>
                </c:pt>
                <c:pt idx="227">
                  <c:v>2.5741433667037499E-2</c:v>
                </c:pt>
                <c:pt idx="228">
                  <c:v>1.36788351554884E-2</c:v>
                </c:pt>
                <c:pt idx="229">
                  <c:v>2.41504592207719E-2</c:v>
                </c:pt>
                <c:pt idx="230">
                  <c:v>2.33728766484603E-2</c:v>
                </c:pt>
                <c:pt idx="231">
                  <c:v>2.4827666094817898E-2</c:v>
                </c:pt>
                <c:pt idx="232">
                  <c:v>1.6277762543437001E-2</c:v>
                </c:pt>
                <c:pt idx="233">
                  <c:v>3.7099007148828599E-2</c:v>
                </c:pt>
                <c:pt idx="234">
                  <c:v>1.27384716431624E-2</c:v>
                </c:pt>
                <c:pt idx="235">
                  <c:v>2.8385976296617099E-2</c:v>
                </c:pt>
                <c:pt idx="236">
                  <c:v>3.1828970235977597E-2</c:v>
                </c:pt>
                <c:pt idx="237">
                  <c:v>3.0714904361625401E-2</c:v>
                </c:pt>
                <c:pt idx="238">
                  <c:v>2.6003669644358299E-2</c:v>
                </c:pt>
                <c:pt idx="239">
                  <c:v>2.4985928780980299E-2</c:v>
                </c:pt>
                <c:pt idx="240">
                  <c:v>2.64787094178923E-2</c:v>
                </c:pt>
                <c:pt idx="241">
                  <c:v>2.7476144668356399E-2</c:v>
                </c:pt>
                <c:pt idx="242">
                  <c:v>2.7818110143809201E-2</c:v>
                </c:pt>
                <c:pt idx="243">
                  <c:v>2.21205775614268E-2</c:v>
                </c:pt>
                <c:pt idx="244">
                  <c:v>1.5643422952695E-2</c:v>
                </c:pt>
                <c:pt idx="245">
                  <c:v>1.0044855416848899E-2</c:v>
                </c:pt>
                <c:pt idx="246">
                  <c:v>2.6089273828653399E-2</c:v>
                </c:pt>
                <c:pt idx="247">
                  <c:v>2.5948524087774798E-2</c:v>
                </c:pt>
                <c:pt idx="248">
                  <c:v>2.9962605429326099E-2</c:v>
                </c:pt>
                <c:pt idx="249">
                  <c:v>2.8906892698477699E-2</c:v>
                </c:pt>
                <c:pt idx="250">
                  <c:v>2.86040130877665E-2</c:v>
                </c:pt>
                <c:pt idx="251">
                  <c:v>2.2804479937230601E-2</c:v>
                </c:pt>
                <c:pt idx="252">
                  <c:v>3.1354062782989599E-2</c:v>
                </c:pt>
                <c:pt idx="253">
                  <c:v>1.26733989028644E-2</c:v>
                </c:pt>
                <c:pt idx="254">
                  <c:v>3.03160223742426E-2</c:v>
                </c:pt>
                <c:pt idx="255">
                  <c:v>2.1575912239982498E-2</c:v>
                </c:pt>
                <c:pt idx="256">
                  <c:v>3.0511318044656299E-2</c:v>
                </c:pt>
                <c:pt idx="257">
                  <c:v>3.4557763000910798E-2</c:v>
                </c:pt>
                <c:pt idx="258">
                  <c:v>3.1442534125422902E-2</c:v>
                </c:pt>
                <c:pt idx="259">
                  <c:v>1.7747669362192599E-2</c:v>
                </c:pt>
                <c:pt idx="260">
                  <c:v>3.0502866852252699E-2</c:v>
                </c:pt>
                <c:pt idx="261">
                  <c:v>2.2829816271726099E-2</c:v>
                </c:pt>
                <c:pt idx="262">
                  <c:v>2.02121102145119E-2</c:v>
                </c:pt>
                <c:pt idx="263">
                  <c:v>2.28681780098671E-2</c:v>
                </c:pt>
                <c:pt idx="264">
                  <c:v>3.2824827344351097E-2</c:v>
                </c:pt>
                <c:pt idx="265">
                  <c:v>1.7392018558595301E-2</c:v>
                </c:pt>
                <c:pt idx="266">
                  <c:v>1.74264812967624E-2</c:v>
                </c:pt>
                <c:pt idx="267">
                  <c:v>2.2473937886606801E-2</c:v>
                </c:pt>
                <c:pt idx="268">
                  <c:v>1.6579052525648001E-2</c:v>
                </c:pt>
                <c:pt idx="269">
                  <c:v>3.2395544912977602E-2</c:v>
                </c:pt>
                <c:pt idx="270">
                  <c:v>1.4669592933907599E-2</c:v>
                </c:pt>
                <c:pt idx="271">
                  <c:v>2.0491739412416901E-2</c:v>
                </c:pt>
                <c:pt idx="272">
                  <c:v>1.74666202671909E-2</c:v>
                </c:pt>
                <c:pt idx="273">
                  <c:v>1.43458135457975E-2</c:v>
                </c:pt>
                <c:pt idx="274">
                  <c:v>2.15428671301209E-2</c:v>
                </c:pt>
                <c:pt idx="275">
                  <c:v>1.4846175641175401E-2</c:v>
                </c:pt>
                <c:pt idx="276">
                  <c:v>2.05695255613828E-2</c:v>
                </c:pt>
                <c:pt idx="277">
                  <c:v>1.44780566839325E-2</c:v>
                </c:pt>
                <c:pt idx="278">
                  <c:v>2.03167688056392E-2</c:v>
                </c:pt>
                <c:pt idx="279">
                  <c:v>3.6114988305238301E-2</c:v>
                </c:pt>
                <c:pt idx="280">
                  <c:v>2.5124922723748399E-2</c:v>
                </c:pt>
                <c:pt idx="281">
                  <c:v>3.5780660165213002E-2</c:v>
                </c:pt>
                <c:pt idx="282">
                  <c:v>1.6208358077355298E-2</c:v>
                </c:pt>
                <c:pt idx="283">
                  <c:v>2.0955737439022199E-2</c:v>
                </c:pt>
                <c:pt idx="284">
                  <c:v>3.0922451547613299E-2</c:v>
                </c:pt>
                <c:pt idx="285">
                  <c:v>2.3739464002221902E-2</c:v>
                </c:pt>
                <c:pt idx="286">
                  <c:v>2.7543849260805199E-2</c:v>
                </c:pt>
                <c:pt idx="287">
                  <c:v>1.8345779403103599E-2</c:v>
                </c:pt>
                <c:pt idx="288">
                  <c:v>3.0268481775474001E-2</c:v>
                </c:pt>
                <c:pt idx="289">
                  <c:v>2.1380717781457399E-2</c:v>
                </c:pt>
                <c:pt idx="290">
                  <c:v>1.8353395822022299E-2</c:v>
                </c:pt>
                <c:pt idx="291">
                  <c:v>1.1562027386249601E-2</c:v>
                </c:pt>
                <c:pt idx="292">
                  <c:v>1.6878030162811999E-2</c:v>
                </c:pt>
                <c:pt idx="293">
                  <c:v>1.5461053240112601E-2</c:v>
                </c:pt>
                <c:pt idx="294">
                  <c:v>2.34460500524524E-2</c:v>
                </c:pt>
                <c:pt idx="295">
                  <c:v>2.32976889977814E-2</c:v>
                </c:pt>
                <c:pt idx="296">
                  <c:v>3.3341105810427298E-2</c:v>
                </c:pt>
                <c:pt idx="297">
                  <c:v>2.35731059831801E-2</c:v>
                </c:pt>
                <c:pt idx="298">
                  <c:v>2.1498326158795399E-2</c:v>
                </c:pt>
                <c:pt idx="299">
                  <c:v>3.2256308697621298E-2</c:v>
                </c:pt>
                <c:pt idx="300">
                  <c:v>3.50859367202331E-2</c:v>
                </c:pt>
                <c:pt idx="301">
                  <c:v>3.6676291539402099E-2</c:v>
                </c:pt>
                <c:pt idx="302">
                  <c:v>3.70515283498822E-2</c:v>
                </c:pt>
                <c:pt idx="303">
                  <c:v>2.5125746455378999E-2</c:v>
                </c:pt>
                <c:pt idx="304">
                  <c:v>2.71856547620258E-2</c:v>
                </c:pt>
                <c:pt idx="305">
                  <c:v>3.6820387899607697E-2</c:v>
                </c:pt>
                <c:pt idx="306">
                  <c:v>1.5694169329989599E-2</c:v>
                </c:pt>
                <c:pt idx="307">
                  <c:v>2.4511021999899602E-2</c:v>
                </c:pt>
                <c:pt idx="308">
                  <c:v>2.6270532625950999E-2</c:v>
                </c:pt>
                <c:pt idx="309">
                  <c:v>1.81331278918666E-2</c:v>
                </c:pt>
                <c:pt idx="310">
                  <c:v>1.2224755696911701E-2</c:v>
                </c:pt>
                <c:pt idx="311">
                  <c:v>2.0157933617665401E-2</c:v>
                </c:pt>
                <c:pt idx="312">
                  <c:v>1.8348615852217399E-2</c:v>
                </c:pt>
                <c:pt idx="313">
                  <c:v>2.0113440603734701E-2</c:v>
                </c:pt>
                <c:pt idx="314">
                  <c:v>1.33159487774755E-2</c:v>
                </c:pt>
                <c:pt idx="315">
                  <c:v>3.0584948351501901E-2</c:v>
                </c:pt>
                <c:pt idx="316">
                  <c:v>3.1560315261005702E-2</c:v>
                </c:pt>
                <c:pt idx="317">
                  <c:v>2.0360951671596302E-2</c:v>
                </c:pt>
                <c:pt idx="318">
                  <c:v>2.8410740089379102E-2</c:v>
                </c:pt>
                <c:pt idx="319">
                  <c:v>1.13590358077151E-2</c:v>
                </c:pt>
                <c:pt idx="320">
                  <c:v>3.4040224040670301E-2</c:v>
                </c:pt>
                <c:pt idx="321">
                  <c:v>3.33647399955515E-2</c:v>
                </c:pt>
                <c:pt idx="322">
                  <c:v>3.1733077286224001E-2</c:v>
                </c:pt>
                <c:pt idx="323">
                  <c:v>3.6280834564834601E-2</c:v>
                </c:pt>
                <c:pt idx="324">
                  <c:v>2.63261872232993E-2</c:v>
                </c:pt>
                <c:pt idx="325">
                  <c:v>2.3074308078785299E-2</c:v>
                </c:pt>
                <c:pt idx="326">
                  <c:v>1.35739097776146E-2</c:v>
                </c:pt>
                <c:pt idx="327">
                  <c:v>1.46019985029386E-2</c:v>
                </c:pt>
                <c:pt idx="328">
                  <c:v>2.7483839626874298E-2</c:v>
                </c:pt>
                <c:pt idx="329">
                  <c:v>2.7171307729952798E-2</c:v>
                </c:pt>
                <c:pt idx="330">
                  <c:v>1.7457432724002499E-2</c:v>
                </c:pt>
                <c:pt idx="331">
                  <c:v>2.28703825478941E-2</c:v>
                </c:pt>
                <c:pt idx="332">
                  <c:v>2.8155397786373899E-2</c:v>
                </c:pt>
                <c:pt idx="333">
                  <c:v>3.3053848990391897E-2</c:v>
                </c:pt>
                <c:pt idx="334">
                  <c:v>2.2396840819314302E-2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70-0F47-8816-99AC8C66D8AE}"/>
            </c:ext>
          </c:extLst>
        </c:ser>
        <c:ser>
          <c:idx val="1"/>
          <c:order val="1"/>
          <c:tx>
            <c:strRef>
              <c:f>'VAV-119_comparison'!$C$1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'VAV-119_comparison'!$C$2:$C$336</c:f>
              <c:numCache>
                <c:formatCode>General</c:formatCode>
                <c:ptCount val="335"/>
                <c:pt idx="0">
                  <c:v>1.9162087150535901E-2</c:v>
                </c:pt>
                <c:pt idx="1">
                  <c:v>1.44667865701604E-2</c:v>
                </c:pt>
                <c:pt idx="2">
                  <c:v>3.5035158730796302E-2</c:v>
                </c:pt>
                <c:pt idx="3">
                  <c:v>3.2439829554824599E-2</c:v>
                </c:pt>
                <c:pt idx="4">
                  <c:v>3.1788238097107298E-2</c:v>
                </c:pt>
                <c:pt idx="5">
                  <c:v>1.3681767143872601E-2</c:v>
                </c:pt>
                <c:pt idx="6">
                  <c:v>2.7157927813775198E-2</c:v>
                </c:pt>
                <c:pt idx="7">
                  <c:v>1.7254617134679299E-2</c:v>
                </c:pt>
                <c:pt idx="8">
                  <c:v>1.89292770647147E-2</c:v>
                </c:pt>
                <c:pt idx="9">
                  <c:v>1.8887080518601499E-2</c:v>
                </c:pt>
                <c:pt idx="10">
                  <c:v>4.0145988415245103E-2</c:v>
                </c:pt>
                <c:pt idx="11">
                  <c:v>3.7212231772732099E-2</c:v>
                </c:pt>
                <c:pt idx="12">
                  <c:v>3.8017369358793698E-2</c:v>
                </c:pt>
                <c:pt idx="13">
                  <c:v>2.2095502301507201E-2</c:v>
                </c:pt>
                <c:pt idx="14">
                  <c:v>3.3330365267947998E-2</c:v>
                </c:pt>
                <c:pt idx="15">
                  <c:v>2.3848710091490598E-2</c:v>
                </c:pt>
                <c:pt idx="16">
                  <c:v>1.5802491726369002E-2</c:v>
                </c:pt>
                <c:pt idx="17">
                  <c:v>3.9840012126394E-2</c:v>
                </c:pt>
                <c:pt idx="18">
                  <c:v>3.93758097470732E-2</c:v>
                </c:pt>
                <c:pt idx="19">
                  <c:v>3.0331844023577699E-2</c:v>
                </c:pt>
                <c:pt idx="20">
                  <c:v>1.21117282912971E-2</c:v>
                </c:pt>
                <c:pt idx="21">
                  <c:v>1.35837546547174E-2</c:v>
                </c:pt>
                <c:pt idx="22">
                  <c:v>2.3761031446973401E-2</c:v>
                </c:pt>
                <c:pt idx="23">
                  <c:v>3.3428527368270698E-2</c:v>
                </c:pt>
                <c:pt idx="24">
                  <c:v>1.56819827156905E-2</c:v>
                </c:pt>
                <c:pt idx="25">
                  <c:v>3.7651730018882099E-2</c:v>
                </c:pt>
                <c:pt idx="26">
                  <c:v>2.4467339619600799E-2</c:v>
                </c:pt>
                <c:pt idx="27">
                  <c:v>1.3702821748489E-2</c:v>
                </c:pt>
                <c:pt idx="28">
                  <c:v>1.42023435128312E-2</c:v>
                </c:pt>
                <c:pt idx="29">
                  <c:v>1.44667865701604E-2</c:v>
                </c:pt>
                <c:pt idx="30">
                  <c:v>3.8017369358793698E-2</c:v>
                </c:pt>
                <c:pt idx="31">
                  <c:v>1.66550629846463E-2</c:v>
                </c:pt>
                <c:pt idx="32">
                  <c:v>3.8672900897052803E-2</c:v>
                </c:pt>
                <c:pt idx="33">
                  <c:v>2.68824514060674E-2</c:v>
                </c:pt>
                <c:pt idx="34">
                  <c:v>1.8708260694561E-2</c:v>
                </c:pt>
                <c:pt idx="35">
                  <c:v>2.84900248684502E-2</c:v>
                </c:pt>
                <c:pt idx="36">
                  <c:v>3.3217647950696802E-2</c:v>
                </c:pt>
                <c:pt idx="37">
                  <c:v>2.21437394802373E-2</c:v>
                </c:pt>
                <c:pt idx="38">
                  <c:v>2.88903203723107E-2</c:v>
                </c:pt>
                <c:pt idx="39">
                  <c:v>3.2312741984978403E-2</c:v>
                </c:pt>
                <c:pt idx="40">
                  <c:v>3.6099000120307402E-2</c:v>
                </c:pt>
                <c:pt idx="41">
                  <c:v>1.25091117596304E-2</c:v>
                </c:pt>
                <c:pt idx="42">
                  <c:v>1.21667752447267E-2</c:v>
                </c:pt>
                <c:pt idx="43">
                  <c:v>1.44667865701604E-2</c:v>
                </c:pt>
                <c:pt idx="44">
                  <c:v>3.8781393356930198E-2</c:v>
                </c:pt>
                <c:pt idx="45">
                  <c:v>2.69050806023668E-2</c:v>
                </c:pt>
                <c:pt idx="46">
                  <c:v>3.7297088489398202E-2</c:v>
                </c:pt>
                <c:pt idx="47">
                  <c:v>1.3701288661972399E-2</c:v>
                </c:pt>
                <c:pt idx="48">
                  <c:v>2.3943286100678401E-2</c:v>
                </c:pt>
                <c:pt idx="49">
                  <c:v>1.44667865701604E-2</c:v>
                </c:pt>
                <c:pt idx="50">
                  <c:v>3.7664027353906199E-2</c:v>
                </c:pt>
                <c:pt idx="51">
                  <c:v>1.21117282912971E-2</c:v>
                </c:pt>
                <c:pt idx="52">
                  <c:v>1.3964562211410099E-2</c:v>
                </c:pt>
                <c:pt idx="53">
                  <c:v>2.7206379945601999E-2</c:v>
                </c:pt>
                <c:pt idx="54">
                  <c:v>1.4714606836345101E-2</c:v>
                </c:pt>
                <c:pt idx="55">
                  <c:v>3.97106584941566E-2</c:v>
                </c:pt>
                <c:pt idx="56">
                  <c:v>3.5690077608257403E-2</c:v>
                </c:pt>
                <c:pt idx="57">
                  <c:v>3.9308304852577199E-2</c:v>
                </c:pt>
                <c:pt idx="58">
                  <c:v>3.2997007090124701E-2</c:v>
                </c:pt>
                <c:pt idx="59">
                  <c:v>3.7114184670878798E-2</c:v>
                </c:pt>
                <c:pt idx="60">
                  <c:v>3.9947647519261199E-2</c:v>
                </c:pt>
                <c:pt idx="61">
                  <c:v>3.7881923593393999E-2</c:v>
                </c:pt>
                <c:pt idx="62">
                  <c:v>3.8113268936137701E-2</c:v>
                </c:pt>
                <c:pt idx="63">
                  <c:v>2.17813467067163E-2</c:v>
                </c:pt>
                <c:pt idx="64">
                  <c:v>2.7758066149813999E-2</c:v>
                </c:pt>
                <c:pt idx="65">
                  <c:v>3.2603237704729199E-2</c:v>
                </c:pt>
                <c:pt idx="66">
                  <c:v>1.43793645536642E-2</c:v>
                </c:pt>
                <c:pt idx="67">
                  <c:v>1.47523995678515E-2</c:v>
                </c:pt>
                <c:pt idx="68">
                  <c:v>3.4516808126385599E-2</c:v>
                </c:pt>
                <c:pt idx="69">
                  <c:v>3.7146848183353502E-2</c:v>
                </c:pt>
                <c:pt idx="70">
                  <c:v>3.3148936563868699E-2</c:v>
                </c:pt>
                <c:pt idx="71">
                  <c:v>1.8912101037533699E-2</c:v>
                </c:pt>
                <c:pt idx="72">
                  <c:v>2.3633356768346801E-2</c:v>
                </c:pt>
                <c:pt idx="73">
                  <c:v>1.5760056694447199E-2</c:v>
                </c:pt>
                <c:pt idx="74">
                  <c:v>3.17531116094339E-2</c:v>
                </c:pt>
                <c:pt idx="75">
                  <c:v>1.4084574177695999E-2</c:v>
                </c:pt>
                <c:pt idx="76">
                  <c:v>1.3824674619826E-2</c:v>
                </c:pt>
                <c:pt idx="77">
                  <c:v>1.5852758999027501E-2</c:v>
                </c:pt>
                <c:pt idx="78">
                  <c:v>3.4755827676296397E-2</c:v>
                </c:pt>
                <c:pt idx="79">
                  <c:v>3.4450043581906398E-2</c:v>
                </c:pt>
                <c:pt idx="80">
                  <c:v>1.33243946394184E-2</c:v>
                </c:pt>
                <c:pt idx="81">
                  <c:v>1.6863302983752802E-2</c:v>
                </c:pt>
                <c:pt idx="82">
                  <c:v>2.23446982803511E-2</c:v>
                </c:pt>
                <c:pt idx="83">
                  <c:v>3.0714420098837798E-2</c:v>
                </c:pt>
                <c:pt idx="84">
                  <c:v>1.8590531936102099E-2</c:v>
                </c:pt>
                <c:pt idx="85">
                  <c:v>2.9319671790209501E-2</c:v>
                </c:pt>
                <c:pt idx="86">
                  <c:v>3.8017369358793698E-2</c:v>
                </c:pt>
                <c:pt idx="87">
                  <c:v>1.6588175893759501E-2</c:v>
                </c:pt>
                <c:pt idx="88">
                  <c:v>3.2308725561035999E-2</c:v>
                </c:pt>
                <c:pt idx="89">
                  <c:v>1.2781425849526899E-2</c:v>
                </c:pt>
                <c:pt idx="90">
                  <c:v>1.5755964008201399E-2</c:v>
                </c:pt>
                <c:pt idx="91">
                  <c:v>1.3827981608394499E-2</c:v>
                </c:pt>
                <c:pt idx="92">
                  <c:v>1.39926930619436E-2</c:v>
                </c:pt>
                <c:pt idx="93">
                  <c:v>2.57149125778608E-2</c:v>
                </c:pt>
                <c:pt idx="94">
                  <c:v>2.5840347571966901E-2</c:v>
                </c:pt>
                <c:pt idx="95">
                  <c:v>1.4040964624176601E-2</c:v>
                </c:pt>
                <c:pt idx="96">
                  <c:v>2.5673147097244699E-2</c:v>
                </c:pt>
                <c:pt idx="97">
                  <c:v>3.3600222006343702E-2</c:v>
                </c:pt>
                <c:pt idx="98">
                  <c:v>2.1211548620629801E-2</c:v>
                </c:pt>
                <c:pt idx="99">
                  <c:v>1.31839876425728E-2</c:v>
                </c:pt>
                <c:pt idx="100">
                  <c:v>1.9499480870987899E-2</c:v>
                </c:pt>
                <c:pt idx="101">
                  <c:v>1.44667865701604E-2</c:v>
                </c:pt>
                <c:pt idx="102">
                  <c:v>3.5661670974340698E-2</c:v>
                </c:pt>
                <c:pt idx="103">
                  <c:v>3.3500665935781299E-2</c:v>
                </c:pt>
                <c:pt idx="104">
                  <c:v>4.0372427637656999E-2</c:v>
                </c:pt>
                <c:pt idx="105">
                  <c:v>3.8017369358793698E-2</c:v>
                </c:pt>
                <c:pt idx="106">
                  <c:v>1.51297695417584E-2</c:v>
                </c:pt>
                <c:pt idx="107">
                  <c:v>1.61318655282554E-2</c:v>
                </c:pt>
                <c:pt idx="108">
                  <c:v>2.29690615251558E-2</c:v>
                </c:pt>
                <c:pt idx="109">
                  <c:v>2.7010744630671601E-2</c:v>
                </c:pt>
                <c:pt idx="110">
                  <c:v>3.0331954422319399E-2</c:v>
                </c:pt>
                <c:pt idx="111">
                  <c:v>3.4649413837814599E-2</c:v>
                </c:pt>
                <c:pt idx="112">
                  <c:v>1.72193940436242E-2</c:v>
                </c:pt>
                <c:pt idx="113">
                  <c:v>1.44667865701604E-2</c:v>
                </c:pt>
                <c:pt idx="114">
                  <c:v>3.8017369358793698E-2</c:v>
                </c:pt>
                <c:pt idx="115">
                  <c:v>1.44667865701604E-2</c:v>
                </c:pt>
                <c:pt idx="116">
                  <c:v>3.6824297124332002E-2</c:v>
                </c:pt>
                <c:pt idx="117">
                  <c:v>2.47514823335587E-2</c:v>
                </c:pt>
                <c:pt idx="118">
                  <c:v>3.2915209462759699E-2</c:v>
                </c:pt>
                <c:pt idx="119">
                  <c:v>1.5072943641069101E-2</c:v>
                </c:pt>
                <c:pt idx="120">
                  <c:v>1.21117282912971E-2</c:v>
                </c:pt>
                <c:pt idx="121">
                  <c:v>1.21117282912971E-2</c:v>
                </c:pt>
                <c:pt idx="122">
                  <c:v>1.21117282912971E-2</c:v>
                </c:pt>
                <c:pt idx="123">
                  <c:v>1.21117282912971E-2</c:v>
                </c:pt>
                <c:pt idx="124">
                  <c:v>1.21117282912971E-2</c:v>
                </c:pt>
                <c:pt idx="125">
                  <c:v>1.21117282912971E-2</c:v>
                </c:pt>
                <c:pt idx="126">
                  <c:v>1.21117282912971E-2</c:v>
                </c:pt>
                <c:pt idx="127">
                  <c:v>1.48894952534523E-2</c:v>
                </c:pt>
                <c:pt idx="128">
                  <c:v>2.2420651212525799E-2</c:v>
                </c:pt>
                <c:pt idx="129">
                  <c:v>1.32625868373263E-2</c:v>
                </c:pt>
                <c:pt idx="130">
                  <c:v>1.3288422930436101E-2</c:v>
                </c:pt>
                <c:pt idx="131">
                  <c:v>1.97052505053005E-2</c:v>
                </c:pt>
                <c:pt idx="132">
                  <c:v>2.5239580085266299E-2</c:v>
                </c:pt>
                <c:pt idx="133">
                  <c:v>1.30907100479226E-2</c:v>
                </c:pt>
                <c:pt idx="134">
                  <c:v>1.8692474355349601E-2</c:v>
                </c:pt>
                <c:pt idx="135">
                  <c:v>1.4387554525225501E-2</c:v>
                </c:pt>
                <c:pt idx="136">
                  <c:v>1.21117282912971E-2</c:v>
                </c:pt>
                <c:pt idx="137">
                  <c:v>1.30663451848867E-2</c:v>
                </c:pt>
                <c:pt idx="138">
                  <c:v>1.8673726032379899E-2</c:v>
                </c:pt>
                <c:pt idx="139">
                  <c:v>2.3445073135149E-2</c:v>
                </c:pt>
                <c:pt idx="140">
                  <c:v>1.21117282912971E-2</c:v>
                </c:pt>
                <c:pt idx="141">
                  <c:v>1.28166740525454E-2</c:v>
                </c:pt>
                <c:pt idx="142">
                  <c:v>1.54174419833654E-2</c:v>
                </c:pt>
                <c:pt idx="143">
                  <c:v>1.21117282912971E-2</c:v>
                </c:pt>
                <c:pt idx="144">
                  <c:v>1.21117282912971E-2</c:v>
                </c:pt>
                <c:pt idx="145">
                  <c:v>1.21117282912971E-2</c:v>
                </c:pt>
                <c:pt idx="146">
                  <c:v>1.44667865701604E-2</c:v>
                </c:pt>
                <c:pt idx="147">
                  <c:v>2.7711922975396201E-2</c:v>
                </c:pt>
                <c:pt idx="148">
                  <c:v>1.8239934458436399E-2</c:v>
                </c:pt>
                <c:pt idx="149">
                  <c:v>1.21117282912971E-2</c:v>
                </c:pt>
                <c:pt idx="150">
                  <c:v>1.28967477175849E-2</c:v>
                </c:pt>
                <c:pt idx="151">
                  <c:v>1.7006676110460799E-2</c:v>
                </c:pt>
                <c:pt idx="152">
                  <c:v>1.43217800243321E-2</c:v>
                </c:pt>
                <c:pt idx="153">
                  <c:v>2.6288583193660599E-2</c:v>
                </c:pt>
                <c:pt idx="154">
                  <c:v>1.4550906412152601E-2</c:v>
                </c:pt>
                <c:pt idx="155">
                  <c:v>1.21117282912971E-2</c:v>
                </c:pt>
                <c:pt idx="156">
                  <c:v>1.2635946517144401E-2</c:v>
                </c:pt>
                <c:pt idx="157">
                  <c:v>1.4932544353818199E-2</c:v>
                </c:pt>
                <c:pt idx="158">
                  <c:v>1.3097983496988701E-2</c:v>
                </c:pt>
                <c:pt idx="159">
                  <c:v>1.9056630664523799E-2</c:v>
                </c:pt>
                <c:pt idx="160">
                  <c:v>1.9286704243707702E-2</c:v>
                </c:pt>
                <c:pt idx="161">
                  <c:v>1.21117282912971E-2</c:v>
                </c:pt>
                <c:pt idx="162">
                  <c:v>1.21117282912971E-2</c:v>
                </c:pt>
                <c:pt idx="163">
                  <c:v>1.21117282912971E-2</c:v>
                </c:pt>
                <c:pt idx="164">
                  <c:v>1.28967477175849E-2</c:v>
                </c:pt>
                <c:pt idx="165">
                  <c:v>1.8243256413088799E-2</c:v>
                </c:pt>
                <c:pt idx="166">
                  <c:v>2.64851791213584E-2</c:v>
                </c:pt>
                <c:pt idx="167">
                  <c:v>1.21117282912971E-2</c:v>
                </c:pt>
                <c:pt idx="168">
                  <c:v>1.7817713520326399E-2</c:v>
                </c:pt>
                <c:pt idx="169">
                  <c:v>3.0859135339586199E-2</c:v>
                </c:pt>
                <c:pt idx="170">
                  <c:v>1.44667865701604E-2</c:v>
                </c:pt>
                <c:pt idx="171">
                  <c:v>3.1329936712820201E-2</c:v>
                </c:pt>
                <c:pt idx="172">
                  <c:v>1.44667865701604E-2</c:v>
                </c:pt>
                <c:pt idx="173">
                  <c:v>3.1642776769287499E-2</c:v>
                </c:pt>
                <c:pt idx="174">
                  <c:v>1.25228153014998E-2</c:v>
                </c:pt>
                <c:pt idx="175">
                  <c:v>1.9097326084958999E-2</c:v>
                </c:pt>
                <c:pt idx="176">
                  <c:v>3.6945810638064798E-2</c:v>
                </c:pt>
                <c:pt idx="177">
                  <c:v>3.3564329079708098E-2</c:v>
                </c:pt>
                <c:pt idx="178">
                  <c:v>1.7249997618745499E-2</c:v>
                </c:pt>
                <c:pt idx="179">
                  <c:v>4.0250552342918397E-2</c:v>
                </c:pt>
                <c:pt idx="180">
                  <c:v>3.6418134246984403E-2</c:v>
                </c:pt>
                <c:pt idx="181">
                  <c:v>1.9350068683021499E-2</c:v>
                </c:pt>
                <c:pt idx="182">
                  <c:v>3.92048545828034E-2</c:v>
                </c:pt>
                <c:pt idx="183">
                  <c:v>2.8172396608479498E-2</c:v>
                </c:pt>
                <c:pt idx="184">
                  <c:v>1.7087235336640701E-2</c:v>
                </c:pt>
                <c:pt idx="185">
                  <c:v>3.7415558329721897E-2</c:v>
                </c:pt>
                <c:pt idx="186">
                  <c:v>1.6659284674346599E-2</c:v>
                </c:pt>
                <c:pt idx="187">
                  <c:v>1.44667865701604E-2</c:v>
                </c:pt>
                <c:pt idx="188">
                  <c:v>3.5489701377302202E-2</c:v>
                </c:pt>
                <c:pt idx="189">
                  <c:v>3.2722323407611803E-2</c:v>
                </c:pt>
                <c:pt idx="190">
                  <c:v>1.21117282912971E-2</c:v>
                </c:pt>
                <c:pt idx="191">
                  <c:v>1.21117282912971E-2</c:v>
                </c:pt>
                <c:pt idx="192">
                  <c:v>1.22932957455586E-2</c:v>
                </c:pt>
                <c:pt idx="193">
                  <c:v>1.42092483258782E-2</c:v>
                </c:pt>
                <c:pt idx="194">
                  <c:v>1.73144463327937E-2</c:v>
                </c:pt>
                <c:pt idx="195">
                  <c:v>1.9933939556176498E-2</c:v>
                </c:pt>
                <c:pt idx="196">
                  <c:v>1.9619511655171701E-2</c:v>
                </c:pt>
                <c:pt idx="197">
                  <c:v>3.0856005094000299E-2</c:v>
                </c:pt>
                <c:pt idx="198">
                  <c:v>2.45561717521081E-2</c:v>
                </c:pt>
                <c:pt idx="199">
                  <c:v>3.6814594328961302E-2</c:v>
                </c:pt>
                <c:pt idx="200">
                  <c:v>2.55974403152734E-2</c:v>
                </c:pt>
                <c:pt idx="201">
                  <c:v>3.3348991169100999E-2</c:v>
                </c:pt>
                <c:pt idx="202">
                  <c:v>3.8017369358793698E-2</c:v>
                </c:pt>
                <c:pt idx="203">
                  <c:v>2.09446128330842E-2</c:v>
                </c:pt>
                <c:pt idx="204">
                  <c:v>2.7228354067253401E-2</c:v>
                </c:pt>
                <c:pt idx="205">
                  <c:v>4.0372427637656999E-2</c:v>
                </c:pt>
                <c:pt idx="206">
                  <c:v>3.71834255560341E-2</c:v>
                </c:pt>
                <c:pt idx="207">
                  <c:v>1.7790010215262698E-2</c:v>
                </c:pt>
                <c:pt idx="208">
                  <c:v>1.42768635787443E-2</c:v>
                </c:pt>
                <c:pt idx="209">
                  <c:v>2.64100108226441E-2</c:v>
                </c:pt>
                <c:pt idx="210">
                  <c:v>2.3332541225036099E-2</c:v>
                </c:pt>
                <c:pt idx="211">
                  <c:v>2.6789707069659299E-2</c:v>
                </c:pt>
                <c:pt idx="212">
                  <c:v>1.3204149039229099E-2</c:v>
                </c:pt>
                <c:pt idx="213">
                  <c:v>1.8916300908360901E-2</c:v>
                </c:pt>
                <c:pt idx="214">
                  <c:v>1.21117282912971E-2</c:v>
                </c:pt>
                <c:pt idx="215">
                  <c:v>1.44667865701604E-2</c:v>
                </c:pt>
                <c:pt idx="216">
                  <c:v>2.9137661786856901E-2</c:v>
                </c:pt>
                <c:pt idx="217">
                  <c:v>2.1607557806543699E-2</c:v>
                </c:pt>
                <c:pt idx="218">
                  <c:v>2.7172859513637598E-2</c:v>
                </c:pt>
                <c:pt idx="219">
                  <c:v>1.4176999990720701E-2</c:v>
                </c:pt>
                <c:pt idx="220">
                  <c:v>1.8544256304324599E-2</c:v>
                </c:pt>
                <c:pt idx="221">
                  <c:v>1.7986938238711701E-2</c:v>
                </c:pt>
                <c:pt idx="222">
                  <c:v>2.6105094185991998E-2</c:v>
                </c:pt>
                <c:pt idx="223">
                  <c:v>3.8017369358793698E-2</c:v>
                </c:pt>
                <c:pt idx="224">
                  <c:v>1.6055425402792499E-2</c:v>
                </c:pt>
                <c:pt idx="225">
                  <c:v>4.0372427637656999E-2</c:v>
                </c:pt>
                <c:pt idx="226">
                  <c:v>3.88433116744034E-2</c:v>
                </c:pt>
                <c:pt idx="227">
                  <c:v>2.7569434632524599E-2</c:v>
                </c:pt>
                <c:pt idx="228">
                  <c:v>1.69313975532192E-2</c:v>
                </c:pt>
                <c:pt idx="229">
                  <c:v>3.2719497167507001E-2</c:v>
                </c:pt>
                <c:pt idx="230">
                  <c:v>2.87504138889156E-2</c:v>
                </c:pt>
                <c:pt idx="231">
                  <c:v>2.55299210985858E-2</c:v>
                </c:pt>
                <c:pt idx="232">
                  <c:v>1.6339228028350899E-2</c:v>
                </c:pt>
                <c:pt idx="233">
                  <c:v>3.8017369358793698E-2</c:v>
                </c:pt>
                <c:pt idx="234">
                  <c:v>1.44667865701604E-2</c:v>
                </c:pt>
                <c:pt idx="235">
                  <c:v>3.6120965267285997E-2</c:v>
                </c:pt>
                <c:pt idx="236">
                  <c:v>3.7432188122904803E-2</c:v>
                </c:pt>
                <c:pt idx="237">
                  <c:v>3.0654687874487101E-2</c:v>
                </c:pt>
                <c:pt idx="238">
                  <c:v>2.25163443935072E-2</c:v>
                </c:pt>
                <c:pt idx="239">
                  <c:v>2.19616576743926E-2</c:v>
                </c:pt>
                <c:pt idx="240">
                  <c:v>2.4980904049506099E-2</c:v>
                </c:pt>
                <c:pt idx="241">
                  <c:v>2.6037187895252199E-2</c:v>
                </c:pt>
                <c:pt idx="242">
                  <c:v>2.4564490371359899E-2</c:v>
                </c:pt>
                <c:pt idx="243">
                  <c:v>1.6946151226737899E-2</c:v>
                </c:pt>
                <c:pt idx="244">
                  <c:v>1.21117282912971E-2</c:v>
                </c:pt>
                <c:pt idx="245">
                  <c:v>1.44667865701604E-2</c:v>
                </c:pt>
                <c:pt idx="246">
                  <c:v>3.3090443091291902E-2</c:v>
                </c:pt>
                <c:pt idx="247">
                  <c:v>3.4226664053138303E-2</c:v>
                </c:pt>
                <c:pt idx="248">
                  <c:v>3.9879025219909603E-2</c:v>
                </c:pt>
                <c:pt idx="249">
                  <c:v>3.6730948408708303E-2</c:v>
                </c:pt>
                <c:pt idx="250">
                  <c:v>3.4214568336865897E-2</c:v>
                </c:pt>
                <c:pt idx="251">
                  <c:v>2.7863452376906201E-2</c:v>
                </c:pt>
                <c:pt idx="252">
                  <c:v>3.7987537807098397E-2</c:v>
                </c:pt>
                <c:pt idx="253">
                  <c:v>1.61992618565364E-2</c:v>
                </c:pt>
                <c:pt idx="254">
                  <c:v>3.8435269418754199E-2</c:v>
                </c:pt>
                <c:pt idx="255">
                  <c:v>2.4427365745180601E-2</c:v>
                </c:pt>
                <c:pt idx="256">
                  <c:v>3.7603581346307903E-2</c:v>
                </c:pt>
                <c:pt idx="257">
                  <c:v>3.7687882045999897E-2</c:v>
                </c:pt>
                <c:pt idx="258">
                  <c:v>2.75753153731851E-2</c:v>
                </c:pt>
                <c:pt idx="259">
                  <c:v>1.45689034798667E-2</c:v>
                </c:pt>
                <c:pt idx="260">
                  <c:v>3.0156612257183801E-2</c:v>
                </c:pt>
                <c:pt idx="261">
                  <c:v>1.7964953136232201E-2</c:v>
                </c:pt>
                <c:pt idx="262">
                  <c:v>1.7650480856796099E-2</c:v>
                </c:pt>
                <c:pt idx="263">
                  <c:v>2.3392258259610301E-2</c:v>
                </c:pt>
                <c:pt idx="264">
                  <c:v>3.4042677363084903E-2</c:v>
                </c:pt>
                <c:pt idx="265">
                  <c:v>1.2266157089353301E-2</c:v>
                </c:pt>
                <c:pt idx="266">
                  <c:v>1.50959462661612E-2</c:v>
                </c:pt>
                <c:pt idx="267">
                  <c:v>2.0387406424893801E-2</c:v>
                </c:pt>
                <c:pt idx="268">
                  <c:v>1.5837467672304002E-2</c:v>
                </c:pt>
                <c:pt idx="269">
                  <c:v>3.7851256886982799E-2</c:v>
                </c:pt>
                <c:pt idx="270">
                  <c:v>1.460540124961E-2</c:v>
                </c:pt>
                <c:pt idx="271">
                  <c:v>2.49854876502952E-2</c:v>
                </c:pt>
                <c:pt idx="272">
                  <c:v>2.0772732461905599E-2</c:v>
                </c:pt>
                <c:pt idx="273">
                  <c:v>1.9613742363728499E-2</c:v>
                </c:pt>
                <c:pt idx="274">
                  <c:v>2.7065498250255698E-2</c:v>
                </c:pt>
                <c:pt idx="275">
                  <c:v>1.9620357040738199E-2</c:v>
                </c:pt>
                <c:pt idx="276">
                  <c:v>2.5905561920092499E-2</c:v>
                </c:pt>
                <c:pt idx="277">
                  <c:v>2.0650621327555099E-2</c:v>
                </c:pt>
                <c:pt idx="278">
                  <c:v>2.76260895843147E-2</c:v>
                </c:pt>
                <c:pt idx="279">
                  <c:v>3.8985921082731502E-2</c:v>
                </c:pt>
                <c:pt idx="280">
                  <c:v>2.8322678812366098E-2</c:v>
                </c:pt>
                <c:pt idx="281">
                  <c:v>3.8017369358793698E-2</c:v>
                </c:pt>
                <c:pt idx="282">
                  <c:v>1.29993551083008E-2</c:v>
                </c:pt>
                <c:pt idx="283">
                  <c:v>2.0809543147797802E-2</c:v>
                </c:pt>
                <c:pt idx="284">
                  <c:v>3.3576479941701903E-2</c:v>
                </c:pt>
                <c:pt idx="285">
                  <c:v>2.1510357067377001E-2</c:v>
                </c:pt>
                <c:pt idx="286">
                  <c:v>2.5936718037978201E-2</c:v>
                </c:pt>
                <c:pt idx="287">
                  <c:v>1.6268222084773201E-2</c:v>
                </c:pt>
                <c:pt idx="288">
                  <c:v>2.7317656719409299E-2</c:v>
                </c:pt>
                <c:pt idx="289">
                  <c:v>1.30670020843734E-2</c:v>
                </c:pt>
                <c:pt idx="290">
                  <c:v>1.21117282912971E-2</c:v>
                </c:pt>
                <c:pt idx="291">
                  <c:v>1.21117282912971E-2</c:v>
                </c:pt>
                <c:pt idx="292">
                  <c:v>1.21117282912971E-2</c:v>
                </c:pt>
                <c:pt idx="293">
                  <c:v>1.32892574307287E-2</c:v>
                </c:pt>
                <c:pt idx="294">
                  <c:v>1.8590795200603E-2</c:v>
                </c:pt>
                <c:pt idx="295">
                  <c:v>2.0267617975607201E-2</c:v>
                </c:pt>
                <c:pt idx="296">
                  <c:v>3.0209072949486E-2</c:v>
                </c:pt>
                <c:pt idx="297">
                  <c:v>1.41110386308811E-2</c:v>
                </c:pt>
                <c:pt idx="298">
                  <c:v>1.55925876896735E-2</c:v>
                </c:pt>
                <c:pt idx="299">
                  <c:v>2.8214441957675002E-2</c:v>
                </c:pt>
                <c:pt idx="300">
                  <c:v>3.01089242141045E-2</c:v>
                </c:pt>
                <c:pt idx="301">
                  <c:v>3.0053776624923E-2</c:v>
                </c:pt>
                <c:pt idx="302">
                  <c:v>2.66146591475558E-2</c:v>
                </c:pt>
                <c:pt idx="303">
                  <c:v>1.25935262646703E-2</c:v>
                </c:pt>
                <c:pt idx="304">
                  <c:v>1.74134832718244E-2</c:v>
                </c:pt>
                <c:pt idx="305">
                  <c:v>3.2540153995149701E-2</c:v>
                </c:pt>
                <c:pt idx="306">
                  <c:v>1.25199688251198E-2</c:v>
                </c:pt>
                <c:pt idx="307">
                  <c:v>1.5273548041166299E-2</c:v>
                </c:pt>
                <c:pt idx="308">
                  <c:v>1.71004891322851E-2</c:v>
                </c:pt>
                <c:pt idx="309">
                  <c:v>1.21117282912971E-2</c:v>
                </c:pt>
                <c:pt idx="310">
                  <c:v>1.21117282912971E-2</c:v>
                </c:pt>
                <c:pt idx="311">
                  <c:v>1.21117282912971E-2</c:v>
                </c:pt>
                <c:pt idx="312">
                  <c:v>1.21253893015445E-2</c:v>
                </c:pt>
                <c:pt idx="313">
                  <c:v>1.2275219306654799E-2</c:v>
                </c:pt>
                <c:pt idx="314">
                  <c:v>1.44667865701604E-2</c:v>
                </c:pt>
                <c:pt idx="315">
                  <c:v>2.8664386999009001E-2</c:v>
                </c:pt>
                <c:pt idx="316">
                  <c:v>2.5609750516635599E-2</c:v>
                </c:pt>
                <c:pt idx="317">
                  <c:v>1.35952021269551E-2</c:v>
                </c:pt>
                <c:pt idx="318">
                  <c:v>2.13941642622602E-2</c:v>
                </c:pt>
                <c:pt idx="319">
                  <c:v>1.44163256477975E-2</c:v>
                </c:pt>
                <c:pt idx="320">
                  <c:v>2.7248032638102299E-2</c:v>
                </c:pt>
                <c:pt idx="321">
                  <c:v>2.37434756662455E-2</c:v>
                </c:pt>
                <c:pt idx="322">
                  <c:v>2.2953421392377601E-2</c:v>
                </c:pt>
                <c:pt idx="323">
                  <c:v>2.67361795856716E-2</c:v>
                </c:pt>
                <c:pt idx="324">
                  <c:v>1.2228324706668001E-2</c:v>
                </c:pt>
                <c:pt idx="325">
                  <c:v>1.21117282912971E-2</c:v>
                </c:pt>
                <c:pt idx="326">
                  <c:v>1.21117282912971E-2</c:v>
                </c:pt>
                <c:pt idx="327">
                  <c:v>1.3299099181220599E-2</c:v>
                </c:pt>
                <c:pt idx="328">
                  <c:v>1.99273904706079E-2</c:v>
                </c:pt>
                <c:pt idx="329">
                  <c:v>1.7362324241624101E-2</c:v>
                </c:pt>
                <c:pt idx="330">
                  <c:v>1.2245710295825199E-2</c:v>
                </c:pt>
                <c:pt idx="331">
                  <c:v>1.50498381586285E-2</c:v>
                </c:pt>
                <c:pt idx="332">
                  <c:v>2.3665384124641399E-2</c:v>
                </c:pt>
                <c:pt idx="333">
                  <c:v>2.6743410327915201E-2</c:v>
                </c:pt>
                <c:pt idx="334">
                  <c:v>1.21117282912971E-2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70-0F47-8816-99AC8C66D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659455"/>
        <c:axId val="2046661103"/>
      </c:lineChart>
      <c:catAx>
        <c:axId val="2046659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61103"/>
        <c:crosses val="autoZero"/>
        <c:auto val="1"/>
        <c:lblAlgn val="ctr"/>
        <c:lblOffset val="100"/>
        <c:noMultiLvlLbl val="0"/>
      </c:catAx>
      <c:valAx>
        <c:axId val="20466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5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73388C-2229-1B4C-B26F-BB80B9A5E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097016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00936F-5F2C-45C3-9488-F6BF2588F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470427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16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647A7A-10F6-D972-5C7D-149C864A9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407214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5BAE5C-8723-23E4-DB72-DB77D3218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13845"/>
              </p:ext>
            </p:extLst>
          </p:nvPr>
        </p:nvGraphicFramePr>
        <p:xfrm>
          <a:off x="6227378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63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6B3CD4-A247-708E-01F9-BBA0A8679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041160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A2477A-0F46-C813-249C-E194E5563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993423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57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C7A7F5-DF06-A1F5-D439-9E9853EE0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007073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20B871-7B12-29C5-31B2-83D483F66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59899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898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BD6561-D159-0260-3753-032C53185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86797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0654C5-7D7F-196C-6407-AE683B196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78064"/>
              </p:ext>
            </p:extLst>
          </p:nvPr>
        </p:nvGraphicFramePr>
        <p:xfrm>
          <a:off x="6227379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82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CDB4EC-CCC3-9FD7-FF33-9181C2208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349691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45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Supply Temperature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310019-B0BE-25CA-7196-1F659793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546836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223722-23C5-7119-B755-4010724D4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83001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873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AHU Fan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98A0E2-33A0-7E7B-BCD5-641B821EC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280065"/>
              </p:ext>
            </p:extLst>
          </p:nvPr>
        </p:nvGraphicFramePr>
        <p:xfrm>
          <a:off x="478223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408D6B-F6AB-6CF4-FB4B-DF2254D46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243853"/>
              </p:ext>
            </p:extLst>
          </p:nvPr>
        </p:nvGraphicFramePr>
        <p:xfrm>
          <a:off x="6227379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98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AHU Fan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A63D5B-4B57-B66F-0A81-40158BC7B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450713"/>
              </p:ext>
            </p:extLst>
          </p:nvPr>
        </p:nvGraphicFramePr>
        <p:xfrm>
          <a:off x="478222" y="155879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1A76EB-1565-AA32-1909-821150D07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57845"/>
              </p:ext>
            </p:extLst>
          </p:nvPr>
        </p:nvGraphicFramePr>
        <p:xfrm>
          <a:off x="6227378" y="155879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713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Chiller Power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1718D4-9765-8F28-0DC2-9792DB3C9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88123"/>
              </p:ext>
            </p:extLst>
          </p:nvPr>
        </p:nvGraphicFramePr>
        <p:xfrm>
          <a:off x="914400" y="1500352"/>
          <a:ext cx="10247586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3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Scenarios(Tset2power)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VB air mass flow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,		for t=1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	for t=2,3,…,K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initial zone temperature,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are the zone cooling setpoints temperatures.(t=1,2,…,K)</a:t>
                </a:r>
              </a:p>
              <a:p>
                <a:r>
                  <a:rPr lang="en-US" dirty="0"/>
                  <a:t>Fan power model  and chiller power model training: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𝑐h𝑖𝑙𝑙𝑒𝑟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𝑚𝑖𝑥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𝑚𝑖𝑥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𝑓𝑎𝑛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𝑐h𝑖𝑙𝑙𝑒𝑟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965" t="-2632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3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E35E1-92CF-15CC-AC69-6AB68722B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7" t="9027" r="6451" b="4228"/>
          <a:stretch/>
        </p:blipFill>
        <p:spPr>
          <a:xfrm>
            <a:off x="5948855" y="1513491"/>
            <a:ext cx="6243145" cy="4747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F0522-9681-9B7A-2BF7-C48CB3DE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Hour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B0A5-DE56-D654-724F-63C6834E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8799"/>
            <a:ext cx="5714035" cy="4348163"/>
          </a:xfrm>
        </p:spPr>
        <p:txBody>
          <a:bodyPr/>
          <a:lstStyle/>
          <a:p>
            <a:r>
              <a:rPr lang="en-US" dirty="0"/>
              <a:t>Possible issue existing in the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 hour delay between </a:t>
            </a:r>
            <a:r>
              <a:rPr lang="en-US" dirty="0" err="1"/>
              <a:t>Tset</a:t>
            </a:r>
            <a:r>
              <a:rPr lang="en-US" dirty="0"/>
              <a:t> and </a:t>
            </a:r>
            <a:r>
              <a:rPr lang="en-US" dirty="0" err="1"/>
              <a:t>Tpred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Tpred</a:t>
            </a:r>
            <a:r>
              <a:rPr lang="en-US" dirty="0"/>
              <a:t> is MPC solution from 1am to 24pm, while </a:t>
            </a:r>
            <a:r>
              <a:rPr lang="en-US" dirty="0" err="1"/>
              <a:t>Tset</a:t>
            </a:r>
            <a:r>
              <a:rPr lang="en-US" dirty="0"/>
              <a:t> is implemented in </a:t>
            </a:r>
            <a:r>
              <a:rPr lang="en-US" dirty="0" err="1"/>
              <a:t>eplus</a:t>
            </a:r>
            <a:r>
              <a:rPr lang="en-US" dirty="0"/>
              <a:t> from 1am to 24pm, but actually there are 1 hour delay in </a:t>
            </a:r>
            <a:r>
              <a:rPr lang="en-US" dirty="0" err="1"/>
              <a:t>Tset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peak in </a:t>
            </a:r>
            <a:r>
              <a:rPr lang="en-US" dirty="0" err="1"/>
              <a:t>Tpred</a:t>
            </a:r>
            <a:r>
              <a:rPr lang="en-US" dirty="0"/>
              <a:t> is sort of matching with price peak.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7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0522-9681-9B7A-2BF7-C48CB3DE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Hour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B0A5-DE56-D654-724F-63C6834E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8799"/>
            <a:ext cx="5714035" cy="4348163"/>
          </a:xfrm>
        </p:spPr>
        <p:txBody>
          <a:bodyPr/>
          <a:lstStyle/>
          <a:p>
            <a:r>
              <a:rPr lang="en-US" dirty="0"/>
              <a:t>Possible issue existing in the plot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Relaxation too high</a:t>
            </a:r>
          </a:p>
          <a:p>
            <a:pPr marL="457200" lvl="1" indent="0">
              <a:buNone/>
            </a:pPr>
            <a:r>
              <a:rPr lang="en-US" dirty="0"/>
              <a:t>This can be reduced by using larger penalty term parameters, while the optimality of solution could be compromised</a:t>
            </a:r>
          </a:p>
          <a:p>
            <a:pPr marL="457200" lvl="1" indent="0">
              <a:buNone/>
            </a:pPr>
            <a:r>
              <a:rPr lang="en-US" dirty="0"/>
              <a:t>Is there better way to solve it?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F150C-D4C9-82D1-C7FA-77B148B7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8" t="9846" r="7271" b="6106"/>
          <a:stretch/>
        </p:blipFill>
        <p:spPr>
          <a:xfrm>
            <a:off x="6180880" y="1828799"/>
            <a:ext cx="5845215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8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0522-9681-9B7A-2BF7-C48CB3DE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Hour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B0A5-DE56-D654-724F-63C6834E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828799"/>
            <a:ext cx="5714035" cy="4348163"/>
          </a:xfrm>
        </p:spPr>
        <p:txBody>
          <a:bodyPr/>
          <a:lstStyle/>
          <a:p>
            <a:r>
              <a:rPr lang="en-US" dirty="0"/>
              <a:t>Possible issue existing in the plot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The </a:t>
            </a:r>
            <a:r>
              <a:rPr lang="en-US" dirty="0" err="1"/>
              <a:t>Tset</a:t>
            </a:r>
            <a:r>
              <a:rPr lang="en-US" dirty="0"/>
              <a:t> is oscillating instead of showing peak and bottom</a:t>
            </a:r>
          </a:p>
          <a:p>
            <a:pPr marL="457200" lvl="1" indent="0">
              <a:buNone/>
            </a:pPr>
            <a:r>
              <a:rPr lang="en-US" dirty="0"/>
              <a:t>In the right plot, the temperature reached the upper bound early and can’t give higher </a:t>
            </a:r>
            <a:r>
              <a:rPr lang="en-US" dirty="0" err="1"/>
              <a:t>Tset</a:t>
            </a:r>
            <a:r>
              <a:rPr lang="en-US" dirty="0"/>
              <a:t> at the peak, which can explain why the oscillation almost flat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F150C-D4C9-82D1-C7FA-77B148B7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8" t="9846" r="7271" b="6106"/>
          <a:stretch/>
        </p:blipFill>
        <p:spPr>
          <a:xfrm>
            <a:off x="6180880" y="1828799"/>
            <a:ext cx="5845215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3ABB-ACEB-B02B-9BF9-69F2967C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work undergoing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593-B714-B079-1088-1209EDF9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dockerfile</a:t>
            </a:r>
            <a:r>
              <a:rPr lang="en-US" dirty="0"/>
              <a:t> for Julia engine with optimized IPOPT installation</a:t>
            </a:r>
          </a:p>
          <a:p>
            <a:pPr lvl="1"/>
            <a:r>
              <a:rPr lang="en-US" dirty="0"/>
              <a:t>Meeting issues with license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9496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7223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341994-B882-0183-0B5F-CB4E95399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871151"/>
              </p:ext>
            </p:extLst>
          </p:nvPr>
        </p:nvGraphicFramePr>
        <p:xfrm>
          <a:off x="357352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6B9D55-68AB-CFC2-79D3-104F9DDD4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91180"/>
              </p:ext>
            </p:extLst>
          </p:nvPr>
        </p:nvGraphicFramePr>
        <p:xfrm>
          <a:off x="6227377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3F3779-D547-09C0-26F7-0C3E679B8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663776"/>
              </p:ext>
            </p:extLst>
          </p:nvPr>
        </p:nvGraphicFramePr>
        <p:xfrm>
          <a:off x="4834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9DCE7E-5401-8501-E1E9-4ED3D8118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77339"/>
              </p:ext>
            </p:extLst>
          </p:nvPr>
        </p:nvGraphicFramePr>
        <p:xfrm>
          <a:off x="62221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69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F994DD-7F7A-D0E2-9D6E-923B6F62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217425"/>
              </p:ext>
            </p:extLst>
          </p:nvPr>
        </p:nvGraphicFramePr>
        <p:xfrm>
          <a:off x="478223" y="163956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D3150B-5690-EF04-2A11-C056F8692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220615"/>
              </p:ext>
            </p:extLst>
          </p:nvPr>
        </p:nvGraphicFramePr>
        <p:xfrm>
          <a:off x="6227379" y="163956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607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90795D-441A-E974-60DE-5CEFA903B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283753"/>
              </p:ext>
            </p:extLst>
          </p:nvPr>
        </p:nvGraphicFramePr>
        <p:xfrm>
          <a:off x="478223" y="1619436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7A2885-34BD-EFBD-F481-A15D1A88A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10612"/>
              </p:ext>
            </p:extLst>
          </p:nvPr>
        </p:nvGraphicFramePr>
        <p:xfrm>
          <a:off x="6227377" y="16002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345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0EBEE7-52B8-9038-B562-CBA92806F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298244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06CC8E-7532-1AA1-06BE-DF0EE711D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698368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33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Zone flow Regression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AC9F-4DDF-AD8D-CA92-F1B9FEF8AAE8}"/>
              </a:ext>
            </a:extLst>
          </p:cNvPr>
          <p:cNvSpPr txBox="1"/>
          <p:nvPr/>
        </p:nvSpPr>
        <p:spPr>
          <a:xfrm>
            <a:off x="60960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weeks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46606B-D0A6-0909-FB2D-9F8878206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0765"/>
              </p:ext>
            </p:extLst>
          </p:nvPr>
        </p:nvGraphicFramePr>
        <p:xfrm>
          <a:off x="478224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E65AA0-C83E-67CC-B1E6-F393036C7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460177"/>
              </p:ext>
            </p:extLst>
          </p:nvPr>
        </p:nvGraphicFramePr>
        <p:xfrm>
          <a:off x="6227376" y="149814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890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52320</TotalTime>
  <Words>1149</Words>
  <Application>Microsoft Macintosh PowerPoint</Application>
  <PresentationFormat>Widescreen</PresentationFormat>
  <Paragraphs>286</Paragraphs>
  <Slides>28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Scenarios(Tset2power)</vt:lpstr>
      <vt:lpstr>Linear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flow Regression Results</vt:lpstr>
      <vt:lpstr>Zone Supply Temperature Regression Results</vt:lpstr>
      <vt:lpstr>AHU Fan Power Regression Results</vt:lpstr>
      <vt:lpstr>AHU Fan Power Regression Results</vt:lpstr>
      <vt:lpstr>Chiller Power Regression Results</vt:lpstr>
      <vt:lpstr>24 Hour result analysis</vt:lpstr>
      <vt:lpstr>24 Hour result analysis</vt:lpstr>
      <vt:lpstr>24 Hour result analysis</vt:lpstr>
      <vt:lpstr>The other work undergoing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27</cp:revision>
  <dcterms:created xsi:type="dcterms:W3CDTF">2022-02-23T00:03:08Z</dcterms:created>
  <dcterms:modified xsi:type="dcterms:W3CDTF">2022-08-20T22:05:13Z</dcterms:modified>
</cp:coreProperties>
</file>