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76" r:id="rId3"/>
    <p:sldId id="274" r:id="rId4"/>
    <p:sldId id="275" r:id="rId5"/>
    <p:sldId id="266" r:id="rId6"/>
    <p:sldId id="268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6"/>
            <p14:sldId id="274"/>
            <p14:sldId id="275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Scenarios(Tset2power)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933386" cy="481130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VB air mass flow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,		for t=1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, 	for t=2,3,…,K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initial zone temperature,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are the zone cooling setpoints temperatures.</a:t>
                </a:r>
              </a:p>
              <a:p>
                <a:r>
                  <a:rPr lang="en-US" dirty="0"/>
                  <a:t>Fan power model  and chiller power model training: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𝑚𝑖𝑥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Objective: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𝑓𝑎𝑛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𝑐h𝑖𝑙𝑙𝑒𝑟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933386" cy="4811301"/>
              </a:xfrm>
              <a:blipFill>
                <a:blip r:embed="rId3"/>
                <a:stretch>
                  <a:fillRect l="-929" t="-18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7223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DE7C9-0C0D-49E6-A195-F4C0FE872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49" b="11127"/>
          <a:stretch/>
        </p:blipFill>
        <p:spPr bwMode="auto">
          <a:xfrm>
            <a:off x="480848" y="2076230"/>
            <a:ext cx="5615152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01E3C9-DC1C-25D5-0D01-8871A2582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11127"/>
          <a:stretch/>
        </p:blipFill>
        <p:spPr bwMode="auto">
          <a:xfrm>
            <a:off x="6096000" y="2147176"/>
            <a:ext cx="5507421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A29C8-3511-3366-3522-F41BC39D6531}"/>
              </a:ext>
            </a:extLst>
          </p:cNvPr>
          <p:cNvSpPr txBox="1"/>
          <p:nvPr/>
        </p:nvSpPr>
        <p:spPr>
          <a:xfrm>
            <a:off x="634825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50256</TotalTime>
  <Words>797</Words>
  <Application>Microsoft Macintosh PowerPoint</Application>
  <PresentationFormat>Widescreen</PresentationFormat>
  <Paragraphs>193</Paragraphs>
  <Slides>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Scenarios(Tset2power)</vt:lpstr>
      <vt:lpstr>Linear Regression Results</vt:lpstr>
      <vt:lpstr>Linear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21</cp:revision>
  <dcterms:created xsi:type="dcterms:W3CDTF">2022-02-23T00:03:08Z</dcterms:created>
  <dcterms:modified xsi:type="dcterms:W3CDTF">2022-08-03T20:18:01Z</dcterms:modified>
</cp:coreProperties>
</file>