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74" r:id="rId3"/>
    <p:sldId id="275" r:id="rId4"/>
    <p:sldId id="266" r:id="rId5"/>
    <p:sldId id="268" r:id="rId6"/>
    <p:sldId id="270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9F0B05-83FD-B440-AF52-DE1C13C524F2}">
          <p14:sldIdLst>
            <p14:sldId id="265"/>
            <p14:sldId id="274"/>
            <p14:sldId id="275"/>
          </p14:sldIdLst>
        </p14:section>
        <p14:section name="Backup" id="{F4C4CDAF-1506-1343-8E6C-F951091ABCA8}">
          <p14:sldIdLst>
            <p14:sldId id="266"/>
            <p14:sldId id="268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ED87D-22D7-614E-A4B1-31D1FA6B4749}" v="916" dt="2022-06-01T04:09:55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Bowen" userId="5ddbf3a9-119a-4537-90b5-b35b50daa9e3" providerId="ADAL" clId="{237ED87D-22D7-614E-A4B1-31D1FA6B4749}"/>
    <pc:docChg chg="undo custSel modSld">
      <pc:chgData name="Huang, Bowen" userId="5ddbf3a9-119a-4537-90b5-b35b50daa9e3" providerId="ADAL" clId="{237ED87D-22D7-614E-A4B1-31D1FA6B4749}" dt="2022-06-01T04:11:12.784" v="188" actId="20577"/>
      <pc:docMkLst>
        <pc:docMk/>
      </pc:docMkLst>
      <pc:sldChg chg="modSp">
        <pc:chgData name="Huang, Bowen" userId="5ddbf3a9-119a-4537-90b5-b35b50daa9e3" providerId="ADAL" clId="{237ED87D-22D7-614E-A4B1-31D1FA6B4749}" dt="2022-06-01T00:45:42.618" v="18" actId="20577"/>
        <pc:sldMkLst>
          <pc:docMk/>
          <pc:sldMk cId="183166370" sldId="265"/>
        </pc:sldMkLst>
        <pc:spChg chg="mod">
          <ac:chgData name="Huang, Bowen" userId="5ddbf3a9-119a-4537-90b5-b35b50daa9e3" providerId="ADAL" clId="{237ED87D-22D7-614E-A4B1-31D1FA6B4749}" dt="2022-06-01T00:45:42.618" v="18" actId="20577"/>
          <ac:spMkLst>
            <pc:docMk/>
            <pc:sldMk cId="183166370" sldId="265"/>
            <ac:spMk id="3" creationId="{ECB9528C-D5BB-914D-9A7C-C52C1CB55AF3}"/>
          </ac:spMkLst>
        </pc:spChg>
      </pc:sldChg>
      <pc:sldChg chg="addSp modSp mod">
        <pc:chgData name="Huang, Bowen" userId="5ddbf3a9-119a-4537-90b5-b35b50daa9e3" providerId="ADAL" clId="{237ED87D-22D7-614E-A4B1-31D1FA6B4749}" dt="2022-06-01T04:11:12.784" v="188" actId="20577"/>
        <pc:sldMkLst>
          <pc:docMk/>
          <pc:sldMk cId="513896648" sldId="274"/>
        </pc:sldMkLst>
        <pc:spChg chg="add mod">
          <ac:chgData name="Huang, Bowen" userId="5ddbf3a9-119a-4537-90b5-b35b50daa9e3" providerId="ADAL" clId="{237ED87D-22D7-614E-A4B1-31D1FA6B4749}" dt="2022-06-01T04:11:12.784" v="188" actId="20577"/>
          <ac:spMkLst>
            <pc:docMk/>
            <pc:sldMk cId="513896648" sldId="274"/>
            <ac:spMk id="4" creationId="{7A8977DE-EA0F-17C7-DB9C-C657A7E9761B}"/>
          </ac:spMkLst>
        </pc:spChg>
        <pc:graphicFrameChg chg="mod modGraphic">
          <ac:chgData name="Huang, Bowen" userId="5ddbf3a9-119a-4537-90b5-b35b50daa9e3" providerId="ADAL" clId="{237ED87D-22D7-614E-A4B1-31D1FA6B4749}" dt="2022-06-01T04:08:42.625" v="87"/>
          <ac:graphicFrameMkLst>
            <pc:docMk/>
            <pc:sldMk cId="513896648" sldId="274"/>
            <ac:graphicFrameMk id="5" creationId="{999FAA7F-8FD0-6C70-8641-7086A4F08CC0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7:14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16320 6207 24575,'5'-3'0,"10"-12"0,1 0 0,5-14 0,-9 13 0,-2-1 0,-3-16 0,-1 13 0,-2 0 0,-4-4 0,0 2 0,-2 16 0,1 3 0,-4 5 0,2-2 0,-5 5 0,3 1 0,-9 12 0,5 1 0,0 3 0,-2 0 0,0 1 0,0 6 0,-1 2 0,3-6 0,1 1 0,0-2 0,-1 11 0,1-8 0,5-7 0,5-19 0,16-4 0,4-2 0,-2-2 0,11-9 0,1-4 0,-15 3 0,-2-2 0,8-9 0,-1-1 0,-11 12 0,-1 3 0,6-9 0,-30 54 0,6-13 0,-1 2 0,-3 10 0,0 2-479,2-8 0,-1 1 0,1 0 479,0 5 0,0 0 0,-2 5 0,0 1 0,2-3 0,1-1-87,2-9 1,0-1 86,1 3 0,1-1 0,-2 7 0,5-8 0,2-1 0,0 13 0,0-12 0,0-1 0,0 1 1424,0-7-1424,2-10 186,-1-6-186,3-2 0,-2 0 0,2 1 0,1 0 0,2-1 0,-2 0 0,-1-1 0,-2 3 0,-2-1 0</inkml:trace>
  <inkml:trace contextRef="#ctx0" brushRef="#br0" timeOffset="785">16504 6747 24575,'6'-3'0,"11"-1"0,-1 2 0,5-3 0,0 5 0,-12-2 0,4 2 0,8 0 0,11 0 0,-13 1 0,0 1 0,10-2 0,-14 5 0,-13-5 0,-2 1 0</inkml:trace>
  <inkml:trace contextRef="#ctx0" brushRef="#br0" timeOffset="1481">17160 6447 24575,'1'-5'0,"2"-1"0,-1 3 0,21 3 0,-2 5 0,3 1 0,8 0 0,3 1-684,-6-2 1,3 1 0,-2-1 683,5 0 0,-1-1 98,-1-1 1,-4 0-1,-2-2 1,-12 1-1</inkml:trace>
  <inkml:trace contextRef="#ctx0" brushRef="#br0" timeOffset="2215">17236 6331 24575,'-4'-1'0,"7"-1"0,15-5 0,6-3 0,-3 1 0,1 0-738,5-1 0,3 0 0,-3 0 738,1-1 0,-1 0 0,2 1 0,-3 2 177,-1 0 1,-11 3-1,-11 5 1</inkml:trace>
  <inkml:trace contextRef="#ctx0" brushRef="#br0" timeOffset="7640">18293 6186 24575,'2'-5'0,"-1"-1"0,-3-10 0,-2-4 0,-2-7 0,-6-1 0,3 12 0,-2 3 0,2 9 0,6 3 0,-3 1 0,2 0 0,-3 1 0,1 1 0,-7 2 0,-6 3 0,-5 5 0,8 0 0,-1 0 0,-1 2 0,1 1 0,2 3 0,0-1 0,-8 6 0,19-5 0,9-15 0,5 0 0,10-6 0,-1 1 0,3 0 0,3-3 0,4-1-471,-1 3 0,4 0 1,-3 0 470,3-1 0,-1 0 0,5 2 0,-4 0 0,-8 2 0,-11 0 0,-15 2 0,-3-1 0,-1 1 0,1 1 1412,1-3-1412,-1 5 0,-10 20 0,2 4 0,1-4 0,-1 1 0,4-4 0,0-1 0,0-1 0,1 1 0,0-3 0,2 0 0,0 18 0,4-2 0,1 5-984,2-9 0,1 2 0,-1 1 984,0-4 0,-2 1 0,2 1 0,-1-1 0,2 7 0,1 0 0,0-4 0,-2 1 0,0-5 0,6 3 0,-2-28 0,1-9 0,7-7 0,1-4 2952,2-6-2952,-4-2 0,-5 7 0,-4-3 0,-1 11 0,-2-2 0,-1 9 0,-1 1 0,-1 1 0,0 1 0,0 1 0,1 1 0,2 1 0,2 1 0,1 3 0,0-1 0,2 1 0,0-2 0,1-1 0,-2-1 0,1-2 0,-2-1 0,0-2 0,0 1 0,0-3 0,-2 3 0,1-2 0</inkml:trace>
  <inkml:trace contextRef="#ctx0" brushRef="#br0" timeOffset="8221">18471 6819 24575,'8'0'0,"1"0"0,3 0 0,17-6 0,5 1 0,0-4 0,2 1 0,-14 4 0,-1 0 0,5-3 0,-6 2 0,-16 6 0,-8 0 0,-4 3 0,3-2 0</inkml:trace>
  <inkml:trace contextRef="#ctx0" brushRef="#br0" timeOffset="8942">18641 6713 24575,'6'31'0,"-1"-1"0,0 1 0,-1-4 0,-1 0 0,0 1 0,1 9 0,1 2 0,-1-4 0,-2 1 0,0-5 0,-1-9 0,-1-3 0,1-3 0,2-11 0,-3-4 0,1-3 0</inkml:trace>
  <inkml:trace contextRef="#ctx0" brushRef="#br0" timeOffset="9855">18872 6474 24575,'23'-11'0,"-13"6"0,11-5 0,-17 9 0,3 1 0,5 0 0,1 0 0,0-2 0,-4 2 0,-3-3 0,-1 2 0,3-3 0,-3 1 0,2 1 0,-4 1 0,-1 1 0</inkml:trace>
  <inkml:trace contextRef="#ctx0" brushRef="#br0" timeOffset="11023">18807 6352 24575,'27'-11'0,"-4"1"0,5-3 0,-11 6 0,-5 6 0,-4 1 0,5 0 0,-5 0 0,-1 0 0,1 0 0,-3-2 0,-1 2 0,3-3 0,10 0 0,10-3 0,-4 2 0,-3 1 0,-15 3 0</inkml:trace>
  <inkml:trace contextRef="#ctx0" brushRef="#br0" timeOffset="23319">20149 6180 24575,'3'-13'0,"1"-2"0,-3 10 0,0-3 0,-6 5 0,1 1 0,-5 1 0,4 0 0,-3 3 0,0 1 0,-3 3 0,-20 12 0,6-2 0,2-4 0,0 1 0,3-3 0,0-1 0,19-7 0,-1 8 0,2-4 0,0 9 0,0-5 0,-2 6 0,-1 1 0,1 1 0,1 3 0,-2 0 0,0 2-363,1 0 0,1 4 0,-1-2 363,0 6 0,0-2 0,0 1 0,0-4 0,4 0 0,-1-17 0,2-8 0,2 1 0,-2 0 0,1-1 0,1 2 1089,2-1-1089,2 5 0,2-3 0,-3 1 0,0-3 0,-4 0 0,1-4 0,2-2 0,-1-1 0,4-8 0,-6 5 0,2-4 0,-4 8 0,1-2 0,-1-13 0,0-5 0,0 4 0,1-2 0,-1-8 0,1-1 0,2 4 0,-1 4 0,0-1 0,2 2 0,-3 15 0,-2 2 0,1-4 0,-1 0 0,0-2 0,-1 0 0,0 5 0,-1-2 0,0 5 0,0-6 0,1-3 0,0-8 0,0 6 0,0 0 0,0 12 0,0 1 0</inkml:trace>
  <inkml:trace contextRef="#ctx0" brushRef="#br0" timeOffset="29121">22335 6063 24575,'0'6'0,"0"13"0,0 6 0,-3 10 0,-1 3 0,1-12 0,0 2 0,0 1-1093,-2 6 1,-1 2 0,1-3 862,-1 4 1,0-2 229,0-4 0,1 0 0,0 0 0,1-6 0,2-2 0,-1 1 581,-3 10 1,0-4-582,2 3 0,1-20 0,3-11 0</inkml:trace>
  <inkml:trace contextRef="#ctx0" brushRef="#br0" timeOffset="30322">22316 6083 24575,'30'-16'0,"-2"4"0,-9 0 0,-6 6 0,-4 4 0,-1 0 0,1 2 0,0 0 0,0 2 0,-5-1 0,-1 6 0,-1 1 0,-2 17 0,0-6 0,0 1 0,0-1 0,0 2 0,0 0 0,-3-14 0,0-6 0,-6 1 0,4-2 0,-2 3 0,4-2 0,0 0 0,-2 0 0,1 1 0,-1 0 0,1 0 0,-3 0 0,3 2 0,-3-2 0,5-1 0,1-1 0</inkml:trace>
  <inkml:trace contextRef="#ctx0" brushRef="#br0" timeOffset="31206">22603 6462 24575,'-26'-5'0,"0"-1"0,3 4 0,0 3 0,1 6 0,2 7-1639,5 11 1,4 6 1619,5-2 1,1 3-1,1 0 19,2-1 0,0 1 0,2 0 0,-1 1 0,0-1 0,2-2 0,2 3 0,1-3 523,0-8 0,1-2-523,3 2 547,-3-15-547,-1-4 0,21 5 0,11 0 0,-13-1 0,3 0 0,0-1-40,9 1 0,1-1 40,-4-1 0,1-1 0,0-1 0,-4-1 0,-1-2 0,-1-2 0,1-1 0,-1-2 0,-2-1 0,6-2 0,-4-3 0,0-10 0,-16-1 0,-11 9 0,-1 2 0,-3 4 0,2 7 0,0-1 0</inkml:trace>
  <inkml:trace contextRef="#ctx0" brushRef="#br0" timeOffset="31991">22785 6183 24575,'6'-3'0,"0"1"0,6 1 0,12 4 0,10 3 0,-2 0 0,-1-2 0,2-1-730,-2 1 1,5 0 0,0 0 0,-4 0 729,6 0 0,-2-1 0,-2-2 0,-1-1 344,-11 2 0,-3 0-344,1-1 0,-15-1 0,-5 2 0</inkml:trace>
  <inkml:trace contextRef="#ctx0" brushRef="#br0" timeOffset="33275">23158 6300 24575,'-22'9'0,"-9"7"0,8-5 0,-2 1 0,-1 1 0,0 0 0,4-3 0,1 0 0,1 1 0,2-1 0,-1 1 0,6-1 0,8-8 0,3-1 0,1-1 0</inkml:trace>
  <inkml:trace contextRef="#ctx0" brushRef="#br0" timeOffset="34526">23738 6184 24575,'-30'-15'0,"5"4"0,3 5 0,10 2 0,5 7 0,-4 19 0,1 5 0,1-5 0,0 1 0,2 0 0,0 0-302,-2 3 0,0 0 302,1 0 0,0 0 0,0 1 0,1-2 0,3-6 0,1-1 0,0 4 0,7-11 0,11-6 0,-2-2 0,5 1 604,-10-3-604,5-3 0,-5 0 0,5-3 0,4-6 0,9-7 0,-7 6 0,0-1 0,11-6 0,-5 1 0,-19 12 0,-2-1 0,-4 3 0,-1-1 0,-2-3 0,-1 3 0,0-1 0,1 3 0,-2 2 0,1-4 0,-1 0 0,-7-9 0,7-1 0,-9-8 0,7-3 0,2 11 0,2 1 0,3 12 0</inkml:trace>
  <inkml:trace contextRef="#ctx0" brushRef="#br0" timeOffset="47370">16810 7755 24575,'-1'22'0,"0"0"0,0 6 0,-1-20 0,5-15 0,6-6 0,1-5 0,3-1 0,-2-1 0,-2 3 0,0-9 0,-4 3 0,1-3 0,-6 9 0,3-3 0,-3 9 0,-9-10 0,-13 2 0,0 6 0,-5 0 0,-1 0 0,-5-1 0,-1 1 0,1 3 0,-3 1 0,5 2 0,8 2 0,2 4 0,-8 11 0,2 4 0,13-1 0,0 2-281,-6 7 1,0 2 280,3 0 0,2 0 0,2 6 0,2 1 0,1-3 0,1 0 0,0 1 0,3-2 0,2 9 0,3-17 0,2-9 0,4-7 0,21-20 0,-7 1 0,-1 2 0,-1-3 0,-1 2 0,-2 0 561,1-3-561,4 1 0,-16 13 0,-1 3 0,0 0 0,2 0 0,0-1 0,22-19 0,-7 4 0,0 2 0,-1 0 0,1-2 0,-7 8 0,-9 8 0,-15 24 0,3 4 0,0-3 0,0 3-516,0-2 0,0 1 516,-3 6 0,0 2-820,3-8 0,1 2 0,0 0 820,-3 5 0,-1 1 0,2 1 0,2-7 0,2 1 0,-1-1 0,1 0 0,-3 6 0,1-1 0,-1 0 0,1 2 0,-1 1 0,2-4-122,-1 0 0,0-3 122,0-4 0,0-2 0,1-3 0,7-17 888,12-13-888,2-4 0,0-9 0,0-4 847,-5 8 0,0-1-847,0-3 0,0-3 0,0 2 0,-1 1 0,-1 1 103,0-3 0,1 0-103,-3 4 0,-1 2 0,0-5 0,-1 15 0,-3 25 0,4 5 0,0 1 869,2 9-869,2-9 0,2-4 19,-4-8 1,3 1 0,-8-9 0</inkml:trace>
  <inkml:trace contextRef="#ctx0" brushRef="#br0" timeOffset="48308">16677 8350 24575,'35'8'0,"-11"-3"0,0 1 0,-1-1 0,0 1 0,0 0 0,-4-1 0,-10-3 0,-4-2 0,-3-1 0,-2 0 0</inkml:trace>
  <inkml:trace contextRef="#ctx0" brushRef="#br0" timeOffset="49755">17563 8006 24575,'-5'1'0,"1"0"0,-1 0 0,2 0 0,-3 0 0,1 1 0,-12 2 0,1 2 0,-6 1 0,-4 1 0,-2 2 0,-3 2-848,2-1 1,-2 0 0,-1 1 847,0-2 0,-1 1 0,0-1 0,1-1 0,1 0 0,1-2 0,-6 0 0,4-2 0,-2 0 0,26-1 0,12-2 0,2 3 0,6-2 0,6 4 0,4 2 0,10 3 0,4 1 662,-5-2 1,3 1 0,0 0-663,-6-2 0,1 0 0,0 1 0,-3-2 0,10 2 0,-4-1 0,-3 0 0,-7-3 0,-16-5 0</inkml:trace>
  <inkml:trace contextRef="#ctx0" brushRef="#br0" timeOffset="50742">18210 7856 24575,'3'-27'0,"-3"5"0,1 10 0,-15 4 0,4 6 0,-19-1 0,10 3 0,-11 0 0,14 1 0,-3 2 0,12 5 0,1 9 0,0 6 0,1 3 0,1 3-582,0-1 0,0 2 1,0-1 581,2-1 0,0 0 0,1-1 0,2 11 0,1-4 0,0-13 0,1-3 0,5 5 0,-4-22 0,-1-1 0,13-8 0,-8 3 1745,11-7-1745,-11 3 0,9-10 0,-3-1 0,-1 3 0,1-2 0,0 1 0,0 0 0,1-4 0,0 0 0,-2 4 0,0 1 0,1-8 0,-8 3 0,-7 15 0,1-4 0,-2 9 0</inkml:trace>
  <inkml:trace contextRef="#ctx0" brushRef="#br0" timeOffset="52491">16538 9610 24575,'0'-7'0,"0"3"0,3-2 0,0 1 0,8-17 0,-1 5 0,1-2 0,2-6 0,1 0-244,4-3 0,-1 2 244,-5 3 0,-2 3 0,6-6 0,-8 6 0,-7 13 0,-1-4 0,-1 6 0,-3-3 488,0 6-488,-3 1 0,0 3 0,-4 0 0,4 0 0,0 0 0,1 2 0,1 3 0,-16 21 0,0 3 0,10-14 0,-2 0 0,-1 2 0,2-2 0,4-3 0,-6 4 0,33 8 0,6-10 0,5 1-646,0 2 1,1-1 645,-4-6 0,1 0 0,-3-3 0,-1-2 0,-1-3-19,3-4 0,-2-3 19,-7-3 0,1-2 0,6-3 0,-2-1 0,3-13 0,1 0 0,-19 8 0,-1 1 1289,-5 4-1289,-1 0 40,-1 3-40,-2 1 0,-2 2 0,0 1 0,2-2 0,-4-10 0,1 0 0,-4-4 0,3 9 0,2 6 0,0 5 0,1 1 0,-1 0 0,1-2 0,-1 1 0,3-2 0,-6-13 0,2 1 0,-4-4 0,3 8 0,3 6 0,-1 4 0,-2-1 0,-6 2 0,0 2 0,1-2 0,6 2 0,5-2 0</inkml:trace>
  <inkml:trace contextRef="#ctx0" brushRef="#br0" timeOffset="53825">16982 9497 24575,'-7'27'0,"-1"0"0,1 0 0,-2 6 0,-2 4 0,0 0 0,1-4 0,0-1 0,0-3 0,0 2-656,0 2 1,-1 3 0,1-2 0,1-6 655,1-4 0,2-4 834,2 8-834,31-34 432,-7-8-432,3 2 0,1-2 0,-10 0 0,-1-2 0,3-2 0,-1 1 0,4-9 0,-11 9 0,-2-1 1355,-2 0-1355,-4 0 0,0 7 0,0 13 0,1 16 0,1 5 0,2-5 0,0 1 0,1 12 0,1-2 0,4 1 0,-4-16 0,-3-11 0</inkml:trace>
  <inkml:trace contextRef="#ctx0" brushRef="#br0" timeOffset="54259">17120 9895 24575,'9'-4'0,"-4"3"0,2-1 0,0 1 0,12-2 0,9 0 0,0 0-1324,5 0 1,2-1 1323,-7 1 0,2 0 0,0 0 0,-2-1 0,10 0 0,-4 1 125,-13 0 1,-3 1-1,1-1 1,-17 3 0</inkml:trace>
  <inkml:trace contextRef="#ctx0" brushRef="#br0" timeOffset="54981">17915 9424 24575,'-4'2'0,"-5"1"0,-7 0 0,-16 6 0,-2 4 0,12-5 0,0 2-301,0 5 0,0 2 301,2-4 0,0 1 0,-2 4 0,0 0 0,6-5 0,2-2 148,-4 5-148,16-5 0,23-3 0,2-4 0,8 4 0,-10-5 0,14 3 0,-10-1 0,7 0 0,3 1 0,3 0 0,1 0-410,-7-2 0,1 1 1,3 0-1,0-1 1,0 1-1,0 0 0,-1-1 1,-1 1-100,4 0 0,-2 1 0,0-1 0,0 0 1,-1 0-1,1 0 144,4 1 1,3-1 0,1 1 0,-4-1 0,-9-1 0,-11-2 0,-11-2 0,-10 0 0</inkml:trace>
  <inkml:trace contextRef="#ctx0" brushRef="#br0" timeOffset="55911">19057 9369 24575,'-9'-11'0,"-2"0"0,-9-10 0,1 7 0,2-2 0,3 15 0,-1 17 0,0 8 0,-4 1 0,0 3-721,1-2 0,-1 3 0,1 0 721,1-1 0,2 0 0,1-2 0,-2 5 0,3-1-52,2-2 1,4-1 51,3 8 0,4-14 0,2-4 0,4-12 0,1-2 2152,2-2-2152,20-1 0,0-6 0,-4 1 0,1-2-255,-4-4 0,0-2 255,2-4 0,0-1 0,-4-2 0,-2-1 0,-3 4 0,-2-1 0,-1-3 0,-3 1 0,-1-3 0,-1-1 0,-5 11 0,-2 7 0,0-7 624,-1 5-624,-1-5 0,1 7 0,-1 1 0,2 2 0,0 2 0</inkml:trace>
  <inkml:trace contextRef="#ctx0" brushRef="#br0" timeOffset="57979">17054 10592 24575,'5'-22'0,"-2"1"0,1 1 0,-3-4 0,2 2 0,-4 3 0,-1 12 0,-2 2 0,-1 1 0,-4-2 0,-9-3 0,4 3 0,-4 1 0,-2 0 0,0 3 0,-2 3 0,0 4 0,-1 15 0,5-2 0,1 2-331,5 5 0,1 2 331,-3-2 0,-1 0 0,1 4 0,1-1 0,2-8 0,0-1 0,-2-1 0,3-1 0,5 0 0,23 4 0,2-11 0,5-1-409,4 7 1,2-1 408,1-3 0,-2-3 0,-8 0 0,-3-3 0,5-4 0,-12-8 635,-7-2-635,-3-8 0,-1 4 0,-1-7 844,-1 9-844,-1-6 0,-1 8 0,1-4 0,-1 8 0,3 1 0,-5 11 0,2 1 0,-3 9 0,1 8 0,0 0 0,-1 3-1144,0 7 1,0 2 1143,-2-5 0,0 2 0,-1-1 0,1-1 0,-1 0 0,0 0 0,-1-4 0,-1 1 0,-1-1 0,2-2 0,1-2 0,0-1 0,0 0-48,-2 2 0,-1-1 0,2-3 48,0 5 0,1-10 0,8-12 0,4-5 0,21-25 0,-12 8 0,6-6 0,0-1 2268,-5 0-2268,8-5 163,-12 16-163,-1 4 0,-2 12 0,0 10 0,8 18 0,-4-2 0,2-1 0,-8-18 0,0-7 0,21-3 0,-7 0 0,13 1 0,-19 0 0,-7 1 0,-3-2 0</inkml:trace>
  <inkml:trace contextRef="#ctx0" brushRef="#br0" timeOffset="58532">17113 11207 24575,'20'-3'0,"0"-1"0,1-2 0,1 0 0,4-1 0,2 0 0,-1 0 0,6-3 0,-2 0 0,-6 3 0,-3 1 0,4 0 0,-21 6 0,-4 0 0</inkml:trace>
  <inkml:trace contextRef="#ctx0" brushRef="#br0" timeOffset="59380">17999 10636 24575,'-34'13'0,"12"-5"0,0 0 0,-7 4 0,-1-1-605,2-3 1,0 0 604,2 1 0,2-1 0,5-4 0,0 0 197,-4 3 1,1 2-198,-8 4 200,4 8-200,11 4 0,9-7 0,5-1 614,4-10-614,1-6 0,5 1 0,-2-2 0,0 0 0,-2 0 0,3 1 0,22 6 0,7 1 0,-15-2 0,0 0 0,4-1 0,3 1 0,-5-2 0,3 3 0,-17-6 0,-8 0 0,-1 0 0,0-1 0</inkml:trace>
  <inkml:trace contextRef="#ctx0" brushRef="#br0" timeOffset="60414">18365 10660 24575,'-11'-8'0,"2"4"0,-7 0 0,4 4 0,-4 2 0,3 2 0,-17 12 0,9-1 0,3 0 0,1 1 0,1-1 0,7 3 0,2 3 0,5 1 0,0-1 0,1 3 0,2 1 0,1 0 0,2-2 0,-1-1 0,1 2 0,0-2 0,4-1 0,-5-10 0,1-11 0,6 1 0,0-2 0,19-9 0,-7-3 0,0-3 0,-5 3 0,1 0 0,5-6 0,-2-1 0,-8-1 0,-2 0 0,9-8 0,-9 7 0,0 0 0,4-7 0,-5-7 0,-4 13 0,-7-7 0,-12 14 0,-4 0 0,-2 4 0,6 9 0,4 3 0,1 5 0,4-3 0,-1 1 0</inkml:trace>
  <inkml:trace contextRef="#ctx0" brushRef="#br0" timeOffset="62235">16878 12060 24575,'3'-6'0,"0"-12"0,-3-2 0,-2-1 0,0-3 0,1 1 0,-2-2 0,-4-6 0,-1 0 0,3 8 0,0 3 0,-8-10 0,0 20 0,-2 18 0,-3 6 0,0-4 0,-3 3-435,1 2 0,-3 3 1,2 0 434,-5 4 0,0 0 0,8-3 0,0 1 0,2 0 0,-1 3 0,3 0-316,1 7 1,3 0 315,5-6 0,0 0 0,1 5 0,1-2 0,-2 7 0,2-8 0,6-21 0,29-4 0,-9 0 0,1-2-131,1 1 0,1-1 0,1-1 131,1-1 0,0 0 0,2-3 0,-2-4 0,1-3 0,0-1 0,-2 0 0,2-2 0,-2 0 0,-1-3 0,-2 1 0,1-2 0,-2-1 0,-4 0 0,2-11 0,-6 0 0,-4 9 0,-2 2 617,-2-12-617,-10 23 0,-3 9 0,-1 3 0,-4 3 0,0 4 1711,-4 8-1711,1 2 0,-1 4 0,3 12 0,-4-1 0,8-10 0,1 2-622,-2 2 0,0 0 622,0 7 0,2 2-1004,2-5 1,1 2 0,0 1 1003,1-6 0,0 0 0,0 1 0,0 1 0,0 3 0,1 1 0,0 0 0,0-1 0,0 3 0,1-2 0,-1-1 0,0-5 0,1-1 0,0-5 0,4 5 0,18-39 0,0-15 0,-3-2 0,2-2 12,-5 5 1,0-1-13,-5 3 0,-1-2 0,0 3 0,2 0 0,-1 3 1507,-3-1 1,-2 4-1508,1 6 0,-5 18 0,0 17 0,-1-4 0,0 1 0,0 10 0,0-3 0,0-26 0</inkml:trace>
  <inkml:trace contextRef="#ctx0" brushRef="#br0" timeOffset="62883">17204 12664 22807,'8'4'0,"-2"0"864,-1-4-864,0 0 297,1 1-297,2 2 150,-1-1-150,0 1 457,-2-3-457,-2 0 0,0 0 0,0 0 0,0 0 0,17 0 0,-5-3 0,4-1 0,1-2 0,9-7 0,-13 4 0,1-1 0,5-4 0,-9 3 0,-7 7 0,-5 3 0</inkml:trace>
  <inkml:trace contextRef="#ctx0" brushRef="#br0" timeOffset="63767">18347 11976 24575,'-19'3'0,"-12"4"0,6-2 0,-1 2-1312,-5 3 0,-1 2 1312,8-3 0,0 0 0,-1 2-492,-1 3 0,0 1 0,0 1 492,2-1 0,0 1 0,1-1 0,-5 6 0,4-2 470,5-6 1,5-2-471,10 0 0,21 0 0,4-1 0,4 1 0,0-3 0,0 0 0,4 3 0,0-2 0,-4-6 0,-1-2 0,-3 2 0,1 0-257,11-3 1,4 1 256,-8 2 0,2 1 0,0 0 0,3 0 0,0 0 0,-1 1 0,1 1 0,-1-1 0,-2 2 0,0 1 0,-5 0 0,3 0 0,-24-5 0</inkml:trace>
  <inkml:trace contextRef="#ctx0" brushRef="#br0" timeOffset="64617">18815 12005 24575,'-3'-11'0,"-2"1"0,2 7 0,-8 1 0,-24 13 0,14-3 0,-2 2-509,-8 3 0,0 2 509,5 1 0,2 1 0,4-3 0,3 1 125,5 1 0,3 1-125,0 12 0,8-10 0,3 2 0,1 0 0,1 1 0,1 0 0,0-2 0,6 9 0,-2-14 0,-3-11 768,11-4-768,8 2 0,7-5 0,-6 0 0,2-2-531,1 0 1,1-2 530,4 0 0,0-1 0,-2-1 0,-3-1 0,-9 4 0,-4-2 0,6-16 0,-18 1 0,-5 1 0,-2-1 0,0 4 0,-2-1 0,-6-13 0,-2 1 0,0 0 0,4 13 0,0 3 0,4 8 1061,2 5-1061,0-2 0,0 4 0,0-1 0,1 2 0,1 0 0</inkml:trace>
  <inkml:trace contextRef="#ctx0" brushRef="#br0" timeOffset="68240">22057 7759 24575,'-1'-6'0,"-1"-1"0,-2 3 0,0 0 0,-1 0 0,0-1 0,-4 0 0,4 2 0,-6-1 0,6 4 0,-2-2 0,-10 19 0,6 3 0,-1 5-874,-7 6 1,1 3 873,6-8 0,0 3 0,1-2 0,-4 9 0,3-4 0,5-10 0,1-3 0,1 5 0,19-21 0,1-1 0,8-6 0,3-1 0,-4-1 0,1-1-329,7-3 1,2-1 328,-5-2 0,-2 0 0,-2 0 0,-2 1 1686,6-9-1686,-11 7 0,-13 7 0,-6 2 0,0 2 0,-2-1 718,2 2-718,1 7 0,0 12 0,-1 7 0,0 5 0,-2 4-1021,0-2 1,-1 4 0,0 1 1020,0-7 0,1 2 0,-1-1 0,0 1 0,1-1 0,-1 0 0,1 0 0,-1 0 0,0 4 0,0 0 0,1-3-37,0 9 1,2-6 36,-1-4 0,4-13 0,2-12 0,-1 0 0,3 2 3048,-3 0-3048,2 2 86,19-19-86,4-7 0,-8 2 0,3-3 0,-2 1 0,4-3 0,-1-1 0,-4 2 0,0-2 0,-2 4 0,6-6 0,-6 8 0,-15 30 0,-1 17 0,1-11 0,1 1 0,2 6 0,0 0 0,0-4 0,0 0 0,2 2 0,-1-1 0,-2 3 0,2-7 0,-4-16 0,2-6 0,-1 0 0,-1-2 0</inkml:trace>
  <inkml:trace contextRef="#ctx0" brushRef="#br0" timeOffset="68740">22379 8607 24575,'21'-10'0,"-1"-1"0,1 1 0,4-2 0,-1 1 0,-2 4 0,4 1 0,5 3 0,2 0 0,-11 3 0,1 0 0,6 2 0,1 1 0,-18-1 0,-3 0 0,-5-2 0,0 0 0,-2 0 0</inkml:trace>
  <inkml:trace contextRef="#ctx0" brushRef="#br0" timeOffset="69988">22629 8412 24575,'-2'37'0,"0"0"0,0-4 0,1 2 0,1-8 0,1 3 0,0 0 0,0-2-1093,0 2 1,-1-2 0,0 1 1012,1 7 0,1 1 0,-1-4 80,-1-6 0,0-5 1100,0 3-1100,1-22 144,1-3 0,0-1 0,-1 0 0</inkml:trace>
  <inkml:trace contextRef="#ctx0" brushRef="#br0" timeOffset="70773">22699 8138 24575,'19'0'0,"-2"2"0,9 1 0,0 3 0,10-3 0,-8-2 0,5 1-1093,-2-2 1,4 0 0,-1 0 884,2-1 1,-1-1-1,2 1 208,-4 0 0,1 0 0,0-1 0,0 1 0,-3-1 0,0 0 0,0-1 0,-2 1 0,3 0 0,-2 1 0,0-1 449,10 0 1,-6 0-450,-8 2 0,-18 0 0,-8 0 0,-3 0 0</inkml:trace>
  <inkml:trace contextRef="#ctx0" brushRef="#br0" timeOffset="71490">22829 7985 24575,'27'5'0,"0"0"0,-3-2 0,2 0 0,3 1 0,3 0 0,1-1-1093,-1-1 1,1-1 0,-1 0 761,-2-1 1,0 0 0,0 0 330,6 0 0,2 0 0,-3 0 0,-8 0 0,-1 0 0,1 0-46,1 0 1,1 0 0,-1 0 45,6 0 0,-1 0 478,-6 0 1,-1 0-479,-5-2 0,-2 1 0,-3 1 0,-6-3 0</inkml:trace>
  <inkml:trace contextRef="#ctx0" brushRef="#br0" timeOffset="72529">23824 7889 24575,'-6'-10'0,"0"4"0,1 4 0,-1 2 0,1 2 0,-2 4 0,-3 5 0,-4 10 0,0-1 0,-1 11 0,8-11 0,1 0 0,2 0 0,0-1 0,0 4 0,2 0 0,7 13 0,-2-16 0,5-2 0,-4-14 0,3-1 0,18 2 0,-1-1 0,-2-1 0,1 1 0,9-1 0,-5 0 0,-2-3 0,-8-5 0,0 1 0,1-9 0,-8 3 0,2-4 0,-6 2 0,-2 1 0,-3-10 0,-3-1 0,-7-10 0,-2 1 0,-2 8 0,4 5 0,-1 9 0,4 5 0,-14-8 0,-5 4 0,2-3 0,0-2 0,-7 0 0,3-1 0,1 0 0,5 2 0,-8-4 0,18 11 0,8 4 0,1 1 0</inkml:trace>
  <inkml:trace contextRef="#ctx0" brushRef="#br0" timeOffset="73558">24467 8012 24575,'7'3'0,"15"0"0,-4-1 0,2 0 0,12-2 0,3 0-1093,-8 2 1,1-1 0,0 0 1056,0-1 1,0 0-1,-1 0 36,10 0 0,-2 0 530,-10 0 1,-3 0-531,4 0 0,-16 0 0,-8 0 0</inkml:trace>
  <inkml:trace contextRef="#ctx0" brushRef="#br0" timeOffset="74326">24383 8230 24575,'17'-4'0,"0"2"0,0 2 0,2 0 0,1 0 0,11 2 0,-1-2 0,4 0-957,-5 0 1,1 0-1,1 0 957,-2-1 0,-1 1 0,3 1 0,-2 0 0,2 0 0,2 1 0,-2-1 0,-4 1 0,11 0 0,-2 0 0,-6 1 0,-1 0 0,-6-1 169,-7-2 1,-15 0-1,1-3 1</inkml:trace>
  <inkml:trace contextRef="#ctx0" brushRef="#br0" timeOffset="75561">25289 8002 24575,'1'-6'0,"0"1"0,0 4 0,-2 19 0,-2 9 0,3-3 0,-1 2-879,-1 1 1,0 3 0,-1 0 878,0 1 0,1 0 0,-2 1 0,1-2 0,-2-1 0,0 1 0,0 3 0,-1 0 0,0-1 0,2-4 0,0-1 0,0 0-57,-2-1 0,1-1 0,0-1 57,3 1 0,-1-1 0,-2 2 0,0-2 0,3-2 0,-1-5 0,0-12 480,2-9 1,0 3 0,1-4 0</inkml:trace>
  <inkml:trace contextRef="#ctx0" brushRef="#br0" timeOffset="76762">25228 8035 24575,'21'-22'0,"-10"11"0,4-3 0,-12 11 0,3 3 0,-1-2 0,3 4 0,1 2 0,3 2 0,-4-1 0,-2 2 0,-2 0 0,0 7 0,1 3 0,2 4 0,0-4 0,-1-5 0,-3-5 0,-5-3 0,-11 14 0,-7-3 0,5-1 0,-1 1 0,0-4 0,0-2 0,-12 10 0,10-9 0,7-5 0,6-4 0,2-1 0,-6 4 0,1 1 0,-1-1 0,0 3 0,3-2 0,2-1 0,19-4 0,-2-2 0,14-4 0,10-3 0,-4 0-411,-9 3 0,-1-1 411,8-1 0,3-1 0,-8 2 0,-5-1 0,-14 5 0,-8 1 0,-1 2 0</inkml:trace>
  <inkml:trace contextRef="#ctx0" brushRef="#br0" timeOffset="78012">25262 7934 23662,'-10'-35'0,"0"1"0,2 10 0,2 3 451,1-2-451,19 20 153,10 3-153,-3 3 0,0 1 77,12 0-77,-2 5 232,-14-2-232,0 1 0,0 1 0,10 10 0,6 0 0,-19-6 0,-13-7 0,-4 1 0,-7 8 0,1-2 0,0 1 0,4-9 0,5-2 0,-3 0 0,0 0 0,-6 8 0,1-3 0,-15 13 0,3 2 0,-1-6 0,7-1 0,7-12 0,-10 5 0,-4 4 0,-11 6 0,5-4 0,8-2 0,6-5 0,8-3 0,1-1 0,1-1 0,1-1 0,1-1 0</inkml:trace>
  <inkml:trace contextRef="#ctx0" brushRef="#br0" timeOffset="79046">25756 8440 24575,'-2'6'0,"-1"-2"0,-11-8 0,-9-6 0,0-1 0,0 0 0,-12-2 0,4 0 0,18 13 0,3 11 0,-4 6 0,1 1 0,-1 2 0,3-3 0,1 0 0,-11 13 0,11-12 0,8-14 0,1 1 0,1 6 0,8 4 0,6 8 0,0-4 0,9 5 0,-14-13 0,13 5 0,-14-12 0,11 3 0,-9-6 0,11 1 0,-12-3 0,3-1 0,-8-1 0,0 0 0,-1-1 0,1-2 0,-2 2 0,1 0 0</inkml:trace>
  <inkml:trace contextRef="#ctx0" brushRef="#br0" timeOffset="82385">21802 9220 24575,'5'-19'0,"1"1"0,-1-4 0,0-2 0,1 0 0,-1 1 0,-5 4 0,3 6 0,-9 7 0,-5 0 0,-8 1 0,-2 1 0,-6 0 0,1 1 0,2 0 0,10 3 0,-3 0 0,14 0 0,0 0 0,-4 2 0,0 2 0,-14 7 0,7-2 0,-13 15 0,6-1 0,9-9 0,0 2 0,-2 7 0,0 0 0,-2 4 0,7-6 0,3-2 0,1-5 0,5-1 0,1-8 0,5-2 0,19 1 0,-6-1 0,1-1 0,3 0 0,2 0 0,0 0 0,0-1 0,12-6 0,-12 0 0,-1-2 0,-6-1 0,-1-1 0,9-3 0,-1-1 0,5-7 0,-1-3 0,-16 10 0,-6 4 0,-7 5 0,-1 2 0,-1 1 0,1-1 0,-5 9 0,2 2 0,-7 14 0,4 13 0,0-3 0,0 4-848,3-10 1,2 1-1,-1 2 848,-1-3 0,-1 1 0,1 1 0,0-1 0,1 9 0,0 1 0,0-1 0,0 0 0,0-1 0,0-1 0,1-6 0,1-1 0,0-1 0,1 2 0,0-5 0,3 0 0,13-34 0,2-4 0,5-11 0,-10 9 0,-1-1 2543,-1-2-2543,5-7 0,-12 18 0,-1 5 0,5 17 0,3 8 0,7 6 0,-5-5 0,-1 0 0,3-7 0,-12-12 0,-1-4 0,-2-2 0</inkml:trace>
  <inkml:trace contextRef="#ctx0" brushRef="#br0" timeOffset="104200">22242 9733 24575,'33'-4'0,"0"0"0,-3 2 0,-2 0 0,-4 0 0,-2 0 0,15 2 0,-10 0 0,-9 2 0,-11-2 0,-4 1 0,-1-1 0</inkml:trace>
  <inkml:trace contextRef="#ctx0" brushRef="#br0" timeOffset="105021">22443 9636 24575,'-2'19'0,"1"2"0,-2 15 0,0-8 0,-1 7 0,2-8 0,2 5 0,0-12 0,0-3 0,0-14 0,0-1 0</inkml:trace>
  <inkml:trace contextRef="#ctx0" brushRef="#br0" timeOffset="108504">22571 9306 24575,'18'2'0,"-2"1"0,15-1 0,-10-1 0,-1 0 0,11-1 0,2-1 0,-23 1 0,-7-2 0</inkml:trace>
  <inkml:trace contextRef="#ctx0" brushRef="#br0" timeOffset="108991">22531 9414 24575,'22'7'0,"2"0"0,12 0 0,-8-1 0,7 0 0,-8 0 0,-7-1 0,-4-2 0,-13-2 0,-2-1 0</inkml:trace>
  <inkml:trace contextRef="#ctx0" brushRef="#br0" timeOffset="109789">23178 9300 24575,'0'-17'0,"0"3"0,-1 9 0,-2 2 0,-18 3 0,5-3 0,-6 3 0,0 0 0,-3-3 0,-10 3 0,20 0 0,2 2 0,9 1 0,-5 13 0,4 1 0,0 4 0,-2 4 0,0 4-474,2-2 1,1 2 0,0 0 473,0 5 0,0-2 0,2-3 0,0-2 0,2 0 0,2-20 0,-1-4 0,2 0 0,2-3 0,11 1 1420,-1-1-1420,20-6 0,-15-1 0,2-1-580,2-2 1,1-3 579,-4-2 0,0-3 0,0 0-693,2-3 0,-1-1 0,0 0 693,-2-3 0,-2-1 0,1-1 0,-3 3 0,1 0 0,-1-1 0,-3 1 0,4-10 0,-3 1-58,1-1 1,-3 2 57,-5 1 0,-4 15 0,-3 11 0</inkml:trace>
  <inkml:trace contextRef="#ctx0" brushRef="#br0" timeOffset="110557">23960 9115 24575,'3'26'0,"0"0"0,0 0 0,1 11 0,-2-1 0,0-3 0,0 0-1051,-2 0 1,0 0 1050,0-2 0,0 1-590,-1-5 0,-1 1 0,1 1 590,1-1 0,0-1 0,-1 2 0,-1 2 0,-1 0 0,1 0 187,0-4 0,1-1 1,-1-2-188,0 0 0,0-3 0,-1 1 0,3-20 0,0-3 0</inkml:trace>
  <inkml:trace contextRef="#ctx0" brushRef="#br0" timeOffset="111443">23824 9186 24575,'17'1'0,"17"2"0,-15 0 0,1 1 0,8 0 0,-1-1 0,7 4 0,1-1 0,-22-2 0,-2 0 0,-7 7 0,5 16 0,-4-8 0,0 0 0,2 0 0,-1 0 0,4 16 0,-1-18 0,-4-1 0,0-5 0,-3-4 0,-1 1 0,-3-4 0,-18 8 0,-2-3 0,-3-3 0,0-1 0,1 2 0,-5-4 0,27-3 0</inkml:trace>
  <inkml:trace contextRef="#ctx0" brushRef="#br0" timeOffset="112944">24303 9663 24575,'-33'-3'0,"9"-1"0,1 0 0,1 1 0,-10 0 0,5 0 0,8 3 0,7 0 0,8 1 0,1 1 0,1 1 0,-1 1 0,3 1 0,-1 1 0,2-2 0,1 5 0,3-4 0,0 6 0,0-4 0,2 1 0,-3-3 0,5-2 0,-3-1 0,10 1 0,-2 4 0,2-2 0,-4 0 0,-6-4 0,-2-1 0,3-3 0,7-1 0,3-2 0,4 1 0,-3 0 0,-3 2 0,-7 0 0,-2 1 0,-8 0 0,-1 1 0</inkml:trace>
  <inkml:trace contextRef="#ctx0" brushRef="#br0" timeOffset="114425">24363 9099 24575,'24'15'0,"1"0"0,-2-2 0,1 1 0,2 2 0,3 1 0,-2-1-909,-3-2 1,-2 0-1,1-1 909,9 5 0,-2 0 0,-7-5 0,-1-1 433,-1-1 0,-3-2-433,-3-2 448,-7 0-448,-16-6 0,-16 4 0,-13-4 0,8 2 0,-2 0 458,3-2 0,1-1-458,-2 3 0,2 1 0,-9-1 0,19 0 0,8-1 0</inkml:trace>
  <inkml:trace contextRef="#ctx0" brushRef="#br0" timeOffset="115495">25190 9378 24575,'2'-10'0,"-1"2"0,-4 2 0,-7 6 0,-9 6 0,-14 11 0,4 2 0,0 3 0,10-6 0,0 1 0,-1 2 0,-2 3 0,6-3 0,3 1 0,-3 13 0,31-20 0,0 1 0,2-1 0,10 1 0,3 5 0,-23-17 0,-3-1 0,8-1 0,11-3 0,-1-2 0,2-1 0,5-2 0,0-1-310,1 0 0,-1-1 310,-1 1 0,-1 0 0,1-2 0,-7 1 0,-16-4 0,-10-9 0,-5-10 0,2 14 0,-1 1 0,-3 1 0,1 1 620,-1-4-620,-3 6 0,11 9 0,-1 1 0,-1 0 0,-1 1 0,-11-4 0,4 2 0,-6-3 0,12 6 0,1 0 0,5 2 0,1 0 0</inkml:trace>
  <inkml:trace contextRef="#ctx0" brushRef="#br0" timeOffset="120434">22354 11458 24575,'36'0'0,"-16"0"0,2 0 0,0 0 0,-5 0 0,-4 0 0,-6 0 0,-2 0 0,15 3 0,13-2 0,-8 1 0,3-1 0,3-1 0,-1 0 0,7 0 0,-9 0 0,-25 0 0</inkml:trace>
  <inkml:trace contextRef="#ctx0" brushRef="#br0" timeOffset="120964">22623 11355 24575,'-1'24'0,"-1"0"0,0 4 0,1 1 0,0 0 0,2 1 0,-1 0 0,0 1 0,-2 3 0,0-2 0,2 4 0,-3-3 0,3-27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20:29:4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22337 10867 24575,'0'-13'0,"-5"-5"0,-1 1 0,-5 2 0,0-5 0,-3 7 0,-1-10 0,3 10 0,0 0 0,-15 28 0,11-5 0,-2 4 0,-4 3 0,2 0 0,2-2 0,0 1 0,-1 1 0,-2 1 0,2-1 0,1-1 0,3 0-206,-1 11 1,3 1 205,4-10 0,2 1 0,0 9 0,2-1 0,0-8 0,0-1 0,2 9 0,0-9 0,3-11 0,4-1 0,6-2 0,20 0 0,-6-5 0,3-3-359,1-4 0,0-3 359,-5 0 0,0-1 0,-2-2 0,-1-3 0,-1-3 0,-2 1 0,7-10 0,-3 0 0,0 2 0,-4 1 0,-7 7 0,-2 1 0,6-8 0,-9 11 0,1 2 0,-4 9 0,-1 3 1129,-4 28-1129,-1-4 0,1-2 0,-1 3 0,-1 5 0,-1 0-949,0-4 1,-2 2 948,-2 5 0,0 4 0,0-2 0,2-8 0,-1-2 0,0 3 0,-1 2 0,-1 2 0,0 2 0,0 0 0,2-5 0,1 2 0,1-3 0,0 3 0,-2 3 0,-1 4 0,1-1 0,3-3 0,2 3 0,3-3 0,-1 2 0,1-2 0,1-6 0,0-4 0,2 4 0,-2-10 0,3-12 0,-2-5 0,10-11 0,4-7 0,-5 2 0,0-1 0,11-10 0,0 0 0,-9 6 0,-2 3 1897,7-7-1897,-10 10 0,-4 10 0,-1-2 0,-2 5 0,0 1 0</inkml:trace>
  <inkml:trace contextRef="#ctx0" brushRef="#br0" timeOffset="8538">24787 10757 24575,'2'20'0,"0"1"0,2 11 0,2 6 0,0 0 0,-2-3 0,-1-1 0,1 3-656,-1-8 1,1 4-1,-1-1 1,1 0 0,-2-2-141,0 5 0,-1-3 0,0 0 796,-1-2 0,0 0 0,0 1 0,-1 2 0,0 2 0,0 0 0,0-3 0,1-4 0,0-2 0,-1 1 135,0 4 1,0 3 0,0-1 0,1-6-136,-1-5 0,2-3 286,-1 8 0,0-23 1,0-9-1</inkml:trace>
  <inkml:trace contextRef="#ctx0" brushRef="#br0" timeOffset="9507">24671 10948 24575,'6'0'0,"7"0"0,-7 0 0,5 0 0,-3 0 0,6 0 0,-2 0 0,9 2 0,5 8 0,4 11 0,-8-1 0,1 3-220,-4-2 1,0 1 219,-3 0 0,-2-1 0,7 4 0,-16-7 0,-5 5 0,-6-1 0,0 1 0,0-10 439,0-5-439,1-2 0,-5 1 0,4-3 0,-10 3 0,1-5 0,-11 3 0,8-5 0,-1 0 0,11 0 0,4 0 0,3 0 0</inkml:trace>
  <inkml:trace contextRef="#ctx0" brushRef="#br0" timeOffset="10472">25196 11459 24575,'-6'0'0,"0"1"0,1 0 0,0 1 0,2 4 0,-2 1 0,-4 18 0,-2-1 0,2 3 0,3-7 0,3-12 0,3-1 0,-2-4 0,2 1 0,0 8 0,10 11 0,1 10 0,-1-14 0,0-1 0,6 7 0,-5-9 0,-3-12 0,17-3 0,-1-3 0,2-2 0,-4 2 0,-1 0 0,4-2 0,-4-1 0,-11 1 0,-7 1 0,-3 0 0,0 0 0,0 1 0,0 1 0</inkml:trace>
  <inkml:trace contextRef="#ctx0" brushRef="#br0" timeOffset="11589">25442 11316 24575,'27'-5'0,"-9"1"0,2-1 0,7 1 0,3 0-876,0-4 1,1 1 875,1 4 0,-2 1 0,-6-2 0,0 1 283,0 3 1,-3 0-284,-1 1 0,-4 0 0,-13 0 0,-2-1 0</inkml:trace>
  <inkml:trace contextRef="#ctx0" brushRef="#br0" timeOffset="12790">25550 11161 24575,'-22'-6'0,"-2"3"0,-5 1 0,-5-2 0,-3 1-912,8 3 0,-1 0 1,1 0 911,-8 0 0,3 1 0,13 1 0,3 0 868,-2-2-868,39-3 0,9-1 0,6-1-754,-5 2 0,1 0 0,2 0 754,-2 1 0,1-1 0,0 1 0,1 0 0,-2 1 0,0 0 0,-1 0 0,-1 1 0,3-1 0,-2 1 0,0 1-78,10 0 0,-4 1 78,-1-1 1204,-9 2-1204,-17-3 0,-6-1 0,2 0 721,-4-1 1,2 1-1,-2 0 1</inkml:trace>
  <inkml:trace contextRef="#ctx0" brushRef="#br0" timeOffset="13839">26524 11035 24575,'-36'-7'0,"-1"4"0,9 0 0,3 3 0,16-2 0,1 1 0,0-1 0,-4-2 0,-5 1 0,-9-3 0,3 3 0,-3-2 0,12 5 0,2-3 0,4 13 0,2 19 0,1-2 0,1 4-590,2-3 0,1 2 0,-1-1 590,1-2 0,-1 0 0,2 0 0,2 10 0,1-4 0,4 2 0,9-18 0,10-10 0,7-4 0,-1-1 0,4-1-1074,-4-1 1,2 0 1073,-7 0 0,2 0 0,1 0 0,-3 0 0,0 0 0,-1 0 0,0 0 422,3-1 1,0 0 0,-3 0-423,11-1 0,-16-2 0,-14 0 0,-4-2 0,1-8 2313,1-7-2313,-2-2 336,0-7-336,-5 11 0,0-5 0,-4 11 0,-6-9 0,3 9 0,-9-14 0,-5 0 0,-1 0 0,8 13 0,0 3 0,0 0 0,1 7 0,12 3 0,-2 1 0,4-2 0,-2 2 0,1-3 0,0 3 0,1-1 0</inkml:trace>
  <inkml:trace contextRef="#ctx0" brushRef="#br0" timeOffset="16725">22582 12588 24575,'3'-32'0,"0"1"0,0 1 0,-2-1 0,0 2 0,-3 18 0,-2 5 0,-15-3 0,-5 0 0,2 4 0,-1 0-578,-1-2 1,-3 0-1,1 1 578,0 3 0,1 2 0,1 0 0,-4-1 0,1 1 205,-6 0 0,2 2-205,2 1 0,-5 0 0,24 3 0,-3 1 0,8 0 1313,-1 0-1313,2 3 10,1 0-10,2 2 0,1 5 0,1-6 0,1 6 0,4-3 0,1 0 0,3 1 0,7-1 0,4-2 0,-2-3 0,3-1-343,10 7 1,3-1 342,-9-6 0,0-2 0,-2-2 0,-2-2-28,-1-2-1,-2-5 29,0-5 0,-3-2 0,0-1 0,-1 0 0,0-7 0,-2 0 0,-4 2 0,-1 1 0,4-8 0,-4 2 0,-16 30 0,4-6 684,-15 20-684,11-10 58,-5 7-58,0 0 0,2 5 0,1 0 0,0 3-441,0 1 1,1 2 440,0 2 0,1 2 0,2-6 0,-1 1 0,1-1 0,2 2 0,0 0 0,0-3 0,0 2 0,0-1 0,1 0 0,1 0 0,0-1 0,-1 4 0,2-1 0,-1 1 0,2-4 0,2-7 0,1-13 0,4-17 0,9-12 0,-5 5 0,0-1 0,4-2 0,0 0 0,-3 4 0,0 0 0,1 1 0,-2 1 0,1-1 881,-2 2-881,-7 13 0,9 27 0,-5 6 0,1 0 0,2 3 0,-2-2 0,0 0 0,-1-4 0,-1-3 0,6 9 0,-9-21 0,-3-16 0</inkml:trace>
  <inkml:trace contextRef="#ctx0" brushRef="#br0" timeOffset="19744">22877 12975 24575,'22'0'0,"-9"0"0,18 2 0,4-1 0,-15-1 0,0 0-519,14 3 1,2 0 518,-7-3 0,-3 1 0,4 2 84,0-3 1,-24 0 0,-5 0 0</inkml:trace>
  <inkml:trace contextRef="#ctx0" brushRef="#br0" timeOffset="20562">23115 12926 24575,'11'21'0,"-6"-2"0,0 2 0,1 3 0,-1 1 0,0 3 0,-3 0 0,-4 9 0,-1-2 0,-3-8 0,0-5 0,1-1 0,2-14 0,1 0 0,1-8 0,1-1 0</inkml:trace>
  <inkml:trace contextRef="#ctx0" brushRef="#br0" timeOffset="41479">22973 10870 24575,'8'4'0,"-1"-1"0,0 0 0,6 4 0,4 4 0,-1-2 0,1 2 0,4 1 0,1 1-276,7 5 0,0-1 276,-8-7 0,0 0 0,0 1 0,-4-2 0,-11-6 0,-19 1 0,1-1 0,-22 9 0,6 1 0,10-5 0,-1 1 0,-8 5 0,-1 1 0,8-5 0,-1-1 0,-4 6 0,-1-1 0,3-3 0,1-1 552,0 2-552,0-2 0,21-8 0,7-2 0,-3 0 0,2 0 0</inkml:trace>
  <inkml:trace contextRef="#ctx0" brushRef="#br0" timeOffset="42847">23547 10847 24575,'-19'11'0,"1"1"0,-2 1 0,2 1 0,-3 7 0,9-5 0,-1 1 0,-1 5 0,0 0 0,4-3 0,2 0 0,-2 3 0,2-2 0,0 2 0,5-4 0,1-9 0,10 8 0,18 7 0,-5-7 0,1 1 0,3-2 0,0-1 0,-6-2 0,0-2 0,3-1 0,-15-6 0,-3-3 0,3-3 0,-3-1 0,9-9 0,1-4 0,1-3 0,-1 1 0,0-1 0,-5 1 0,-2-1-294,1-8 1,-2-2 293,-2 3 0,0 1 0,2-4 0,-2 3 0,-3 1 0,-7 0 0,-1 10 0,-4-1 0,6 7 0,2 7 587,3-5-587,-4-6 0,3 4 0,-3 2 0,4 6 0,-1 4 0</inkml:trace>
  <inkml:trace contextRef="#ctx0" brushRef="#br0" timeOffset="56992">23338 12455 24575,'12'5'0,"1"3"0,-3-4 0,5 4 0,-6-2 0,9 3 0,1 2 0,-3 0 0,0-1 0,5 3 0,1-1 0,9 7 0,-16-12 0,-9 0 0,-27 1 0,-3-2 0,-12 3 0,5 0 0,4-2 0,0 1 0,1 1 0,9-2 0,5 1 0,5-4 0,5-1 0,1-3 0</inkml:trace>
  <inkml:trace contextRef="#ctx0" brushRef="#br0" timeOffset="58129">24233 12427 24575,'-20'0'0,"-1"0"0,-15 0 0,5-1 0,-2 2 0,3 1 0,1 1 0,4-1 0,1 0 0,2 2 0,4 2 0,0 5 0,0 2 0,2 10 0,-1-1 0,7 13 0,4-16 0,3 3 0,4-13 0,24 11 0,-4-4 0,3 2-461,-4-4 1,1 2 0,0-1 460,1 1 0,1-1 0,-3-1 0,-1 0 0,-1-2 0,5 2 0,-17-13 0,0-3 0,0-4 0,6-10 0,-1-1 1381,3-6-1381,-5 6 0,3-13 0,3-2 0,-2-2 0,-4 13 0,-1 3 0,-1 3 0,-1 0 0,-4 9 0,-12-15 0,-10-3 0,9 7 0,-1 0 0,-4 3 0,1 1 0,1-3 0,-1 6 0,12 7 0,0 2 0</inkml:trace>
  <inkml:trace contextRef="#ctx0" brushRef="#br0" timeOffset="58961">25471 12492 24575,'4'18'0,"1"6"0,-1-6 0,-1 1 0,0 4 0,1 0 0,1 0 0,0 1-1254,0 8 0,-1 1 1254,1-1 0,1 0 0,-2 2 0,0-1 400,-2-6 0,0-2-400,1 6 413,-3-14-413,0-14 0,0-3 0,0-2 0</inkml:trace>
  <inkml:trace contextRef="#ctx0" brushRef="#br0" timeOffset="59877">25364 12400 24575,'7'-7'0,"5"-2"0,9-1 0,-2 5 0,3 1 0,5 0 0,3 1-741,-5 1 1,1 1 0,0 1 740,2-1 0,0 1 0,-1 1 0,1-1 0,0 0 0,-2 0 266,5 0 0,-4 0-266,-6-1 0,-4 2 0,-2 1 0,-12 22 0,-3-11 0,0 14 1689,-3-11-1689,-8-3 0,-9 7 0,-3-7 0,-5-1-676,-3 4 0,-2-1 676,-2-2 0,0 0 0,2 0 0,0 0 0,4-3 0,3-1 0,-4 1 0,0 1 0,24-10 0,5-1 0</inkml:trace>
  <inkml:trace contextRef="#ctx0" brushRef="#br0" timeOffset="60815">25714 12818 24575,'-26'3'0,"8"0"0,-1 1 0,-16 6 0,0 1 0,22-2 0,4-3 0,4 1 0,-3 5 0,3 8 0,-4 11 0,7-11 0,1 1 0,-1 5 0,1 0 0,3-2 0,2 0 0,0 0 0,2-2 0,13 8 0,-6-12 0,0-10 0,-10-6 0,12-8 0,9-4 0,0-3 0,3-1 0,-5 3 0,1 0 0,3-3 0,-1 1 0,0 3 0,-11 4 0,-11 6 0</inkml:trace>
  <inkml:trace contextRef="#ctx0" brushRef="#br0" timeOffset="61930">26252 12441 24575,'21'12'0,"-1"0"0,-4-4 0,3 0 0,5 5 0,4 1 0,-1-1-1604,7 0 1,0-2 1603,-8-3 0,0 1 0,-1-2 0,7 3 0,-1-1 504,-2-3 1,-3 0-505,2 3 526,-3-6-526,-17 0 0,0-3 0,-6 3 1672,-2-1-1672,-10 4 0,-18 3 0,10-3 0,-3 1 0,-2 2 0,-3 0 0,1 0-1215,-8 2 1,-1 0 1214,8 0 0,-4 2 0,1 0 0,1 0 0,1-1 0,1 0 0,0 0 0,-3 1 0,1 2 0,3-3 0,6-2 0,3-1 0,2-1 0,16-9 0</inkml:trace>
  <inkml:trace contextRef="#ctx0" brushRef="#br0" timeOffset="63013">27090 12477 24575,'-2'-3'0,"-4"-4"0,-1 5 0,-1-3 0,3 3 0,0 2 0,-1 2 0,-4 7 0,-14 11 0,5 3 0,2-3 0,2 3 0,5-6 0,2 1 0,-4 10 0,1 0 0,5-4 0,1 0 0,1 0 0,1-1 0,1 9 0,5-14 0,2-11 0,4-4 0,0 0 0,0-3 0,2 2 0,2-2 0,9-5 0,0-2 0,1-2 0,-4-3 0,0-2-219,9-1 1,0-1 218,-11-1 0,-1-1 0,1 0 0,-2 1 0,1-8 0,-6 2 0,-9 15 0,-2-1 0,-3 0 0,-4-11 437,-9-4-437,4 1 0,-2 3 0,9 14 0,0 4 0,2 2 0,-1-2 0,0 2 0,2-1 0,-1-1 0,-1 1 0,0-3 0,2 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32CD3-83DA-8243-8BF7-90F13AE3AA19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8F177-7166-3248-A1D4-0C3B4A4A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3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Uncontrollable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F177-7166-3248-A1D4-0C3B4A4A6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AA71-8800-A942-9A7A-F4EDDF90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1E88-98AF-514A-980A-32396F6A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06BE-45BF-7246-8057-3EC9E63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715C-64FB-E749-8546-C6E8EE50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D2FD-C7EE-EA4C-B424-4B8364B8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66C-FA5D-744B-98B3-C08480E0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6C9D9-66C9-E44F-B1AB-DC7E0B2A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0A8-DE1C-5146-BFA8-05D9A02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8A33-41CB-874A-9403-A8D0F5E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06BD-B5BE-D743-962A-F7DCBFE1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A789A-A677-EE43-A103-55E2367FA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4271E-55C4-CE49-8C91-557E70F9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FDD1-F868-A446-A0FE-676E0D9B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92C-3FE2-EE40-BFBD-820907B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28A9-96FF-BF45-B26E-8340803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461D-148F-EE44-99EE-7B3CE935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8458-BAC2-0D47-A753-5296F639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3499-FA2A-A540-9B81-0D620421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A39C-DF9F-5549-B4BE-E8F9EB42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3DB3-A0E6-4449-AD80-1E5208A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1507-9536-AF40-BF82-BA64841F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7E85-F8C9-BA40-88B1-0E299187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1B57-D68A-5944-B1AF-A2B84DAA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D653-9F2F-D148-B54A-2BEFD284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3768-48C0-1840-A0DF-7C72C669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7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AB1-FD6D-4141-9F26-A8FD9AE3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CD47-DEE2-9E48-A671-E4A3CEFA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1771-1C8A-9943-BB91-22FACB05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5392-34E1-FD4A-9592-EF5BB14F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558-06D4-164A-9908-FBB6DAF9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505C-0172-DE45-B9B6-8A07EAF9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761-CDA5-E949-AB73-9760D7B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B793-EBBE-9B40-8DA4-BD72C24A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7D336-69D2-5B49-8105-EDFBEBD0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6D4D-BC3B-614C-A2D0-01878418D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B4B91-6DBE-1D4A-9FA3-609EBCE90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D8DD6-6270-5441-9C53-F546C053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4CEA6-26F8-CE40-8E68-0E42C60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C734-9376-B445-B35D-252168D4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1937-89A9-4449-8A38-2CB1738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DAF6B-2C9C-AF46-9891-EE1C7959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FCB3D-351C-DD4A-90B0-77BBF1AF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4CCB-9270-3E42-9DEC-43E9B7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1878D-76CA-7444-B123-B0206F45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D1604-A74B-F144-9CDF-A9861D56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656D8-FB53-C849-9778-BE13064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6CCA-A056-9440-8BBA-18AA6D7C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535E-1F38-4448-9375-A3E977F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DFE3-95B8-FA4B-93BD-F6A132C9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C4C2-A6A3-A84D-8E8F-8589950F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6795-1587-F643-9176-8A1BB95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200F-49D8-BE45-B0FD-B20487B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042C-9F55-5246-8B51-F234DA2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E15FC-61C2-5345-AB95-40A61AF9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6E94E-1211-DB48-871B-7057604A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C164-AC70-074C-876A-F6A5920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CECB-2F8D-B74B-862B-0E8A604A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FC46-BBBD-1044-B12A-1C9EEFC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EC7F-E3EE-4F43-9430-0E490AD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0452A-1FFA-AB40-9FBC-279C7BC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2169-3362-BB4E-A888-2845E9D3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368-087A-0E47-98AF-F2EF18AAB058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73B1-A6DC-6846-921B-0534EAEF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5A88-8825-E148-84E2-E6B5D93E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0CF-9E02-C74B-97C7-997276FB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3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Scenarios(method)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Stage 1:</a:t>
                </a:r>
              </a:p>
              <a:p>
                <a:pPr lvl="1"/>
                <a:r>
                  <a:rPr lang="en-US" dirty="0"/>
                  <a:t>Option 1:	(Flow2power)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trike="sngStrike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trike="sngStrike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strike="sngStrike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𝑑𝑖𝑠</m:t>
                                </m:r>
                              </m:sub>
                            </m:sSub>
                            <m:r>
                              <a:rPr lang="en-US" i="1" strike="sngStrike" dirty="0">
                                <a:latin typeface="Cambria Math" panose="02040503050406030204" pitchFamily="18" charset="0"/>
                              </a:rPr>
                              <m:t>– </m:t>
                            </m:r>
                            <m:sSubSup>
                              <m:sSubSupPr>
                                <m:ctrlP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 strike="sngStrike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i="1" strike="sngStrike" dirty="0"/>
              </a:p>
              <a:p>
                <a:pPr lvl="1"/>
                <a:r>
                  <a:rPr lang="en-US" dirty="0"/>
                  <a:t>Option 2:  (Tset2power)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Fan power model  and chiller power model training:</a:t>
                </a:r>
              </a:p>
              <a:p>
                <a:pPr lvl="2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=12.8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)</a:t>
                </a:r>
                <a:endParaRPr lang="en-US" i="1" dirty="0"/>
              </a:p>
              <a:p>
                <a:r>
                  <a:rPr lang="en-US" dirty="0"/>
                  <a:t>Stage 2:</a:t>
                </a:r>
              </a:p>
              <a:p>
                <a:pPr lvl="1"/>
                <a:r>
                  <a:rPr lang="en-US" dirty="0"/>
                  <a:t>Calculate fan power and chiller power</a:t>
                </a:r>
                <a:r>
                  <a:rPr lang="en-US" dirty="0">
                    <a:sym typeface="Wingdings" pitchFamily="2" charset="2"/>
                  </a:rPr>
                  <a:t>: 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𝐶𝑂𝑃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,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Calculate temperature prediction (explicit for Option1):</a:t>
                </a:r>
              </a:p>
              <a:p>
                <a:pPr lvl="2"/>
                <a:r>
                  <a:rPr lang="en-US" dirty="0"/>
                  <a:t>For Option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Stage 3: </a:t>
                </a:r>
              </a:p>
              <a:p>
                <a:pPr lvl="1"/>
                <a:r>
                  <a:rPr lang="en-US" dirty="0"/>
                  <a:t>1min vs 60 min interval</a:t>
                </a:r>
              </a:p>
              <a:p>
                <a:pPr lvl="1"/>
                <a:endParaRPr lang="en-US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9528C-D5BB-914D-9A7C-C52C1CB55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5662"/>
                <a:ext cx="10515600" cy="4811301"/>
              </a:xfrm>
              <a:blipFill>
                <a:blip r:embed="rId3"/>
                <a:stretch>
                  <a:fillRect l="-603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528C-D5BB-914D-9A7C-C52C1CB5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/>
          <a:lstStyle/>
          <a:p>
            <a:pPr lvl="1"/>
            <a:r>
              <a:rPr lang="en-US" b="0" i="0" dirty="0">
                <a:latin typeface="Cambria Math" panose="02040503050406030204" pitchFamily="18" charset="0"/>
              </a:rPr>
              <a:t>Currently missing data:</a:t>
            </a:r>
          </a:p>
          <a:p>
            <a:pPr lvl="2"/>
            <a:r>
              <a:rPr lang="en-US" dirty="0">
                <a:latin typeface="Cambria Math" panose="02040503050406030204" pitchFamily="18" charset="0"/>
              </a:rPr>
              <a:t>Room# 002 004 100 121 missing lighting power</a:t>
            </a:r>
            <a:endParaRPr lang="en-US" b="0" i="0" dirty="0">
              <a:latin typeface="Cambria Math" panose="0204050305040603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9FAA7F-8FD0-6C70-8641-7086A4F0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45331"/>
              </p:ext>
            </p:extLst>
          </p:nvPr>
        </p:nvGraphicFramePr>
        <p:xfrm>
          <a:off x="1074717" y="2824121"/>
          <a:ext cx="9812249" cy="31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913">
                  <a:extLst>
                    <a:ext uri="{9D8B030D-6E8A-4147-A177-3AD203B41FA5}">
                      <a16:colId xmlns:a16="http://schemas.microsoft.com/office/drawing/2014/main" val="4278448484"/>
                    </a:ext>
                  </a:extLst>
                </a:gridCol>
                <a:gridCol w="1649943">
                  <a:extLst>
                    <a:ext uri="{9D8B030D-6E8A-4147-A177-3AD203B41FA5}">
                      <a16:colId xmlns:a16="http://schemas.microsoft.com/office/drawing/2014/main" val="871491112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385334116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1808527025"/>
                    </a:ext>
                  </a:extLst>
                </a:gridCol>
                <a:gridCol w="1494131">
                  <a:extLst>
                    <a:ext uri="{9D8B030D-6E8A-4147-A177-3AD203B41FA5}">
                      <a16:colId xmlns:a16="http://schemas.microsoft.com/office/drawing/2014/main" val="2029310800"/>
                    </a:ext>
                  </a:extLst>
                </a:gridCol>
              </a:tblGrid>
              <a:tr h="455188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Opt1(flow2power)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Opt2 (Tset2power)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8516"/>
                  </a:ext>
                </a:extLst>
              </a:tr>
              <a:tr h="455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73331"/>
                  </a:ext>
                </a:extLst>
              </a:tr>
              <a:tr h="964266">
                <a:tc>
                  <a:txBody>
                    <a:bodyPr/>
                    <a:lstStyle/>
                    <a:p>
                      <a:r>
                        <a:rPr lang="en-US" dirty="0"/>
                        <a:t>RMSE for Mass flow rate(%)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50948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r>
                        <a:rPr lang="en-US" dirty="0"/>
                        <a:t>Mean RMSE for the temperature prediction (K) start from 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1.49e-15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2.13e-15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36252"/>
                  </a:ext>
                </a:extLst>
              </a:tr>
              <a:tr h="63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RMSE for occ period(8am~5pm)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365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8977DE-EA0F-17C7-DB9C-C657A7E9761B}"/>
              </a:ext>
            </a:extLst>
          </p:cNvPr>
          <p:cNvSpPr txBox="1"/>
          <p:nvPr/>
        </p:nvSpPr>
        <p:spPr>
          <a:xfrm>
            <a:off x="6642538" y="2102069"/>
            <a:ext cx="424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Option 2 gives smaller prediction error generally and 1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9B2C3-FCEF-D5A6-0F92-6C6CD1838225}"/>
              </a:ext>
            </a:extLst>
          </p:cNvPr>
          <p:cNvSpPr txBox="1"/>
          <p:nvPr/>
        </p:nvSpPr>
        <p:spPr>
          <a:xfrm>
            <a:off x="5241249" y="4672941"/>
            <a:ext cx="177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-&gt;3.66 when start from 12pm, no 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51389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73"/>
            <a:ext cx="10515600" cy="1325563"/>
          </a:xfrm>
        </p:spPr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1DE7C9-0C0D-49E6-A195-F4C0FE872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49" b="11127"/>
          <a:stretch/>
        </p:blipFill>
        <p:spPr bwMode="auto">
          <a:xfrm>
            <a:off x="480848" y="2076230"/>
            <a:ext cx="5615152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01E3C9-DC1C-25D5-0D01-8871A2582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" b="11127"/>
          <a:stretch/>
        </p:blipFill>
        <p:spPr bwMode="auto">
          <a:xfrm>
            <a:off x="6096000" y="2147176"/>
            <a:ext cx="5507421" cy="35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430665-0222-968C-AA15-CAC067F666FF}"/>
              </a:ext>
            </a:extLst>
          </p:cNvPr>
          <p:cNvSpPr txBox="1"/>
          <p:nvPr/>
        </p:nvSpPr>
        <p:spPr>
          <a:xfrm>
            <a:off x="91440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A29C8-3511-3366-3522-F41BC39D6531}"/>
              </a:ext>
            </a:extLst>
          </p:cNvPr>
          <p:cNvSpPr txBox="1"/>
          <p:nvPr/>
        </p:nvSpPr>
        <p:spPr>
          <a:xfrm>
            <a:off x="6348250" y="5651939"/>
            <a:ext cx="49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 hours</a:t>
            </a:r>
          </a:p>
        </p:txBody>
      </p:sp>
    </p:spTree>
    <p:extLst>
      <p:ext uri="{BB962C8B-B14F-4D97-AF65-F5344CB8AC3E}">
        <p14:creationId xmlns:p14="http://schemas.microsoft.com/office/powerpoint/2010/main" val="228338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/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≤0≤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𝑠𝑡𝑜𝑟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Chiller water temperature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𝑐𝑤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0D8A0B-407C-3B42-B598-26122E2D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2890276"/>
                <a:ext cx="6091396" cy="2416815"/>
              </a:xfrm>
              <a:prstGeom prst="rect">
                <a:avLst/>
              </a:prstGeom>
              <a:blipFill>
                <a:blip r:embed="rId3"/>
                <a:stretch>
                  <a:fillRect l="-625" t="-1042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/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transfer limits constraint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binary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Charging/discharging mode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dynamics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SOC level limits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and Terminal condition for SOC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Cycle limit(optional)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752ED-8DA9-3340-8313-DA8E1BA17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912" y="466455"/>
                <a:ext cx="6475053" cy="2108911"/>
              </a:xfrm>
              <a:prstGeom prst="rect">
                <a:avLst/>
              </a:prstGeom>
              <a:blipFill>
                <a:blip r:embed="rId4"/>
                <a:stretch>
                  <a:fillRect l="-587" t="-1198" r="-587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935421" y="1545580"/>
            <a:ext cx="3466646" cy="92583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Building Thermal Dynamics (VB)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9" y="2581726"/>
            <a:ext cx="6029468" cy="268913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136633"/>
            <a:ext cx="6029468" cy="233477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ES</a:t>
            </a:r>
            <a:r>
              <a:rPr lang="en-US" dirty="0"/>
              <a:t> 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/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6B6FD-39F2-754D-8BBE-CC21DEBC0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1" y="2593485"/>
                <a:ext cx="4710392" cy="394082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6" y="3132018"/>
                <a:ext cx="3995662" cy="1608325"/>
              </a:xfrm>
              <a:prstGeom prst="rect">
                <a:avLst/>
              </a:prstGeom>
              <a:blipFill>
                <a:blip r:embed="rId6"/>
                <a:stretch>
                  <a:fillRect l="-952" t="-41406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Electric Power balance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𝑐h𝑖𝑙𝑙𝑒𝑟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Thermal Power balance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𝑇𝐸𝑆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" y="5354205"/>
                <a:ext cx="10830910" cy="1343846"/>
              </a:xfrm>
              <a:prstGeom prst="roundRect">
                <a:avLst/>
              </a:prstGeom>
              <a:blipFill>
                <a:blip r:embed="rId7"/>
                <a:stretch>
                  <a:fillRect t="-22936" b="-7339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09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0D8A0B-407C-3B42-B598-26122E2D2C84}"/>
              </a:ext>
            </a:extLst>
          </p:cNvPr>
          <p:cNvSpPr txBox="1"/>
          <p:nvPr/>
        </p:nvSpPr>
        <p:spPr>
          <a:xfrm>
            <a:off x="6103232" y="3355999"/>
            <a:ext cx="550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Chiller water temperature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752ED-8DA9-3340-8313-DA8E1BA17C22}"/>
              </a:ext>
            </a:extLst>
          </p:cNvPr>
          <p:cNvSpPr txBox="1"/>
          <p:nvPr/>
        </p:nvSpPr>
        <p:spPr>
          <a:xfrm>
            <a:off x="6103232" y="917462"/>
            <a:ext cx="6475053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transfer limits 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Charging/discharging mode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dynamics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 level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and Terminal condition for SOC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Cycle limit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310401" y="1727302"/>
            <a:ext cx="4108875" cy="282107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V</a:t>
            </a:r>
            <a:r>
              <a:rPr lang="en-US" dirty="0"/>
              <a:t>irtual </a:t>
            </a:r>
            <a:r>
              <a:rPr lang="en-US" b="1" dirty="0"/>
              <a:t>B</a:t>
            </a:r>
            <a:r>
              <a:rPr lang="en-US" dirty="0"/>
              <a:t>attery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5895168" y="2929317"/>
            <a:ext cx="6029467" cy="217907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E50A0D-BA0C-E848-91F7-5FFAB3DE0FF1}"/>
              </a:ext>
            </a:extLst>
          </p:cNvPr>
          <p:cNvSpPr/>
          <p:nvPr/>
        </p:nvSpPr>
        <p:spPr>
          <a:xfrm>
            <a:off x="5895168" y="508866"/>
            <a:ext cx="6029468" cy="2115972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ES(BTM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Building Cooling Load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Thermal comfort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Power limit constraints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7" y="2624837"/>
                <a:ext cx="3995662" cy="1608325"/>
              </a:xfrm>
              <a:prstGeom prst="rect">
                <a:avLst/>
              </a:prstGeom>
              <a:blipFill>
                <a:blip r:embed="rId2"/>
                <a:stretch>
                  <a:fillRect l="-949" t="-40625" b="-4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/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Minimize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 </a:t>
                </a:r>
              </a:p>
              <a:p>
                <a:pPr algn="ctr"/>
                <a:r>
                  <a:rPr lang="en-US" b="1" dirty="0"/>
                  <a:t>Electrical Power Balance</a:t>
                </a:r>
              </a:p>
              <a:p>
                <a:pPr algn="ctr"/>
                <a:r>
                  <a:rPr lang="en-US" b="1" dirty="0"/>
                  <a:t>Thermal Power Balance</a:t>
                </a:r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5A9A60B-50EA-8B41-A27D-283347598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2" y="5355206"/>
                <a:ext cx="10830910" cy="1343846"/>
              </a:xfrm>
              <a:prstGeom prst="roundRect">
                <a:avLst/>
              </a:prstGeom>
              <a:blipFill>
                <a:blip r:embed="rId3"/>
                <a:stretch>
                  <a:fillRect t="-22936" b="-3670"/>
                </a:stretch>
              </a:blipFill>
              <a:ln w="38100">
                <a:solidFill>
                  <a:schemeClr val="accent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6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4548099" cy="1343847"/>
          </a:xfrm>
        </p:spPr>
        <p:txBody>
          <a:bodyPr/>
          <a:lstStyle/>
          <a:p>
            <a:r>
              <a:rPr lang="en-US" dirty="0"/>
              <a:t>VB+TES+ES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8E59D1-632C-8843-BB33-D8177D10E649}"/>
              </a:ext>
            </a:extLst>
          </p:cNvPr>
          <p:cNvSpPr/>
          <p:nvPr/>
        </p:nvSpPr>
        <p:spPr>
          <a:xfrm>
            <a:off x="577438" y="2156469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51F1FE-4F19-1348-AB9D-61654BDD2E8C}"/>
              </a:ext>
            </a:extLst>
          </p:cNvPr>
          <p:cNvSpPr/>
          <p:nvPr/>
        </p:nvSpPr>
        <p:spPr>
          <a:xfrm>
            <a:off x="2489020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Discharging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/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Discharging Process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CE50A0D-BA0C-E848-91F7-5FFAB3DE0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774" y="332720"/>
                <a:ext cx="2536733" cy="200691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/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Cool Capacity</a:t>
                </a:r>
              </a:p>
              <a:p>
                <a:pPr algn="ctr"/>
                <a:r>
                  <a:rPr lang="en-US" dirty="0"/>
                  <a:t>Demand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EE227D-0165-BD47-843F-3F543E3E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1" y="3825373"/>
                <a:ext cx="1442456" cy="939168"/>
              </a:xfrm>
              <a:prstGeom prst="rect">
                <a:avLst/>
              </a:prstGeom>
              <a:blipFill>
                <a:blip r:embed="rId3"/>
                <a:stretch>
                  <a:fillRect l="-3478" r="-260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D51F01-82C8-8740-BF23-00E3483DE418}"/>
              </a:ext>
            </a:extLst>
          </p:cNvPr>
          <p:cNvSpPr/>
          <p:nvPr/>
        </p:nvSpPr>
        <p:spPr>
          <a:xfrm>
            <a:off x="6972452" y="1513735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FC89C-2C7F-DF4C-A7E7-8018FDB803D0}"/>
              </a:ext>
            </a:extLst>
          </p:cNvPr>
          <p:cNvSpPr/>
          <p:nvPr/>
        </p:nvSpPr>
        <p:spPr>
          <a:xfrm>
            <a:off x="6972452" y="170336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B3B96-9115-9C4C-AFF6-B0EF6B51E947}"/>
              </a:ext>
            </a:extLst>
          </p:cNvPr>
          <p:cNvSpPr/>
          <p:nvPr/>
        </p:nvSpPr>
        <p:spPr>
          <a:xfrm>
            <a:off x="6972452" y="189298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3C34F-CD53-5145-901F-6B6E7FF3CFFC}"/>
              </a:ext>
            </a:extLst>
          </p:cNvPr>
          <p:cNvSpPr/>
          <p:nvPr/>
        </p:nvSpPr>
        <p:spPr>
          <a:xfrm>
            <a:off x="6918689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E1EDE-9AA6-D04C-A4E5-D38E5B348A92}"/>
              </a:ext>
            </a:extLst>
          </p:cNvPr>
          <p:cNvSpPr/>
          <p:nvPr/>
        </p:nvSpPr>
        <p:spPr>
          <a:xfrm>
            <a:off x="6972452" y="1324107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C7CFD-C322-944C-8D33-F5C3582F3FFC}"/>
              </a:ext>
            </a:extLst>
          </p:cNvPr>
          <p:cNvSpPr/>
          <p:nvPr/>
        </p:nvSpPr>
        <p:spPr>
          <a:xfrm>
            <a:off x="6972452" y="113447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C07FB8-D694-1449-A496-962C19242464}"/>
              </a:ext>
            </a:extLst>
          </p:cNvPr>
          <p:cNvSpPr/>
          <p:nvPr/>
        </p:nvSpPr>
        <p:spPr>
          <a:xfrm>
            <a:off x="6972452" y="944851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26D0F66-FEFA-3048-A417-AB88271452F9}"/>
              </a:ext>
            </a:extLst>
          </p:cNvPr>
          <p:cNvCxnSpPr>
            <a:cxnSpLocks/>
            <a:stCxn id="4" idx="2"/>
            <a:endCxn id="66" idx="3"/>
          </p:cNvCxnSpPr>
          <p:nvPr/>
        </p:nvCxnSpPr>
        <p:spPr>
          <a:xfrm rot="5400000">
            <a:off x="6349888" y="1891918"/>
            <a:ext cx="672381" cy="1096403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421F34-E8E5-B740-A182-CA2516658D00}"/>
              </a:ext>
            </a:extLst>
          </p:cNvPr>
          <p:cNvSpPr/>
          <p:nvPr/>
        </p:nvSpPr>
        <p:spPr>
          <a:xfrm>
            <a:off x="4224028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08E4C2-5B33-744C-8891-554430BE3557}"/>
              </a:ext>
            </a:extLst>
          </p:cNvPr>
          <p:cNvSpPr/>
          <p:nvPr/>
        </p:nvSpPr>
        <p:spPr>
          <a:xfrm>
            <a:off x="4277791" y="5278085"/>
            <a:ext cx="517890" cy="109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47BC3DC-9095-E34D-8FF5-ED4B4508BBEA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2343224" y="3012908"/>
            <a:ext cx="2063528" cy="232926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99730FC-C12E-D649-B48C-CA855568E409}"/>
              </a:ext>
            </a:extLst>
          </p:cNvPr>
          <p:cNvSpPr/>
          <p:nvPr/>
        </p:nvSpPr>
        <p:spPr>
          <a:xfrm>
            <a:off x="8708664" y="2433689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B9D6846-69EA-724F-A1C3-73B6A1A7CA6C}"/>
              </a:ext>
            </a:extLst>
          </p:cNvPr>
          <p:cNvSpPr/>
          <p:nvPr/>
        </p:nvSpPr>
        <p:spPr>
          <a:xfrm>
            <a:off x="5987267" y="3749856"/>
            <a:ext cx="2560320" cy="288077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547EEF5-0EEA-7B44-A1E3-62930ED98B0D}"/>
              </a:ext>
            </a:extLst>
          </p:cNvPr>
          <p:cNvSpPr/>
          <p:nvPr/>
        </p:nvSpPr>
        <p:spPr>
          <a:xfrm>
            <a:off x="8681929" y="291142"/>
            <a:ext cx="2536733" cy="200691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Charging Process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64E9BB-1A1D-2247-8563-F772A92CE3E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9136605" y="2103929"/>
            <a:ext cx="2406" cy="3216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4E8A5E7-8EF5-5E41-BEC6-10834733A32C}"/>
              </a:ext>
            </a:extLst>
          </p:cNvPr>
          <p:cNvSpPr/>
          <p:nvPr/>
        </p:nvSpPr>
        <p:spPr>
          <a:xfrm>
            <a:off x="8823421" y="873940"/>
            <a:ext cx="631179" cy="122998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DFCE72-25A1-7B4C-939E-729B64DD894E}"/>
              </a:ext>
            </a:extLst>
          </p:cNvPr>
          <p:cNvSpPr/>
          <p:nvPr/>
        </p:nvSpPr>
        <p:spPr>
          <a:xfrm>
            <a:off x="6164232" y="5209303"/>
            <a:ext cx="631179" cy="12299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519391B-D81B-2745-A261-086261DC267D}"/>
              </a:ext>
            </a:extLst>
          </p:cNvPr>
          <p:cNvSpPr/>
          <p:nvPr/>
        </p:nvSpPr>
        <p:spPr>
          <a:xfrm>
            <a:off x="5098461" y="2483142"/>
            <a:ext cx="1039415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8F394E-AF65-F442-BE08-7F2ABBE51936}"/>
              </a:ext>
            </a:extLst>
          </p:cNvPr>
          <p:cNvSpPr/>
          <p:nvPr/>
        </p:nvSpPr>
        <p:spPr>
          <a:xfrm>
            <a:off x="6296941" y="4561598"/>
            <a:ext cx="365760" cy="36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121AB0A7-AAC3-5E45-87F3-18EF7DCB9EBF}"/>
              </a:ext>
            </a:extLst>
          </p:cNvPr>
          <p:cNvSpPr/>
          <p:nvPr/>
        </p:nvSpPr>
        <p:spPr>
          <a:xfrm rot="10800000">
            <a:off x="6347111" y="4646064"/>
            <a:ext cx="265419" cy="2458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3B1D7B-3F5A-3340-9FAB-B98077768816}"/>
              </a:ext>
            </a:extLst>
          </p:cNvPr>
          <p:cNvCxnSpPr>
            <a:cxnSpLocks/>
            <a:stCxn id="38" idx="2"/>
            <a:endCxn id="66" idx="3"/>
          </p:cNvCxnSpPr>
          <p:nvPr/>
        </p:nvCxnSpPr>
        <p:spPr>
          <a:xfrm flipH="1" flipV="1">
            <a:off x="6137876" y="2776310"/>
            <a:ext cx="2570788" cy="49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141391-FBE6-5F41-B92C-24449E4B3CC4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2168665" y="2768155"/>
            <a:ext cx="2929796" cy="81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B842AA-ADFB-BC40-B6FE-427DA8F18A7C}"/>
              </a:ext>
            </a:extLst>
          </p:cNvPr>
          <p:cNvCxnSpPr>
            <a:stCxn id="68" idx="4"/>
            <a:endCxn id="65" idx="0"/>
          </p:cNvCxnSpPr>
          <p:nvPr/>
        </p:nvCxnSpPr>
        <p:spPr>
          <a:xfrm rot="16200000" flipH="1">
            <a:off x="6338849" y="5068329"/>
            <a:ext cx="281945" cy="1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E52067-514C-3847-9BF1-8119219ABC5B}"/>
              </a:ext>
            </a:extLst>
          </p:cNvPr>
          <p:cNvCxnSpPr>
            <a:cxnSpLocks/>
          </p:cNvCxnSpPr>
          <p:nvPr/>
        </p:nvCxnSpPr>
        <p:spPr>
          <a:xfrm>
            <a:off x="4855207" y="5478462"/>
            <a:ext cx="1282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23B6B4-3269-D440-9B12-E47B9A542742}"/>
              </a:ext>
            </a:extLst>
          </p:cNvPr>
          <p:cNvSpPr/>
          <p:nvPr/>
        </p:nvSpPr>
        <p:spPr>
          <a:xfrm>
            <a:off x="6220876" y="5903381"/>
            <a:ext cx="517890" cy="4644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1624E-2EF8-2C4D-82C5-A1AD85B85E5E}"/>
              </a:ext>
            </a:extLst>
          </p:cNvPr>
          <p:cNvSpPr/>
          <p:nvPr/>
        </p:nvSpPr>
        <p:spPr>
          <a:xfrm>
            <a:off x="8878247" y="1704813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906982-D601-D045-8D59-68C0C674BAF6}"/>
              </a:ext>
            </a:extLst>
          </p:cNvPr>
          <p:cNvSpPr/>
          <p:nvPr/>
        </p:nvSpPr>
        <p:spPr>
          <a:xfrm>
            <a:off x="8878247" y="1894439"/>
            <a:ext cx="517890" cy="1213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00CEF2-0891-9349-A6D3-2988358D9DE3}"/>
              </a:ext>
            </a:extLst>
          </p:cNvPr>
          <p:cNvSpPr txBox="1"/>
          <p:nvPr/>
        </p:nvSpPr>
        <p:spPr>
          <a:xfrm>
            <a:off x="5066891" y="5112228"/>
            <a:ext cx="848219" cy="36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7B48BA-4737-DF4E-9F05-726F2571BF76}"/>
              </a:ext>
            </a:extLst>
          </p:cNvPr>
          <p:cNvCxnSpPr>
            <a:cxnSpLocks/>
          </p:cNvCxnSpPr>
          <p:nvPr/>
        </p:nvCxnSpPr>
        <p:spPr>
          <a:xfrm flipH="1">
            <a:off x="4878409" y="5958876"/>
            <a:ext cx="125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B0A528-1A9A-1D41-BF0E-4E0F1F24060B}"/>
              </a:ext>
            </a:extLst>
          </p:cNvPr>
          <p:cNvSpPr txBox="1"/>
          <p:nvPr/>
        </p:nvSpPr>
        <p:spPr>
          <a:xfrm>
            <a:off x="4975855" y="5580284"/>
            <a:ext cx="11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2C07A7-7CF5-214F-8864-8F917EA79F65}"/>
              </a:ext>
            </a:extLst>
          </p:cNvPr>
          <p:cNvSpPr txBox="1"/>
          <p:nvPr/>
        </p:nvSpPr>
        <p:spPr>
          <a:xfrm>
            <a:off x="7939893" y="154917"/>
            <a:ext cx="48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C64D2D-8B27-1540-92E5-CE9415D7D12B}"/>
              </a:ext>
            </a:extLst>
          </p:cNvPr>
          <p:cNvSpPr txBox="1"/>
          <p:nvPr/>
        </p:nvSpPr>
        <p:spPr>
          <a:xfrm>
            <a:off x="5209391" y="3876633"/>
            <a:ext cx="52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/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Discharging power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D337D7-7EAE-8640-9487-25FA27E7B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12" y="2071795"/>
                <a:ext cx="2207656" cy="361894"/>
              </a:xfrm>
              <a:prstGeom prst="rect">
                <a:avLst/>
              </a:prstGeom>
              <a:blipFill>
                <a:blip r:embed="rId4"/>
                <a:stretch>
                  <a:fillRect l="-172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/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Charging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,+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6C0A25E-30AA-7445-A5E9-B7FB953AD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145" y="2048295"/>
                <a:ext cx="2791279" cy="360483"/>
              </a:xfrm>
              <a:prstGeom prst="rect">
                <a:avLst/>
              </a:prstGeom>
              <a:blipFill>
                <a:blip r:embed="rId5"/>
                <a:stretch>
                  <a:fillRect l="-1364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/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1DD456-BAA3-1844-B9BB-8FA2A7890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900" y="3269337"/>
                <a:ext cx="1714543" cy="615553"/>
              </a:xfrm>
              <a:prstGeom prst="rect">
                <a:avLst/>
              </a:prstGeom>
              <a:blipFill>
                <a:blip r:embed="rId6"/>
                <a:stretch>
                  <a:fillRect l="-14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/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37E17DF-BFCB-0F45-B18E-994C6AD7A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98" y="4785704"/>
                <a:ext cx="1718867" cy="584775"/>
              </a:xfrm>
              <a:prstGeom prst="rect">
                <a:avLst/>
              </a:prstGeom>
              <a:blipFill>
                <a:blip r:embed="rId7"/>
                <a:stretch>
                  <a:fillRect l="-147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/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IS discharging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8C4504-2B2F-0C4C-B7F0-FDB566305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32" y="2853122"/>
                <a:ext cx="1914447" cy="584775"/>
              </a:xfrm>
              <a:prstGeom prst="rect">
                <a:avLst/>
              </a:prstGeom>
              <a:blipFill>
                <a:blip r:embed="rId8"/>
                <a:stretch>
                  <a:fillRect l="-131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1B0F36-F6D1-8A4F-8F65-6CDE93A0737E}"/>
              </a:ext>
            </a:extLst>
          </p:cNvPr>
          <p:cNvCxnSpPr>
            <a:cxnSpLocks/>
          </p:cNvCxnSpPr>
          <p:nvPr/>
        </p:nvCxnSpPr>
        <p:spPr>
          <a:xfrm>
            <a:off x="7567672" y="1187452"/>
            <a:ext cx="128266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397DA5D-55B4-5D49-805C-05ABEE8FF81F}"/>
              </a:ext>
            </a:extLst>
          </p:cNvPr>
          <p:cNvSpPr txBox="1"/>
          <p:nvPr/>
        </p:nvSpPr>
        <p:spPr>
          <a:xfrm>
            <a:off x="7728507" y="819996"/>
            <a:ext cx="848219" cy="3674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F26A-00CD-C843-AB36-51E2076BB7BF}"/>
              </a:ext>
            </a:extLst>
          </p:cNvPr>
          <p:cNvCxnSpPr>
            <a:cxnSpLocks/>
          </p:cNvCxnSpPr>
          <p:nvPr/>
        </p:nvCxnSpPr>
        <p:spPr>
          <a:xfrm flipH="1">
            <a:off x="7590874" y="1667866"/>
            <a:ext cx="125946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F18C499-0546-C848-B528-55E0129D188F}"/>
              </a:ext>
            </a:extLst>
          </p:cNvPr>
          <p:cNvSpPr txBox="1"/>
          <p:nvPr/>
        </p:nvSpPr>
        <p:spPr>
          <a:xfrm>
            <a:off x="7657762" y="1274299"/>
            <a:ext cx="119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/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CECEC6-38A7-EA44-B7E0-DC4675F72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61" y="4811619"/>
                <a:ext cx="680892" cy="374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/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C1F355-15AF-FC44-B5D9-1527D6C5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43" y="561491"/>
                <a:ext cx="568489" cy="374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/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7F652B5-E104-9E47-B23A-BE543337E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228" y="688312"/>
                <a:ext cx="998094" cy="374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/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1B45D7-9DE3-F24A-BC1F-82BD316E5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11" y="4317009"/>
                <a:ext cx="1110497" cy="374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/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𝑇𝐸𝑆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463C5EF-673A-764D-9164-27310FD2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45" y="4329312"/>
                <a:ext cx="1110497" cy="374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2D049010-E0DB-6043-8B9A-6FD452254D2E}"/>
              </a:ext>
            </a:extLst>
          </p:cNvPr>
          <p:cNvSpPr txBox="1"/>
          <p:nvPr/>
        </p:nvSpPr>
        <p:spPr>
          <a:xfrm>
            <a:off x="688611" y="1488934"/>
            <a:ext cx="20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Uncontrollable Load (heat)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/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Cooling rate 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+(1−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𝑇𝐸𝑆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2A43658-5E35-1C4E-8DCF-2C3142C1A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52" y="2147084"/>
                <a:ext cx="2872875" cy="615553"/>
              </a:xfrm>
              <a:prstGeom prst="rect">
                <a:avLst/>
              </a:prstGeom>
              <a:blipFill>
                <a:blip r:embed="rId14"/>
                <a:stretch>
                  <a:fillRect l="-881" t="-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23952E9-67C1-3849-96CE-1647443F9368}"/>
              </a:ext>
            </a:extLst>
          </p:cNvPr>
          <p:cNvSpPr/>
          <p:nvPr/>
        </p:nvSpPr>
        <p:spPr>
          <a:xfrm>
            <a:off x="8617369" y="3972026"/>
            <a:ext cx="1050021" cy="5863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Chiller 2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868A04DD-6CDF-FF48-93FD-C6E831699EAA}"/>
              </a:ext>
            </a:extLst>
          </p:cNvPr>
          <p:cNvCxnSpPr>
            <a:cxnSpLocks/>
            <a:stCxn id="115" idx="1"/>
            <a:endCxn id="68" idx="0"/>
          </p:cNvCxnSpPr>
          <p:nvPr/>
        </p:nvCxnSpPr>
        <p:spPr>
          <a:xfrm rot="10800000" flipV="1">
            <a:off x="6479821" y="4265194"/>
            <a:ext cx="2137548" cy="29640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340A79-CF43-9645-BCA0-B6E41F11A439}"/>
              </a:ext>
            </a:extLst>
          </p:cNvPr>
          <p:cNvCxnSpPr>
            <a:cxnSpLocks/>
            <a:stCxn id="38" idx="4"/>
            <a:endCxn id="115" idx="0"/>
          </p:cNvCxnSpPr>
          <p:nvPr/>
        </p:nvCxnSpPr>
        <p:spPr>
          <a:xfrm flipH="1">
            <a:off x="9142380" y="3128834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/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Chiller power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𝐶h𝑖𝑙𝑙𝑒𝑟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52E2FE-A0D7-D14E-BD0E-C4D41ADA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09" y="2433689"/>
                <a:ext cx="934117" cy="842988"/>
              </a:xfrm>
              <a:prstGeom prst="rect">
                <a:avLst/>
              </a:prstGeom>
              <a:blipFill>
                <a:blip r:embed="rId15"/>
                <a:stretch>
                  <a:fillRect l="-4054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B7B73C1-0357-BD40-A0DB-E48088DAE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0" y="5462945"/>
            <a:ext cx="1765" cy="843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2187F21-8F17-8246-8E39-0710361220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5641" y="5998766"/>
            <a:ext cx="1765" cy="843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F5997C2-9399-DD42-B19C-AD5CFC2FAFAA}"/>
              </a:ext>
            </a:extLst>
          </p:cNvPr>
          <p:cNvSpPr/>
          <p:nvPr/>
        </p:nvSpPr>
        <p:spPr>
          <a:xfrm>
            <a:off x="9529502" y="5536898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Electric power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76CB36-8085-A64C-9AAB-E8529350D609}"/>
              </a:ext>
            </a:extLst>
          </p:cNvPr>
          <p:cNvSpPr/>
          <p:nvPr/>
        </p:nvSpPr>
        <p:spPr>
          <a:xfrm>
            <a:off x="9559158" y="6007609"/>
            <a:ext cx="161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Cooling power</a:t>
            </a:r>
          </a:p>
        </p:txBody>
      </p:sp>
    </p:spTree>
    <p:extLst>
      <p:ext uri="{BB962C8B-B14F-4D97-AF65-F5344CB8AC3E}">
        <p14:creationId xmlns:p14="http://schemas.microsoft.com/office/powerpoint/2010/main" val="413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083-58EF-5644-80F6-944B8EF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1" y="346841"/>
            <a:ext cx="3451707" cy="1343847"/>
          </a:xfrm>
        </p:spPr>
        <p:txBody>
          <a:bodyPr/>
          <a:lstStyle/>
          <a:p>
            <a:r>
              <a:rPr lang="en-US" dirty="0"/>
              <a:t>VB+TES+ES zero balance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092343-AA92-D14C-A994-617EEF8A36B9}"/>
              </a:ext>
            </a:extLst>
          </p:cNvPr>
          <p:cNvCxnSpPr>
            <a:cxnSpLocks/>
          </p:cNvCxnSpPr>
          <p:nvPr/>
        </p:nvCxnSpPr>
        <p:spPr>
          <a:xfrm>
            <a:off x="621437" y="2423604"/>
            <a:ext cx="1123913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D7A4BF-E26D-5847-AAC3-F8A54B6F9F77}"/>
              </a:ext>
            </a:extLst>
          </p:cNvPr>
          <p:cNvCxnSpPr>
            <a:cxnSpLocks/>
          </p:cNvCxnSpPr>
          <p:nvPr/>
        </p:nvCxnSpPr>
        <p:spPr>
          <a:xfrm>
            <a:off x="569651" y="6260237"/>
            <a:ext cx="112391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15E7BB-1A8C-7D45-8C53-978E120BCF78}"/>
              </a:ext>
            </a:extLst>
          </p:cNvPr>
          <p:cNvSpPr txBox="1"/>
          <p:nvPr/>
        </p:nvSpPr>
        <p:spPr>
          <a:xfrm>
            <a:off x="168676" y="5459766"/>
            <a:ext cx="127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Thermal power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C94B8-241D-CF42-B777-F0E18D74734B}"/>
              </a:ext>
            </a:extLst>
          </p:cNvPr>
          <p:cNvSpPr/>
          <p:nvPr/>
        </p:nvSpPr>
        <p:spPr>
          <a:xfrm>
            <a:off x="115410" y="1733980"/>
            <a:ext cx="1012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Electric power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F7505D0-BA18-954E-AF54-5406763E25FD}"/>
              </a:ext>
            </a:extLst>
          </p:cNvPr>
          <p:cNvSpPr/>
          <p:nvPr/>
        </p:nvSpPr>
        <p:spPr>
          <a:xfrm>
            <a:off x="2317305" y="4020780"/>
            <a:ext cx="1615503" cy="16286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Battery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A520AB-3D5A-D14C-AA8D-66E62586D46B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3125056" y="5649477"/>
            <a:ext cx="1" cy="610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A407E1C-25DD-5A43-A582-AB6E38E2D82E}"/>
              </a:ext>
            </a:extLst>
          </p:cNvPr>
          <p:cNvSpPr/>
          <p:nvPr/>
        </p:nvSpPr>
        <p:spPr>
          <a:xfrm>
            <a:off x="8096435" y="3740122"/>
            <a:ext cx="2398451" cy="1628697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 chiller(chiller 2)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9B7C83C-1928-5D4F-9F93-03E5378259B3}"/>
              </a:ext>
            </a:extLst>
          </p:cNvPr>
          <p:cNvSpPr/>
          <p:nvPr/>
        </p:nvSpPr>
        <p:spPr>
          <a:xfrm>
            <a:off x="5041776" y="3740122"/>
            <a:ext cx="2398451" cy="16286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load chiller(chiller 1)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8C9BB0-9E56-9645-92DE-5616B3CC1BF2}"/>
              </a:ext>
            </a:extLst>
          </p:cNvPr>
          <p:cNvCxnSpPr>
            <a:cxnSpLocks/>
          </p:cNvCxnSpPr>
          <p:nvPr/>
        </p:nvCxnSpPr>
        <p:spPr>
          <a:xfrm>
            <a:off x="9295660" y="2423604"/>
            <a:ext cx="0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8FA72FD-B279-EB41-9F21-A46D895A0D28}"/>
              </a:ext>
            </a:extLst>
          </p:cNvPr>
          <p:cNvSpPr/>
          <p:nvPr/>
        </p:nvSpPr>
        <p:spPr>
          <a:xfrm>
            <a:off x="3978907" y="204415"/>
            <a:ext cx="1615503" cy="1628697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3271E8-A0DA-BF4E-BA8E-5A5651A01AC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241001" y="2423604"/>
            <a:ext cx="1" cy="13165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8CA3AA5-A04D-0740-B557-26512075A82A}"/>
              </a:ext>
            </a:extLst>
          </p:cNvPr>
          <p:cNvCxnSpPr>
            <a:cxnSpLocks/>
          </p:cNvCxnSpPr>
          <p:nvPr/>
        </p:nvCxnSpPr>
        <p:spPr>
          <a:xfrm>
            <a:off x="4477422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4A5095-A2F0-FE48-81E7-CF50E6F0A135}"/>
              </a:ext>
            </a:extLst>
          </p:cNvPr>
          <p:cNvCxnSpPr>
            <a:cxnSpLocks/>
          </p:cNvCxnSpPr>
          <p:nvPr/>
        </p:nvCxnSpPr>
        <p:spPr>
          <a:xfrm flipV="1">
            <a:off x="5041776" y="1833112"/>
            <a:ext cx="0" cy="6107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E282159-0C5E-AA45-B30E-F1F16C4BAE58}"/>
              </a:ext>
            </a:extLst>
          </p:cNvPr>
          <p:cNvSpPr/>
          <p:nvPr/>
        </p:nvSpPr>
        <p:spPr>
          <a:xfrm>
            <a:off x="10351033" y="1137967"/>
            <a:ext cx="870962" cy="69514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3D9785-6B1E-1E4C-93F6-B4DFE4912CE1}"/>
              </a:ext>
            </a:extLst>
          </p:cNvPr>
          <p:cNvCxnSpPr>
            <a:cxnSpLocks/>
          </p:cNvCxnSpPr>
          <p:nvPr/>
        </p:nvCxnSpPr>
        <p:spPr>
          <a:xfrm>
            <a:off x="10799948" y="1833112"/>
            <a:ext cx="0" cy="5904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A135C3-3B11-0C4F-9973-0FD3680A26B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295661" y="5368819"/>
            <a:ext cx="0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9F5F1C-BA01-614E-9B9B-2ADD7F76EE1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241001" y="5368819"/>
            <a:ext cx="1" cy="8914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/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AE0192B-EE60-7B48-A6DE-3641BE609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18" y="1876405"/>
                <a:ext cx="725711" cy="395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/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21CAEE-7FF8-9643-98DA-F2EDC32E1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94" y="1885622"/>
                <a:ext cx="725711" cy="395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/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37F153-EFDC-6A4F-B65A-116F1ABF5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1" y="2486644"/>
                <a:ext cx="1010982" cy="38241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/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h𝑖𝑙𝑙𝑒𝑟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F8E5E83-A6C9-E34E-A8AC-B3CEE0057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045" y="2467826"/>
                <a:ext cx="1010982" cy="38241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/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Purchase power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AF296F-F55F-5542-B274-4CDD4755C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14" y="1761028"/>
                <a:ext cx="2074410" cy="690958"/>
              </a:xfrm>
              <a:prstGeom prst="rect">
                <a:avLst/>
              </a:prstGeom>
              <a:blipFill>
                <a:blip r:embed="rId6"/>
                <a:stretch>
                  <a:fillRect l="-2439" t="-363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/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3956BD-DC1D-6841-8F27-5094B270E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10" y="5478762"/>
                <a:ext cx="578043" cy="381964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/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𝑇𝐸𝑆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EA6FF3-7A5D-2744-8545-7014E5341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998" y="5544125"/>
                <a:ext cx="1485343" cy="374654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/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E4BCDA-4E67-014B-986C-1E0DB46C9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6" y="5663818"/>
                <a:ext cx="744114" cy="38517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/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Chiller power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h𝑖𝑙𝑙𝑒𝑟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903711-2641-454B-A84A-A8B46B700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08" y="1731088"/>
                <a:ext cx="2971359" cy="659668"/>
              </a:xfrm>
              <a:prstGeom prst="rect">
                <a:avLst/>
              </a:prstGeom>
              <a:blipFill>
                <a:blip r:embed="rId10"/>
                <a:stretch>
                  <a:fillRect l="-213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5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0D54D-0549-4C24-83B1-E9C8333A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24355"/>
              </p:ext>
            </p:extLst>
          </p:nvPr>
        </p:nvGraphicFramePr>
        <p:xfrm>
          <a:off x="915735" y="1192907"/>
          <a:ext cx="9991560" cy="340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44">
                  <a:extLst>
                    <a:ext uri="{9D8B030D-6E8A-4147-A177-3AD203B41FA5}">
                      <a16:colId xmlns:a16="http://schemas.microsoft.com/office/drawing/2014/main" val="1180540284"/>
                    </a:ext>
                  </a:extLst>
                </a:gridCol>
                <a:gridCol w="4536796">
                  <a:extLst>
                    <a:ext uri="{9D8B030D-6E8A-4147-A177-3AD203B41FA5}">
                      <a16:colId xmlns:a16="http://schemas.microsoft.com/office/drawing/2014/main" val="2691816146"/>
                    </a:ext>
                  </a:extLst>
                </a:gridCol>
                <a:gridCol w="3330520">
                  <a:extLst>
                    <a:ext uri="{9D8B030D-6E8A-4147-A177-3AD203B41FA5}">
                      <a16:colId xmlns:a16="http://schemas.microsoft.com/office/drawing/2014/main" val="2503400949"/>
                    </a:ext>
                  </a:extLst>
                </a:gridCol>
              </a:tblGrid>
              <a:tr h="38127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813"/>
                  </a:ext>
                </a:extLst>
              </a:tr>
              <a:tr h="381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2503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20797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867349"/>
                  </a:ext>
                </a:extLst>
              </a:tr>
              <a:tr h="519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61052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81105"/>
                  </a:ext>
                </a:extLst>
              </a:tr>
              <a:tr h="5313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Cooling + Charging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19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14:cNvPr>
              <p14:cNvContentPartPr/>
              <p14:nvPr/>
            </p14:nvContentPartPr>
            <p14:xfrm>
              <a:off x="5762197" y="2146541"/>
              <a:ext cx="3415320" cy="245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D4100-AA59-CC46-9EF5-7E92148C9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2837" y="2137181"/>
                <a:ext cx="3434040" cy="24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14:cNvPr>
              <p14:cNvContentPartPr/>
              <p14:nvPr/>
            </p14:nvContentPartPr>
            <p14:xfrm>
              <a:off x="7900920" y="3859920"/>
              <a:ext cx="1897560" cy="90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C75B7A-66B4-0647-B468-99F81FBA9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1560" y="3850560"/>
                <a:ext cx="1916280" cy="928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CAEBD7-9E60-9147-889D-B5AECC6A1107}"/>
              </a:ext>
            </a:extLst>
          </p:cNvPr>
          <p:cNvSpPr txBox="1"/>
          <p:nvPr/>
        </p:nvSpPr>
        <p:spPr>
          <a:xfrm>
            <a:off x="2873829" y="5195455"/>
            <a:ext cx="653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3 cases: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charging+ chiller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disabled, cooling + charging?</a:t>
            </a:r>
          </a:p>
        </p:txBody>
      </p:sp>
    </p:spTree>
    <p:extLst>
      <p:ext uri="{BB962C8B-B14F-4D97-AF65-F5344CB8AC3E}">
        <p14:creationId xmlns:p14="http://schemas.microsoft.com/office/powerpoint/2010/main" val="58747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33811</TotalTime>
  <Words>671</Words>
  <Application>Microsoft Macintosh PowerPoint</Application>
  <PresentationFormat>Widescreen</PresentationFormat>
  <Paragraphs>180</Paragraphs>
  <Slides>8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Linear Regression Scenarios(method)</vt:lpstr>
      <vt:lpstr>Linear Regression Results</vt:lpstr>
      <vt:lpstr>Linear Regression Results</vt:lpstr>
      <vt:lpstr>VB+TES+ES</vt:lpstr>
      <vt:lpstr>VB+TES+ES</vt:lpstr>
      <vt:lpstr>VB+TES+ES</vt:lpstr>
      <vt:lpstr>VB+TES+ES zero balance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analysis</dc:title>
  <dc:creator>Huang, Bowen</dc:creator>
  <cp:lastModifiedBy>Huang, Bowen</cp:lastModifiedBy>
  <cp:revision>7</cp:revision>
  <dcterms:created xsi:type="dcterms:W3CDTF">2022-02-23T00:03:08Z</dcterms:created>
  <dcterms:modified xsi:type="dcterms:W3CDTF">2022-06-03T23:30:01Z</dcterms:modified>
</cp:coreProperties>
</file>