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22A-D96C-4EAC-83FF-23C62CA9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A7EA-CD71-4373-B4C8-299C7DC5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D21-2ABE-47D2-8917-EED1719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1D78-9AFF-4554-A4A1-6437236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E89-FCDA-4639-B6FD-51E2B04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D91-1D8A-4F8A-BA60-0033BB9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C85-54E6-4312-8C41-384B420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F613-AB71-4F80-B9A5-923D565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E15-46B5-467D-9FA8-FB30181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25B-5CE6-45A9-B806-8240234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5A13-17E4-4F37-B8B6-03B2B0A6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31FA-2897-4ED3-B40D-A0C2CA4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BA3D-2578-48FF-B3BB-2A95E5B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C4B-B19B-419E-A7DF-B9AAC4D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E52-3C4E-4504-A7E2-5E2E2DF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1BA-03D2-417C-B56A-182857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328-D27A-4756-A779-E481FCF1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CDBA-8B2A-4D27-8BDE-8ABFB640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8D2A-86CF-438E-A604-4685A48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BE5-8867-486D-A51A-9B5992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E9E-2081-4F15-952A-EA20F0D3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309F-F94E-4867-9F5F-E76FFB5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9A6-9545-47EC-B714-BC3C1D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4D9-DC19-4507-B5E3-DF47936E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4F0-566E-4417-B79C-C6BA68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6E6-7A90-4FCC-BBCA-EE785641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EC2E-A029-4053-81B4-AC9D9D0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61AF-4589-4534-BFCC-A66A0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5D5-2A2F-446F-8767-EEB91A2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59E4-C3CF-4A03-B8CA-4C50FEB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7F36-E86A-4891-A9A9-F5E87F3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B296-6CA1-4246-AAA3-433F5E9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9621-DEEF-4BB9-8EF9-8753E59E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0B63-28EC-4BE8-B428-185AB096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BBEA-C6AC-4A04-AEF1-35AD7B3E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1AE1E-ACE5-4E21-8BB5-24FC8078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F1B2-6CF9-443B-A738-F0FF5EA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D539-C0B0-4E5B-BDC6-6A89E23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48AC-F8A7-453F-BF9E-E2971C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E4B-123E-48E1-92AB-B31F402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FF4A-EACF-45E0-9E2A-9608B23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D596-6305-42BF-AE40-7E2516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C2BB-313F-497D-988F-7E725D9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1C68-87CA-4476-8A5C-83CD98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BB790-410C-4DF8-B53E-677C35F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7E75-55D0-491B-8D7A-9D7F07B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4F6-6874-44FC-BE82-6AE2E1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9361-F8D3-4658-8D35-35A0098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392F-5568-4843-B940-F53FA75C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ACB-C884-4415-9A83-E389432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C0D1-3D06-497E-ADDA-71505D25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3E18-00AC-4A89-8661-6EB0F4B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214-E4BE-4717-98C7-E413492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EC8C-B752-42D8-9CF7-A2FD549C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23A6-BDFE-4794-8E76-0A20FC90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CAD1-8D34-4E4F-A7EF-00EE74F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EC42-6908-46D9-9171-6DCC522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80D8-6EEF-4342-ABB1-75BE9B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94E9-FC42-4512-AD51-FDAA0830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9B25-DA43-4E22-9059-685516DA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C8B7-5C74-4B6F-90D5-0CBFBD49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2035-E7A9-4902-BCE3-DBE97F075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CCD8-02F1-4682-B4BC-F3BFADC7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2020%E5%B9%B42%E6%9C%883-7%E6%97%A5%E9%A6%99%E6%B8%AF%E9%86%AB%E8%AD%B7%E7%BD%B7%E5%B7%A5%E8%A1%8C%E5%8B%95" TargetMode="External"/><Relationship Id="rId7" Type="http://schemas.openxmlformats.org/officeDocument/2006/relationships/hyperlink" Target="shorturl.at/pAJM2" TargetMode="External"/><Relationship Id="rId2" Type="http://schemas.openxmlformats.org/officeDocument/2006/relationships/hyperlink" Target="https://www.news.gov.hk/eng/2020/01/20200131/20200131_182135_3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news.gov.hk/eng/2020/02/20200208/20200208_190624_809.html?type=category&amp;name=admin&amp;tl=t" TargetMode="External"/><Relationship Id="rId4" Type="http://schemas.openxmlformats.org/officeDocument/2006/relationships/hyperlink" Target="https://www.news.gov.hk/eng/2020/02/20200203/20200203_182410_508.html?type=category&amp;name=admin&amp;tl=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FCE2-9E73-4D8F-8679-CE020C2E3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B7FA-6963-42FB-BFE6-1331FD7D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597CF6-6F6E-4B45-97D4-AB217836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489" y="-112849"/>
            <a:ext cx="14167395" cy="7083698"/>
          </a:xfrm>
        </p:spPr>
      </p:pic>
    </p:spTree>
    <p:extLst>
      <p:ext uri="{BB962C8B-B14F-4D97-AF65-F5344CB8AC3E}">
        <p14:creationId xmlns:p14="http://schemas.microsoft.com/office/powerpoint/2010/main" val="2586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5FBAE8-E4A5-4171-AFEC-3B7D4762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23" y="-326571"/>
            <a:ext cx="14578148" cy="7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醫護罷工】向罷工員工發電郵醫管局：促返回崗位罷工須按法律行事| 立場報道| 立場新聞">
            <a:extLst>
              <a:ext uri="{FF2B5EF4-FFF2-40B4-BE49-F238E27FC236}">
                <a16:creationId xmlns:a16="http://schemas.microsoft.com/office/drawing/2014/main" id="{70FE8677-3A77-4FE2-B033-F38E7F5C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5B1CD8-3411-4BF6-9356-70E2965B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5492"/>
              </p:ext>
            </p:extLst>
          </p:nvPr>
        </p:nvGraphicFramePr>
        <p:xfrm>
          <a:off x="1376624" y="1533801"/>
          <a:ext cx="8924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739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  <a:gridCol w="3367315">
                  <a:extLst>
                    <a:ext uri="{9D8B030D-6E8A-4147-A177-3AD203B41FA5}">
                      <a16:colId xmlns:a16="http://schemas.microsoft.com/office/drawing/2014/main" val="209669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hlinkClick r:id="rId2"/>
                        </a:rPr>
                        <a:t>Carrie Lam: Boundary closure not the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Medical</a:t>
                      </a:r>
                      <a:r>
                        <a:rPr lang="zh-TW" altLang="en-US" dirty="0">
                          <a:hlinkClick r:id="rId3"/>
                        </a:rPr>
                        <a:t> </a:t>
                      </a:r>
                      <a:r>
                        <a:rPr lang="en-US" altLang="zh-TW" dirty="0">
                          <a:hlinkClick r:id="rId3"/>
                        </a:rPr>
                        <a:t>Staff on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Feb – 7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Closure of 4 Boundary</a:t>
                      </a:r>
                      <a:r>
                        <a:rPr lang="zh-TW" altLang="en-US" dirty="0">
                          <a:hlinkClick r:id="rId4"/>
                        </a:rPr>
                        <a:t> </a:t>
                      </a:r>
                      <a:r>
                        <a:rPr lang="en-US" altLang="zh-TW" dirty="0">
                          <a:hlinkClick r:id="rId4"/>
                        </a:rPr>
                        <a:t>Control Pointes out of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Mandatory Quarantine Order for Arrivals from Mainland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No Entry for all non-HK Residents from overseas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AF3E6F-5AA6-407E-9A7C-0315F225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6534"/>
              </p:ext>
            </p:extLst>
          </p:nvPr>
        </p:nvGraphicFramePr>
        <p:xfrm>
          <a:off x="369340" y="4464692"/>
          <a:ext cx="8924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054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31 Poll from Hong Kong Public Opinion Research Institute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75% </a:t>
                      </a:r>
                      <a:r>
                        <a:rPr lang="en-US" dirty="0"/>
                        <a:t>is not satisfied with the government reaction against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80% </a:t>
                      </a:r>
                      <a:r>
                        <a:rPr lang="en-US" dirty="0"/>
                        <a:t>agreed full border closure should be implemented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61% </a:t>
                      </a:r>
                      <a:r>
                        <a:rPr lang="en-US" dirty="0"/>
                        <a:t>supported medical staff to go on strike if government cannot handle COVID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21B207-F5ED-4D97-8505-1D36A56C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94" y="4586064"/>
            <a:ext cx="2764715" cy="1277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DE441-492D-471F-AECA-0CC37B2A33A4}"/>
              </a:ext>
            </a:extLst>
          </p:cNvPr>
          <p:cNvSpPr/>
          <p:nvPr/>
        </p:nvSpPr>
        <p:spPr>
          <a:xfrm>
            <a:off x="9054723" y="6069424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report: </a:t>
            </a:r>
            <a:r>
              <a:rPr lang="en-US" dirty="0">
                <a:hlinkClick r:id="rId7"/>
              </a:rPr>
              <a:t>shorturl.at/pAJM2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4EED73-3F77-460B-A844-C2CC5B1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41" y="509706"/>
            <a:ext cx="9863295" cy="800484"/>
          </a:xfrm>
        </p:spPr>
        <p:txBody>
          <a:bodyPr/>
          <a:lstStyle/>
          <a:p>
            <a:r>
              <a:rPr lang="en-US" dirty="0"/>
              <a:t>Brief Overview of Border Control Timeline</a:t>
            </a:r>
          </a:p>
        </p:txBody>
      </p:sp>
    </p:spTree>
    <p:extLst>
      <p:ext uri="{BB962C8B-B14F-4D97-AF65-F5344CB8AC3E}">
        <p14:creationId xmlns:p14="http://schemas.microsoft.com/office/powerpoint/2010/main" val="12531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B96-E81C-4E4E-83DA-4BA68C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BF53-2646-49E3-962A-31864B5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Brief Overview of Border Control Timeline</vt:lpstr>
      <vt:lpstr>Chall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8</cp:revision>
  <dcterms:created xsi:type="dcterms:W3CDTF">2020-09-14T04:16:00Z</dcterms:created>
  <dcterms:modified xsi:type="dcterms:W3CDTF">2020-09-14T07:39:37Z</dcterms:modified>
</cp:coreProperties>
</file>