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81" r:id="rId5"/>
    <p:sldId id="286" r:id="rId6"/>
    <p:sldId id="284" r:id="rId7"/>
    <p:sldId id="283" r:id="rId8"/>
    <p:sldId id="285" r:id="rId9"/>
    <p:sldId id="287" r:id="rId10"/>
    <p:sldId id="28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407D-36C4-4AB1-8D0F-D3387829D71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249D6-3FC3-4370-9010-15C4BC2389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85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38828-1294-408A-AA31-0BD5CD4BB2E0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41705-C8A4-409C-8B45-C8DD8D253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050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41705-C8A4-409C-8B45-C8DD8D2530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92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41705-C8A4-409C-8B45-C8DD8D2530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07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78E3-B9AE-4766-9726-3EC64E93F558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8F20-3D21-416E-B250-A8725580F41C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780-620F-4090-8138-D0FAEE7F3F71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5AF-A7C9-4159-8BBB-AE28156D4EF2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9829-6018-4171-95CF-C30E0F6C0A06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568-A7E0-4613-80A0-3BC8016F6894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6D1B-7D0E-4B82-A7FA-12C050967835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916C-9630-43E7-B815-BBB79F1A9025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33AF-AA6B-4B2E-BA50-DE5D834A292C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F2C0-4C8F-4389-8668-C8DF98A9D59A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A0A1-FFEC-42E4-896E-39A79289BFDF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4A4BD6F-2580-468E-98DB-024075285877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7456" y="6528816"/>
            <a:ext cx="533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4AF20C60-CE18-4257-B215-94162887418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mgur.com/a/JvZ5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none" dirty="0" smtClean="0"/>
              <a:t>Travel</a:t>
            </a:r>
            <a:r>
              <a:rPr lang="en-US" altLang="zh-TW" sz="4400" dirty="0" smtClean="0"/>
              <a:t> go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4365104"/>
            <a:ext cx="55446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M10515095</a:t>
            </a:r>
            <a:r>
              <a:rPr lang="zh-TW" altLang="en-US" sz="2000" dirty="0"/>
              <a:t> 胡斐評</a:t>
            </a:r>
            <a:endParaRPr lang="en-US" altLang="zh-TW" sz="2000" dirty="0"/>
          </a:p>
          <a:p>
            <a:r>
              <a:rPr lang="en-US" altLang="zh-TW" sz="2000" dirty="0"/>
              <a:t>M10515100</a:t>
            </a:r>
            <a:r>
              <a:rPr lang="zh-TW" altLang="en-US" sz="2000" dirty="0"/>
              <a:t> 李詩恩</a:t>
            </a:r>
            <a:r>
              <a:rPr lang="it-IT" altLang="zh-TW" sz="2000" dirty="0"/>
              <a:t>.</a:t>
            </a:r>
            <a:endParaRPr lang="en-US" altLang="zh-TW" sz="2000" dirty="0"/>
          </a:p>
          <a:p>
            <a:r>
              <a:rPr lang="en-US" altLang="zh-TW" sz="2000" dirty="0" smtClean="0"/>
              <a:t>M10515060 </a:t>
            </a:r>
            <a:r>
              <a:rPr lang="zh-TW" altLang="en-US" sz="2000" dirty="0" smtClean="0"/>
              <a:t>何立威</a:t>
            </a:r>
            <a:endParaRPr lang="en-US" altLang="zh-TW" sz="2000" dirty="0" smtClean="0"/>
          </a:p>
          <a:p>
            <a:r>
              <a:rPr lang="en-US" altLang="zh-TW" sz="2000" dirty="0" smtClean="0"/>
              <a:t>M10515027</a:t>
            </a:r>
            <a:r>
              <a:rPr lang="zh-TW" altLang="en-US" sz="2000" dirty="0" smtClean="0"/>
              <a:t> 林庭佑</a:t>
            </a:r>
            <a:endParaRPr lang="en-US" altLang="zh-TW" sz="2000" dirty="0" smtClean="0"/>
          </a:p>
          <a:p>
            <a:endParaRPr lang="en-US" altLang="zh-TW" sz="20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94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分工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/>
              <a:t>胡斐評</a:t>
            </a:r>
            <a:r>
              <a:rPr lang="en-US" altLang="zh-TW" sz="2800" b="1" dirty="0" smtClean="0"/>
              <a:t>-</a:t>
            </a:r>
            <a:r>
              <a:rPr lang="en-US" altLang="zh-TW" sz="2800" b="1" dirty="0" smtClean="0"/>
              <a:t>Front-End</a:t>
            </a:r>
          </a:p>
          <a:p>
            <a:pPr marL="0" indent="0">
              <a:buNone/>
            </a:pPr>
            <a:r>
              <a:rPr lang="zh-TW" altLang="en-US" sz="2800" b="1" dirty="0" smtClean="0"/>
              <a:t>何立威</a:t>
            </a:r>
            <a:r>
              <a:rPr lang="en-US" altLang="zh-TW" sz="2800" b="1" dirty="0" smtClean="0"/>
              <a:t>-Back-End</a:t>
            </a:r>
          </a:p>
          <a:p>
            <a:pPr marL="0" indent="0">
              <a:buNone/>
            </a:pPr>
            <a:r>
              <a:rPr lang="zh-TW" altLang="en-US" sz="2800" b="1" dirty="0" smtClean="0"/>
              <a:t>李詩恩</a:t>
            </a:r>
            <a:r>
              <a:rPr lang="en-US" altLang="zh-TW" sz="2800" b="1" dirty="0" smtClean="0"/>
              <a:t>-</a:t>
            </a:r>
            <a:r>
              <a:rPr lang="en-US" altLang="zh-TW" sz="2800" b="1" dirty="0" smtClean="0"/>
              <a:t>UI/UX</a:t>
            </a:r>
          </a:p>
          <a:p>
            <a:pPr marL="0" indent="0">
              <a:buNone/>
            </a:pPr>
            <a:r>
              <a:rPr lang="zh-TW" altLang="en-US" sz="2800" b="1" dirty="0" smtClean="0"/>
              <a:t>林庭佑</a:t>
            </a:r>
            <a:r>
              <a:rPr lang="en-US" altLang="zh-TW" sz="2800" b="1" dirty="0"/>
              <a:t>-</a:t>
            </a:r>
            <a:r>
              <a:rPr lang="en-US" altLang="zh-TW" sz="2800" b="1" dirty="0" smtClean="0"/>
              <a:t>Algorithm</a:t>
            </a:r>
            <a:endParaRPr lang="zh-TW" altLang="en-US" sz="2800" b="1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7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TW" sz="3600" dirty="0" smtClean="0"/>
              <a:t>Outline</a:t>
            </a:r>
            <a:endParaRPr lang="zh-TW" altLang="en-US" sz="3600" cap="all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產品或服務</a:t>
            </a:r>
            <a:r>
              <a:rPr lang="zh-TW" altLang="en-US" sz="3200" dirty="0" smtClean="0"/>
              <a:t>簡介</a:t>
            </a:r>
            <a:endParaRPr lang="en-US" altLang="zh-TW" sz="3200" dirty="0" smtClean="0"/>
          </a:p>
          <a:p>
            <a:r>
              <a:rPr lang="zh-TW" altLang="en-US" sz="3200" dirty="0"/>
              <a:t>資料</a:t>
            </a:r>
            <a:r>
              <a:rPr lang="zh-TW" altLang="en-US" sz="3200" dirty="0" smtClean="0"/>
              <a:t>來源</a:t>
            </a:r>
            <a:endParaRPr lang="en-US" altLang="zh-TW" sz="3200" dirty="0" smtClean="0"/>
          </a:p>
          <a:p>
            <a:r>
              <a:rPr lang="zh-TW" altLang="en-US" sz="3200" dirty="0"/>
              <a:t>產品或服務</a:t>
            </a:r>
            <a:r>
              <a:rPr lang="zh-TW" altLang="en-US" sz="3200" dirty="0" smtClean="0"/>
              <a:t>說明</a:t>
            </a:r>
            <a:endParaRPr lang="en-US" altLang="zh-TW" sz="3200" dirty="0" smtClean="0"/>
          </a:p>
          <a:p>
            <a:r>
              <a:rPr lang="zh-TW" altLang="en-US" sz="3200" dirty="0"/>
              <a:t>產品或</a:t>
            </a:r>
            <a:r>
              <a:rPr lang="zh-TW" altLang="en-US" sz="3200" dirty="0" smtClean="0"/>
              <a:t>服務雛型</a:t>
            </a:r>
            <a:r>
              <a:rPr lang="zh-TW" altLang="en-US" sz="3200" dirty="0"/>
              <a:t>設計圖</a:t>
            </a:r>
          </a:p>
          <a:p>
            <a:r>
              <a:rPr lang="zh-TW" altLang="en-US" sz="3200" dirty="0" smtClean="0"/>
              <a:t>分工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9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產品或服務</a:t>
            </a:r>
            <a:r>
              <a:rPr lang="zh-TW" altLang="en-US" sz="3600" dirty="0" smtClean="0"/>
              <a:t>簡介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r>
              <a:rPr lang="zh-TW" altLang="en-US" dirty="0"/>
              <a:t>想要出遊時卻不知道要去哪裡嗎？查了許多資料卻仍然沒有頭緒嗎？</a:t>
            </a:r>
            <a:r>
              <a:rPr lang="en-US" altLang="zh-TW" dirty="0" err="1"/>
              <a:t>TravelGO</a:t>
            </a:r>
            <a:r>
              <a:rPr lang="en-US" altLang="zh-TW" dirty="0"/>
              <a:t> </a:t>
            </a:r>
            <a:r>
              <a:rPr lang="zh-TW" altLang="en-US" dirty="0"/>
              <a:t>統整幾個政府公認的 </a:t>
            </a:r>
            <a:r>
              <a:rPr lang="en-US" altLang="zh-TW" dirty="0"/>
              <a:t>Open Data</a:t>
            </a:r>
            <a:r>
              <a:rPr lang="zh-TW" altLang="en-US" dirty="0"/>
              <a:t>，不論是長時行程還是短時行程，</a:t>
            </a:r>
            <a:r>
              <a:rPr lang="en-US" altLang="zh-TW" dirty="0" err="1"/>
              <a:t>TravelGO</a:t>
            </a:r>
            <a:r>
              <a:rPr lang="en-US" altLang="zh-TW" dirty="0"/>
              <a:t> </a:t>
            </a:r>
            <a:r>
              <a:rPr lang="zh-TW" altLang="en-US" dirty="0"/>
              <a:t>都將為您提供最佳的行程。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資料來源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r>
              <a:rPr lang="zh-TW" altLang="en-US" dirty="0"/>
              <a:t>政府資料開放平臺</a:t>
            </a:r>
          </a:p>
          <a:p>
            <a:r>
              <a:rPr lang="zh-TW" altLang="en-US" dirty="0"/>
              <a:t>臺北市政府資料開放平台</a:t>
            </a:r>
          </a:p>
          <a:p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產品或服務說明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b="1" dirty="0" smtClean="0"/>
              <a:t>創作目的</a:t>
            </a:r>
            <a:endParaRPr lang="en-US" altLang="zh-TW" sz="2800" b="1" dirty="0" smtClean="0"/>
          </a:p>
          <a:p>
            <a:r>
              <a:rPr lang="zh-TW" altLang="en-US" dirty="0" smtClean="0"/>
              <a:t>每次</a:t>
            </a:r>
            <a:r>
              <a:rPr lang="zh-TW" altLang="en-US" dirty="0"/>
              <a:t>想要出門，卻又不知道該去哪裡的時候，是否會希望有人可以提出意見供參考呢？面對這些煩惱，我們希望發明一款提供使用者行程規劃的程式，並且透過分析使用者的喜好，打造個人化最佳旅遊行程。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產品或服務說明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b="1" dirty="0"/>
              <a:t>使用</a:t>
            </a:r>
            <a:r>
              <a:rPr lang="zh-TW" altLang="en-US" sz="2800" b="1" dirty="0" smtClean="0"/>
              <a:t>對象</a:t>
            </a:r>
            <a:endParaRPr lang="zh-TW" altLang="en-US" sz="2800" b="1" dirty="0"/>
          </a:p>
          <a:p>
            <a:r>
              <a:rPr lang="zh-TW" altLang="en-US" dirty="0" smtClean="0"/>
              <a:t>旅行</a:t>
            </a:r>
            <a:r>
              <a:rPr lang="zh-TW" altLang="en-US" dirty="0"/>
              <a:t>同好</a:t>
            </a:r>
          </a:p>
          <a:p>
            <a:r>
              <a:rPr lang="zh-TW" altLang="en-US" dirty="0" smtClean="0"/>
              <a:t>出去</a:t>
            </a:r>
            <a:r>
              <a:rPr lang="zh-TW" altLang="en-US" dirty="0"/>
              <a:t>玩卻沒有想法的人</a:t>
            </a:r>
          </a:p>
          <a:p>
            <a:r>
              <a:rPr lang="zh-TW" altLang="en-US" dirty="0" smtClean="0"/>
              <a:t>有</a:t>
            </a:r>
            <a:r>
              <a:rPr lang="zh-TW" altLang="en-US" dirty="0"/>
              <a:t>空閒時間卻不知道要做什麼的人</a:t>
            </a:r>
          </a:p>
          <a:p>
            <a:r>
              <a:rPr lang="zh-TW" altLang="en-US" dirty="0" smtClean="0"/>
              <a:t>任何</a:t>
            </a:r>
            <a:r>
              <a:rPr lang="zh-TW" altLang="en-US" dirty="0"/>
              <a:t>使用智慧型手機的人</a:t>
            </a:r>
          </a:p>
          <a:p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7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產品或服務說明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b="1" dirty="0" smtClean="0"/>
              <a:t>產品或服務功能</a:t>
            </a:r>
            <a:endParaRPr lang="en-US" altLang="zh-TW" sz="2800" b="1" dirty="0" smtClean="0"/>
          </a:p>
          <a:p>
            <a:r>
              <a:rPr lang="zh-TW" altLang="en-US" dirty="0" smtClean="0"/>
              <a:t>會員</a:t>
            </a:r>
            <a:r>
              <a:rPr lang="zh-TW" altLang="en-US" dirty="0"/>
              <a:t>系統</a:t>
            </a:r>
          </a:p>
          <a:p>
            <a:r>
              <a:rPr lang="zh-TW" altLang="en-US" dirty="0" smtClean="0"/>
              <a:t>行程</a:t>
            </a:r>
            <a:r>
              <a:rPr lang="zh-TW" altLang="en-US" dirty="0"/>
              <a:t>推薦系統</a:t>
            </a:r>
          </a:p>
          <a:p>
            <a:r>
              <a:rPr lang="zh-TW" altLang="en-US" dirty="0" smtClean="0"/>
              <a:t>行程</a:t>
            </a:r>
            <a:r>
              <a:rPr lang="zh-TW" altLang="en-US" dirty="0"/>
              <a:t>編輯</a:t>
            </a:r>
          </a:p>
          <a:p>
            <a:r>
              <a:rPr lang="zh-TW" altLang="en-US" dirty="0" smtClean="0"/>
              <a:t>導航</a:t>
            </a:r>
            <a:r>
              <a:rPr lang="zh-TW" altLang="en-US" dirty="0"/>
              <a:t>系統</a:t>
            </a:r>
          </a:p>
          <a:p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產品或服務雛型設計圖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/>
              <a:t>LOGO</a:t>
            </a:r>
            <a:endParaRPr lang="zh-TW" altLang="en-US" sz="2800" b="1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26" name="Picture 2" descr="C:\Users\lin\Desktop\台灣科技大學\一下\雲端\Proposal_Final\Proposal_Final.fld\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6"/>
            <a:ext cx="5687496" cy="12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7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產品或服務雛型設計圖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/>
              <a:t>Flow Chart</a:t>
            </a:r>
            <a:endParaRPr lang="zh-TW" altLang="en-US" sz="2800" b="1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0C60-CE18-4257-B215-94162887418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050" name="Picture 2" descr="C:\Users\lin\Desktop\台灣科技大學\一下\雲端\Proposal_Final\Proposal_Final.fld\image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8880"/>
            <a:ext cx="4517399" cy="355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699792" y="607154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Link : </a:t>
            </a:r>
            <a:r>
              <a:rPr lang="en-US" altLang="zh-TW" u="sng" dirty="0">
                <a:hlinkClick r:id="rId3"/>
              </a:rPr>
              <a:t>http://imgur.com/a/JvZ54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9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3570</TotalTime>
  <Words>218</Words>
  <Application>Microsoft Office PowerPoint</Application>
  <PresentationFormat>如螢幕大小 (4:3)</PresentationFormat>
  <Paragraphs>52</Paragraphs>
  <Slides>10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清晰度</vt:lpstr>
      <vt:lpstr>Travel go</vt:lpstr>
      <vt:lpstr>Outline</vt:lpstr>
      <vt:lpstr>產品或服務簡介</vt:lpstr>
      <vt:lpstr>資料來源</vt:lpstr>
      <vt:lpstr>產品或服務說明</vt:lpstr>
      <vt:lpstr>產品或服務說明</vt:lpstr>
      <vt:lpstr>產品或服務說明</vt:lpstr>
      <vt:lpstr>產品或服務雛型設計圖</vt:lpstr>
      <vt:lpstr>產品或服務雛型設計圖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Vision system for differential multiples robots</dc:title>
  <dc:creator>lin</dc:creator>
  <cp:lastModifiedBy>lin</cp:lastModifiedBy>
  <cp:revision>78</cp:revision>
  <dcterms:created xsi:type="dcterms:W3CDTF">2016-11-19T13:14:01Z</dcterms:created>
  <dcterms:modified xsi:type="dcterms:W3CDTF">2017-04-12T15:17:56Z</dcterms:modified>
</cp:coreProperties>
</file>