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81" r:id="rId4"/>
    <p:sldId id="258" r:id="rId5"/>
    <p:sldId id="282" r:id="rId6"/>
    <p:sldId id="286" r:id="rId7"/>
    <p:sldId id="283" r:id="rId8"/>
    <p:sldId id="284" r:id="rId9"/>
    <p:sldId id="287" r:id="rId10"/>
    <p:sldId id="285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5" d="100"/>
          <a:sy n="75" d="100"/>
        </p:scale>
        <p:origin x="-198" y="-90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AC8CEC3D-96F7-401F-9673-3EE7F75C9C5B}" type="datetimeFigureOut">
              <a:rPr lang="en-US" altLang="zh-TW"/>
              <a:t>4/12/2017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A98ED8CD-4E4C-49AC-BDC6-2963BA49E54F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F032BCF4-D26D-4DAF-9F57-FE1E61FE7935}" type="datetimeFigureOut">
              <a:t>2017/4/12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5FB91549-43BF-425A-AF25-75262019208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 latinLnBrk="0">
              <a:defRPr lang="zh-TW" sz="48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pPr/>
              <a:t>2017/4/12</a:t>
            </a:fld>
            <a:endParaRPr lang="zh-TW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2017/4/12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2017/4/12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2017/4/12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 latinLnBrk="0">
              <a:defRPr lang="zh-TW" sz="48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pPr/>
              <a:t>2017/4/12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1800"/>
            </a:lvl4pPr>
            <a:lvl5pPr latinLnBrk="0">
              <a:defRPr lang="zh-TW" sz="18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1800"/>
            </a:lvl4pPr>
            <a:lvl5pPr latinLnBrk="0">
              <a:defRPr lang="zh-TW" sz="18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2017/4/12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32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32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2017/4/12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2017/4/12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2017/4/12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 latinLnBrk="0">
              <a:defRPr lang="zh-TW"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1800"/>
            </a:lvl4pPr>
            <a:lvl5pPr latinLnBrk="0">
              <a:defRPr lang="zh-TW" sz="1800"/>
            </a:lvl5pPr>
            <a:lvl6pPr latinLnBrk="0">
              <a:defRPr lang="zh-TW" sz="1800" baseline="0"/>
            </a:lvl6pPr>
            <a:lvl7pPr latinLnBrk="0">
              <a:defRPr lang="zh-TW" sz="1800" baseline="0"/>
            </a:lvl7pPr>
            <a:lvl8pPr latinLnBrk="0">
              <a:defRPr lang="zh-TW" sz="1800" baseline="0"/>
            </a:lvl8pPr>
            <a:lvl9pPr latinLnBrk="0">
              <a:defRPr lang="zh-TW" sz="1800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2017/4/12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 latinLnBrk="0">
              <a:defRPr lang="zh-TW"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 latinLnBrk="0">
              <a:buNone/>
              <a:defRPr lang="zh-TW" sz="32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2017/4/12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200">
                <a:solidFill>
                  <a:srgbClr val="8C8C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1C93FC7-9D1A-468B-98DB-D1E8D74418D9}" type="datetimeFigureOut">
              <a:rPr lang="en-US" altLang="zh-TW" noProof="0" smtClean="0"/>
              <a:pPr/>
              <a:t>4/12/2017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1200">
                <a:solidFill>
                  <a:srgbClr val="8C8C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200">
                <a:solidFill>
                  <a:srgbClr val="8C8C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3F31473-23EB-4724-8B59-FE6D21D89FA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TW" sz="3600" kern="120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TW"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lang="zh-TW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zh-TW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zh-TW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gov.tw/node/26699" TargetMode="External"/><Relationship Id="rId2" Type="http://schemas.openxmlformats.org/officeDocument/2006/relationships/hyperlink" Target="http://data.taipei/opendata/datalist/datasetMeta?oid=01bcb5ee-7c18-41fa-86d4-4e75daee1f94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opendata.hccg.gov.tw/dataset/puppy1-20160505-232759-0862" TargetMode="External"/><Relationship Id="rId5" Type="http://schemas.openxmlformats.org/officeDocument/2006/relationships/hyperlink" Target="http://data.gov.tw/node/29386" TargetMode="External"/><Relationship Id="rId4" Type="http://schemas.openxmlformats.org/officeDocument/2006/relationships/hyperlink" Target="http://data.gov.tw/node/2936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1804" y="3645024"/>
            <a:ext cx="3962400" cy="1333128"/>
          </a:xfrm>
        </p:spPr>
        <p:txBody>
          <a:bodyPr/>
          <a:lstStyle/>
          <a:p>
            <a:r>
              <a:rPr lang="zh-TW" altLang="en-US" dirty="0" smtClean="0"/>
              <a:t>寵物樂活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/>
              <a:t>M10515022  </a:t>
            </a:r>
            <a:r>
              <a:rPr lang="zh-TW" altLang="en-US" sz="1600" dirty="0" smtClean="0"/>
              <a:t>郭禮維</a:t>
            </a:r>
            <a:endParaRPr lang="en-US" altLang="zh-TW" sz="1600" dirty="0" smtClean="0"/>
          </a:p>
          <a:p>
            <a:r>
              <a:rPr lang="en-US" altLang="zh-TW" sz="1600" dirty="0" smtClean="0"/>
              <a:t>M10515032</a:t>
            </a:r>
            <a:r>
              <a:rPr lang="zh-TW" altLang="en-US" sz="1600" dirty="0" smtClean="0"/>
              <a:t>  韓文欣</a:t>
            </a:r>
            <a:endParaRPr lang="en-US" altLang="zh-TW" sz="1600" dirty="0" smtClean="0"/>
          </a:p>
          <a:p>
            <a:r>
              <a:rPr lang="en-US" altLang="zh-TW" sz="1600" dirty="0" smtClean="0"/>
              <a:t>M10515056</a:t>
            </a:r>
            <a:r>
              <a:rPr lang="zh-TW" altLang="en-US" sz="1600" dirty="0" smtClean="0"/>
              <a:t>  吳彥輝</a:t>
            </a:r>
            <a:endParaRPr lang="zh-TW" sz="1600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9796" y="620688"/>
            <a:ext cx="8229599" cy="1117104"/>
          </a:xfrm>
        </p:spPr>
        <p:txBody>
          <a:bodyPr/>
          <a:lstStyle/>
          <a:p>
            <a:r>
              <a:rPr lang="zh-TW" altLang="en-US" dirty="0" smtClean="0"/>
              <a:t>創作目的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9796" y="1916832"/>
            <a:ext cx="8231187" cy="410445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　　</a:t>
            </a:r>
            <a:r>
              <a:rPr lang="zh-TW" altLang="zh-TW" dirty="0"/>
              <a:t>近年來台灣飼養寵物的人口越來越多，飼養的動物種類也不再局限於貓跟狗，但市場上的</a:t>
            </a:r>
            <a:r>
              <a:rPr lang="en-US" altLang="zh-TW" dirty="0"/>
              <a:t>APP</a:t>
            </a:r>
            <a:r>
              <a:rPr lang="zh-TW" altLang="zh-TW" dirty="0"/>
              <a:t>都是以貓及狗為主，而且都是做寵物的健康狀況管理。健康雖然是最重要，但寵物能快樂生活才是幸福，所以我們的產品「寵物樂活」是希望全天下的寵物能「食」的安心、盡情地玩「樂」。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83754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9796" y="620688"/>
            <a:ext cx="8229599" cy="1117104"/>
          </a:xfrm>
        </p:spPr>
        <p:txBody>
          <a:bodyPr/>
          <a:lstStyle/>
          <a:p>
            <a:r>
              <a:rPr lang="zh-TW" altLang="en-US" dirty="0" smtClean="0"/>
              <a:t>產品介紹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使用對象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9796" y="1916832"/>
            <a:ext cx="8231187" cy="410445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　　本產品整合了大大小小各類型和動物相關的店家，和各種飼養寵物的知識，適合想帶寵物出門或第一次飼養的民眾使用。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9796" y="620688"/>
            <a:ext cx="8229599" cy="1117104"/>
          </a:xfrm>
        </p:spPr>
        <p:txBody>
          <a:bodyPr/>
          <a:lstStyle/>
          <a:p>
            <a:r>
              <a:rPr lang="zh-TW" altLang="en-US" dirty="0" smtClean="0"/>
              <a:t>產品功能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9796" y="1916832"/>
            <a:ext cx="8231187" cy="410445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dirty="0" smtClean="0"/>
              <a:t>寵物的健康紀錄</a:t>
            </a: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dirty="0"/>
              <a:t>寵物就醫</a:t>
            </a:r>
            <a:r>
              <a:rPr lang="zh-TW" altLang="en-US" dirty="0" smtClean="0"/>
              <a:t>提醒</a:t>
            </a: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dirty="0"/>
              <a:t>搜尋附近寵物</a:t>
            </a:r>
            <a:r>
              <a:rPr lang="zh-TW" altLang="en-US" dirty="0" smtClean="0"/>
              <a:t>醫院</a:t>
            </a: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dirty="0"/>
              <a:t>寵物友善</a:t>
            </a:r>
            <a:r>
              <a:rPr lang="zh-TW" altLang="en-US" dirty="0" smtClean="0"/>
              <a:t>商店</a:t>
            </a: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dirty="0"/>
              <a:t>寵物照護</a:t>
            </a:r>
            <a:r>
              <a:rPr lang="zh-TW" altLang="en-US" dirty="0" smtClean="0"/>
              <a:t>知識</a:t>
            </a: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dirty="0"/>
              <a:t>寵物用品推薦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83754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9796" y="620688"/>
            <a:ext cx="8229599" cy="1117104"/>
          </a:xfrm>
        </p:spPr>
        <p:txBody>
          <a:bodyPr/>
          <a:lstStyle/>
          <a:p>
            <a:r>
              <a:rPr lang="zh-TW" altLang="en-US" dirty="0" smtClean="0"/>
              <a:t>所用的政府開放資料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9796" y="1916832"/>
            <a:ext cx="8231187" cy="446449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zh-TW" sz="1600" dirty="0"/>
              <a:t>動物醫院</a:t>
            </a:r>
            <a:r>
              <a:rPr lang="zh-TW" altLang="zh-TW" sz="1600" dirty="0" smtClean="0"/>
              <a:t>一覽表</a:t>
            </a:r>
            <a:r>
              <a:rPr lang="zh-TW" altLang="en-US" sz="1600" dirty="0" smtClean="0"/>
              <a:t>（）</a:t>
            </a:r>
            <a:r>
              <a:rPr lang="en-US" altLang="zh-TW" sz="1600" dirty="0">
                <a:hlinkClick r:id="rId2"/>
              </a:rPr>
              <a:t>http://</a:t>
            </a:r>
            <a:r>
              <a:rPr lang="en-US" altLang="zh-TW" sz="1600" dirty="0" smtClean="0">
                <a:hlinkClick r:id="rId2"/>
              </a:rPr>
              <a:t>data.taipei/opendata/datalist/datasetMeta?oid=01bcb5ee-7c18-41fa-86d4-4e75daee1f94</a:t>
            </a:r>
            <a:endParaRPr lang="en-US" altLang="zh-TW" sz="1600" dirty="0" smtClean="0"/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TW" sz="1600" dirty="0" smtClean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zh-TW" sz="1600" dirty="0"/>
              <a:t>新北市動物醫院一覽表</a:t>
            </a:r>
            <a:r>
              <a:rPr lang="en-US" altLang="zh-TW" sz="1600" dirty="0"/>
              <a:t>(</a:t>
            </a:r>
            <a:r>
              <a:rPr lang="zh-TW" altLang="zh-TW" sz="1600" dirty="0"/>
              <a:t>新版</a:t>
            </a:r>
            <a:r>
              <a:rPr lang="en-US" altLang="zh-TW" sz="1600" dirty="0" smtClean="0"/>
              <a:t>)</a:t>
            </a:r>
            <a:r>
              <a:rPr lang="en-US" altLang="zh-TW" sz="1600" dirty="0"/>
              <a:t> </a:t>
            </a:r>
            <a:r>
              <a:rPr lang="zh-TW" altLang="en-US" sz="1600" dirty="0"/>
              <a:t>　</a:t>
            </a:r>
            <a:r>
              <a:rPr lang="zh-TW" altLang="en-US" sz="1600" dirty="0" smtClean="0"/>
              <a:t>　</a:t>
            </a:r>
            <a:r>
              <a:rPr lang="en-US" altLang="zh-TW" sz="1600" dirty="0" smtClean="0">
                <a:hlinkClick r:id="rId3"/>
              </a:rPr>
              <a:t>http</a:t>
            </a:r>
            <a:r>
              <a:rPr lang="en-US" altLang="zh-TW" sz="1600" dirty="0">
                <a:hlinkClick r:id="rId3"/>
              </a:rPr>
              <a:t>://</a:t>
            </a:r>
            <a:r>
              <a:rPr lang="en-US" altLang="zh-TW" sz="1600" dirty="0" smtClean="0">
                <a:hlinkClick r:id="rId3"/>
              </a:rPr>
              <a:t>data.gov.tw/node/26699</a:t>
            </a:r>
            <a:endParaRPr lang="en-US" altLang="zh-TW" sz="1600" dirty="0" smtClean="0"/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TW" sz="1600" dirty="0" smtClean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zh-TW" sz="1600" dirty="0"/>
              <a:t>桃園市動物醫院（診所）</a:t>
            </a:r>
            <a:r>
              <a:rPr lang="zh-TW" altLang="zh-TW" sz="1600" dirty="0" smtClean="0"/>
              <a:t>名冊</a:t>
            </a:r>
            <a:r>
              <a:rPr lang="en-US" altLang="zh-TW" sz="1600" dirty="0"/>
              <a:t>http://www.tycg.gov.tw/animal/home.jsp?id=83&amp;parentpath=0,37&amp;mcustomize=onemessages_view.jsp&amp;dataserno=201310280009&amp;aplistdn=ou=data,ou=common,ou=chanimal,ou=ap_root,o=tycg,c=tw&amp;toolsflag=Y</a:t>
            </a:r>
            <a:endParaRPr lang="en-US" altLang="zh-TW" sz="1600" dirty="0" smtClean="0"/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TW" sz="1600" dirty="0" smtClean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zh-TW" sz="1600" dirty="0"/>
              <a:t>臺中市合法動物醫院名</a:t>
            </a:r>
            <a:r>
              <a:rPr lang="zh-TW" altLang="zh-TW" sz="1600" dirty="0" smtClean="0"/>
              <a:t>錄</a:t>
            </a:r>
            <a:r>
              <a:rPr lang="zh-TW" altLang="en-US" sz="1600" dirty="0" smtClean="0"/>
              <a:t>　　</a:t>
            </a:r>
            <a:r>
              <a:rPr lang="en-US" altLang="zh-TW" sz="1600" dirty="0" smtClean="0">
                <a:hlinkClick r:id="rId4"/>
              </a:rPr>
              <a:t>http</a:t>
            </a:r>
            <a:r>
              <a:rPr lang="en-US" altLang="zh-TW" sz="1600" dirty="0">
                <a:hlinkClick r:id="rId4"/>
              </a:rPr>
              <a:t>://</a:t>
            </a:r>
            <a:r>
              <a:rPr lang="en-US" altLang="zh-TW" sz="1600" dirty="0" smtClean="0">
                <a:hlinkClick r:id="rId4"/>
              </a:rPr>
              <a:t>data.gov.tw/node/29363</a:t>
            </a:r>
            <a:endParaRPr lang="en-US" altLang="zh-TW" sz="1600" dirty="0" smtClean="0"/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TW" sz="1600" dirty="0" smtClean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zh-TW" sz="1600" dirty="0"/>
              <a:t>臺中市夜間急診或</a:t>
            </a:r>
            <a:r>
              <a:rPr lang="en-US" altLang="zh-TW" sz="1600" dirty="0"/>
              <a:t>24</a:t>
            </a:r>
            <a:r>
              <a:rPr lang="zh-TW" altLang="zh-TW" sz="1600" dirty="0"/>
              <a:t>小時急診動物</a:t>
            </a:r>
            <a:r>
              <a:rPr lang="zh-TW" altLang="zh-TW" sz="1600" dirty="0" smtClean="0"/>
              <a:t>醫院</a:t>
            </a:r>
            <a:r>
              <a:rPr lang="zh-TW" altLang="en-US" sz="1600" dirty="0" smtClean="0"/>
              <a:t>　　</a:t>
            </a:r>
            <a:r>
              <a:rPr lang="en-US" altLang="zh-TW" sz="1600" dirty="0" smtClean="0">
                <a:hlinkClick r:id="rId5"/>
              </a:rPr>
              <a:t>http</a:t>
            </a:r>
            <a:r>
              <a:rPr lang="en-US" altLang="zh-TW" sz="1600" dirty="0">
                <a:hlinkClick r:id="rId5"/>
              </a:rPr>
              <a:t>://</a:t>
            </a:r>
            <a:r>
              <a:rPr lang="en-US" altLang="zh-TW" sz="1600" dirty="0" smtClean="0">
                <a:hlinkClick r:id="rId5"/>
              </a:rPr>
              <a:t>data.gov.tw/node/29386</a:t>
            </a:r>
            <a:endParaRPr lang="en-US" altLang="zh-TW" sz="1600" dirty="0" smtClean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zh-TW" sz="1600" dirty="0" smtClean="0"/>
              <a:t>新竹市</a:t>
            </a:r>
            <a:r>
              <a:rPr lang="zh-TW" altLang="zh-TW" sz="1600" dirty="0"/>
              <a:t>動物</a:t>
            </a:r>
            <a:r>
              <a:rPr lang="zh-TW" altLang="zh-TW" sz="1600" dirty="0" smtClean="0"/>
              <a:t>醫院</a:t>
            </a:r>
            <a:r>
              <a:rPr lang="en-US" altLang="zh-TW" sz="1600" dirty="0">
                <a:hlinkClick r:id="rId6"/>
              </a:rPr>
              <a:t>http://</a:t>
            </a:r>
            <a:r>
              <a:rPr lang="en-US" altLang="zh-TW" sz="1600" dirty="0" smtClean="0">
                <a:hlinkClick r:id="rId6"/>
              </a:rPr>
              <a:t>opendata.hccg.gov.tw/dataset/puppy1-20160505-232759-0862</a:t>
            </a:r>
            <a:endParaRPr lang="en-US" altLang="zh-TW" sz="1600" dirty="0" smtClean="0"/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TW" sz="1600" dirty="0" smtClean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TW" sz="1600" dirty="0"/>
              <a:t>105</a:t>
            </a:r>
            <a:r>
              <a:rPr lang="zh-TW" altLang="zh-TW" sz="1600" dirty="0"/>
              <a:t>年高雄市寵物登記站簽約動物</a:t>
            </a:r>
            <a:r>
              <a:rPr lang="zh-TW" altLang="zh-TW" sz="1600" dirty="0" smtClean="0"/>
              <a:t>醫院</a:t>
            </a:r>
            <a:r>
              <a:rPr lang="en-US" altLang="zh-TW" sz="1600" dirty="0" smtClean="0"/>
              <a:t>https</a:t>
            </a:r>
            <a:r>
              <a:rPr lang="en-US" altLang="zh-TW" sz="1600" dirty="0"/>
              <a:t>://data.kaohsiung.gov.tw/opendata/DetailList.aspx?CaseNo1=AO&amp;CaseNo2=18&amp;Lang=C</a:t>
            </a:r>
            <a:endParaRPr lang="en-US" altLang="zh-TW" sz="1600" dirty="0" smtClean="0"/>
          </a:p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32610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9796" y="620688"/>
            <a:ext cx="8229599" cy="1117104"/>
          </a:xfrm>
        </p:spPr>
        <p:txBody>
          <a:bodyPr/>
          <a:lstStyle/>
          <a:p>
            <a:r>
              <a:rPr lang="zh-TW" altLang="en-US" dirty="0" smtClean="0"/>
              <a:t>同類型產品功能比較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9796" y="1916832"/>
            <a:ext cx="8231187" cy="4104456"/>
          </a:xfrm>
        </p:spPr>
        <p:txBody>
          <a:bodyPr>
            <a:normAutofit/>
          </a:bodyPr>
          <a:lstStyle/>
          <a:p>
            <a:endParaRPr lang="zh-TW" dirty="0"/>
          </a:p>
        </p:txBody>
      </p:sp>
      <p:graphicFrame>
        <p:nvGraphicFramePr>
          <p:cNvPr id="4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587091"/>
              </p:ext>
            </p:extLst>
          </p:nvPr>
        </p:nvGraphicFramePr>
        <p:xfrm>
          <a:off x="621804" y="1916832"/>
          <a:ext cx="10441160" cy="333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64296"/>
              </a:tblGrid>
              <a:tr h="476250">
                <a:tc>
                  <a:txBody>
                    <a:bodyPr/>
                    <a:lstStyle/>
                    <a:p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11Pets: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呵護寵物</a:t>
                      </a:r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我的寵物日誌</a:t>
                      </a:r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寵物樂活</a:t>
                      </a:r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寵物健康紀錄</a:t>
                      </a:r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√</a:t>
                      </a:r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√</a:t>
                      </a:r>
                      <a:endParaRPr lang="zh-TW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搜尋動物醫院</a:t>
                      </a:r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√</a:t>
                      </a:r>
                      <a:endParaRPr lang="zh-TW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√</a:t>
                      </a:r>
                      <a:endParaRPr lang="zh-TW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就醫提醒</a:t>
                      </a:r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√</a:t>
                      </a:r>
                      <a:endParaRPr lang="zh-TW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寵物相簿</a:t>
                      </a:r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√</a:t>
                      </a:r>
                      <a:endParaRPr lang="zh-TW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√</a:t>
                      </a:r>
                      <a:endParaRPr lang="zh-TW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√</a:t>
                      </a:r>
                      <a:endParaRPr lang="zh-TW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搜尋友善商店</a:t>
                      </a:r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√</a:t>
                      </a:r>
                      <a:endParaRPr lang="zh-TW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照護知識</a:t>
                      </a:r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√</a:t>
                      </a:r>
                      <a:endParaRPr lang="zh-TW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54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9796" y="620688"/>
            <a:ext cx="8229599" cy="1117104"/>
          </a:xfrm>
        </p:spPr>
        <p:txBody>
          <a:bodyPr/>
          <a:lstStyle/>
          <a:p>
            <a:r>
              <a:rPr lang="zh-TW" altLang="en-US" dirty="0" smtClean="0"/>
              <a:t>未來規劃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9796" y="1916832"/>
            <a:ext cx="8231187" cy="41044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建立</a:t>
            </a:r>
            <a:r>
              <a:rPr lang="zh-TW" altLang="en-US" dirty="0" smtClean="0"/>
              <a:t>線上交流平台，讓使用者能交換一些飼養心得。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增加</a:t>
            </a:r>
            <a:r>
              <a:rPr lang="zh-TW" altLang="en-US" dirty="0" smtClean="0"/>
              <a:t>評價系統，讓使用者可對友善商店或動物醫院提出自己的想法和大家分享。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擴大推薦功能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83754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9796" y="620688"/>
            <a:ext cx="8229599" cy="1117104"/>
          </a:xfrm>
        </p:spPr>
        <p:txBody>
          <a:bodyPr/>
          <a:lstStyle/>
          <a:p>
            <a:r>
              <a:rPr lang="zh-TW" altLang="en-US" dirty="0" smtClean="0"/>
              <a:t>組員分工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9796" y="1916832"/>
            <a:ext cx="8231187" cy="4104456"/>
          </a:xfrm>
        </p:spPr>
        <p:txBody>
          <a:bodyPr>
            <a:normAutofit/>
          </a:bodyPr>
          <a:lstStyle/>
          <a:p>
            <a:endParaRPr lang="zh-TW" dirty="0"/>
          </a:p>
        </p:txBody>
      </p:sp>
      <p:graphicFrame>
        <p:nvGraphicFramePr>
          <p:cNvPr id="4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763558"/>
              </p:ext>
            </p:extLst>
          </p:nvPr>
        </p:nvGraphicFramePr>
        <p:xfrm>
          <a:off x="621804" y="1916832"/>
          <a:ext cx="7632848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34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3656"/>
                <a:gridCol w="2202768"/>
              </a:tblGrid>
              <a:tr h="47625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系所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學號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工作分配</a:t>
                      </a:r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資訊工程所</a:t>
                      </a:r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Ｍ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10515022</a:t>
                      </a:r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郭禮維</a:t>
                      </a:r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資料蒐集、資料庫</a:t>
                      </a:r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資訊工程所</a:t>
                      </a:r>
                      <a:endParaRPr lang="zh-TW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M10515032</a:t>
                      </a:r>
                      <a:endParaRPr lang="zh-TW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韓文欣</a:t>
                      </a:r>
                      <a:endParaRPr lang="zh-TW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資料整理、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endParaRPr lang="zh-TW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資訊工程所</a:t>
                      </a:r>
                      <a:endParaRPr lang="zh-TW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M10515056</a:t>
                      </a:r>
                      <a:endParaRPr lang="zh-TW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吳彥輝</a:t>
                      </a:r>
                      <a:endParaRPr lang="zh-TW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資料整理、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endParaRPr lang="zh-TW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71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9796" y="620688"/>
            <a:ext cx="8229599" cy="1117104"/>
          </a:xfrm>
        </p:spPr>
        <p:txBody>
          <a:bodyPr/>
          <a:lstStyle/>
          <a:p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9796" y="1916832"/>
            <a:ext cx="8231187" cy="4104456"/>
          </a:xfrm>
        </p:spPr>
        <p:txBody>
          <a:bodyPr>
            <a:normAutofit/>
          </a:bodyPr>
          <a:lstStyle/>
          <a:p>
            <a:endParaRPr lang="zh-TW" dirty="0"/>
          </a:p>
        </p:txBody>
      </p:sp>
      <p:sp>
        <p:nvSpPr>
          <p:cNvPr id="4" name="矩形 3"/>
          <p:cNvSpPr/>
          <p:nvPr/>
        </p:nvSpPr>
        <p:spPr>
          <a:xfrm>
            <a:off x="2556544" y="2852936"/>
            <a:ext cx="784887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TW" sz="9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END</a:t>
            </a:r>
            <a:endParaRPr lang="zh-TW" altLang="en-US" sz="9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754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_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B72590D-5915-4114-80CA-242FE40836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玻璃方塊行銷簡報 (寬螢幕)</Template>
  <TotalTime>0</TotalTime>
  <Words>186</Words>
  <Application>Microsoft Office PowerPoint</Application>
  <PresentationFormat>自訂</PresentationFormat>
  <Paragraphs>78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Marketing_16x9</vt:lpstr>
      <vt:lpstr>寵物樂活</vt:lpstr>
      <vt:lpstr>創作目的</vt:lpstr>
      <vt:lpstr>產品介紹&amp;使用對象</vt:lpstr>
      <vt:lpstr>產品功能</vt:lpstr>
      <vt:lpstr>所用的政府開放資料</vt:lpstr>
      <vt:lpstr>同類型產品功能比較</vt:lpstr>
      <vt:lpstr>未來規劃</vt:lpstr>
      <vt:lpstr>組員分工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2017-04-12T00:19:28Z</dcterms:created>
  <dcterms:modified xsi:type="dcterms:W3CDTF">2017-04-12T04:04:43Z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