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9" r:id="rId2"/>
    <p:sldId id="258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8/28/2014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8/28/2014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8/28/2014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8/28/2014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8/28/2014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8/28/2014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8/28/2014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8/28/2014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8/28/2014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8/28/2014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8/28/2014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8/28/2014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8/28/2014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8/28/2014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8/28/2014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HSU CHENG HSIEN</a:t>
            </a:r>
            <a:br>
              <a:rPr lang="en-US" dirty="0" smtClean="0"/>
            </a:br>
            <a:r>
              <a:rPr lang="en-US" dirty="0" smtClean="0"/>
              <a:t>(A0097013L)</a:t>
            </a:r>
            <a:endParaRPr lang="en-S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Computer Science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Year 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Born Taiwanese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NUS Dance </a:t>
            </a:r>
            <a:r>
              <a:rPr lang="en-US"/>
              <a:t>Blast</a:t>
            </a:r>
            <a:r>
              <a:rPr lang="en-US" smtClean="0"/>
              <a:t>!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SG" dirty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9560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81632"/>
            <a:ext cx="5893840" cy="2645912"/>
          </a:xfrm>
        </p:spPr>
        <p:txBody>
          <a:bodyPr/>
          <a:lstStyle/>
          <a:p>
            <a:r>
              <a:rPr lang="en-US" dirty="0" smtClean="0"/>
              <a:t>HOW DO I MANAGE MY MODULES?</a:t>
            </a:r>
            <a:endParaRPr lang="en-S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HAS THIS EVER HAPPENED TO YOU?</a:t>
            </a:r>
            <a:endParaRPr lang="en-SG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You have to manually keep track of your modules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You have to manually plan for your modules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All the modules and school information are scattered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You have to log in to check on your current result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404960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TC103457503[[fn=Quotable]]</Template>
  <TotalTime>545</TotalTime>
  <Words>63</Words>
  <Application>Microsoft Office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Century Gothic</vt:lpstr>
      <vt:lpstr>Wingdings 2</vt:lpstr>
      <vt:lpstr>Quotable</vt:lpstr>
      <vt:lpstr>HSU CHENG HSIEN (A0097013L)</vt:lpstr>
      <vt:lpstr>HOW DO I MANAGE MY MODULES?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Elevator Pitch</dc:title>
  <dc:creator>Jacky</dc:creator>
  <cp:lastModifiedBy>Jacky</cp:lastModifiedBy>
  <cp:revision>7</cp:revision>
  <dcterms:created xsi:type="dcterms:W3CDTF">2014-08-27T09:47:10Z</dcterms:created>
  <dcterms:modified xsi:type="dcterms:W3CDTF">2014-08-28T09:47:08Z</dcterms:modified>
</cp:coreProperties>
</file>