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28"/>
  </p:notesMasterIdLst>
  <p:handoutMasterIdLst>
    <p:handoutMasterId r:id="rId29"/>
  </p:handoutMasterIdLst>
  <p:sldIdLst>
    <p:sldId id="1585" r:id="rId6"/>
    <p:sldId id="270" r:id="rId7"/>
    <p:sldId id="1586" r:id="rId8"/>
    <p:sldId id="1587" r:id="rId9"/>
    <p:sldId id="1588" r:id="rId10"/>
    <p:sldId id="1589" r:id="rId11"/>
    <p:sldId id="1590" r:id="rId12"/>
    <p:sldId id="1591" r:id="rId13"/>
    <p:sldId id="1592" r:id="rId14"/>
    <p:sldId id="1593" r:id="rId15"/>
    <p:sldId id="1594" r:id="rId16"/>
    <p:sldId id="1595" r:id="rId17"/>
    <p:sldId id="1596" r:id="rId18"/>
    <p:sldId id="1597" r:id="rId19"/>
    <p:sldId id="1599" r:id="rId20"/>
    <p:sldId id="1598" r:id="rId21"/>
    <p:sldId id="1600" r:id="rId22"/>
    <p:sldId id="1601" r:id="rId23"/>
    <p:sldId id="1602" r:id="rId24"/>
    <p:sldId id="1603" r:id="rId25"/>
    <p:sldId id="1604" r:id="rId26"/>
    <p:sldId id="1542" r:id="rId27"/>
  </p:sldIdLst>
  <p:sldSz cx="12192000" cy="6858000"/>
  <p:notesSz cx="7010400" cy="9296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15D4B-50D4-46EB-A5CE-6F8E91E851B8}" v="2" dt="2021-09-21T03:12:02.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65B15D4B-50D4-46EB-A5CE-6F8E91E851B8}"/>
    <pc:docChg chg="undo redo custSel modSld">
      <pc:chgData name="Kathy Moczerniak" userId="482eff44a8730993" providerId="LiveId" clId="{65B15D4B-50D4-46EB-A5CE-6F8E91E851B8}" dt="2021-09-21T03:18:01.611" v="20" actId="20577"/>
      <pc:docMkLst>
        <pc:docMk/>
      </pc:docMkLst>
      <pc:sldChg chg="modSp mod">
        <pc:chgData name="Kathy Moczerniak" userId="482eff44a8730993" providerId="LiveId" clId="{65B15D4B-50D4-46EB-A5CE-6F8E91E851B8}" dt="2021-09-21T03:05:45.309" v="0" actId="20577"/>
        <pc:sldMkLst>
          <pc:docMk/>
          <pc:sldMk cId="3292971858" sldId="1589"/>
        </pc:sldMkLst>
        <pc:spChg chg="mod">
          <ac:chgData name="Kathy Moczerniak" userId="482eff44a8730993" providerId="LiveId" clId="{65B15D4B-50D4-46EB-A5CE-6F8E91E851B8}" dt="2021-09-21T03:05:45.309" v="0" actId="20577"/>
          <ac:spMkLst>
            <pc:docMk/>
            <pc:sldMk cId="3292971858" sldId="1589"/>
            <ac:spMk id="3" creationId="{11D0FDCA-297C-4F8C-95AA-DAA1AF588389}"/>
          </ac:spMkLst>
        </pc:spChg>
      </pc:sldChg>
      <pc:sldChg chg="modSp mod">
        <pc:chgData name="Kathy Moczerniak" userId="482eff44a8730993" providerId="LiveId" clId="{65B15D4B-50D4-46EB-A5CE-6F8E91E851B8}" dt="2021-09-21T03:06:38.927" v="12" actId="20577"/>
        <pc:sldMkLst>
          <pc:docMk/>
          <pc:sldMk cId="2618144594" sldId="1590"/>
        </pc:sldMkLst>
        <pc:spChg chg="mod">
          <ac:chgData name="Kathy Moczerniak" userId="482eff44a8730993" providerId="LiveId" clId="{65B15D4B-50D4-46EB-A5CE-6F8E91E851B8}" dt="2021-09-21T03:06:07.582" v="2" actId="255"/>
          <ac:spMkLst>
            <pc:docMk/>
            <pc:sldMk cId="2618144594" sldId="1590"/>
            <ac:spMk id="2" creationId="{6138C517-50D0-4DFD-85D3-95E1FB552B05}"/>
          </ac:spMkLst>
        </pc:spChg>
        <pc:spChg chg="mod">
          <ac:chgData name="Kathy Moczerniak" userId="482eff44a8730993" providerId="LiveId" clId="{65B15D4B-50D4-46EB-A5CE-6F8E91E851B8}" dt="2021-09-21T03:06:38.927" v="12" actId="20577"/>
          <ac:spMkLst>
            <pc:docMk/>
            <pc:sldMk cId="2618144594" sldId="1590"/>
            <ac:spMk id="3" creationId="{11D0FDCA-297C-4F8C-95AA-DAA1AF588389}"/>
          </ac:spMkLst>
        </pc:spChg>
      </pc:sldChg>
      <pc:sldChg chg="modSp">
        <pc:chgData name="Kathy Moczerniak" userId="482eff44a8730993" providerId="LiveId" clId="{65B15D4B-50D4-46EB-A5CE-6F8E91E851B8}" dt="2021-09-21T03:11:48.936" v="13" actId="20577"/>
        <pc:sldMkLst>
          <pc:docMk/>
          <pc:sldMk cId="1331945539" sldId="1598"/>
        </pc:sldMkLst>
        <pc:graphicFrameChg chg="mod">
          <ac:chgData name="Kathy Moczerniak" userId="482eff44a8730993" providerId="LiveId" clId="{65B15D4B-50D4-46EB-A5CE-6F8E91E851B8}" dt="2021-09-21T03:11:48.936" v="13" actId="20577"/>
          <ac:graphicFrameMkLst>
            <pc:docMk/>
            <pc:sldMk cId="1331945539" sldId="1598"/>
            <ac:graphicFrameMk id="4" creationId="{21A075D1-42C9-449B-8440-FBD19F6EDE31}"/>
          </ac:graphicFrameMkLst>
        </pc:graphicFrameChg>
      </pc:sldChg>
      <pc:sldChg chg="modSp mod">
        <pc:chgData name="Kathy Moczerniak" userId="482eff44a8730993" providerId="LiveId" clId="{65B15D4B-50D4-46EB-A5CE-6F8E91E851B8}" dt="2021-09-21T03:15:19.119" v="17" actId="255"/>
        <pc:sldMkLst>
          <pc:docMk/>
          <pc:sldMk cId="3430431681" sldId="1601"/>
        </pc:sldMkLst>
        <pc:spChg chg="mod">
          <ac:chgData name="Kathy Moczerniak" userId="482eff44a8730993" providerId="LiveId" clId="{65B15D4B-50D4-46EB-A5CE-6F8E91E851B8}" dt="2021-09-21T03:15:19.119" v="17" actId="255"/>
          <ac:spMkLst>
            <pc:docMk/>
            <pc:sldMk cId="3430431681" sldId="1601"/>
            <ac:spMk id="2" creationId="{18F87D35-152B-47D7-AC81-D04141330231}"/>
          </ac:spMkLst>
        </pc:spChg>
      </pc:sldChg>
      <pc:sldChg chg="modSp mod">
        <pc:chgData name="Kathy Moczerniak" userId="482eff44a8730993" providerId="LiveId" clId="{65B15D4B-50D4-46EB-A5CE-6F8E91E851B8}" dt="2021-09-21T03:18:01.611" v="20" actId="20577"/>
        <pc:sldMkLst>
          <pc:docMk/>
          <pc:sldMk cId="1159309681" sldId="1603"/>
        </pc:sldMkLst>
        <pc:spChg chg="mod">
          <ac:chgData name="Kathy Moczerniak" userId="482eff44a8730993" providerId="LiveId" clId="{65B15D4B-50D4-46EB-A5CE-6F8E91E851B8}" dt="2021-09-21T03:18:01.611" v="20" actId="20577"/>
          <ac:spMkLst>
            <pc:docMk/>
            <pc:sldMk cId="1159309681" sldId="1603"/>
            <ac:spMk id="3" creationId="{B285E280-9448-4CB5-AE1A-B59DD468380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290B63-F131-42FC-AE97-5F977A993428}"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72739F6-C0F0-46C5-AF1F-A13F4F0E6F77}">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Issues in cyberwar according to the Israeli Defense Forces:</a:t>
          </a:r>
        </a:p>
      </dgm:t>
    </dgm:pt>
    <dgm:pt modelId="{2B838C90-F20A-4A39-B43B-08F040186034}" type="parTrans" cxnId="{81CF2144-FE6A-41B9-9CE5-ACD3C531A039}">
      <dgm:prSet/>
      <dgm:spPr/>
      <dgm:t>
        <a:bodyPr/>
        <a:lstStyle/>
        <a:p>
          <a:endParaRPr lang="en-US"/>
        </a:p>
      </dgm:t>
    </dgm:pt>
    <dgm:pt modelId="{BEBE6624-8FB7-4326-B805-FE892B4574B7}" type="sibTrans" cxnId="{81CF2144-FE6A-41B9-9CE5-ACD3C531A039}">
      <dgm:prSet/>
      <dgm:spPr/>
      <dgm:t>
        <a:bodyPr/>
        <a:lstStyle/>
        <a:p>
          <a:endParaRPr lang="en-US"/>
        </a:p>
      </dgm:t>
    </dgm:pt>
    <dgm:pt modelId="{F7E8BDEC-EF53-42AC-B40D-D5BC62F4986F}">
      <dgm:prSet custT="1"/>
      <dgm:spPr>
        <a:noFill/>
      </dgm:spPr>
      <dgm:t>
        <a:bodyPr/>
        <a:lstStyle/>
        <a:p>
          <a:r>
            <a:rPr lang="en-US" sz="2200" dirty="0">
              <a:solidFill>
                <a:srgbClr val="3C4743"/>
              </a:solidFill>
              <a:latin typeface="Arial" panose="020B0604020202020204" pitchFamily="34" charset="0"/>
              <a:cs typeface="Arial" panose="020B0604020202020204" pitchFamily="34" charset="0"/>
            </a:rPr>
            <a:t>Everything is networked, making everything a possible target</a:t>
          </a:r>
        </a:p>
      </dgm:t>
    </dgm:pt>
    <dgm:pt modelId="{C6C637EC-F075-4732-951E-B4EA0B89BCA5}" type="parTrans" cxnId="{FF254638-A9A6-4F2A-8A02-147C417500B8}">
      <dgm:prSet/>
      <dgm:spPr/>
      <dgm:t>
        <a:bodyPr/>
        <a:lstStyle/>
        <a:p>
          <a:endParaRPr lang="en-US"/>
        </a:p>
      </dgm:t>
    </dgm:pt>
    <dgm:pt modelId="{9E356BDB-554D-495B-B5A8-F47F60E5D514}" type="sibTrans" cxnId="{FF254638-A9A6-4F2A-8A02-147C417500B8}">
      <dgm:prSet/>
      <dgm:spPr/>
      <dgm:t>
        <a:bodyPr/>
        <a:lstStyle/>
        <a:p>
          <a:endParaRPr lang="en-US"/>
        </a:p>
      </dgm:t>
    </dgm:pt>
    <dgm:pt modelId="{1840F97C-DF9F-4248-B4B4-355D96AD539B}">
      <dgm:prSet custT="1"/>
      <dgm:spPr>
        <a:noFill/>
      </dgm:spPr>
      <dgm:t>
        <a:bodyPr/>
        <a:lstStyle/>
        <a:p>
          <a:r>
            <a:rPr lang="en-US" sz="2200" dirty="0">
              <a:solidFill>
                <a:srgbClr val="3C4743"/>
              </a:solidFill>
              <a:latin typeface="Arial" panose="020B0604020202020204" pitchFamily="34" charset="0"/>
              <a:cs typeface="Arial" panose="020B0604020202020204" pitchFamily="34" charset="0"/>
            </a:rPr>
            <a:t>The advantages provided by human capital and the need to have a well-trained, capable group of cyberdefenders</a:t>
          </a:r>
        </a:p>
      </dgm:t>
    </dgm:pt>
    <dgm:pt modelId="{39AD780E-2BA9-4D7D-841C-5A05175514C1}" type="parTrans" cxnId="{5F59E3E2-13E3-4B11-99D7-C1F7A16A9A6A}">
      <dgm:prSet/>
      <dgm:spPr/>
      <dgm:t>
        <a:bodyPr/>
        <a:lstStyle/>
        <a:p>
          <a:endParaRPr lang="en-US"/>
        </a:p>
      </dgm:t>
    </dgm:pt>
    <dgm:pt modelId="{5406A670-6234-48F8-B276-BF451E4105B0}" type="sibTrans" cxnId="{5F59E3E2-13E3-4B11-99D7-C1F7A16A9A6A}">
      <dgm:prSet/>
      <dgm:spPr/>
      <dgm:t>
        <a:bodyPr/>
        <a:lstStyle/>
        <a:p>
          <a:endParaRPr lang="en-US"/>
        </a:p>
      </dgm:t>
    </dgm:pt>
    <dgm:pt modelId="{D1E48A25-CDF7-4151-85D5-F358EF881B75}">
      <dgm:prSet custT="1"/>
      <dgm:spPr>
        <a:noFill/>
      </dgm:spPr>
      <dgm:t>
        <a:bodyPr/>
        <a:lstStyle/>
        <a:p>
          <a:r>
            <a:rPr lang="en-US" sz="2200" dirty="0">
              <a:solidFill>
                <a:srgbClr val="3C4743"/>
              </a:solidFill>
              <a:latin typeface="Arial" panose="020B0604020202020204" pitchFamily="34" charset="0"/>
              <a:cs typeface="Arial" panose="020B0604020202020204" pitchFamily="34" charset="0"/>
            </a:rPr>
            <a:t>The increasing use of computers and automation, which make cyberattacks more useful, and the increasing role of social media and online communications for propaganda</a:t>
          </a:r>
        </a:p>
      </dgm:t>
    </dgm:pt>
    <dgm:pt modelId="{29DBEAE9-9FDE-4364-AAE9-53F3314427D6}" type="parTrans" cxnId="{CDDA15A5-109F-4333-8142-FC51CDB2EC5E}">
      <dgm:prSet/>
      <dgm:spPr/>
      <dgm:t>
        <a:bodyPr/>
        <a:lstStyle/>
        <a:p>
          <a:endParaRPr lang="en-US"/>
        </a:p>
      </dgm:t>
    </dgm:pt>
    <dgm:pt modelId="{04CDA10B-2CA7-483C-9C4E-E6876F424B46}" type="sibTrans" cxnId="{CDDA15A5-109F-4333-8142-FC51CDB2EC5E}">
      <dgm:prSet/>
      <dgm:spPr/>
      <dgm:t>
        <a:bodyPr/>
        <a:lstStyle/>
        <a:p>
          <a:endParaRPr lang="en-US"/>
        </a:p>
      </dgm:t>
    </dgm:pt>
    <dgm:pt modelId="{79CF7F59-D110-4D4B-9246-35C1492106C8}" type="pres">
      <dgm:prSet presAssocID="{D4290B63-F131-42FC-AE97-5F977A993428}" presName="linear" presStyleCnt="0">
        <dgm:presLayoutVars>
          <dgm:dir/>
          <dgm:animLvl val="lvl"/>
          <dgm:resizeHandles val="exact"/>
        </dgm:presLayoutVars>
      </dgm:prSet>
      <dgm:spPr/>
    </dgm:pt>
    <dgm:pt modelId="{1184B6E2-66BA-47E8-AB6C-47D8B5C11B8A}" type="pres">
      <dgm:prSet presAssocID="{472739F6-C0F0-46C5-AF1F-A13F4F0E6F77}" presName="parentLin" presStyleCnt="0"/>
      <dgm:spPr/>
    </dgm:pt>
    <dgm:pt modelId="{FB05CE60-7833-4D79-B9B0-6A0DD4D5F92C}" type="pres">
      <dgm:prSet presAssocID="{472739F6-C0F0-46C5-AF1F-A13F4F0E6F77}" presName="parentLeftMargin" presStyleLbl="node1" presStyleIdx="0" presStyleCnt="1"/>
      <dgm:spPr/>
    </dgm:pt>
    <dgm:pt modelId="{F9782977-99C2-47ED-850A-39C5E974248F}" type="pres">
      <dgm:prSet presAssocID="{472739F6-C0F0-46C5-AF1F-A13F4F0E6F77}" presName="parentText" presStyleLbl="node1" presStyleIdx="0" presStyleCnt="1">
        <dgm:presLayoutVars>
          <dgm:chMax val="0"/>
          <dgm:bulletEnabled val="1"/>
        </dgm:presLayoutVars>
      </dgm:prSet>
      <dgm:spPr/>
    </dgm:pt>
    <dgm:pt modelId="{7FDE2A1A-A9A4-4B66-8ACD-56D86022C3FD}" type="pres">
      <dgm:prSet presAssocID="{472739F6-C0F0-46C5-AF1F-A13F4F0E6F77}" presName="negativeSpace" presStyleCnt="0"/>
      <dgm:spPr/>
    </dgm:pt>
    <dgm:pt modelId="{85156524-7F10-4B3F-B2A1-CD75DBFFD1D3}" type="pres">
      <dgm:prSet presAssocID="{472739F6-C0F0-46C5-AF1F-A13F4F0E6F77}" presName="childText" presStyleLbl="conFgAcc1" presStyleIdx="0" presStyleCnt="1">
        <dgm:presLayoutVars>
          <dgm:bulletEnabled val="1"/>
        </dgm:presLayoutVars>
      </dgm:prSet>
      <dgm:spPr/>
    </dgm:pt>
  </dgm:ptLst>
  <dgm:cxnLst>
    <dgm:cxn modelId="{D6B7490C-E6E5-4580-A4E5-7C1AFF20CF87}" type="presOf" srcId="{472739F6-C0F0-46C5-AF1F-A13F4F0E6F77}" destId="{F9782977-99C2-47ED-850A-39C5E974248F}" srcOrd="1" destOrd="0" presId="urn:microsoft.com/office/officeart/2005/8/layout/list1"/>
    <dgm:cxn modelId="{A3A89134-37CD-4FF8-89FA-58B69133FB9C}" type="presOf" srcId="{D4290B63-F131-42FC-AE97-5F977A993428}" destId="{79CF7F59-D110-4D4B-9246-35C1492106C8}" srcOrd="0" destOrd="0" presId="urn:microsoft.com/office/officeart/2005/8/layout/list1"/>
    <dgm:cxn modelId="{FF254638-A9A6-4F2A-8A02-147C417500B8}" srcId="{472739F6-C0F0-46C5-AF1F-A13F4F0E6F77}" destId="{F7E8BDEC-EF53-42AC-B40D-D5BC62F4986F}" srcOrd="0" destOrd="0" parTransId="{C6C637EC-F075-4732-951E-B4EA0B89BCA5}" sibTransId="{9E356BDB-554D-495B-B5A8-F47F60E5D514}"/>
    <dgm:cxn modelId="{81CF2144-FE6A-41B9-9CE5-ACD3C531A039}" srcId="{D4290B63-F131-42FC-AE97-5F977A993428}" destId="{472739F6-C0F0-46C5-AF1F-A13F4F0E6F77}" srcOrd="0" destOrd="0" parTransId="{2B838C90-F20A-4A39-B43B-08F040186034}" sibTransId="{BEBE6624-8FB7-4326-B805-FE892B4574B7}"/>
    <dgm:cxn modelId="{EBC21285-7D74-4759-9339-51C2EDA22C50}" type="presOf" srcId="{1840F97C-DF9F-4248-B4B4-355D96AD539B}" destId="{85156524-7F10-4B3F-B2A1-CD75DBFFD1D3}" srcOrd="0" destOrd="1" presId="urn:microsoft.com/office/officeart/2005/8/layout/list1"/>
    <dgm:cxn modelId="{CDBF7E95-DDBE-476A-A1D3-098CD4F599A0}" type="presOf" srcId="{D1E48A25-CDF7-4151-85D5-F358EF881B75}" destId="{85156524-7F10-4B3F-B2A1-CD75DBFFD1D3}" srcOrd="0" destOrd="2" presId="urn:microsoft.com/office/officeart/2005/8/layout/list1"/>
    <dgm:cxn modelId="{04C64199-1FB9-4891-AF37-11DA8B1C5925}" type="presOf" srcId="{472739F6-C0F0-46C5-AF1F-A13F4F0E6F77}" destId="{FB05CE60-7833-4D79-B9B0-6A0DD4D5F92C}" srcOrd="0" destOrd="0" presId="urn:microsoft.com/office/officeart/2005/8/layout/list1"/>
    <dgm:cxn modelId="{CDDA15A5-109F-4333-8142-FC51CDB2EC5E}" srcId="{472739F6-C0F0-46C5-AF1F-A13F4F0E6F77}" destId="{D1E48A25-CDF7-4151-85D5-F358EF881B75}" srcOrd="2" destOrd="0" parTransId="{29DBEAE9-9FDE-4364-AAE9-53F3314427D6}" sibTransId="{04CDA10B-2CA7-483C-9C4E-E6876F424B46}"/>
    <dgm:cxn modelId="{60D777D0-BC3E-49F6-9E98-10394D7C270A}" type="presOf" srcId="{F7E8BDEC-EF53-42AC-B40D-D5BC62F4986F}" destId="{85156524-7F10-4B3F-B2A1-CD75DBFFD1D3}" srcOrd="0" destOrd="0" presId="urn:microsoft.com/office/officeart/2005/8/layout/list1"/>
    <dgm:cxn modelId="{5F59E3E2-13E3-4B11-99D7-C1F7A16A9A6A}" srcId="{472739F6-C0F0-46C5-AF1F-A13F4F0E6F77}" destId="{1840F97C-DF9F-4248-B4B4-355D96AD539B}" srcOrd="1" destOrd="0" parTransId="{39AD780E-2BA9-4D7D-841C-5A05175514C1}" sibTransId="{5406A670-6234-48F8-B276-BF451E4105B0}"/>
    <dgm:cxn modelId="{33FDB5C1-4AE5-40FB-9E5A-140B5FA78C0D}" type="presParOf" srcId="{79CF7F59-D110-4D4B-9246-35C1492106C8}" destId="{1184B6E2-66BA-47E8-AB6C-47D8B5C11B8A}" srcOrd="0" destOrd="0" presId="urn:microsoft.com/office/officeart/2005/8/layout/list1"/>
    <dgm:cxn modelId="{E3EBB343-8F88-415A-B6C5-C0D257075C98}" type="presParOf" srcId="{1184B6E2-66BA-47E8-AB6C-47D8B5C11B8A}" destId="{FB05CE60-7833-4D79-B9B0-6A0DD4D5F92C}" srcOrd="0" destOrd="0" presId="urn:microsoft.com/office/officeart/2005/8/layout/list1"/>
    <dgm:cxn modelId="{0016E9F3-4D8A-4F0C-8AA2-A111B5A46836}" type="presParOf" srcId="{1184B6E2-66BA-47E8-AB6C-47D8B5C11B8A}" destId="{F9782977-99C2-47ED-850A-39C5E974248F}" srcOrd="1" destOrd="0" presId="urn:microsoft.com/office/officeart/2005/8/layout/list1"/>
    <dgm:cxn modelId="{78EEB4A9-6122-47B6-8198-9ADA770C62DE}" type="presParOf" srcId="{79CF7F59-D110-4D4B-9246-35C1492106C8}" destId="{7FDE2A1A-A9A4-4B66-8ACD-56D86022C3FD}" srcOrd="1" destOrd="0" presId="urn:microsoft.com/office/officeart/2005/8/layout/list1"/>
    <dgm:cxn modelId="{7498F55D-BB24-40C6-ABC9-B0A4F6F41C9F}" type="presParOf" srcId="{79CF7F59-D110-4D4B-9246-35C1492106C8}" destId="{85156524-7F10-4B3F-B2A1-CD75DBFFD1D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EC18CD-336B-497B-83A5-3BD44F0201B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0971303-9E75-4DA3-8A80-D6BE6B974E8E}">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Future attacks enabled by pervasive networking</a:t>
          </a:r>
        </a:p>
      </dgm:t>
    </dgm:pt>
    <dgm:pt modelId="{46B32972-44EC-45EF-B191-7FE025858D83}" type="parTrans" cxnId="{9B2D6E7C-A226-41CF-A00B-1829AB5813FF}">
      <dgm:prSet/>
      <dgm:spPr/>
      <dgm:t>
        <a:bodyPr/>
        <a:lstStyle/>
        <a:p>
          <a:endParaRPr lang="en-US" sz="2200"/>
        </a:p>
      </dgm:t>
    </dgm:pt>
    <dgm:pt modelId="{CD1FF575-A51B-4AF1-BC3C-702A8C75BEA5}" type="sibTrans" cxnId="{9B2D6E7C-A226-41CF-A00B-1829AB5813FF}">
      <dgm:prSet/>
      <dgm:spPr/>
      <dgm:t>
        <a:bodyPr/>
        <a:lstStyle/>
        <a:p>
          <a:endParaRPr lang="en-US" sz="2200"/>
        </a:p>
      </dgm:t>
    </dgm:pt>
    <dgm:pt modelId="{FA450446-8D44-451F-8B75-0F9349064B8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Device and network design</a:t>
          </a:r>
        </a:p>
      </dgm:t>
    </dgm:pt>
    <dgm:pt modelId="{A9F3E654-84AA-4DB3-B56C-6A2A10EB8386}" type="parTrans" cxnId="{D96CFF96-5957-4E2D-AF35-4D9296750596}">
      <dgm:prSet/>
      <dgm:spPr/>
      <dgm:t>
        <a:bodyPr/>
        <a:lstStyle/>
        <a:p>
          <a:endParaRPr lang="en-US" sz="2200"/>
        </a:p>
      </dgm:t>
    </dgm:pt>
    <dgm:pt modelId="{EB1DE27B-7FD4-4537-A1B5-F22A6F6C3127}" type="sibTrans" cxnId="{D96CFF96-5957-4E2D-AF35-4D9296750596}">
      <dgm:prSet/>
      <dgm:spPr/>
      <dgm:t>
        <a:bodyPr/>
        <a:lstStyle/>
        <a:p>
          <a:endParaRPr lang="en-US" sz="2200"/>
        </a:p>
      </dgm:t>
    </dgm:pt>
    <dgm:pt modelId="{C6E6DC47-1E16-41B4-B13A-0E4E8FD6DA55}">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Integration of civilian and government network defense</a:t>
          </a:r>
        </a:p>
      </dgm:t>
    </dgm:pt>
    <dgm:pt modelId="{0293CE82-F138-44CB-BCDE-36DF3D3A99C4}" type="parTrans" cxnId="{E84E7DDD-14F3-4054-B2AF-B579AF6B0CD3}">
      <dgm:prSet/>
      <dgm:spPr/>
      <dgm:t>
        <a:bodyPr/>
        <a:lstStyle/>
        <a:p>
          <a:endParaRPr lang="en-US" sz="2200"/>
        </a:p>
      </dgm:t>
    </dgm:pt>
    <dgm:pt modelId="{E91CF587-B91D-4307-B67F-728E30D23D5C}" type="sibTrans" cxnId="{E84E7DDD-14F3-4054-B2AF-B579AF6B0CD3}">
      <dgm:prSet/>
      <dgm:spPr/>
      <dgm:t>
        <a:bodyPr/>
        <a:lstStyle/>
        <a:p>
          <a:endParaRPr lang="en-US" sz="2200"/>
        </a:p>
      </dgm:t>
    </dgm:pt>
    <dgm:pt modelId="{EB7EFCB2-E7E2-4A06-80A5-798F2DBD50AB}" type="pres">
      <dgm:prSet presAssocID="{8EEC18CD-336B-497B-83A5-3BD44F0201BE}" presName="Name0" presStyleCnt="0">
        <dgm:presLayoutVars>
          <dgm:chMax val="7"/>
          <dgm:chPref val="7"/>
          <dgm:dir/>
        </dgm:presLayoutVars>
      </dgm:prSet>
      <dgm:spPr/>
    </dgm:pt>
    <dgm:pt modelId="{01BB5EB7-5C29-4C0F-9935-1D66918D0F32}" type="pres">
      <dgm:prSet presAssocID="{8EEC18CD-336B-497B-83A5-3BD44F0201BE}" presName="Name1" presStyleCnt="0"/>
      <dgm:spPr/>
    </dgm:pt>
    <dgm:pt modelId="{8F504A81-57BE-4AB4-A4CF-C6BF6EA0C64C}" type="pres">
      <dgm:prSet presAssocID="{8EEC18CD-336B-497B-83A5-3BD44F0201BE}" presName="cycle" presStyleCnt="0"/>
      <dgm:spPr/>
    </dgm:pt>
    <dgm:pt modelId="{911D3D2D-8790-4B23-9108-32D1A6386A74}" type="pres">
      <dgm:prSet presAssocID="{8EEC18CD-336B-497B-83A5-3BD44F0201BE}" presName="srcNode" presStyleLbl="node1" presStyleIdx="0" presStyleCnt="3"/>
      <dgm:spPr/>
    </dgm:pt>
    <dgm:pt modelId="{4968C912-5C4C-46C4-9AC7-1B8BC444DCDE}" type="pres">
      <dgm:prSet presAssocID="{8EEC18CD-336B-497B-83A5-3BD44F0201BE}" presName="conn" presStyleLbl="parChTrans1D2" presStyleIdx="0" presStyleCnt="1"/>
      <dgm:spPr/>
    </dgm:pt>
    <dgm:pt modelId="{286D22ED-0D20-4FF3-B778-56BFB1CD7460}" type="pres">
      <dgm:prSet presAssocID="{8EEC18CD-336B-497B-83A5-3BD44F0201BE}" presName="extraNode" presStyleLbl="node1" presStyleIdx="0" presStyleCnt="3"/>
      <dgm:spPr/>
    </dgm:pt>
    <dgm:pt modelId="{3FB29836-693A-4E54-861F-F70A37ED1CD5}" type="pres">
      <dgm:prSet presAssocID="{8EEC18CD-336B-497B-83A5-3BD44F0201BE}" presName="dstNode" presStyleLbl="node1" presStyleIdx="0" presStyleCnt="3"/>
      <dgm:spPr/>
    </dgm:pt>
    <dgm:pt modelId="{58B55E1C-A0B0-4C01-9147-508822F50957}" type="pres">
      <dgm:prSet presAssocID="{D0971303-9E75-4DA3-8A80-D6BE6B974E8E}" presName="text_1" presStyleLbl="node1" presStyleIdx="0" presStyleCnt="3">
        <dgm:presLayoutVars>
          <dgm:bulletEnabled val="1"/>
        </dgm:presLayoutVars>
      </dgm:prSet>
      <dgm:spPr/>
    </dgm:pt>
    <dgm:pt modelId="{C04F4C46-FC26-492D-AFCF-33CAAD68AA95}" type="pres">
      <dgm:prSet presAssocID="{D0971303-9E75-4DA3-8A80-D6BE6B974E8E}" presName="accent_1" presStyleCnt="0"/>
      <dgm:spPr/>
    </dgm:pt>
    <dgm:pt modelId="{950D6075-3D48-4AB9-A812-10CD09E8D91C}" type="pres">
      <dgm:prSet presAssocID="{D0971303-9E75-4DA3-8A80-D6BE6B974E8E}" presName="accentRepeatNode" presStyleLbl="solidFgAcc1" presStyleIdx="0" presStyleCnt="3"/>
      <dgm:spPr/>
    </dgm:pt>
    <dgm:pt modelId="{EB39FE0B-1FCE-44F6-8265-F77BCC126A79}" type="pres">
      <dgm:prSet presAssocID="{FA450446-8D44-451F-8B75-0F9349064B8A}" presName="text_2" presStyleLbl="node1" presStyleIdx="1" presStyleCnt="3">
        <dgm:presLayoutVars>
          <dgm:bulletEnabled val="1"/>
        </dgm:presLayoutVars>
      </dgm:prSet>
      <dgm:spPr/>
    </dgm:pt>
    <dgm:pt modelId="{E4799636-57A1-4E66-BBCC-9C1664F578CC}" type="pres">
      <dgm:prSet presAssocID="{FA450446-8D44-451F-8B75-0F9349064B8A}" presName="accent_2" presStyleCnt="0"/>
      <dgm:spPr/>
    </dgm:pt>
    <dgm:pt modelId="{7F9F2D4A-6849-4439-B1CE-3C9D8DE4B16A}" type="pres">
      <dgm:prSet presAssocID="{FA450446-8D44-451F-8B75-0F9349064B8A}" presName="accentRepeatNode" presStyleLbl="solidFgAcc1" presStyleIdx="1" presStyleCnt="3"/>
      <dgm:spPr/>
    </dgm:pt>
    <dgm:pt modelId="{F9057479-1D7B-4EBE-836E-5CCCC432C9D6}" type="pres">
      <dgm:prSet presAssocID="{C6E6DC47-1E16-41B4-B13A-0E4E8FD6DA55}" presName="text_3" presStyleLbl="node1" presStyleIdx="2" presStyleCnt="3">
        <dgm:presLayoutVars>
          <dgm:bulletEnabled val="1"/>
        </dgm:presLayoutVars>
      </dgm:prSet>
      <dgm:spPr/>
    </dgm:pt>
    <dgm:pt modelId="{4E8C16FD-AFDF-477A-B667-57D972C5348B}" type="pres">
      <dgm:prSet presAssocID="{C6E6DC47-1E16-41B4-B13A-0E4E8FD6DA55}" presName="accent_3" presStyleCnt="0"/>
      <dgm:spPr/>
    </dgm:pt>
    <dgm:pt modelId="{775AD153-E6FB-459E-8EA3-86A06DCCAC51}" type="pres">
      <dgm:prSet presAssocID="{C6E6DC47-1E16-41B4-B13A-0E4E8FD6DA55}" presName="accentRepeatNode" presStyleLbl="solidFgAcc1" presStyleIdx="2" presStyleCnt="3"/>
      <dgm:spPr/>
    </dgm:pt>
  </dgm:ptLst>
  <dgm:cxnLst>
    <dgm:cxn modelId="{EDA1746A-2C8F-4AAC-A008-CD2B66210318}" type="presOf" srcId="{8EEC18CD-336B-497B-83A5-3BD44F0201BE}" destId="{EB7EFCB2-E7E2-4A06-80A5-798F2DBD50AB}" srcOrd="0" destOrd="0" presId="urn:microsoft.com/office/officeart/2008/layout/VerticalCurvedList"/>
    <dgm:cxn modelId="{A80CF96E-BA7E-4B02-B2F4-F23673BE393B}" type="presOf" srcId="{FA450446-8D44-451F-8B75-0F9349064B8A}" destId="{EB39FE0B-1FCE-44F6-8265-F77BCC126A79}" srcOrd="0" destOrd="0" presId="urn:microsoft.com/office/officeart/2008/layout/VerticalCurvedList"/>
    <dgm:cxn modelId="{9B2D6E7C-A226-41CF-A00B-1829AB5813FF}" srcId="{8EEC18CD-336B-497B-83A5-3BD44F0201BE}" destId="{D0971303-9E75-4DA3-8A80-D6BE6B974E8E}" srcOrd="0" destOrd="0" parTransId="{46B32972-44EC-45EF-B191-7FE025858D83}" sibTransId="{CD1FF575-A51B-4AF1-BC3C-702A8C75BEA5}"/>
    <dgm:cxn modelId="{C5121F89-E6FA-428A-8DEA-B533229CEA2D}" type="presOf" srcId="{D0971303-9E75-4DA3-8A80-D6BE6B974E8E}" destId="{58B55E1C-A0B0-4C01-9147-508822F50957}" srcOrd="0" destOrd="0" presId="urn:microsoft.com/office/officeart/2008/layout/VerticalCurvedList"/>
    <dgm:cxn modelId="{D96CFF96-5957-4E2D-AF35-4D9296750596}" srcId="{8EEC18CD-336B-497B-83A5-3BD44F0201BE}" destId="{FA450446-8D44-451F-8B75-0F9349064B8A}" srcOrd="1" destOrd="0" parTransId="{A9F3E654-84AA-4DB3-B56C-6A2A10EB8386}" sibTransId="{EB1DE27B-7FD4-4537-A1B5-F22A6F6C3127}"/>
    <dgm:cxn modelId="{D716F2B3-EE74-4279-B347-C8235A1AF962}" type="presOf" srcId="{CD1FF575-A51B-4AF1-BC3C-702A8C75BEA5}" destId="{4968C912-5C4C-46C4-9AC7-1B8BC444DCDE}" srcOrd="0" destOrd="0" presId="urn:microsoft.com/office/officeart/2008/layout/VerticalCurvedList"/>
    <dgm:cxn modelId="{D6226AB5-DEF8-42D2-97A1-6D7DBAC77C0B}" type="presOf" srcId="{C6E6DC47-1E16-41B4-B13A-0E4E8FD6DA55}" destId="{F9057479-1D7B-4EBE-836E-5CCCC432C9D6}" srcOrd="0" destOrd="0" presId="urn:microsoft.com/office/officeart/2008/layout/VerticalCurvedList"/>
    <dgm:cxn modelId="{E84E7DDD-14F3-4054-B2AF-B579AF6B0CD3}" srcId="{8EEC18CD-336B-497B-83A5-3BD44F0201BE}" destId="{C6E6DC47-1E16-41B4-B13A-0E4E8FD6DA55}" srcOrd="2" destOrd="0" parTransId="{0293CE82-F138-44CB-BCDE-36DF3D3A99C4}" sibTransId="{E91CF587-B91D-4307-B67F-728E30D23D5C}"/>
    <dgm:cxn modelId="{C4AD13ED-D85D-49B0-9341-236EA4DD7B56}" type="presParOf" srcId="{EB7EFCB2-E7E2-4A06-80A5-798F2DBD50AB}" destId="{01BB5EB7-5C29-4C0F-9935-1D66918D0F32}" srcOrd="0" destOrd="0" presId="urn:microsoft.com/office/officeart/2008/layout/VerticalCurvedList"/>
    <dgm:cxn modelId="{9B44278F-0793-4A78-9A56-529901A5E084}" type="presParOf" srcId="{01BB5EB7-5C29-4C0F-9935-1D66918D0F32}" destId="{8F504A81-57BE-4AB4-A4CF-C6BF6EA0C64C}" srcOrd="0" destOrd="0" presId="urn:microsoft.com/office/officeart/2008/layout/VerticalCurvedList"/>
    <dgm:cxn modelId="{F79252F2-8B39-483D-B732-61E6C18CA937}" type="presParOf" srcId="{8F504A81-57BE-4AB4-A4CF-C6BF6EA0C64C}" destId="{911D3D2D-8790-4B23-9108-32D1A6386A74}" srcOrd="0" destOrd="0" presId="urn:microsoft.com/office/officeart/2008/layout/VerticalCurvedList"/>
    <dgm:cxn modelId="{834EA702-8AB6-44BC-9F66-4F0A1E853598}" type="presParOf" srcId="{8F504A81-57BE-4AB4-A4CF-C6BF6EA0C64C}" destId="{4968C912-5C4C-46C4-9AC7-1B8BC444DCDE}" srcOrd="1" destOrd="0" presId="urn:microsoft.com/office/officeart/2008/layout/VerticalCurvedList"/>
    <dgm:cxn modelId="{1A18AF25-C580-48B3-8A8F-D5EF22D31E8C}" type="presParOf" srcId="{8F504A81-57BE-4AB4-A4CF-C6BF6EA0C64C}" destId="{286D22ED-0D20-4FF3-B778-56BFB1CD7460}" srcOrd="2" destOrd="0" presId="urn:microsoft.com/office/officeart/2008/layout/VerticalCurvedList"/>
    <dgm:cxn modelId="{F6CB9C9D-132B-4710-B179-DC7DA5B7E013}" type="presParOf" srcId="{8F504A81-57BE-4AB4-A4CF-C6BF6EA0C64C}" destId="{3FB29836-693A-4E54-861F-F70A37ED1CD5}" srcOrd="3" destOrd="0" presId="urn:microsoft.com/office/officeart/2008/layout/VerticalCurvedList"/>
    <dgm:cxn modelId="{A5889996-26C1-4AE3-9A9C-71DFA2C50CD3}" type="presParOf" srcId="{01BB5EB7-5C29-4C0F-9935-1D66918D0F32}" destId="{58B55E1C-A0B0-4C01-9147-508822F50957}" srcOrd="1" destOrd="0" presId="urn:microsoft.com/office/officeart/2008/layout/VerticalCurvedList"/>
    <dgm:cxn modelId="{E258C338-ED77-4F32-9703-8176BF91EBBC}" type="presParOf" srcId="{01BB5EB7-5C29-4C0F-9935-1D66918D0F32}" destId="{C04F4C46-FC26-492D-AFCF-33CAAD68AA95}" srcOrd="2" destOrd="0" presId="urn:microsoft.com/office/officeart/2008/layout/VerticalCurvedList"/>
    <dgm:cxn modelId="{2756241A-1DD8-4045-9562-FDE1A06E6ECC}" type="presParOf" srcId="{C04F4C46-FC26-492D-AFCF-33CAAD68AA95}" destId="{950D6075-3D48-4AB9-A812-10CD09E8D91C}" srcOrd="0" destOrd="0" presId="urn:microsoft.com/office/officeart/2008/layout/VerticalCurvedList"/>
    <dgm:cxn modelId="{7B663E62-BBB6-42B4-83BB-22C35B608FCF}" type="presParOf" srcId="{01BB5EB7-5C29-4C0F-9935-1D66918D0F32}" destId="{EB39FE0B-1FCE-44F6-8265-F77BCC126A79}" srcOrd="3" destOrd="0" presId="urn:microsoft.com/office/officeart/2008/layout/VerticalCurvedList"/>
    <dgm:cxn modelId="{55A900D9-E999-4385-B8DE-1A761AFFF25E}" type="presParOf" srcId="{01BB5EB7-5C29-4C0F-9935-1D66918D0F32}" destId="{E4799636-57A1-4E66-BBCC-9C1664F578CC}" srcOrd="4" destOrd="0" presId="urn:microsoft.com/office/officeart/2008/layout/VerticalCurvedList"/>
    <dgm:cxn modelId="{ADB5DF05-CA3D-4D6A-80E8-E0B8E39DAA96}" type="presParOf" srcId="{E4799636-57A1-4E66-BBCC-9C1664F578CC}" destId="{7F9F2D4A-6849-4439-B1CE-3C9D8DE4B16A}" srcOrd="0" destOrd="0" presId="urn:microsoft.com/office/officeart/2008/layout/VerticalCurvedList"/>
    <dgm:cxn modelId="{7480B665-D7F8-48AC-BA0F-BA9DDD0A0FF9}" type="presParOf" srcId="{01BB5EB7-5C29-4C0F-9935-1D66918D0F32}" destId="{F9057479-1D7B-4EBE-836E-5CCCC432C9D6}" srcOrd="5" destOrd="0" presId="urn:microsoft.com/office/officeart/2008/layout/VerticalCurvedList"/>
    <dgm:cxn modelId="{2D655DEA-FA7B-45AE-A01D-A0CE366827C9}" type="presParOf" srcId="{01BB5EB7-5C29-4C0F-9935-1D66918D0F32}" destId="{4E8C16FD-AFDF-477A-B667-57D972C5348B}" srcOrd="6" destOrd="0" presId="urn:microsoft.com/office/officeart/2008/layout/VerticalCurvedList"/>
    <dgm:cxn modelId="{10D11E9A-456A-4E33-A6C2-AD469CF1B86F}" type="presParOf" srcId="{4E8C16FD-AFDF-477A-B667-57D972C5348B}" destId="{775AD153-E6FB-459E-8EA3-86A06DCCAC5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290B63-F131-42FC-AE97-5F977A993428}"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72739F6-C0F0-46C5-AF1F-A13F4F0E6F77}">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Issues in cyberwar according to the Israeli Defense Forces:</a:t>
          </a:r>
        </a:p>
      </dgm:t>
    </dgm:pt>
    <dgm:pt modelId="{2B838C90-F20A-4A39-B43B-08F040186034}" type="parTrans" cxnId="{81CF2144-FE6A-41B9-9CE5-ACD3C531A039}">
      <dgm:prSet/>
      <dgm:spPr/>
      <dgm:t>
        <a:bodyPr/>
        <a:lstStyle/>
        <a:p>
          <a:endParaRPr lang="en-US"/>
        </a:p>
      </dgm:t>
    </dgm:pt>
    <dgm:pt modelId="{BEBE6624-8FB7-4326-B805-FE892B4574B7}" type="sibTrans" cxnId="{81CF2144-FE6A-41B9-9CE5-ACD3C531A039}">
      <dgm:prSet/>
      <dgm:spPr/>
      <dgm:t>
        <a:bodyPr/>
        <a:lstStyle/>
        <a:p>
          <a:endParaRPr lang="en-US"/>
        </a:p>
      </dgm:t>
    </dgm:pt>
    <dgm:pt modelId="{F7E8BDEC-EF53-42AC-B40D-D5BC62F4986F}">
      <dgm:prSet custT="1"/>
      <dgm:spPr>
        <a:noFill/>
      </dgm:spPr>
      <dgm:t>
        <a:bodyPr/>
        <a:lstStyle/>
        <a:p>
          <a:r>
            <a:rPr lang="en-US" sz="2200" dirty="0">
              <a:solidFill>
                <a:srgbClr val="3C4743"/>
              </a:solidFill>
              <a:latin typeface="Arial" panose="020B0604020202020204" pitchFamily="34" charset="0"/>
              <a:cs typeface="Arial" panose="020B0604020202020204" pitchFamily="34" charset="0"/>
            </a:rPr>
            <a:t>The ease of developing tools, which allow nations to quickly become cyberwar rivals</a:t>
          </a:r>
        </a:p>
      </dgm:t>
    </dgm:pt>
    <dgm:pt modelId="{C6C637EC-F075-4732-951E-B4EA0B89BCA5}" type="parTrans" cxnId="{FF254638-A9A6-4F2A-8A02-147C417500B8}">
      <dgm:prSet/>
      <dgm:spPr/>
      <dgm:t>
        <a:bodyPr/>
        <a:lstStyle/>
        <a:p>
          <a:endParaRPr lang="en-US"/>
        </a:p>
      </dgm:t>
    </dgm:pt>
    <dgm:pt modelId="{9E356BDB-554D-495B-B5A8-F47F60E5D514}" type="sibTrans" cxnId="{FF254638-A9A6-4F2A-8A02-147C417500B8}">
      <dgm:prSet/>
      <dgm:spPr/>
      <dgm:t>
        <a:bodyPr/>
        <a:lstStyle/>
        <a:p>
          <a:endParaRPr lang="en-US"/>
        </a:p>
      </dgm:t>
    </dgm:pt>
    <dgm:pt modelId="{9C19AC9D-EDAB-4531-824C-7B99FE84C6E5}">
      <dgm:prSet custT="1"/>
      <dgm:spPr/>
      <dgm:t>
        <a:bodyPr/>
        <a:lstStyle/>
        <a:p>
          <a:r>
            <a:rPr lang="en-US" sz="2200" dirty="0">
              <a:solidFill>
                <a:srgbClr val="3C4743"/>
              </a:solidFill>
              <a:latin typeface="Arial" panose="020B0604020202020204" pitchFamily="34" charset="0"/>
              <a:cs typeface="Arial" panose="020B0604020202020204" pitchFamily="34" charset="0"/>
            </a:rPr>
            <a:t>Unpredictability, due to attacks that are unknown and may have already succeeded and the lack of knowledge about who is conducting attacks</a:t>
          </a:r>
        </a:p>
      </dgm:t>
    </dgm:pt>
    <dgm:pt modelId="{EAB53B1C-1E5D-477B-AD1B-355750A6BD9F}" type="parTrans" cxnId="{07C3FC8E-A794-44D6-9418-6590587182FC}">
      <dgm:prSet/>
      <dgm:spPr/>
      <dgm:t>
        <a:bodyPr/>
        <a:lstStyle/>
        <a:p>
          <a:endParaRPr lang="en-US"/>
        </a:p>
      </dgm:t>
    </dgm:pt>
    <dgm:pt modelId="{D15669B7-CA66-4533-A67D-8450A16DB385}" type="sibTrans" cxnId="{07C3FC8E-A794-44D6-9418-6590587182FC}">
      <dgm:prSet/>
      <dgm:spPr/>
      <dgm:t>
        <a:bodyPr/>
        <a:lstStyle/>
        <a:p>
          <a:endParaRPr lang="en-US"/>
        </a:p>
      </dgm:t>
    </dgm:pt>
    <dgm:pt modelId="{8FC8B2E1-80B2-4709-9B77-02F7407426A1}">
      <dgm:prSet custT="1"/>
      <dgm:spPr/>
      <dgm:t>
        <a:bodyPr/>
        <a:lstStyle/>
        <a:p>
          <a:endParaRPr lang="en-US" sz="2200" dirty="0">
            <a:solidFill>
              <a:srgbClr val="3C4743"/>
            </a:solidFill>
            <a:latin typeface="Arial" panose="020B0604020202020204" pitchFamily="34" charset="0"/>
            <a:cs typeface="Arial" panose="020B0604020202020204" pitchFamily="34" charset="0"/>
          </a:endParaRPr>
        </a:p>
      </dgm:t>
    </dgm:pt>
    <dgm:pt modelId="{6F1E29BA-0891-4FE2-BB5A-1EF45D2DE04E}" type="parTrans" cxnId="{A9FBD13A-0CF1-4E37-875B-4269888AFE39}">
      <dgm:prSet/>
      <dgm:spPr/>
      <dgm:t>
        <a:bodyPr/>
        <a:lstStyle/>
        <a:p>
          <a:endParaRPr lang="en-US"/>
        </a:p>
      </dgm:t>
    </dgm:pt>
    <dgm:pt modelId="{C7548F58-6AAD-47B0-8064-98E5403C2050}" type="sibTrans" cxnId="{A9FBD13A-0CF1-4E37-875B-4269888AFE39}">
      <dgm:prSet/>
      <dgm:spPr/>
      <dgm:t>
        <a:bodyPr/>
        <a:lstStyle/>
        <a:p>
          <a:endParaRPr lang="en-US"/>
        </a:p>
      </dgm:t>
    </dgm:pt>
    <dgm:pt modelId="{79CF7F59-D110-4D4B-9246-35C1492106C8}" type="pres">
      <dgm:prSet presAssocID="{D4290B63-F131-42FC-AE97-5F977A993428}" presName="linear" presStyleCnt="0">
        <dgm:presLayoutVars>
          <dgm:dir/>
          <dgm:animLvl val="lvl"/>
          <dgm:resizeHandles val="exact"/>
        </dgm:presLayoutVars>
      </dgm:prSet>
      <dgm:spPr/>
    </dgm:pt>
    <dgm:pt modelId="{1184B6E2-66BA-47E8-AB6C-47D8B5C11B8A}" type="pres">
      <dgm:prSet presAssocID="{472739F6-C0F0-46C5-AF1F-A13F4F0E6F77}" presName="parentLin" presStyleCnt="0"/>
      <dgm:spPr/>
    </dgm:pt>
    <dgm:pt modelId="{FB05CE60-7833-4D79-B9B0-6A0DD4D5F92C}" type="pres">
      <dgm:prSet presAssocID="{472739F6-C0F0-46C5-AF1F-A13F4F0E6F77}" presName="parentLeftMargin" presStyleLbl="node1" presStyleIdx="0" presStyleCnt="1"/>
      <dgm:spPr/>
    </dgm:pt>
    <dgm:pt modelId="{F9782977-99C2-47ED-850A-39C5E974248F}" type="pres">
      <dgm:prSet presAssocID="{472739F6-C0F0-46C5-AF1F-A13F4F0E6F77}" presName="parentText" presStyleLbl="node1" presStyleIdx="0" presStyleCnt="1">
        <dgm:presLayoutVars>
          <dgm:chMax val="0"/>
          <dgm:bulletEnabled val="1"/>
        </dgm:presLayoutVars>
      </dgm:prSet>
      <dgm:spPr/>
    </dgm:pt>
    <dgm:pt modelId="{7FDE2A1A-A9A4-4B66-8ACD-56D86022C3FD}" type="pres">
      <dgm:prSet presAssocID="{472739F6-C0F0-46C5-AF1F-A13F4F0E6F77}" presName="negativeSpace" presStyleCnt="0"/>
      <dgm:spPr/>
    </dgm:pt>
    <dgm:pt modelId="{85156524-7F10-4B3F-B2A1-CD75DBFFD1D3}" type="pres">
      <dgm:prSet presAssocID="{472739F6-C0F0-46C5-AF1F-A13F4F0E6F77}" presName="childText" presStyleLbl="conFgAcc1" presStyleIdx="0" presStyleCnt="1">
        <dgm:presLayoutVars>
          <dgm:bulletEnabled val="1"/>
        </dgm:presLayoutVars>
      </dgm:prSet>
      <dgm:spPr/>
    </dgm:pt>
  </dgm:ptLst>
  <dgm:cxnLst>
    <dgm:cxn modelId="{D6B7490C-E6E5-4580-A4E5-7C1AFF20CF87}" type="presOf" srcId="{472739F6-C0F0-46C5-AF1F-A13F4F0E6F77}" destId="{F9782977-99C2-47ED-850A-39C5E974248F}" srcOrd="1" destOrd="0" presId="urn:microsoft.com/office/officeart/2005/8/layout/list1"/>
    <dgm:cxn modelId="{A3A89134-37CD-4FF8-89FA-58B69133FB9C}" type="presOf" srcId="{D4290B63-F131-42FC-AE97-5F977A993428}" destId="{79CF7F59-D110-4D4B-9246-35C1492106C8}" srcOrd="0" destOrd="0" presId="urn:microsoft.com/office/officeart/2005/8/layout/list1"/>
    <dgm:cxn modelId="{FF254638-A9A6-4F2A-8A02-147C417500B8}" srcId="{472739F6-C0F0-46C5-AF1F-A13F4F0E6F77}" destId="{F7E8BDEC-EF53-42AC-B40D-D5BC62F4986F}" srcOrd="0" destOrd="0" parTransId="{C6C637EC-F075-4732-951E-B4EA0B89BCA5}" sibTransId="{9E356BDB-554D-495B-B5A8-F47F60E5D514}"/>
    <dgm:cxn modelId="{A9FBD13A-0CF1-4E37-875B-4269888AFE39}" srcId="{472739F6-C0F0-46C5-AF1F-A13F4F0E6F77}" destId="{8FC8B2E1-80B2-4709-9B77-02F7407426A1}" srcOrd="2" destOrd="0" parTransId="{6F1E29BA-0891-4FE2-BB5A-1EF45D2DE04E}" sibTransId="{C7548F58-6AAD-47B0-8064-98E5403C2050}"/>
    <dgm:cxn modelId="{81CF2144-FE6A-41B9-9CE5-ACD3C531A039}" srcId="{D4290B63-F131-42FC-AE97-5F977A993428}" destId="{472739F6-C0F0-46C5-AF1F-A13F4F0E6F77}" srcOrd="0" destOrd="0" parTransId="{2B838C90-F20A-4A39-B43B-08F040186034}" sibTransId="{BEBE6624-8FB7-4326-B805-FE892B4574B7}"/>
    <dgm:cxn modelId="{07C3FC8E-A794-44D6-9418-6590587182FC}" srcId="{472739F6-C0F0-46C5-AF1F-A13F4F0E6F77}" destId="{9C19AC9D-EDAB-4531-824C-7B99FE84C6E5}" srcOrd="1" destOrd="0" parTransId="{EAB53B1C-1E5D-477B-AD1B-355750A6BD9F}" sibTransId="{D15669B7-CA66-4533-A67D-8450A16DB385}"/>
    <dgm:cxn modelId="{9A426A97-7C27-4FB8-AF16-70BF6E6E6B2A}" type="presOf" srcId="{8FC8B2E1-80B2-4709-9B77-02F7407426A1}" destId="{85156524-7F10-4B3F-B2A1-CD75DBFFD1D3}" srcOrd="0" destOrd="2" presId="urn:microsoft.com/office/officeart/2005/8/layout/list1"/>
    <dgm:cxn modelId="{04C64199-1FB9-4891-AF37-11DA8B1C5925}" type="presOf" srcId="{472739F6-C0F0-46C5-AF1F-A13F4F0E6F77}" destId="{FB05CE60-7833-4D79-B9B0-6A0DD4D5F92C}" srcOrd="0" destOrd="0" presId="urn:microsoft.com/office/officeart/2005/8/layout/list1"/>
    <dgm:cxn modelId="{A03E8B9D-5799-4123-8EE0-546A0B84A3D0}" type="presOf" srcId="{9C19AC9D-EDAB-4531-824C-7B99FE84C6E5}" destId="{85156524-7F10-4B3F-B2A1-CD75DBFFD1D3}" srcOrd="0" destOrd="1" presId="urn:microsoft.com/office/officeart/2005/8/layout/list1"/>
    <dgm:cxn modelId="{60D777D0-BC3E-49F6-9E98-10394D7C270A}" type="presOf" srcId="{F7E8BDEC-EF53-42AC-B40D-D5BC62F4986F}" destId="{85156524-7F10-4B3F-B2A1-CD75DBFFD1D3}" srcOrd="0" destOrd="0" presId="urn:microsoft.com/office/officeart/2005/8/layout/list1"/>
    <dgm:cxn modelId="{33FDB5C1-4AE5-40FB-9E5A-140B5FA78C0D}" type="presParOf" srcId="{79CF7F59-D110-4D4B-9246-35C1492106C8}" destId="{1184B6E2-66BA-47E8-AB6C-47D8B5C11B8A}" srcOrd="0" destOrd="0" presId="urn:microsoft.com/office/officeart/2005/8/layout/list1"/>
    <dgm:cxn modelId="{E3EBB343-8F88-415A-B6C5-C0D257075C98}" type="presParOf" srcId="{1184B6E2-66BA-47E8-AB6C-47D8B5C11B8A}" destId="{FB05CE60-7833-4D79-B9B0-6A0DD4D5F92C}" srcOrd="0" destOrd="0" presId="urn:microsoft.com/office/officeart/2005/8/layout/list1"/>
    <dgm:cxn modelId="{0016E9F3-4D8A-4F0C-8AA2-A111B5A46836}" type="presParOf" srcId="{1184B6E2-66BA-47E8-AB6C-47D8B5C11B8A}" destId="{F9782977-99C2-47ED-850A-39C5E974248F}" srcOrd="1" destOrd="0" presId="urn:microsoft.com/office/officeart/2005/8/layout/list1"/>
    <dgm:cxn modelId="{78EEB4A9-6122-47B6-8198-9ADA770C62DE}" type="presParOf" srcId="{79CF7F59-D110-4D4B-9246-35C1492106C8}" destId="{7FDE2A1A-A9A4-4B66-8ACD-56D86022C3FD}" srcOrd="1" destOrd="0" presId="urn:microsoft.com/office/officeart/2005/8/layout/list1"/>
    <dgm:cxn modelId="{7498F55D-BB24-40C6-ABC9-B0A4F6F41C9F}" type="presParOf" srcId="{79CF7F59-D110-4D4B-9246-35C1492106C8}" destId="{85156524-7F10-4B3F-B2A1-CD75DBFFD1D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290B63-F131-42FC-AE97-5F977A993428}"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472739F6-C0F0-46C5-AF1F-A13F4F0E6F77}">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Gaps in U.S. military cyberwar preparedness:</a:t>
          </a:r>
        </a:p>
      </dgm:t>
    </dgm:pt>
    <dgm:pt modelId="{2B838C90-F20A-4A39-B43B-08F040186034}" type="parTrans" cxnId="{81CF2144-FE6A-41B9-9CE5-ACD3C531A039}">
      <dgm:prSet/>
      <dgm:spPr/>
      <dgm:t>
        <a:bodyPr/>
        <a:lstStyle/>
        <a:p>
          <a:endParaRPr lang="en-US"/>
        </a:p>
      </dgm:t>
    </dgm:pt>
    <dgm:pt modelId="{BEBE6624-8FB7-4326-B805-FE892B4574B7}" type="sibTrans" cxnId="{81CF2144-FE6A-41B9-9CE5-ACD3C531A039}">
      <dgm:prSet/>
      <dgm:spPr/>
      <dgm:t>
        <a:bodyPr/>
        <a:lstStyle/>
        <a:p>
          <a:endParaRPr lang="en-US"/>
        </a:p>
      </dgm:t>
    </dgm:pt>
    <dgm:pt modelId="{F7E8BDEC-EF53-42AC-B40D-D5BC62F4986F}">
      <dgm:prSet custT="1"/>
      <dgm:spPr>
        <a:noFill/>
      </dgm:spPr>
      <dgm:t>
        <a:bodyPr/>
        <a:lstStyle/>
        <a:p>
          <a:r>
            <a:rPr lang="en-US" sz="2200" dirty="0">
              <a:solidFill>
                <a:srgbClr val="3C4743"/>
              </a:solidFill>
              <a:latin typeface="Arial" panose="020B0604020202020204" pitchFamily="34" charset="0"/>
              <a:cs typeface="Arial" panose="020B0604020202020204" pitchFamily="34" charset="0"/>
            </a:rPr>
            <a:t>Cyberspace is more hospitable to attackers than defenders.</a:t>
          </a:r>
        </a:p>
      </dgm:t>
    </dgm:pt>
    <dgm:pt modelId="{C6C637EC-F075-4732-951E-B4EA0B89BCA5}" type="parTrans" cxnId="{FF254638-A9A6-4F2A-8A02-147C417500B8}">
      <dgm:prSet/>
      <dgm:spPr/>
      <dgm:t>
        <a:bodyPr/>
        <a:lstStyle/>
        <a:p>
          <a:endParaRPr lang="en-US"/>
        </a:p>
      </dgm:t>
    </dgm:pt>
    <dgm:pt modelId="{9E356BDB-554D-495B-B5A8-F47F60E5D514}" type="sibTrans" cxnId="{FF254638-A9A6-4F2A-8A02-147C417500B8}">
      <dgm:prSet/>
      <dgm:spPr/>
      <dgm:t>
        <a:bodyPr/>
        <a:lstStyle/>
        <a:p>
          <a:endParaRPr lang="en-US"/>
        </a:p>
      </dgm:t>
    </dgm:pt>
    <dgm:pt modelId="{8FC8B2E1-80B2-4709-9B77-02F7407426A1}">
      <dgm:prSet custT="1"/>
      <dgm:spPr/>
      <dgm:t>
        <a:bodyPr/>
        <a:lstStyle/>
        <a:p>
          <a:endParaRPr lang="en-US" sz="2200" dirty="0">
            <a:solidFill>
              <a:srgbClr val="3C4743"/>
            </a:solidFill>
            <a:latin typeface="Arial" panose="020B0604020202020204" pitchFamily="34" charset="0"/>
            <a:cs typeface="Arial" panose="020B0604020202020204" pitchFamily="34" charset="0"/>
          </a:endParaRPr>
        </a:p>
      </dgm:t>
    </dgm:pt>
    <dgm:pt modelId="{6F1E29BA-0891-4FE2-BB5A-1EF45D2DE04E}" type="parTrans" cxnId="{A9FBD13A-0CF1-4E37-875B-4269888AFE39}">
      <dgm:prSet/>
      <dgm:spPr/>
      <dgm:t>
        <a:bodyPr/>
        <a:lstStyle/>
        <a:p>
          <a:endParaRPr lang="en-US"/>
        </a:p>
      </dgm:t>
    </dgm:pt>
    <dgm:pt modelId="{C7548F58-6AAD-47B0-8064-98E5403C2050}" type="sibTrans" cxnId="{A9FBD13A-0CF1-4E37-875B-4269888AFE39}">
      <dgm:prSet/>
      <dgm:spPr/>
      <dgm:t>
        <a:bodyPr/>
        <a:lstStyle/>
        <a:p>
          <a:endParaRPr lang="en-US"/>
        </a:p>
      </dgm:t>
    </dgm:pt>
    <dgm:pt modelId="{F97A3014-0ED1-4759-BE35-472B5BA9210B}">
      <dgm:prSet custT="1"/>
      <dgm:spPr/>
      <dgm:t>
        <a:bodyPr/>
        <a:lstStyle/>
        <a:p>
          <a:r>
            <a:rPr lang="en-US" sz="2200" dirty="0">
              <a:solidFill>
                <a:srgbClr val="3C4743"/>
              </a:solidFill>
              <a:latin typeface="Arial" panose="020B0604020202020204" pitchFamily="34" charset="0"/>
              <a:cs typeface="Arial" panose="020B0604020202020204" pitchFamily="34" charset="0"/>
            </a:rPr>
            <a:t>The U.S. legacy information architecture and some weapons systems are not designed to be robust and to survive in a hostile cyber environment.</a:t>
          </a:r>
        </a:p>
      </dgm:t>
    </dgm:pt>
    <dgm:pt modelId="{D069F817-3F5F-454F-95C5-753DD96A036A}" type="parTrans" cxnId="{E9CFA4B3-B35C-494A-834C-417089761A56}">
      <dgm:prSet/>
      <dgm:spPr/>
      <dgm:t>
        <a:bodyPr/>
        <a:lstStyle/>
        <a:p>
          <a:endParaRPr lang="en-US"/>
        </a:p>
      </dgm:t>
    </dgm:pt>
    <dgm:pt modelId="{8CD7E2E9-38A1-405E-8846-84D3C5D0FCA3}" type="sibTrans" cxnId="{E9CFA4B3-B35C-494A-834C-417089761A56}">
      <dgm:prSet/>
      <dgm:spPr/>
      <dgm:t>
        <a:bodyPr/>
        <a:lstStyle/>
        <a:p>
          <a:endParaRPr lang="en-US"/>
        </a:p>
      </dgm:t>
    </dgm:pt>
    <dgm:pt modelId="{C87BF389-FC19-4579-BFAF-F8547AD6BB82}">
      <dgm:prSet custT="1"/>
      <dgm:spPr/>
      <dgm:t>
        <a:bodyPr/>
        <a:lstStyle/>
        <a:p>
          <a:r>
            <a:rPr lang="en-US" sz="2200" dirty="0">
              <a:solidFill>
                <a:srgbClr val="3C4743"/>
              </a:solidFill>
              <a:latin typeface="Arial" panose="020B0604020202020204" pitchFamily="34" charset="0"/>
              <a:cs typeface="Arial" panose="020B0604020202020204" pitchFamily="34" charset="0"/>
            </a:rPr>
            <a:t>Commanders do not always understand the cyber risks they face.</a:t>
          </a:r>
        </a:p>
      </dgm:t>
    </dgm:pt>
    <dgm:pt modelId="{0B347BDB-722E-4E41-AAB0-E2E7A319E27D}" type="parTrans" cxnId="{1B55A1FC-72ED-4D72-9F21-4CA5418E6516}">
      <dgm:prSet/>
      <dgm:spPr/>
      <dgm:t>
        <a:bodyPr/>
        <a:lstStyle/>
        <a:p>
          <a:endParaRPr lang="en-US"/>
        </a:p>
      </dgm:t>
    </dgm:pt>
    <dgm:pt modelId="{AC96617E-3EC9-424E-B6D3-A6542F4D4182}" type="sibTrans" cxnId="{1B55A1FC-72ED-4D72-9F21-4CA5418E6516}">
      <dgm:prSet/>
      <dgm:spPr/>
      <dgm:t>
        <a:bodyPr/>
        <a:lstStyle/>
        <a:p>
          <a:endParaRPr lang="en-US"/>
        </a:p>
      </dgm:t>
    </dgm:pt>
    <dgm:pt modelId="{5FC67280-6303-4F73-8E7F-F4C4186B29C2}">
      <dgm:prSet custT="1"/>
      <dgm:spPr/>
      <dgm:t>
        <a:bodyPr/>
        <a:lstStyle/>
        <a:p>
          <a:r>
            <a:rPr lang="en-US" sz="2200" dirty="0">
              <a:solidFill>
                <a:srgbClr val="3C4743"/>
              </a:solidFill>
              <a:latin typeface="Arial" panose="020B0604020202020204" pitchFamily="34" charset="0"/>
              <a:cs typeface="Arial" panose="020B0604020202020204" pitchFamily="34" charset="0"/>
            </a:rPr>
            <a:t>Commanders cannot reliably gain situational awareness of their own systems or the global threat environment.</a:t>
          </a:r>
        </a:p>
      </dgm:t>
    </dgm:pt>
    <dgm:pt modelId="{E3AD8CB9-2E5D-468F-B093-14F9C8243B53}" type="parTrans" cxnId="{24706371-8173-4C97-8886-95951AFC3EF1}">
      <dgm:prSet/>
      <dgm:spPr/>
      <dgm:t>
        <a:bodyPr/>
        <a:lstStyle/>
        <a:p>
          <a:endParaRPr lang="en-US"/>
        </a:p>
      </dgm:t>
    </dgm:pt>
    <dgm:pt modelId="{8C9A075A-AC93-4779-92A6-7A2A8ABB641D}" type="sibTrans" cxnId="{24706371-8173-4C97-8886-95951AFC3EF1}">
      <dgm:prSet/>
      <dgm:spPr/>
      <dgm:t>
        <a:bodyPr/>
        <a:lstStyle/>
        <a:p>
          <a:endParaRPr lang="en-US"/>
        </a:p>
      </dgm:t>
    </dgm:pt>
    <dgm:pt modelId="{DD276470-2471-4476-B160-FB402FFCDDFB}">
      <dgm:prSet custT="1"/>
      <dgm:spPr/>
      <dgm:t>
        <a:bodyPr/>
        <a:lstStyle/>
        <a:p>
          <a:r>
            <a:rPr lang="en-US" sz="2200" dirty="0">
              <a:solidFill>
                <a:srgbClr val="3C4743"/>
              </a:solidFill>
              <a:latin typeface="Arial" panose="020B0604020202020204" pitchFamily="34" charset="0"/>
              <a:cs typeface="Arial" panose="020B0604020202020204" pitchFamily="34" charset="0"/>
            </a:rPr>
            <a:t>Communications systems are vulnerable to attacks.</a:t>
          </a:r>
        </a:p>
      </dgm:t>
    </dgm:pt>
    <dgm:pt modelId="{3635550D-58BA-43E6-B71D-E8D872879D8F}" type="parTrans" cxnId="{2A3FD89A-CF2D-4679-B54C-73A2165F0342}">
      <dgm:prSet/>
      <dgm:spPr/>
      <dgm:t>
        <a:bodyPr/>
        <a:lstStyle/>
        <a:p>
          <a:endParaRPr lang="en-US"/>
        </a:p>
      </dgm:t>
    </dgm:pt>
    <dgm:pt modelId="{8ED1A08D-73DE-46E6-AE3A-927183118C26}" type="sibTrans" cxnId="{2A3FD89A-CF2D-4679-B54C-73A2165F0342}">
      <dgm:prSet/>
      <dgm:spPr/>
      <dgm:t>
        <a:bodyPr/>
        <a:lstStyle/>
        <a:p>
          <a:endParaRPr lang="en-US"/>
        </a:p>
      </dgm:t>
    </dgm:pt>
    <dgm:pt modelId="{79CF7F59-D110-4D4B-9246-35C1492106C8}" type="pres">
      <dgm:prSet presAssocID="{D4290B63-F131-42FC-AE97-5F977A993428}" presName="linear" presStyleCnt="0">
        <dgm:presLayoutVars>
          <dgm:dir/>
          <dgm:animLvl val="lvl"/>
          <dgm:resizeHandles val="exact"/>
        </dgm:presLayoutVars>
      </dgm:prSet>
      <dgm:spPr/>
    </dgm:pt>
    <dgm:pt modelId="{1184B6E2-66BA-47E8-AB6C-47D8B5C11B8A}" type="pres">
      <dgm:prSet presAssocID="{472739F6-C0F0-46C5-AF1F-A13F4F0E6F77}" presName="parentLin" presStyleCnt="0"/>
      <dgm:spPr/>
    </dgm:pt>
    <dgm:pt modelId="{FB05CE60-7833-4D79-B9B0-6A0DD4D5F92C}" type="pres">
      <dgm:prSet presAssocID="{472739F6-C0F0-46C5-AF1F-A13F4F0E6F77}" presName="parentLeftMargin" presStyleLbl="node1" presStyleIdx="0" presStyleCnt="1"/>
      <dgm:spPr/>
    </dgm:pt>
    <dgm:pt modelId="{F9782977-99C2-47ED-850A-39C5E974248F}" type="pres">
      <dgm:prSet presAssocID="{472739F6-C0F0-46C5-AF1F-A13F4F0E6F77}" presName="parentText" presStyleLbl="node1" presStyleIdx="0" presStyleCnt="1">
        <dgm:presLayoutVars>
          <dgm:chMax val="0"/>
          <dgm:bulletEnabled val="1"/>
        </dgm:presLayoutVars>
      </dgm:prSet>
      <dgm:spPr/>
    </dgm:pt>
    <dgm:pt modelId="{7FDE2A1A-A9A4-4B66-8ACD-56D86022C3FD}" type="pres">
      <dgm:prSet presAssocID="{472739F6-C0F0-46C5-AF1F-A13F4F0E6F77}" presName="negativeSpace" presStyleCnt="0"/>
      <dgm:spPr/>
    </dgm:pt>
    <dgm:pt modelId="{85156524-7F10-4B3F-B2A1-CD75DBFFD1D3}" type="pres">
      <dgm:prSet presAssocID="{472739F6-C0F0-46C5-AF1F-A13F4F0E6F77}" presName="childText" presStyleLbl="conFgAcc1" presStyleIdx="0" presStyleCnt="1">
        <dgm:presLayoutVars>
          <dgm:bulletEnabled val="1"/>
        </dgm:presLayoutVars>
      </dgm:prSet>
      <dgm:spPr/>
    </dgm:pt>
  </dgm:ptLst>
  <dgm:cxnLst>
    <dgm:cxn modelId="{D6B7490C-E6E5-4580-A4E5-7C1AFF20CF87}" type="presOf" srcId="{472739F6-C0F0-46C5-AF1F-A13F4F0E6F77}" destId="{F9782977-99C2-47ED-850A-39C5E974248F}" srcOrd="1" destOrd="0" presId="urn:microsoft.com/office/officeart/2005/8/layout/list1"/>
    <dgm:cxn modelId="{A3A89134-37CD-4FF8-89FA-58B69133FB9C}" type="presOf" srcId="{D4290B63-F131-42FC-AE97-5F977A993428}" destId="{79CF7F59-D110-4D4B-9246-35C1492106C8}" srcOrd="0" destOrd="0" presId="urn:microsoft.com/office/officeart/2005/8/layout/list1"/>
    <dgm:cxn modelId="{FF254638-A9A6-4F2A-8A02-147C417500B8}" srcId="{472739F6-C0F0-46C5-AF1F-A13F4F0E6F77}" destId="{F7E8BDEC-EF53-42AC-B40D-D5BC62F4986F}" srcOrd="0" destOrd="0" parTransId="{C6C637EC-F075-4732-951E-B4EA0B89BCA5}" sibTransId="{9E356BDB-554D-495B-B5A8-F47F60E5D514}"/>
    <dgm:cxn modelId="{D1D2C039-6EB9-4161-95B9-850C30DDE4A2}" type="presOf" srcId="{5FC67280-6303-4F73-8E7F-F4C4186B29C2}" destId="{85156524-7F10-4B3F-B2A1-CD75DBFFD1D3}" srcOrd="0" destOrd="3" presId="urn:microsoft.com/office/officeart/2005/8/layout/list1"/>
    <dgm:cxn modelId="{A9FBD13A-0CF1-4E37-875B-4269888AFE39}" srcId="{472739F6-C0F0-46C5-AF1F-A13F4F0E6F77}" destId="{8FC8B2E1-80B2-4709-9B77-02F7407426A1}" srcOrd="5" destOrd="0" parTransId="{6F1E29BA-0891-4FE2-BB5A-1EF45D2DE04E}" sibTransId="{C7548F58-6AAD-47B0-8064-98E5403C2050}"/>
    <dgm:cxn modelId="{9BEF795B-B052-46E2-93B1-3F94059D058C}" type="presOf" srcId="{F97A3014-0ED1-4759-BE35-472B5BA9210B}" destId="{85156524-7F10-4B3F-B2A1-CD75DBFFD1D3}" srcOrd="0" destOrd="1" presId="urn:microsoft.com/office/officeart/2005/8/layout/list1"/>
    <dgm:cxn modelId="{81CF2144-FE6A-41B9-9CE5-ACD3C531A039}" srcId="{D4290B63-F131-42FC-AE97-5F977A993428}" destId="{472739F6-C0F0-46C5-AF1F-A13F4F0E6F77}" srcOrd="0" destOrd="0" parTransId="{2B838C90-F20A-4A39-B43B-08F040186034}" sibTransId="{BEBE6624-8FB7-4326-B805-FE892B4574B7}"/>
    <dgm:cxn modelId="{24706371-8173-4C97-8886-95951AFC3EF1}" srcId="{472739F6-C0F0-46C5-AF1F-A13F4F0E6F77}" destId="{5FC67280-6303-4F73-8E7F-F4C4186B29C2}" srcOrd="3" destOrd="0" parTransId="{E3AD8CB9-2E5D-468F-B093-14F9C8243B53}" sibTransId="{8C9A075A-AC93-4779-92A6-7A2A8ABB641D}"/>
    <dgm:cxn modelId="{AEFCEC55-5367-4A4E-B58A-8F3B890E2002}" type="presOf" srcId="{DD276470-2471-4476-B160-FB402FFCDDFB}" destId="{85156524-7F10-4B3F-B2A1-CD75DBFFD1D3}" srcOrd="0" destOrd="4" presId="urn:microsoft.com/office/officeart/2005/8/layout/list1"/>
    <dgm:cxn modelId="{9A426A97-7C27-4FB8-AF16-70BF6E6E6B2A}" type="presOf" srcId="{8FC8B2E1-80B2-4709-9B77-02F7407426A1}" destId="{85156524-7F10-4B3F-B2A1-CD75DBFFD1D3}" srcOrd="0" destOrd="5" presId="urn:microsoft.com/office/officeart/2005/8/layout/list1"/>
    <dgm:cxn modelId="{04C64199-1FB9-4891-AF37-11DA8B1C5925}" type="presOf" srcId="{472739F6-C0F0-46C5-AF1F-A13F4F0E6F77}" destId="{FB05CE60-7833-4D79-B9B0-6A0DD4D5F92C}" srcOrd="0" destOrd="0" presId="urn:microsoft.com/office/officeart/2005/8/layout/list1"/>
    <dgm:cxn modelId="{2A3FD89A-CF2D-4679-B54C-73A2165F0342}" srcId="{472739F6-C0F0-46C5-AF1F-A13F4F0E6F77}" destId="{DD276470-2471-4476-B160-FB402FFCDDFB}" srcOrd="4" destOrd="0" parTransId="{3635550D-58BA-43E6-B71D-E8D872879D8F}" sibTransId="{8ED1A08D-73DE-46E6-AE3A-927183118C26}"/>
    <dgm:cxn modelId="{C3E687AD-7E73-4AA2-A35D-A9AA07837FA1}" type="presOf" srcId="{C87BF389-FC19-4579-BFAF-F8547AD6BB82}" destId="{85156524-7F10-4B3F-B2A1-CD75DBFFD1D3}" srcOrd="0" destOrd="2" presId="urn:microsoft.com/office/officeart/2005/8/layout/list1"/>
    <dgm:cxn modelId="{E9CFA4B3-B35C-494A-834C-417089761A56}" srcId="{472739F6-C0F0-46C5-AF1F-A13F4F0E6F77}" destId="{F97A3014-0ED1-4759-BE35-472B5BA9210B}" srcOrd="1" destOrd="0" parTransId="{D069F817-3F5F-454F-95C5-753DD96A036A}" sibTransId="{8CD7E2E9-38A1-405E-8846-84D3C5D0FCA3}"/>
    <dgm:cxn modelId="{60D777D0-BC3E-49F6-9E98-10394D7C270A}" type="presOf" srcId="{F7E8BDEC-EF53-42AC-B40D-D5BC62F4986F}" destId="{85156524-7F10-4B3F-B2A1-CD75DBFFD1D3}" srcOrd="0" destOrd="0" presId="urn:microsoft.com/office/officeart/2005/8/layout/list1"/>
    <dgm:cxn modelId="{1B55A1FC-72ED-4D72-9F21-4CA5418E6516}" srcId="{472739F6-C0F0-46C5-AF1F-A13F4F0E6F77}" destId="{C87BF389-FC19-4579-BFAF-F8547AD6BB82}" srcOrd="2" destOrd="0" parTransId="{0B347BDB-722E-4E41-AAB0-E2E7A319E27D}" sibTransId="{AC96617E-3EC9-424E-B6D3-A6542F4D4182}"/>
    <dgm:cxn modelId="{33FDB5C1-4AE5-40FB-9E5A-140B5FA78C0D}" type="presParOf" srcId="{79CF7F59-D110-4D4B-9246-35C1492106C8}" destId="{1184B6E2-66BA-47E8-AB6C-47D8B5C11B8A}" srcOrd="0" destOrd="0" presId="urn:microsoft.com/office/officeart/2005/8/layout/list1"/>
    <dgm:cxn modelId="{E3EBB343-8F88-415A-B6C5-C0D257075C98}" type="presParOf" srcId="{1184B6E2-66BA-47E8-AB6C-47D8B5C11B8A}" destId="{FB05CE60-7833-4D79-B9B0-6A0DD4D5F92C}" srcOrd="0" destOrd="0" presId="urn:microsoft.com/office/officeart/2005/8/layout/list1"/>
    <dgm:cxn modelId="{0016E9F3-4D8A-4F0C-8AA2-A111B5A46836}" type="presParOf" srcId="{1184B6E2-66BA-47E8-AB6C-47D8B5C11B8A}" destId="{F9782977-99C2-47ED-850A-39C5E974248F}" srcOrd="1" destOrd="0" presId="urn:microsoft.com/office/officeart/2005/8/layout/list1"/>
    <dgm:cxn modelId="{78EEB4A9-6122-47B6-8198-9ADA770C62DE}" type="presParOf" srcId="{79CF7F59-D110-4D4B-9246-35C1492106C8}" destId="{7FDE2A1A-A9A4-4B66-8ACD-56D86022C3FD}" srcOrd="1" destOrd="0" presId="urn:microsoft.com/office/officeart/2005/8/layout/list1"/>
    <dgm:cxn modelId="{7498F55D-BB24-40C6-ABC9-B0A4F6F41C9F}" type="presParOf" srcId="{79CF7F59-D110-4D4B-9246-35C1492106C8}" destId="{85156524-7F10-4B3F-B2A1-CD75DBFFD1D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B3EAEA-086D-4FB9-8353-0FFD3C18FF1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C707D24-1EE6-42D6-A653-8C61FBE485B4}">
      <dgm:prSet custT="1"/>
      <dgm:spPr>
        <a:solidFill>
          <a:schemeClr val="accent1">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Attackers who seek to retain long-term access to gain intelligence and to control infrastructure and systems, along with the tools they use</a:t>
          </a:r>
        </a:p>
      </dgm:t>
    </dgm:pt>
    <dgm:pt modelId="{8D1D441C-033E-4036-9CDB-15D245265AD9}" type="parTrans" cxnId="{C7F3258B-F159-4D58-89ED-37623ED47EE6}">
      <dgm:prSet/>
      <dgm:spPr/>
      <dgm:t>
        <a:bodyPr/>
        <a:lstStyle/>
        <a:p>
          <a:endParaRPr lang="en-US" sz="2000"/>
        </a:p>
      </dgm:t>
    </dgm:pt>
    <dgm:pt modelId="{00A51953-3E28-43AE-9C18-ACF827D54326}" type="sibTrans" cxnId="{C7F3258B-F159-4D58-89ED-37623ED47EE6}">
      <dgm:prSet/>
      <dgm:spPr>
        <a:solidFill>
          <a:schemeClr val="accent1">
            <a:lumMod val="40000"/>
            <a:lumOff val="60000"/>
          </a:schemeClr>
        </a:solidFill>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B366F452-03B8-4F53-B281-73C0E6B5A588}">
      <dgm:prSet custT="1"/>
      <dgm:spPr>
        <a:solidFill>
          <a:schemeClr val="accent1">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Intelligence gathering and long-term exploit of systems will likely continue to heavily involve techniques APTs now commonly employ</a:t>
          </a:r>
        </a:p>
      </dgm:t>
    </dgm:pt>
    <dgm:pt modelId="{7B0BD1A0-9302-41A1-9AE3-45CC6B909737}" type="parTrans" cxnId="{9C48431F-5E9F-4105-8387-0E3E6758295F}">
      <dgm:prSet/>
      <dgm:spPr/>
      <dgm:t>
        <a:bodyPr/>
        <a:lstStyle/>
        <a:p>
          <a:endParaRPr lang="en-US" sz="2000"/>
        </a:p>
      </dgm:t>
    </dgm:pt>
    <dgm:pt modelId="{037B7571-3EFC-4772-BCCC-076C61EC6578}" type="sibTrans" cxnId="{9C48431F-5E9F-4105-8387-0E3E6758295F}">
      <dgm:prSet/>
      <dgm:spPr/>
      <dgm:t>
        <a:bodyPr/>
        <a:lstStyle/>
        <a:p>
          <a:endParaRPr lang="en-US" sz="2000"/>
        </a:p>
      </dgm:t>
    </dgm:pt>
    <dgm:pt modelId="{41B76798-1CDC-4C6D-A250-8248DA867ADF}">
      <dgm:prSet custT="1"/>
      <dgm:spPr>
        <a:solidFill>
          <a:schemeClr val="accent1">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As the malware packages APTs use evolve, will continue to add new capabilities and more advanced techniques to help them evade detection</a:t>
          </a:r>
        </a:p>
      </dgm:t>
    </dgm:pt>
    <dgm:pt modelId="{4AE8A9BD-1E5B-4366-92BA-7B2A05A0612B}" type="parTrans" cxnId="{7DAF46CE-7D85-4E83-90A7-99DF41B9CED8}">
      <dgm:prSet/>
      <dgm:spPr/>
      <dgm:t>
        <a:bodyPr/>
        <a:lstStyle/>
        <a:p>
          <a:endParaRPr lang="en-US" sz="2000"/>
        </a:p>
      </dgm:t>
    </dgm:pt>
    <dgm:pt modelId="{BFF2DBC1-4F10-44BF-B02F-50FC768E02C8}" type="sibTrans" cxnId="{7DAF46CE-7D85-4E83-90A7-99DF41B9CED8}">
      <dgm:prSet/>
      <dgm:spPr/>
      <dgm:t>
        <a:bodyPr/>
        <a:lstStyle/>
        <a:p>
          <a:endParaRPr lang="en-US" sz="2000"/>
        </a:p>
      </dgm:t>
    </dgm:pt>
    <dgm:pt modelId="{84E34F6F-369B-4B40-A6C8-2FFFFC27B089}" type="pres">
      <dgm:prSet presAssocID="{E7B3EAEA-086D-4FB9-8353-0FFD3C18FF1A}" presName="Name0" presStyleCnt="0">
        <dgm:presLayoutVars>
          <dgm:chMax val="7"/>
          <dgm:chPref val="7"/>
          <dgm:dir/>
        </dgm:presLayoutVars>
      </dgm:prSet>
      <dgm:spPr/>
    </dgm:pt>
    <dgm:pt modelId="{89A4FDAA-F9B0-46AF-AA35-35289331B039}" type="pres">
      <dgm:prSet presAssocID="{E7B3EAEA-086D-4FB9-8353-0FFD3C18FF1A}" presName="Name1" presStyleCnt="0"/>
      <dgm:spPr/>
    </dgm:pt>
    <dgm:pt modelId="{61799DD1-DAF3-4025-8A89-3409424586BC}" type="pres">
      <dgm:prSet presAssocID="{E7B3EAEA-086D-4FB9-8353-0FFD3C18FF1A}" presName="cycle" presStyleCnt="0"/>
      <dgm:spPr/>
    </dgm:pt>
    <dgm:pt modelId="{142FA4EE-7B6D-4948-ADAF-F243BF9133F4}" type="pres">
      <dgm:prSet presAssocID="{E7B3EAEA-086D-4FB9-8353-0FFD3C18FF1A}" presName="srcNode" presStyleLbl="node1" presStyleIdx="0" presStyleCnt="3"/>
      <dgm:spPr/>
    </dgm:pt>
    <dgm:pt modelId="{777F47A9-F84A-4D19-BD29-A1F8578805C1}" type="pres">
      <dgm:prSet presAssocID="{E7B3EAEA-086D-4FB9-8353-0FFD3C18FF1A}" presName="conn" presStyleLbl="parChTrans1D2" presStyleIdx="0" presStyleCnt="1"/>
      <dgm:spPr/>
    </dgm:pt>
    <dgm:pt modelId="{FF854564-F766-4CDF-B42D-EB95EB02BF5C}" type="pres">
      <dgm:prSet presAssocID="{E7B3EAEA-086D-4FB9-8353-0FFD3C18FF1A}" presName="extraNode" presStyleLbl="node1" presStyleIdx="0" presStyleCnt="3"/>
      <dgm:spPr/>
    </dgm:pt>
    <dgm:pt modelId="{38BC0C35-2840-48AE-BFB1-08FF8B56818B}" type="pres">
      <dgm:prSet presAssocID="{E7B3EAEA-086D-4FB9-8353-0FFD3C18FF1A}" presName="dstNode" presStyleLbl="node1" presStyleIdx="0" presStyleCnt="3"/>
      <dgm:spPr/>
    </dgm:pt>
    <dgm:pt modelId="{9522FEAC-9968-4187-B22B-51B4423490E6}" type="pres">
      <dgm:prSet presAssocID="{AC707D24-1EE6-42D6-A653-8C61FBE485B4}" presName="text_1" presStyleLbl="node1" presStyleIdx="0" presStyleCnt="3">
        <dgm:presLayoutVars>
          <dgm:bulletEnabled val="1"/>
        </dgm:presLayoutVars>
      </dgm:prSet>
      <dgm:spPr/>
    </dgm:pt>
    <dgm:pt modelId="{2A38B22C-4CC0-4598-93C7-72652D33B282}" type="pres">
      <dgm:prSet presAssocID="{AC707D24-1EE6-42D6-A653-8C61FBE485B4}" presName="accent_1" presStyleCnt="0"/>
      <dgm:spPr/>
    </dgm:pt>
    <dgm:pt modelId="{45BEA18C-6BDB-4349-B366-8F55DA3B37E5}" type="pres">
      <dgm:prSet presAssocID="{AC707D24-1EE6-42D6-A653-8C61FBE485B4}" presName="accentRepeatNode" presStyleLbl="solidFgAcc1" presStyleIdx="0" presStyleCnt="3"/>
      <dgm:spPr/>
    </dgm:pt>
    <dgm:pt modelId="{C0A68ADB-17A0-43D8-A45C-2FE5AE1B361F}" type="pres">
      <dgm:prSet presAssocID="{B366F452-03B8-4F53-B281-73C0E6B5A588}" presName="text_2" presStyleLbl="node1" presStyleIdx="1" presStyleCnt="3">
        <dgm:presLayoutVars>
          <dgm:bulletEnabled val="1"/>
        </dgm:presLayoutVars>
      </dgm:prSet>
      <dgm:spPr/>
    </dgm:pt>
    <dgm:pt modelId="{FD279275-E6B8-4F3A-A73A-075C16C3DD51}" type="pres">
      <dgm:prSet presAssocID="{B366F452-03B8-4F53-B281-73C0E6B5A588}" presName="accent_2" presStyleCnt="0"/>
      <dgm:spPr/>
    </dgm:pt>
    <dgm:pt modelId="{1483784F-D4CC-439B-A3A3-70BECA77AF19}" type="pres">
      <dgm:prSet presAssocID="{B366F452-03B8-4F53-B281-73C0E6B5A588}" presName="accentRepeatNode" presStyleLbl="solidFgAcc1" presStyleIdx="1" presStyleCnt="3"/>
      <dgm:spPr/>
    </dgm:pt>
    <dgm:pt modelId="{7CB22820-D640-45BB-BC3D-BDE31275E772}" type="pres">
      <dgm:prSet presAssocID="{41B76798-1CDC-4C6D-A250-8248DA867ADF}" presName="text_3" presStyleLbl="node1" presStyleIdx="2" presStyleCnt="3">
        <dgm:presLayoutVars>
          <dgm:bulletEnabled val="1"/>
        </dgm:presLayoutVars>
      </dgm:prSet>
      <dgm:spPr/>
    </dgm:pt>
    <dgm:pt modelId="{91BAFFB2-E8F7-46AD-B672-458503D7947F}" type="pres">
      <dgm:prSet presAssocID="{41B76798-1CDC-4C6D-A250-8248DA867ADF}" presName="accent_3" presStyleCnt="0"/>
      <dgm:spPr/>
    </dgm:pt>
    <dgm:pt modelId="{60BA2F6A-9EC7-4F37-BE8B-CBBFC8A01A17}" type="pres">
      <dgm:prSet presAssocID="{41B76798-1CDC-4C6D-A250-8248DA867ADF}" presName="accentRepeatNode" presStyleLbl="solidFgAcc1" presStyleIdx="2" presStyleCnt="3"/>
      <dgm:spPr/>
    </dgm:pt>
  </dgm:ptLst>
  <dgm:cxnLst>
    <dgm:cxn modelId="{9C48431F-5E9F-4105-8387-0E3E6758295F}" srcId="{E7B3EAEA-086D-4FB9-8353-0FFD3C18FF1A}" destId="{B366F452-03B8-4F53-B281-73C0E6B5A588}" srcOrd="1" destOrd="0" parTransId="{7B0BD1A0-9302-41A1-9AE3-45CC6B909737}" sibTransId="{037B7571-3EFC-4772-BCCC-076C61EC6578}"/>
    <dgm:cxn modelId="{0365EE44-6049-4709-B395-3C8527E9B093}" type="presOf" srcId="{AC707D24-1EE6-42D6-A653-8C61FBE485B4}" destId="{9522FEAC-9968-4187-B22B-51B4423490E6}" srcOrd="0" destOrd="0" presId="urn:microsoft.com/office/officeart/2008/layout/VerticalCurvedList"/>
    <dgm:cxn modelId="{FE22D16B-BF63-4EA9-85BD-9CE794CE17C7}" type="presOf" srcId="{00A51953-3E28-43AE-9C18-ACF827D54326}" destId="{777F47A9-F84A-4D19-BD29-A1F8578805C1}" srcOrd="0" destOrd="0" presId="urn:microsoft.com/office/officeart/2008/layout/VerticalCurvedList"/>
    <dgm:cxn modelId="{B1AE7E50-17F2-4EC2-8EC9-CFBF34830B06}" type="presOf" srcId="{41B76798-1CDC-4C6D-A250-8248DA867ADF}" destId="{7CB22820-D640-45BB-BC3D-BDE31275E772}" srcOrd="0" destOrd="0" presId="urn:microsoft.com/office/officeart/2008/layout/VerticalCurvedList"/>
    <dgm:cxn modelId="{49996378-6AA4-4C1D-8D97-8142540F6570}" type="presOf" srcId="{B366F452-03B8-4F53-B281-73C0E6B5A588}" destId="{C0A68ADB-17A0-43D8-A45C-2FE5AE1B361F}" srcOrd="0" destOrd="0" presId="urn:microsoft.com/office/officeart/2008/layout/VerticalCurvedList"/>
    <dgm:cxn modelId="{C7F3258B-F159-4D58-89ED-37623ED47EE6}" srcId="{E7B3EAEA-086D-4FB9-8353-0FFD3C18FF1A}" destId="{AC707D24-1EE6-42D6-A653-8C61FBE485B4}" srcOrd="0" destOrd="0" parTransId="{8D1D441C-033E-4036-9CDB-15D245265AD9}" sibTransId="{00A51953-3E28-43AE-9C18-ACF827D54326}"/>
    <dgm:cxn modelId="{7DAF46CE-7D85-4E83-90A7-99DF41B9CED8}" srcId="{E7B3EAEA-086D-4FB9-8353-0FFD3C18FF1A}" destId="{41B76798-1CDC-4C6D-A250-8248DA867ADF}" srcOrd="2" destOrd="0" parTransId="{4AE8A9BD-1E5B-4366-92BA-7B2A05A0612B}" sibTransId="{BFF2DBC1-4F10-44BF-B02F-50FC768E02C8}"/>
    <dgm:cxn modelId="{E9DC4BD3-EF97-46E9-B74E-338F45C9E559}" type="presOf" srcId="{E7B3EAEA-086D-4FB9-8353-0FFD3C18FF1A}" destId="{84E34F6F-369B-4B40-A6C8-2FFFFC27B089}" srcOrd="0" destOrd="0" presId="urn:microsoft.com/office/officeart/2008/layout/VerticalCurvedList"/>
    <dgm:cxn modelId="{EBBD1B91-B2FC-42E1-A2A5-BCD0CFB9D30A}" type="presParOf" srcId="{84E34F6F-369B-4B40-A6C8-2FFFFC27B089}" destId="{89A4FDAA-F9B0-46AF-AA35-35289331B039}" srcOrd="0" destOrd="0" presId="urn:microsoft.com/office/officeart/2008/layout/VerticalCurvedList"/>
    <dgm:cxn modelId="{CBE553E0-A790-47D3-889A-0C0BF24D8A53}" type="presParOf" srcId="{89A4FDAA-F9B0-46AF-AA35-35289331B039}" destId="{61799DD1-DAF3-4025-8A89-3409424586BC}" srcOrd="0" destOrd="0" presId="urn:microsoft.com/office/officeart/2008/layout/VerticalCurvedList"/>
    <dgm:cxn modelId="{D3DA3FB8-DEFE-49C0-ABCA-F6BD30E2644F}" type="presParOf" srcId="{61799DD1-DAF3-4025-8A89-3409424586BC}" destId="{142FA4EE-7B6D-4948-ADAF-F243BF9133F4}" srcOrd="0" destOrd="0" presId="urn:microsoft.com/office/officeart/2008/layout/VerticalCurvedList"/>
    <dgm:cxn modelId="{A7FA0B9F-B633-4E91-977E-1E24EF2EAD34}" type="presParOf" srcId="{61799DD1-DAF3-4025-8A89-3409424586BC}" destId="{777F47A9-F84A-4D19-BD29-A1F8578805C1}" srcOrd="1" destOrd="0" presId="urn:microsoft.com/office/officeart/2008/layout/VerticalCurvedList"/>
    <dgm:cxn modelId="{E5A96F86-6DA1-4D46-BEC6-7C235642BBE5}" type="presParOf" srcId="{61799DD1-DAF3-4025-8A89-3409424586BC}" destId="{FF854564-F766-4CDF-B42D-EB95EB02BF5C}" srcOrd="2" destOrd="0" presId="urn:microsoft.com/office/officeart/2008/layout/VerticalCurvedList"/>
    <dgm:cxn modelId="{CF450D07-0713-4F12-9059-E26E95D3E1C1}" type="presParOf" srcId="{61799DD1-DAF3-4025-8A89-3409424586BC}" destId="{38BC0C35-2840-48AE-BFB1-08FF8B56818B}" srcOrd="3" destOrd="0" presId="urn:microsoft.com/office/officeart/2008/layout/VerticalCurvedList"/>
    <dgm:cxn modelId="{EDE61736-AADD-42F0-A947-FE0F7B031899}" type="presParOf" srcId="{89A4FDAA-F9B0-46AF-AA35-35289331B039}" destId="{9522FEAC-9968-4187-B22B-51B4423490E6}" srcOrd="1" destOrd="0" presId="urn:microsoft.com/office/officeart/2008/layout/VerticalCurvedList"/>
    <dgm:cxn modelId="{A4AC9F09-1FC1-4A5E-8A9A-5F30840F2FF9}" type="presParOf" srcId="{89A4FDAA-F9B0-46AF-AA35-35289331B039}" destId="{2A38B22C-4CC0-4598-93C7-72652D33B282}" srcOrd="2" destOrd="0" presId="urn:microsoft.com/office/officeart/2008/layout/VerticalCurvedList"/>
    <dgm:cxn modelId="{616A7000-13AE-46D4-AA73-B8B8732BA94E}" type="presParOf" srcId="{2A38B22C-4CC0-4598-93C7-72652D33B282}" destId="{45BEA18C-6BDB-4349-B366-8F55DA3B37E5}" srcOrd="0" destOrd="0" presId="urn:microsoft.com/office/officeart/2008/layout/VerticalCurvedList"/>
    <dgm:cxn modelId="{EE23B001-BE0D-489B-8E4F-376921A80FFB}" type="presParOf" srcId="{89A4FDAA-F9B0-46AF-AA35-35289331B039}" destId="{C0A68ADB-17A0-43D8-A45C-2FE5AE1B361F}" srcOrd="3" destOrd="0" presId="urn:microsoft.com/office/officeart/2008/layout/VerticalCurvedList"/>
    <dgm:cxn modelId="{62804319-C7FA-48AE-A92F-DA4FF5DFE090}" type="presParOf" srcId="{89A4FDAA-F9B0-46AF-AA35-35289331B039}" destId="{FD279275-E6B8-4F3A-A73A-075C16C3DD51}" srcOrd="4" destOrd="0" presId="urn:microsoft.com/office/officeart/2008/layout/VerticalCurvedList"/>
    <dgm:cxn modelId="{FC1350DA-C410-41C2-BC45-AE142DB2EA9C}" type="presParOf" srcId="{FD279275-E6B8-4F3A-A73A-075C16C3DD51}" destId="{1483784F-D4CC-439B-A3A3-70BECA77AF19}" srcOrd="0" destOrd="0" presId="urn:microsoft.com/office/officeart/2008/layout/VerticalCurvedList"/>
    <dgm:cxn modelId="{F7719A38-A810-4AC2-8220-3807749C9A29}" type="presParOf" srcId="{89A4FDAA-F9B0-46AF-AA35-35289331B039}" destId="{7CB22820-D640-45BB-BC3D-BDE31275E772}" srcOrd="5" destOrd="0" presId="urn:microsoft.com/office/officeart/2008/layout/VerticalCurvedList"/>
    <dgm:cxn modelId="{8A875E58-DFCB-4E13-BBF7-BD595278B030}" type="presParOf" srcId="{89A4FDAA-F9B0-46AF-AA35-35289331B039}" destId="{91BAFFB2-E8F7-46AD-B672-458503D7947F}" srcOrd="6" destOrd="0" presId="urn:microsoft.com/office/officeart/2008/layout/VerticalCurvedList"/>
    <dgm:cxn modelId="{1D712554-0C34-4477-A09F-84AEF7C97152}" type="presParOf" srcId="{91BAFFB2-E8F7-46AD-B672-458503D7947F}" destId="{60BA2F6A-9EC7-4F37-BE8B-CBBFC8A01A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EC076-3809-4C70-BA57-41AB849EEB07}"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3B780007-493F-4D5C-9DC3-FCE1861A1A1F}">
      <dgm:prSet custT="1"/>
      <dgm:spPr/>
      <dgm:t>
        <a:bodyPr/>
        <a:lstStyle/>
        <a:p>
          <a:r>
            <a:rPr lang="en-US" sz="2000" dirty="0">
              <a:solidFill>
                <a:srgbClr val="3C4743"/>
              </a:solidFill>
              <a:latin typeface="Arial" panose="020B0604020202020204" pitchFamily="34" charset="0"/>
              <a:cs typeface="Arial" panose="020B0604020202020204" pitchFamily="34" charset="0"/>
            </a:rPr>
            <a:t>Possible result of constant use of cyberwar capabilities will be the integration of cyberwar capabilities into kinetic warfare</a:t>
          </a:r>
        </a:p>
      </dgm:t>
    </dgm:pt>
    <dgm:pt modelId="{B0E7EFF0-8EDE-4BEC-A280-103BEED31731}" type="parTrans" cxnId="{42F6197B-139B-4292-ADDE-80038298EE38}">
      <dgm:prSet/>
      <dgm:spPr/>
      <dgm:t>
        <a:bodyPr/>
        <a:lstStyle/>
        <a:p>
          <a:endParaRPr lang="en-US" sz="2000"/>
        </a:p>
      </dgm:t>
    </dgm:pt>
    <dgm:pt modelId="{555BE00F-3811-4A91-9AF8-18CB41EDEEC4}" type="sibTrans" cxnId="{42F6197B-139B-4292-ADDE-80038298EE38}">
      <dgm:prSet/>
      <dgm:spPr/>
      <dgm:t>
        <a:bodyPr/>
        <a:lstStyle/>
        <a:p>
          <a:endParaRPr lang="en-US" sz="2000"/>
        </a:p>
      </dgm:t>
    </dgm:pt>
    <dgm:pt modelId="{16AE3A98-A942-4863-853D-A438B7C9E36D}">
      <dgm:prSet custT="1"/>
      <dgm:spPr/>
      <dgm:t>
        <a:bodyPr/>
        <a:lstStyle/>
        <a:p>
          <a:r>
            <a:rPr lang="en-US" sz="2000" dirty="0">
              <a:solidFill>
                <a:srgbClr val="3C4743"/>
              </a:solidFill>
              <a:latin typeface="Arial" panose="020B0604020202020204" pitchFamily="34" charset="0"/>
              <a:cs typeface="Arial" panose="020B0604020202020204" pitchFamily="34" charset="0"/>
            </a:rPr>
            <a:t>Over time, cyberwar may become an unremarkable part of normal warfare</a:t>
          </a:r>
        </a:p>
      </dgm:t>
    </dgm:pt>
    <dgm:pt modelId="{1F40F3BE-EA49-4E9C-B896-AF5845DAA2C0}" type="parTrans" cxnId="{32C80F30-D92D-4B2C-B93B-1B55656E2B49}">
      <dgm:prSet/>
      <dgm:spPr/>
      <dgm:t>
        <a:bodyPr/>
        <a:lstStyle/>
        <a:p>
          <a:endParaRPr lang="en-US" sz="2000"/>
        </a:p>
      </dgm:t>
    </dgm:pt>
    <dgm:pt modelId="{B22F3260-D9B2-4B4C-A883-58059F883902}" type="sibTrans" cxnId="{32C80F30-D92D-4B2C-B93B-1B55656E2B49}">
      <dgm:prSet/>
      <dgm:spPr/>
      <dgm:t>
        <a:bodyPr/>
        <a:lstStyle/>
        <a:p>
          <a:endParaRPr lang="en-US" sz="2000"/>
        </a:p>
      </dgm:t>
    </dgm:pt>
    <dgm:pt modelId="{67871C7E-E711-420F-BDCB-E1E267B80A27}" type="pres">
      <dgm:prSet presAssocID="{7EFEC076-3809-4C70-BA57-41AB849EEB07}" presName="CompostProcess" presStyleCnt="0">
        <dgm:presLayoutVars>
          <dgm:dir/>
          <dgm:resizeHandles val="exact"/>
        </dgm:presLayoutVars>
      </dgm:prSet>
      <dgm:spPr/>
    </dgm:pt>
    <dgm:pt modelId="{8C5513F5-6AE7-4BCE-BCF5-1AE89203C50E}" type="pres">
      <dgm:prSet presAssocID="{7EFEC076-3809-4C70-BA57-41AB849EEB07}" presName="arrow" presStyleLbl="bgShp" presStyleIdx="0" presStyleCnt="1"/>
      <dgm:spPr/>
    </dgm:pt>
    <dgm:pt modelId="{29C6F014-B648-4875-B6B9-E4F9D9208DBE}" type="pres">
      <dgm:prSet presAssocID="{7EFEC076-3809-4C70-BA57-41AB849EEB07}" presName="linearProcess" presStyleCnt="0"/>
      <dgm:spPr/>
    </dgm:pt>
    <dgm:pt modelId="{6B7F7C45-9505-4126-8CCF-7C81B0F6F0B2}" type="pres">
      <dgm:prSet presAssocID="{3B780007-493F-4D5C-9DC3-FCE1861A1A1F}" presName="textNode" presStyleLbl="node1" presStyleIdx="0" presStyleCnt="2" custLinFactNeighborX="-91005" custLinFactNeighborY="-1158">
        <dgm:presLayoutVars>
          <dgm:bulletEnabled val="1"/>
        </dgm:presLayoutVars>
      </dgm:prSet>
      <dgm:spPr/>
    </dgm:pt>
    <dgm:pt modelId="{9CF33846-B514-4D5C-B8FB-4B3A486A45C0}" type="pres">
      <dgm:prSet presAssocID="{555BE00F-3811-4A91-9AF8-18CB41EDEEC4}" presName="sibTrans" presStyleCnt="0"/>
      <dgm:spPr/>
    </dgm:pt>
    <dgm:pt modelId="{CFD66C8C-1ABF-4608-AE1D-6DC24D4E6D2D}" type="pres">
      <dgm:prSet presAssocID="{16AE3A98-A942-4863-853D-A438B7C9E36D}" presName="textNode" presStyleLbl="node1" presStyleIdx="1" presStyleCnt="2" custLinFactX="-5772" custLinFactNeighborX="-100000" custLinFactNeighborY="-1158">
        <dgm:presLayoutVars>
          <dgm:bulletEnabled val="1"/>
        </dgm:presLayoutVars>
      </dgm:prSet>
      <dgm:spPr/>
    </dgm:pt>
  </dgm:ptLst>
  <dgm:cxnLst>
    <dgm:cxn modelId="{2F22FF0F-34B1-438A-A8DE-1E713F6E826C}" type="presOf" srcId="{16AE3A98-A942-4863-853D-A438B7C9E36D}" destId="{CFD66C8C-1ABF-4608-AE1D-6DC24D4E6D2D}" srcOrd="0" destOrd="0" presId="urn:microsoft.com/office/officeart/2005/8/layout/hProcess9"/>
    <dgm:cxn modelId="{32C80F30-D92D-4B2C-B93B-1B55656E2B49}" srcId="{7EFEC076-3809-4C70-BA57-41AB849EEB07}" destId="{16AE3A98-A942-4863-853D-A438B7C9E36D}" srcOrd="1" destOrd="0" parTransId="{1F40F3BE-EA49-4E9C-B896-AF5845DAA2C0}" sibTransId="{B22F3260-D9B2-4B4C-A883-58059F883902}"/>
    <dgm:cxn modelId="{42F6197B-139B-4292-ADDE-80038298EE38}" srcId="{7EFEC076-3809-4C70-BA57-41AB849EEB07}" destId="{3B780007-493F-4D5C-9DC3-FCE1861A1A1F}" srcOrd="0" destOrd="0" parTransId="{B0E7EFF0-8EDE-4BEC-A280-103BEED31731}" sibTransId="{555BE00F-3811-4A91-9AF8-18CB41EDEEC4}"/>
    <dgm:cxn modelId="{6AB5D4AD-20C4-4EDA-A53D-B489BCFE5E17}" type="presOf" srcId="{7EFEC076-3809-4C70-BA57-41AB849EEB07}" destId="{67871C7E-E711-420F-BDCB-E1E267B80A27}" srcOrd="0" destOrd="0" presId="urn:microsoft.com/office/officeart/2005/8/layout/hProcess9"/>
    <dgm:cxn modelId="{FE8B54F9-0BAE-4040-82B2-1BD599E0E253}" type="presOf" srcId="{3B780007-493F-4D5C-9DC3-FCE1861A1A1F}" destId="{6B7F7C45-9505-4126-8CCF-7C81B0F6F0B2}" srcOrd="0" destOrd="0" presId="urn:microsoft.com/office/officeart/2005/8/layout/hProcess9"/>
    <dgm:cxn modelId="{1BD79C9B-6A73-4B75-8D46-DB61EB53F0A0}" type="presParOf" srcId="{67871C7E-E711-420F-BDCB-E1E267B80A27}" destId="{8C5513F5-6AE7-4BCE-BCF5-1AE89203C50E}" srcOrd="0" destOrd="0" presId="urn:microsoft.com/office/officeart/2005/8/layout/hProcess9"/>
    <dgm:cxn modelId="{45C199EB-D14E-48D5-A4EC-28F8495F1454}" type="presParOf" srcId="{67871C7E-E711-420F-BDCB-E1E267B80A27}" destId="{29C6F014-B648-4875-B6B9-E4F9D9208DBE}" srcOrd="1" destOrd="0" presId="urn:microsoft.com/office/officeart/2005/8/layout/hProcess9"/>
    <dgm:cxn modelId="{2DD1969B-BB46-4371-8921-C6D2AD829438}" type="presParOf" srcId="{29C6F014-B648-4875-B6B9-E4F9D9208DBE}" destId="{6B7F7C45-9505-4126-8CCF-7C81B0F6F0B2}" srcOrd="0" destOrd="0" presId="urn:microsoft.com/office/officeart/2005/8/layout/hProcess9"/>
    <dgm:cxn modelId="{E9768C02-84F9-4721-8C89-F1F0029DD85A}" type="presParOf" srcId="{29C6F014-B648-4875-B6B9-E4F9D9208DBE}" destId="{9CF33846-B514-4D5C-B8FB-4B3A486A45C0}" srcOrd="1" destOrd="0" presId="urn:microsoft.com/office/officeart/2005/8/layout/hProcess9"/>
    <dgm:cxn modelId="{F93C814E-D4A9-4728-98BB-20DFDF2C2357}" type="presParOf" srcId="{29C6F014-B648-4875-B6B9-E4F9D9208DBE}" destId="{CFD66C8C-1ABF-4608-AE1D-6DC24D4E6D2D}"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46A43D-7E57-4050-88BC-92AB8F1B31E4}"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46AB0875-0E45-4210-8DE4-5ABF98C5B3B5}">
      <dgm:prSet custT="1"/>
      <dgm:spPr/>
      <dgm:t>
        <a:bodyPr/>
        <a:lstStyle/>
        <a:p>
          <a:r>
            <a:rPr lang="en-US" sz="2100" dirty="0">
              <a:latin typeface="Arial" panose="020B0604020202020204" pitchFamily="34" charset="0"/>
              <a:cs typeface="Arial" panose="020B0604020202020204" pitchFamily="34" charset="0"/>
            </a:rPr>
            <a:t>Efforts underway to develop international cybersecurity policy and strengthen international partnerships</a:t>
          </a:r>
        </a:p>
      </dgm:t>
    </dgm:pt>
    <dgm:pt modelId="{0310E032-9E28-433D-9EAE-4DDE4E520F1F}" type="parTrans" cxnId="{3F761DCC-1D50-4686-A26B-5A7C970DA72B}">
      <dgm:prSet/>
      <dgm:spPr/>
      <dgm:t>
        <a:bodyPr/>
        <a:lstStyle/>
        <a:p>
          <a:endParaRPr lang="en-US" sz="2100"/>
        </a:p>
      </dgm:t>
    </dgm:pt>
    <dgm:pt modelId="{470AB66F-2077-40BE-A62C-50FBF42530B9}" type="sibTrans" cxnId="{3F761DCC-1D50-4686-A26B-5A7C970DA72B}">
      <dgm:prSet/>
      <dgm:spPr/>
      <dgm:t>
        <a:bodyPr/>
        <a:lstStyle/>
        <a:p>
          <a:endParaRPr lang="en-US" sz="2100"/>
        </a:p>
      </dgm:t>
    </dgm:pt>
    <dgm:pt modelId="{5E032A6D-088F-4CE6-BF2D-BFB371ED8386}">
      <dgm:prSet custT="1"/>
      <dgm:spPr/>
      <dgm:t>
        <a:bodyPr/>
        <a:lstStyle/>
        <a:p>
          <a:r>
            <a:rPr lang="en-US" sz="2100" dirty="0">
              <a:latin typeface="Arial" panose="020B0604020202020204" pitchFamily="34" charset="0"/>
              <a:cs typeface="Arial" panose="020B0604020202020204" pitchFamily="34" charset="0"/>
            </a:rPr>
            <a:t>U.S. Cyber Command’s CYBER FLAG exercise allows allied nations to participate in cyber defense training with U.S. military units</a:t>
          </a:r>
        </a:p>
      </dgm:t>
    </dgm:pt>
    <dgm:pt modelId="{2620C917-26FE-4E5F-AB7A-3CBD0806D462}" type="parTrans" cxnId="{E3A1570A-6087-444E-AA05-51606D827A0F}">
      <dgm:prSet/>
      <dgm:spPr/>
      <dgm:t>
        <a:bodyPr/>
        <a:lstStyle/>
        <a:p>
          <a:endParaRPr lang="en-US" sz="2100"/>
        </a:p>
      </dgm:t>
    </dgm:pt>
    <dgm:pt modelId="{F3205FFB-0242-4133-B72E-FAA9D7E9802E}" type="sibTrans" cxnId="{E3A1570A-6087-444E-AA05-51606D827A0F}">
      <dgm:prSet/>
      <dgm:spPr/>
      <dgm:t>
        <a:bodyPr/>
        <a:lstStyle/>
        <a:p>
          <a:endParaRPr lang="en-US" sz="2100"/>
        </a:p>
      </dgm:t>
    </dgm:pt>
    <dgm:pt modelId="{83BC6BCC-76D9-4DA3-AF49-B26ADF7C0986}">
      <dgm:prSet custT="1"/>
      <dgm:spPr/>
      <dgm:t>
        <a:bodyPr/>
        <a:lstStyle/>
        <a:p>
          <a:r>
            <a:rPr lang="en-US" sz="2100" dirty="0">
              <a:latin typeface="Arial" panose="020B0604020202020204" pitchFamily="34" charset="0"/>
              <a:cs typeface="Arial" panose="020B0604020202020204" pitchFamily="34" charset="0"/>
            </a:rPr>
            <a:t>Cybersecurity concerns are:</a:t>
          </a:r>
        </a:p>
      </dgm:t>
    </dgm:pt>
    <dgm:pt modelId="{93AA341F-D9E2-409A-ABBF-E9A6E78DFE2B}" type="parTrans" cxnId="{D07545F0-EE9C-45C4-833A-3B204AC03FF2}">
      <dgm:prSet/>
      <dgm:spPr/>
      <dgm:t>
        <a:bodyPr/>
        <a:lstStyle/>
        <a:p>
          <a:endParaRPr lang="en-US" sz="2100"/>
        </a:p>
      </dgm:t>
    </dgm:pt>
    <dgm:pt modelId="{F8C8EA4D-4EB3-42E8-A326-F6E93F024BA2}" type="sibTrans" cxnId="{D07545F0-EE9C-45C4-833A-3B204AC03FF2}">
      <dgm:prSet/>
      <dgm:spPr/>
      <dgm:t>
        <a:bodyPr/>
        <a:lstStyle/>
        <a:p>
          <a:endParaRPr lang="en-US" sz="2100"/>
        </a:p>
      </dgm:t>
    </dgm:pt>
    <dgm:pt modelId="{BACB4F31-537B-4DAE-BE87-1E50126E98A3}">
      <dgm:prSet custT="1"/>
      <dgm:spPr/>
      <dgm:t>
        <a:bodyPr/>
        <a:lstStyle/>
        <a:p>
          <a:r>
            <a:rPr lang="en-US" sz="2100" dirty="0">
              <a:latin typeface="Arial" panose="020B0604020202020204" pitchFamily="34" charset="0"/>
              <a:cs typeface="Arial" panose="020B0604020202020204" pitchFamily="34" charset="0"/>
            </a:rPr>
            <a:t>Driving cooperative cyber defense agreements between NATO members</a:t>
          </a:r>
        </a:p>
      </dgm:t>
    </dgm:pt>
    <dgm:pt modelId="{F72E8C90-B335-480A-9E75-6C79C432E8BB}" type="parTrans" cxnId="{101EBD24-DDC5-4E53-8A2E-ADEA824F962F}">
      <dgm:prSet/>
      <dgm:spPr/>
      <dgm:t>
        <a:bodyPr/>
        <a:lstStyle/>
        <a:p>
          <a:endParaRPr lang="en-US" sz="2100"/>
        </a:p>
      </dgm:t>
    </dgm:pt>
    <dgm:pt modelId="{6BB44D49-4F8F-4866-B702-BD1E0A8C5810}" type="sibTrans" cxnId="{101EBD24-DDC5-4E53-8A2E-ADEA824F962F}">
      <dgm:prSet/>
      <dgm:spPr/>
      <dgm:t>
        <a:bodyPr/>
        <a:lstStyle/>
        <a:p>
          <a:endParaRPr lang="en-US" sz="2100"/>
        </a:p>
      </dgm:t>
    </dgm:pt>
    <dgm:pt modelId="{217BD03C-3BE0-4831-8AC8-A9F891E6593E}">
      <dgm:prSet custT="1"/>
      <dgm:spPr/>
      <dgm:t>
        <a:bodyPr/>
        <a:lstStyle/>
        <a:p>
          <a:r>
            <a:rPr lang="en-US" sz="2100" dirty="0">
              <a:latin typeface="Arial" panose="020B0604020202020204" pitchFamily="34" charset="0"/>
              <a:cs typeface="Arial" panose="020B0604020202020204" pitchFamily="34" charset="0"/>
            </a:rPr>
            <a:t>Growth of organizations like the Cooperative Cyber Defence Centre of Excellence (CCD COE)</a:t>
          </a:r>
        </a:p>
      </dgm:t>
    </dgm:pt>
    <dgm:pt modelId="{0F5D36EF-6DCB-44F7-87D0-879CA37F2B38}" type="parTrans" cxnId="{CAEC656A-9B25-48D2-9B9E-B3585DA27F4C}">
      <dgm:prSet/>
      <dgm:spPr/>
      <dgm:t>
        <a:bodyPr/>
        <a:lstStyle/>
        <a:p>
          <a:endParaRPr lang="en-US" sz="2100"/>
        </a:p>
      </dgm:t>
    </dgm:pt>
    <dgm:pt modelId="{D44A4295-475E-4684-BAAA-53500789CC23}" type="sibTrans" cxnId="{CAEC656A-9B25-48D2-9B9E-B3585DA27F4C}">
      <dgm:prSet/>
      <dgm:spPr/>
      <dgm:t>
        <a:bodyPr/>
        <a:lstStyle/>
        <a:p>
          <a:endParaRPr lang="en-US" sz="2100"/>
        </a:p>
      </dgm:t>
    </dgm:pt>
    <dgm:pt modelId="{85A968B9-2395-4293-BDEC-B593EAF1E8E0}" type="pres">
      <dgm:prSet presAssocID="{2B46A43D-7E57-4050-88BC-92AB8F1B31E4}" presName="linear" presStyleCnt="0">
        <dgm:presLayoutVars>
          <dgm:animLvl val="lvl"/>
          <dgm:resizeHandles val="exact"/>
        </dgm:presLayoutVars>
      </dgm:prSet>
      <dgm:spPr/>
    </dgm:pt>
    <dgm:pt modelId="{C9D236CF-2CF5-4633-929C-6455BB8DE7AA}" type="pres">
      <dgm:prSet presAssocID="{46AB0875-0E45-4210-8DE4-5ABF98C5B3B5}" presName="parentText" presStyleLbl="node1" presStyleIdx="0" presStyleCnt="3">
        <dgm:presLayoutVars>
          <dgm:chMax val="0"/>
          <dgm:bulletEnabled val="1"/>
        </dgm:presLayoutVars>
      </dgm:prSet>
      <dgm:spPr/>
    </dgm:pt>
    <dgm:pt modelId="{57C108D9-C2FC-4263-B8DA-E368B7FB8071}" type="pres">
      <dgm:prSet presAssocID="{470AB66F-2077-40BE-A62C-50FBF42530B9}" presName="spacer" presStyleCnt="0"/>
      <dgm:spPr/>
    </dgm:pt>
    <dgm:pt modelId="{1DE36E34-C7D2-4DC0-A15E-37081C082FC0}" type="pres">
      <dgm:prSet presAssocID="{5E032A6D-088F-4CE6-BF2D-BFB371ED8386}" presName="parentText" presStyleLbl="node1" presStyleIdx="1" presStyleCnt="3">
        <dgm:presLayoutVars>
          <dgm:chMax val="0"/>
          <dgm:bulletEnabled val="1"/>
        </dgm:presLayoutVars>
      </dgm:prSet>
      <dgm:spPr/>
    </dgm:pt>
    <dgm:pt modelId="{A0F02BBB-917D-4B2C-BABB-6AFF621133B7}" type="pres">
      <dgm:prSet presAssocID="{F3205FFB-0242-4133-B72E-FAA9D7E9802E}" presName="spacer" presStyleCnt="0"/>
      <dgm:spPr/>
    </dgm:pt>
    <dgm:pt modelId="{AB030BA4-777B-43C8-948A-184F051B7412}" type="pres">
      <dgm:prSet presAssocID="{83BC6BCC-76D9-4DA3-AF49-B26ADF7C0986}" presName="parentText" presStyleLbl="node1" presStyleIdx="2" presStyleCnt="3">
        <dgm:presLayoutVars>
          <dgm:chMax val="0"/>
          <dgm:bulletEnabled val="1"/>
        </dgm:presLayoutVars>
      </dgm:prSet>
      <dgm:spPr/>
    </dgm:pt>
    <dgm:pt modelId="{E301D92A-055D-4C36-AC20-4B370E5D17C5}" type="pres">
      <dgm:prSet presAssocID="{83BC6BCC-76D9-4DA3-AF49-B26ADF7C0986}" presName="childText" presStyleLbl="revTx" presStyleIdx="0" presStyleCnt="1">
        <dgm:presLayoutVars>
          <dgm:bulletEnabled val="1"/>
        </dgm:presLayoutVars>
      </dgm:prSet>
      <dgm:spPr/>
    </dgm:pt>
  </dgm:ptLst>
  <dgm:cxnLst>
    <dgm:cxn modelId="{E3A1570A-6087-444E-AA05-51606D827A0F}" srcId="{2B46A43D-7E57-4050-88BC-92AB8F1B31E4}" destId="{5E032A6D-088F-4CE6-BF2D-BFB371ED8386}" srcOrd="1" destOrd="0" parTransId="{2620C917-26FE-4E5F-AB7A-3CBD0806D462}" sibTransId="{F3205FFB-0242-4133-B72E-FAA9D7E9802E}"/>
    <dgm:cxn modelId="{101EBD24-DDC5-4E53-8A2E-ADEA824F962F}" srcId="{83BC6BCC-76D9-4DA3-AF49-B26ADF7C0986}" destId="{BACB4F31-537B-4DAE-BE87-1E50126E98A3}" srcOrd="0" destOrd="0" parTransId="{F72E8C90-B335-480A-9E75-6C79C432E8BB}" sibTransId="{6BB44D49-4F8F-4866-B702-BD1E0A8C5810}"/>
    <dgm:cxn modelId="{A6F7E764-3989-459C-A601-C1B8ED09CB7A}" type="presOf" srcId="{217BD03C-3BE0-4831-8AC8-A9F891E6593E}" destId="{E301D92A-055D-4C36-AC20-4B370E5D17C5}" srcOrd="0" destOrd="1" presId="urn:microsoft.com/office/officeart/2005/8/layout/vList2"/>
    <dgm:cxn modelId="{CB78F566-79BE-4A49-B715-5A1306345336}" type="presOf" srcId="{83BC6BCC-76D9-4DA3-AF49-B26ADF7C0986}" destId="{AB030BA4-777B-43C8-948A-184F051B7412}" srcOrd="0" destOrd="0" presId="urn:microsoft.com/office/officeart/2005/8/layout/vList2"/>
    <dgm:cxn modelId="{CAEC656A-9B25-48D2-9B9E-B3585DA27F4C}" srcId="{83BC6BCC-76D9-4DA3-AF49-B26ADF7C0986}" destId="{217BD03C-3BE0-4831-8AC8-A9F891E6593E}" srcOrd="1" destOrd="0" parTransId="{0F5D36EF-6DCB-44F7-87D0-879CA37F2B38}" sibTransId="{D44A4295-475E-4684-BAAA-53500789CC23}"/>
    <dgm:cxn modelId="{DC05DDA3-29FA-4837-ADF9-362F214B65D7}" type="presOf" srcId="{5E032A6D-088F-4CE6-BF2D-BFB371ED8386}" destId="{1DE36E34-C7D2-4DC0-A15E-37081C082FC0}" srcOrd="0" destOrd="0" presId="urn:microsoft.com/office/officeart/2005/8/layout/vList2"/>
    <dgm:cxn modelId="{3F761DCC-1D50-4686-A26B-5A7C970DA72B}" srcId="{2B46A43D-7E57-4050-88BC-92AB8F1B31E4}" destId="{46AB0875-0E45-4210-8DE4-5ABF98C5B3B5}" srcOrd="0" destOrd="0" parTransId="{0310E032-9E28-433D-9EAE-4DDE4E520F1F}" sibTransId="{470AB66F-2077-40BE-A62C-50FBF42530B9}"/>
    <dgm:cxn modelId="{5FF0B9D0-226C-4E44-92DD-238290C3F2CE}" type="presOf" srcId="{2B46A43D-7E57-4050-88BC-92AB8F1B31E4}" destId="{85A968B9-2395-4293-BDEC-B593EAF1E8E0}" srcOrd="0" destOrd="0" presId="urn:microsoft.com/office/officeart/2005/8/layout/vList2"/>
    <dgm:cxn modelId="{0E711BEB-0737-4300-9812-99951A014A57}" type="presOf" srcId="{46AB0875-0E45-4210-8DE4-5ABF98C5B3B5}" destId="{C9D236CF-2CF5-4633-929C-6455BB8DE7AA}" srcOrd="0" destOrd="0" presId="urn:microsoft.com/office/officeart/2005/8/layout/vList2"/>
    <dgm:cxn modelId="{4BABC1EE-C45A-43F4-A425-3740A79BB03A}" type="presOf" srcId="{BACB4F31-537B-4DAE-BE87-1E50126E98A3}" destId="{E301D92A-055D-4C36-AC20-4B370E5D17C5}" srcOrd="0" destOrd="0" presId="urn:microsoft.com/office/officeart/2005/8/layout/vList2"/>
    <dgm:cxn modelId="{D07545F0-EE9C-45C4-833A-3B204AC03FF2}" srcId="{2B46A43D-7E57-4050-88BC-92AB8F1B31E4}" destId="{83BC6BCC-76D9-4DA3-AF49-B26ADF7C0986}" srcOrd="2" destOrd="0" parTransId="{93AA341F-D9E2-409A-ABBF-E9A6E78DFE2B}" sibTransId="{F8C8EA4D-4EB3-42E8-A326-F6E93F024BA2}"/>
    <dgm:cxn modelId="{D4E5AD98-DE28-48AB-B5D7-A6EA4FDA5655}" type="presParOf" srcId="{85A968B9-2395-4293-BDEC-B593EAF1E8E0}" destId="{C9D236CF-2CF5-4633-929C-6455BB8DE7AA}" srcOrd="0" destOrd="0" presId="urn:microsoft.com/office/officeart/2005/8/layout/vList2"/>
    <dgm:cxn modelId="{858CBE02-AE08-4036-9964-E311DE56CF79}" type="presParOf" srcId="{85A968B9-2395-4293-BDEC-B593EAF1E8E0}" destId="{57C108D9-C2FC-4263-B8DA-E368B7FB8071}" srcOrd="1" destOrd="0" presId="urn:microsoft.com/office/officeart/2005/8/layout/vList2"/>
    <dgm:cxn modelId="{5C865EC2-A933-4C7A-9637-92121C261CF8}" type="presParOf" srcId="{85A968B9-2395-4293-BDEC-B593EAF1E8E0}" destId="{1DE36E34-C7D2-4DC0-A15E-37081C082FC0}" srcOrd="2" destOrd="0" presId="urn:microsoft.com/office/officeart/2005/8/layout/vList2"/>
    <dgm:cxn modelId="{8829C767-40BE-41E4-96E5-17195708FDEA}" type="presParOf" srcId="{85A968B9-2395-4293-BDEC-B593EAF1E8E0}" destId="{A0F02BBB-917D-4B2C-BABB-6AFF621133B7}" srcOrd="3" destOrd="0" presId="urn:microsoft.com/office/officeart/2005/8/layout/vList2"/>
    <dgm:cxn modelId="{6F6E8104-082F-4796-8FAB-429290359FFB}" type="presParOf" srcId="{85A968B9-2395-4293-BDEC-B593EAF1E8E0}" destId="{AB030BA4-777B-43C8-948A-184F051B7412}" srcOrd="4" destOrd="0" presId="urn:microsoft.com/office/officeart/2005/8/layout/vList2"/>
    <dgm:cxn modelId="{57452231-3D09-41BA-AA08-B0DF3BD7B4F5}" type="presParOf" srcId="{85A968B9-2395-4293-BDEC-B593EAF1E8E0}" destId="{E301D92A-055D-4C36-AC20-4B370E5D17C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F1E64A-8752-4C47-906D-01ED9938ECA3}"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5308847B-017F-433B-A931-838A07E66233}">
      <dgm:prSet custT="1"/>
      <dgm:spPr/>
      <dgm:t>
        <a:bodyPr/>
        <a:lstStyle/>
        <a:p>
          <a:r>
            <a:rPr lang="en-US" sz="2200" dirty="0">
              <a:latin typeface="Arial" panose="020B0604020202020204" pitchFamily="34" charset="0"/>
              <a:cs typeface="Arial" panose="020B0604020202020204" pitchFamily="34" charset="0"/>
            </a:rPr>
            <a:t>Need for cooperation extends into industry</a:t>
          </a:r>
        </a:p>
      </dgm:t>
    </dgm:pt>
    <dgm:pt modelId="{31B66D25-EB88-4845-A16F-48E0A3DB082A}" type="parTrans" cxnId="{27212F3A-24E6-448C-967A-7FD4D4E412FC}">
      <dgm:prSet/>
      <dgm:spPr/>
      <dgm:t>
        <a:bodyPr/>
        <a:lstStyle/>
        <a:p>
          <a:endParaRPr lang="en-US" sz="2200"/>
        </a:p>
      </dgm:t>
    </dgm:pt>
    <dgm:pt modelId="{DD8CA693-D670-4F65-97C6-6792E47A4A7B}" type="sibTrans" cxnId="{27212F3A-24E6-448C-967A-7FD4D4E412FC}">
      <dgm:prSet/>
      <dgm:spPr/>
      <dgm:t>
        <a:bodyPr/>
        <a:lstStyle/>
        <a:p>
          <a:endParaRPr lang="en-US" sz="2200"/>
        </a:p>
      </dgm:t>
    </dgm:pt>
    <dgm:pt modelId="{17E42538-BADF-47B9-90E7-7F430A2BFBC4}">
      <dgm:prSet custT="1"/>
      <dgm:spPr/>
      <dgm:t>
        <a:bodyPr/>
        <a:lstStyle/>
        <a:p>
          <a:r>
            <a:rPr lang="en-US" sz="2200" dirty="0">
              <a:latin typeface="Arial" panose="020B0604020202020204" pitchFamily="34" charset="0"/>
              <a:cs typeface="Arial" panose="020B0604020202020204" pitchFamily="34" charset="0"/>
            </a:rPr>
            <a:t>Has resulted in creation of groups such as:</a:t>
          </a:r>
        </a:p>
      </dgm:t>
    </dgm:pt>
    <dgm:pt modelId="{7CA61716-8DCA-4F68-BCA6-53F8DDB823C9}" type="parTrans" cxnId="{867D018B-793E-417D-BEC3-590D6329F0AE}">
      <dgm:prSet/>
      <dgm:spPr/>
      <dgm:t>
        <a:bodyPr/>
        <a:lstStyle/>
        <a:p>
          <a:endParaRPr lang="en-US" sz="2200"/>
        </a:p>
      </dgm:t>
    </dgm:pt>
    <dgm:pt modelId="{28BF3D00-19C2-4F71-ABE6-1FA62E3A2F75}" type="sibTrans" cxnId="{867D018B-793E-417D-BEC3-590D6329F0AE}">
      <dgm:prSet/>
      <dgm:spPr/>
      <dgm:t>
        <a:bodyPr/>
        <a:lstStyle/>
        <a:p>
          <a:endParaRPr lang="en-US" sz="2200"/>
        </a:p>
      </dgm:t>
    </dgm:pt>
    <dgm:pt modelId="{5CE7678C-687E-4368-86AC-2654C18F2E4F}">
      <dgm:prSet custT="1"/>
      <dgm:spPr/>
      <dgm:t>
        <a:bodyPr/>
        <a:lstStyle/>
        <a:p>
          <a:r>
            <a:rPr lang="en-US" sz="2200" dirty="0">
              <a:solidFill>
                <a:srgbClr val="3C4743"/>
              </a:solidFill>
              <a:latin typeface="Arial" panose="020B0604020202020204" pitchFamily="34" charset="0"/>
              <a:cs typeface="Arial" panose="020B0604020202020204" pitchFamily="34" charset="0"/>
            </a:rPr>
            <a:t>Control System Security Center (CSSC)</a:t>
          </a:r>
        </a:p>
      </dgm:t>
    </dgm:pt>
    <dgm:pt modelId="{FE4BDBA2-F70A-4145-95A3-4ED91D400AFA}" type="parTrans" cxnId="{16739A74-0655-49E8-8633-AF935BB3E62B}">
      <dgm:prSet/>
      <dgm:spPr/>
      <dgm:t>
        <a:bodyPr/>
        <a:lstStyle/>
        <a:p>
          <a:endParaRPr lang="en-US" sz="2200"/>
        </a:p>
      </dgm:t>
    </dgm:pt>
    <dgm:pt modelId="{721FB9CF-3A2E-48E0-81D8-54B092D55DD6}" type="sibTrans" cxnId="{16739A74-0655-49E8-8633-AF935BB3E62B}">
      <dgm:prSet/>
      <dgm:spPr/>
      <dgm:t>
        <a:bodyPr/>
        <a:lstStyle/>
        <a:p>
          <a:endParaRPr lang="en-US" sz="2200"/>
        </a:p>
      </dgm:t>
    </dgm:pt>
    <dgm:pt modelId="{06FC6B5F-DE2C-434C-AC6E-7DF944558974}">
      <dgm:prSet custT="1"/>
      <dgm:spPr/>
      <dgm:t>
        <a:bodyPr/>
        <a:lstStyle/>
        <a:p>
          <a:r>
            <a:rPr lang="en-US" sz="2200" dirty="0">
              <a:solidFill>
                <a:srgbClr val="3C4743"/>
              </a:solidFill>
              <a:latin typeface="Arial" panose="020B0604020202020204" pitchFamily="34" charset="0"/>
              <a:cs typeface="Arial" panose="020B0604020202020204" pitchFamily="34" charset="0"/>
            </a:rPr>
            <a:t>Health Information Trust Alliance (HITRUST)</a:t>
          </a:r>
        </a:p>
      </dgm:t>
    </dgm:pt>
    <dgm:pt modelId="{405A7FCD-E479-4916-9937-F1F6B545FD92}" type="parTrans" cxnId="{EA4A95D5-E6D3-4FA3-9FA1-94218557658B}">
      <dgm:prSet/>
      <dgm:spPr/>
      <dgm:t>
        <a:bodyPr/>
        <a:lstStyle/>
        <a:p>
          <a:endParaRPr lang="en-US" sz="2200"/>
        </a:p>
      </dgm:t>
    </dgm:pt>
    <dgm:pt modelId="{74B0B193-3A9D-4710-9C0F-CD62EBDC62D1}" type="sibTrans" cxnId="{EA4A95D5-E6D3-4FA3-9FA1-94218557658B}">
      <dgm:prSet/>
      <dgm:spPr/>
      <dgm:t>
        <a:bodyPr/>
        <a:lstStyle/>
        <a:p>
          <a:endParaRPr lang="en-US" sz="2200"/>
        </a:p>
      </dgm:t>
    </dgm:pt>
    <dgm:pt modelId="{52A36E71-C751-46B6-BD7E-C85CF9923FC2}" type="pres">
      <dgm:prSet presAssocID="{A0F1E64A-8752-4C47-906D-01ED9938ECA3}" presName="linear" presStyleCnt="0">
        <dgm:presLayoutVars>
          <dgm:animLvl val="lvl"/>
          <dgm:resizeHandles val="exact"/>
        </dgm:presLayoutVars>
      </dgm:prSet>
      <dgm:spPr/>
    </dgm:pt>
    <dgm:pt modelId="{F27235C4-F41B-4422-9919-055B28078DE7}" type="pres">
      <dgm:prSet presAssocID="{5308847B-017F-433B-A931-838A07E66233}" presName="parentText" presStyleLbl="node1" presStyleIdx="0" presStyleCnt="2">
        <dgm:presLayoutVars>
          <dgm:chMax val="0"/>
          <dgm:bulletEnabled val="1"/>
        </dgm:presLayoutVars>
      </dgm:prSet>
      <dgm:spPr/>
    </dgm:pt>
    <dgm:pt modelId="{88ACDECF-CA76-4713-909C-34048BD135DA}" type="pres">
      <dgm:prSet presAssocID="{DD8CA693-D670-4F65-97C6-6792E47A4A7B}" presName="spacer" presStyleCnt="0"/>
      <dgm:spPr/>
    </dgm:pt>
    <dgm:pt modelId="{F1722F01-CC83-41C3-A262-A886BF03B941}" type="pres">
      <dgm:prSet presAssocID="{17E42538-BADF-47B9-90E7-7F430A2BFBC4}" presName="parentText" presStyleLbl="node1" presStyleIdx="1" presStyleCnt="2">
        <dgm:presLayoutVars>
          <dgm:chMax val="0"/>
          <dgm:bulletEnabled val="1"/>
        </dgm:presLayoutVars>
      </dgm:prSet>
      <dgm:spPr/>
    </dgm:pt>
    <dgm:pt modelId="{4845816C-DB8C-4DD2-B581-BBD13E8E945A}" type="pres">
      <dgm:prSet presAssocID="{17E42538-BADF-47B9-90E7-7F430A2BFBC4}" presName="childText" presStyleLbl="revTx" presStyleIdx="0" presStyleCnt="1">
        <dgm:presLayoutVars>
          <dgm:bulletEnabled val="1"/>
        </dgm:presLayoutVars>
      </dgm:prSet>
      <dgm:spPr/>
    </dgm:pt>
  </dgm:ptLst>
  <dgm:cxnLst>
    <dgm:cxn modelId="{8A881630-4E30-49A4-99BA-43A904135D17}" type="presOf" srcId="{5308847B-017F-433B-A931-838A07E66233}" destId="{F27235C4-F41B-4422-9919-055B28078DE7}" srcOrd="0" destOrd="0" presId="urn:microsoft.com/office/officeart/2005/8/layout/vList2"/>
    <dgm:cxn modelId="{27212F3A-24E6-448C-967A-7FD4D4E412FC}" srcId="{A0F1E64A-8752-4C47-906D-01ED9938ECA3}" destId="{5308847B-017F-433B-A931-838A07E66233}" srcOrd="0" destOrd="0" parTransId="{31B66D25-EB88-4845-A16F-48E0A3DB082A}" sibTransId="{DD8CA693-D670-4F65-97C6-6792E47A4A7B}"/>
    <dgm:cxn modelId="{BE239062-2646-4044-A61D-64ECFA2FF207}" type="presOf" srcId="{06FC6B5F-DE2C-434C-AC6E-7DF944558974}" destId="{4845816C-DB8C-4DD2-B581-BBD13E8E945A}" srcOrd="0" destOrd="1" presId="urn:microsoft.com/office/officeart/2005/8/layout/vList2"/>
    <dgm:cxn modelId="{AB99924A-6148-4843-A557-310E14CA29DF}" type="presOf" srcId="{17E42538-BADF-47B9-90E7-7F430A2BFBC4}" destId="{F1722F01-CC83-41C3-A262-A886BF03B941}" srcOrd="0" destOrd="0" presId="urn:microsoft.com/office/officeart/2005/8/layout/vList2"/>
    <dgm:cxn modelId="{16739A74-0655-49E8-8633-AF935BB3E62B}" srcId="{17E42538-BADF-47B9-90E7-7F430A2BFBC4}" destId="{5CE7678C-687E-4368-86AC-2654C18F2E4F}" srcOrd="0" destOrd="0" parTransId="{FE4BDBA2-F70A-4145-95A3-4ED91D400AFA}" sibTransId="{721FB9CF-3A2E-48E0-81D8-54B092D55DD6}"/>
    <dgm:cxn modelId="{9FC1EA88-65F5-4FCA-8431-94CEDA318A2C}" type="presOf" srcId="{A0F1E64A-8752-4C47-906D-01ED9938ECA3}" destId="{52A36E71-C751-46B6-BD7E-C85CF9923FC2}" srcOrd="0" destOrd="0" presId="urn:microsoft.com/office/officeart/2005/8/layout/vList2"/>
    <dgm:cxn modelId="{867D018B-793E-417D-BEC3-590D6329F0AE}" srcId="{A0F1E64A-8752-4C47-906D-01ED9938ECA3}" destId="{17E42538-BADF-47B9-90E7-7F430A2BFBC4}" srcOrd="1" destOrd="0" parTransId="{7CA61716-8DCA-4F68-BCA6-53F8DDB823C9}" sibTransId="{28BF3D00-19C2-4F71-ABE6-1FA62E3A2F75}"/>
    <dgm:cxn modelId="{693D2AA8-6493-4171-AE80-D75F056736F8}" type="presOf" srcId="{5CE7678C-687E-4368-86AC-2654C18F2E4F}" destId="{4845816C-DB8C-4DD2-B581-BBD13E8E945A}" srcOrd="0" destOrd="0" presId="urn:microsoft.com/office/officeart/2005/8/layout/vList2"/>
    <dgm:cxn modelId="{EA4A95D5-E6D3-4FA3-9FA1-94218557658B}" srcId="{17E42538-BADF-47B9-90E7-7F430A2BFBC4}" destId="{06FC6B5F-DE2C-434C-AC6E-7DF944558974}" srcOrd="1" destOrd="0" parTransId="{405A7FCD-E479-4916-9937-F1F6B545FD92}" sibTransId="{74B0B193-3A9D-4710-9C0F-CD62EBDC62D1}"/>
    <dgm:cxn modelId="{B901BEEC-DE44-4DEC-9A34-E6EF786AC70A}" type="presParOf" srcId="{52A36E71-C751-46B6-BD7E-C85CF9923FC2}" destId="{F27235C4-F41B-4422-9919-055B28078DE7}" srcOrd="0" destOrd="0" presId="urn:microsoft.com/office/officeart/2005/8/layout/vList2"/>
    <dgm:cxn modelId="{B8DA9068-A764-4F61-BA4F-E6226BC31DA5}" type="presParOf" srcId="{52A36E71-C751-46B6-BD7E-C85CF9923FC2}" destId="{88ACDECF-CA76-4713-909C-34048BD135DA}" srcOrd="1" destOrd="0" presId="urn:microsoft.com/office/officeart/2005/8/layout/vList2"/>
    <dgm:cxn modelId="{A91597DF-A48E-42BF-B62F-36EFF07DAA6B}" type="presParOf" srcId="{52A36E71-C751-46B6-BD7E-C85CF9923FC2}" destId="{F1722F01-CC83-41C3-A262-A886BF03B941}" srcOrd="2" destOrd="0" presId="urn:microsoft.com/office/officeart/2005/8/layout/vList2"/>
    <dgm:cxn modelId="{B4863DF1-2D87-4921-BA5A-9A88791F9446}" type="presParOf" srcId="{52A36E71-C751-46B6-BD7E-C85CF9923FC2}" destId="{4845816C-DB8C-4DD2-B581-BBD13E8E945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DB1FF-C13D-4B74-B2F2-E4814BC435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62B29E-99DC-4D93-86BD-03BAEC3B5643}">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Legal challenges</a:t>
          </a:r>
        </a:p>
      </dgm:t>
    </dgm:pt>
    <dgm:pt modelId="{163943BA-BA08-4890-BF2E-EDE541587F7C}" type="parTrans" cxnId="{E45895A2-BCF0-400C-B2A5-511F3C655C4F}">
      <dgm:prSet/>
      <dgm:spPr/>
      <dgm:t>
        <a:bodyPr/>
        <a:lstStyle/>
        <a:p>
          <a:endParaRPr lang="en-US"/>
        </a:p>
      </dgm:t>
    </dgm:pt>
    <dgm:pt modelId="{FBE9A1B6-325D-41AD-85BB-FC8830814DB6}" type="sibTrans" cxnId="{E45895A2-BCF0-400C-B2A5-511F3C655C4F}">
      <dgm:prSet/>
      <dgm:spPr/>
      <dgm:t>
        <a:bodyPr/>
        <a:lstStyle/>
        <a:p>
          <a:endParaRPr lang="en-US"/>
        </a:p>
      </dgm:t>
    </dgm:pt>
    <dgm:pt modelId="{2F1D5E0F-A6C7-4253-B4C9-A96ABF6D9C70}">
      <dgm:prSet custT="1"/>
      <dgm:spPr/>
      <dgm:t>
        <a:bodyPr/>
        <a:lstStyle/>
        <a:p>
          <a:r>
            <a:rPr lang="en-US" sz="2000" dirty="0">
              <a:solidFill>
                <a:srgbClr val="3C4743"/>
              </a:solidFill>
              <a:latin typeface="Arial" panose="020B0604020202020204" pitchFamily="34" charset="0"/>
              <a:cs typeface="Arial" panose="020B0604020202020204" pitchFamily="34" charset="0"/>
            </a:rPr>
            <a:t>The requirement to respect other nations’ territorial sovereignty and jurisdictional rights</a:t>
          </a:r>
        </a:p>
      </dgm:t>
    </dgm:pt>
    <dgm:pt modelId="{0C081246-EF88-4BF6-9634-70527EEBD432}" type="parTrans" cxnId="{451CF749-F9C5-4F0B-8D87-AF1D504F8EE2}">
      <dgm:prSet/>
      <dgm:spPr/>
      <dgm:t>
        <a:bodyPr/>
        <a:lstStyle/>
        <a:p>
          <a:endParaRPr lang="en-US"/>
        </a:p>
      </dgm:t>
    </dgm:pt>
    <dgm:pt modelId="{6275820D-E5ED-4C69-8C12-6A084FC43065}" type="sibTrans" cxnId="{451CF749-F9C5-4F0B-8D87-AF1D504F8EE2}">
      <dgm:prSet/>
      <dgm:spPr/>
      <dgm:t>
        <a:bodyPr/>
        <a:lstStyle/>
        <a:p>
          <a:endParaRPr lang="en-US"/>
        </a:p>
      </dgm:t>
    </dgm:pt>
    <dgm:pt modelId="{5EA58F86-17B9-481F-BF78-992D5329B65B}">
      <dgm:prSet custT="1"/>
      <dgm:spPr/>
      <dgm:t>
        <a:bodyPr/>
        <a:lstStyle/>
        <a:p>
          <a:r>
            <a:rPr lang="en-US" sz="2000" dirty="0">
              <a:solidFill>
                <a:srgbClr val="3C4743"/>
              </a:solidFill>
              <a:latin typeface="Arial" panose="020B0604020202020204" pitchFamily="34" charset="0"/>
              <a:cs typeface="Arial" panose="020B0604020202020204" pitchFamily="34" charset="0"/>
            </a:rPr>
            <a:t>How and when cyberattacks count as a use of force</a:t>
          </a:r>
        </a:p>
      </dgm:t>
    </dgm:pt>
    <dgm:pt modelId="{CF5C1771-CDDF-47F7-A846-AC4B6FFAF29A}" type="parTrans" cxnId="{7644E406-2E95-4111-9CAD-81E817669AA4}">
      <dgm:prSet/>
      <dgm:spPr/>
      <dgm:t>
        <a:bodyPr/>
        <a:lstStyle/>
        <a:p>
          <a:endParaRPr lang="en-US"/>
        </a:p>
      </dgm:t>
    </dgm:pt>
    <dgm:pt modelId="{B0C68DCB-34F7-4512-910B-FDDBCB8482FB}" type="sibTrans" cxnId="{7644E406-2E95-4111-9CAD-81E817669AA4}">
      <dgm:prSet/>
      <dgm:spPr/>
      <dgm:t>
        <a:bodyPr/>
        <a:lstStyle/>
        <a:p>
          <a:endParaRPr lang="en-US"/>
        </a:p>
      </dgm:t>
    </dgm:pt>
    <dgm:pt modelId="{F7C9FCEF-9B8E-47E4-8ECC-2731C0F39050}">
      <dgm:prSet custT="1"/>
      <dgm:spPr/>
      <dgm:t>
        <a:bodyPr/>
        <a:lstStyle/>
        <a:p>
          <a:r>
            <a:rPr lang="en-US" sz="2000" dirty="0">
              <a:solidFill>
                <a:srgbClr val="3C4743"/>
              </a:solidFill>
              <a:latin typeface="Arial" panose="020B0604020202020204" pitchFamily="34" charset="0"/>
              <a:cs typeface="Arial" panose="020B0604020202020204" pitchFamily="34" charset="0"/>
            </a:rPr>
            <a:t>When and what type of self-defense is reasonable, proportionate, and appropriate when a cyberattack is occurring, has occurred, or may occur</a:t>
          </a:r>
        </a:p>
      </dgm:t>
    </dgm:pt>
    <dgm:pt modelId="{94F83A7C-F8E7-4FC6-AB39-57C080B2DA4A}" type="parTrans" cxnId="{9C5A1607-488D-4F27-877B-0C97191D9B4D}">
      <dgm:prSet/>
      <dgm:spPr/>
      <dgm:t>
        <a:bodyPr/>
        <a:lstStyle/>
        <a:p>
          <a:endParaRPr lang="en-US"/>
        </a:p>
      </dgm:t>
    </dgm:pt>
    <dgm:pt modelId="{7466ECF9-9A2E-44B9-B156-15940A17CD34}" type="sibTrans" cxnId="{9C5A1607-488D-4F27-877B-0C97191D9B4D}">
      <dgm:prSet/>
      <dgm:spPr/>
      <dgm:t>
        <a:bodyPr/>
        <a:lstStyle/>
        <a:p>
          <a:endParaRPr lang="en-US"/>
        </a:p>
      </dgm:t>
    </dgm:pt>
    <dgm:pt modelId="{87207DF7-287B-46E1-A50C-225DD6899AA6}">
      <dgm:prSet custT="1"/>
      <dgm:spPr/>
      <dgm:t>
        <a:bodyPr/>
        <a:lstStyle/>
        <a:p>
          <a:r>
            <a:rPr lang="en-US" sz="2000" dirty="0">
              <a:solidFill>
                <a:srgbClr val="3C4743"/>
              </a:solidFill>
              <a:latin typeface="Arial" panose="020B0604020202020204" pitchFamily="34" charset="0"/>
              <a:cs typeface="Arial" panose="020B0604020202020204" pitchFamily="34" charset="0"/>
            </a:rPr>
            <a:t>What constitutes cyberweapons, and how they are regulated under international law</a:t>
          </a:r>
        </a:p>
      </dgm:t>
    </dgm:pt>
    <dgm:pt modelId="{12ED8523-8768-43C7-B5FF-E282BE05BD04}" type="parTrans" cxnId="{1E1B3382-EBC7-4711-852A-6DA8859D9B45}">
      <dgm:prSet/>
      <dgm:spPr/>
      <dgm:t>
        <a:bodyPr/>
        <a:lstStyle/>
        <a:p>
          <a:endParaRPr lang="en-US"/>
        </a:p>
      </dgm:t>
    </dgm:pt>
    <dgm:pt modelId="{7CC32D3A-D7BC-4C60-9043-3244B67ED5E4}" type="sibTrans" cxnId="{1E1B3382-EBC7-4711-852A-6DA8859D9B45}">
      <dgm:prSet/>
      <dgm:spPr/>
      <dgm:t>
        <a:bodyPr/>
        <a:lstStyle/>
        <a:p>
          <a:endParaRPr lang="en-US"/>
        </a:p>
      </dgm:t>
    </dgm:pt>
    <dgm:pt modelId="{9245DAA4-854A-4C60-923D-FCD4306C01EF}">
      <dgm:prSet custT="1"/>
      <dgm:spPr/>
      <dgm:t>
        <a:bodyPr/>
        <a:lstStyle/>
        <a:p>
          <a:r>
            <a:rPr lang="en-US" sz="2000" dirty="0">
              <a:solidFill>
                <a:srgbClr val="3C4743"/>
              </a:solidFill>
              <a:latin typeface="Arial" panose="020B0604020202020204" pitchFamily="34" charset="0"/>
              <a:cs typeface="Arial" panose="020B0604020202020204" pitchFamily="34" charset="0"/>
            </a:rPr>
            <a:t>How existing international laws and agreements like the Geneva Conventions apply to cyberwar</a:t>
          </a:r>
        </a:p>
      </dgm:t>
    </dgm:pt>
    <dgm:pt modelId="{F95C55BE-063F-4FC0-98CE-1C4C89091751}" type="parTrans" cxnId="{1E64A883-B273-4C72-9B97-AF15C6D688F1}">
      <dgm:prSet/>
      <dgm:spPr/>
      <dgm:t>
        <a:bodyPr/>
        <a:lstStyle/>
        <a:p>
          <a:endParaRPr lang="en-US"/>
        </a:p>
      </dgm:t>
    </dgm:pt>
    <dgm:pt modelId="{EE99589C-3DC1-4792-8ED4-F6368981FA59}" type="sibTrans" cxnId="{1E64A883-B273-4C72-9B97-AF15C6D688F1}">
      <dgm:prSet/>
      <dgm:spPr/>
      <dgm:t>
        <a:bodyPr/>
        <a:lstStyle/>
        <a:p>
          <a:endParaRPr lang="en-US"/>
        </a:p>
      </dgm:t>
    </dgm:pt>
    <dgm:pt modelId="{A728331D-AF0C-43ED-A161-4AE83CFF201A}">
      <dgm:prSet custT="1"/>
      <dgm:spPr/>
      <dgm:t>
        <a:bodyPr/>
        <a:lstStyle/>
        <a:p>
          <a:r>
            <a:rPr lang="en-US" sz="2000" dirty="0">
              <a:solidFill>
                <a:srgbClr val="3C4743"/>
              </a:solidFill>
              <a:latin typeface="Arial" panose="020B0604020202020204" pitchFamily="34" charset="0"/>
              <a:cs typeface="Arial" panose="020B0604020202020204" pitchFamily="34" charset="0"/>
            </a:rPr>
            <a:t>How the roles and laws are applicable to nonstate actors in cyberwar</a:t>
          </a:r>
        </a:p>
      </dgm:t>
    </dgm:pt>
    <dgm:pt modelId="{E0520B1D-0E07-430D-9ECC-1C4FA07DF740}" type="parTrans" cxnId="{0206B6A7-CA41-4C4B-A7AA-F40E71DBCFB0}">
      <dgm:prSet/>
      <dgm:spPr/>
      <dgm:t>
        <a:bodyPr/>
        <a:lstStyle/>
        <a:p>
          <a:endParaRPr lang="en-US"/>
        </a:p>
      </dgm:t>
    </dgm:pt>
    <dgm:pt modelId="{E2BA290B-B29D-46AC-92DB-AF036F5653A8}" type="sibTrans" cxnId="{0206B6A7-CA41-4C4B-A7AA-F40E71DBCFB0}">
      <dgm:prSet/>
      <dgm:spPr/>
      <dgm:t>
        <a:bodyPr/>
        <a:lstStyle/>
        <a:p>
          <a:endParaRPr lang="en-US"/>
        </a:p>
      </dgm:t>
    </dgm:pt>
    <dgm:pt modelId="{E51B7FEE-6CA8-4B67-BEC9-52BF75FCBA27}">
      <dgm:prSet custT="1"/>
      <dgm:spPr/>
      <dgm:t>
        <a:bodyPr/>
        <a:lstStyle/>
        <a:p>
          <a:r>
            <a:rPr lang="en-US" sz="2000" dirty="0">
              <a:solidFill>
                <a:srgbClr val="3C4743"/>
              </a:solidFill>
              <a:latin typeface="Arial" panose="020B0604020202020204" pitchFamily="34" charset="0"/>
              <a:cs typeface="Arial" panose="020B0604020202020204" pitchFamily="34" charset="0"/>
            </a:rPr>
            <a:t>Which services and systems, such as those used for health care and journalism, are protected and how they should be treated in cyberwar </a:t>
          </a:r>
        </a:p>
      </dgm:t>
    </dgm:pt>
    <dgm:pt modelId="{EDDC8618-7D79-4924-8044-81566CF98709}" type="parTrans" cxnId="{292D8169-685D-4238-92D4-A29DBBDD2A87}">
      <dgm:prSet/>
      <dgm:spPr/>
      <dgm:t>
        <a:bodyPr/>
        <a:lstStyle/>
        <a:p>
          <a:endParaRPr lang="en-US"/>
        </a:p>
      </dgm:t>
    </dgm:pt>
    <dgm:pt modelId="{B1A85DFC-3DA6-4B72-84F8-61D5251E09DC}" type="sibTrans" cxnId="{292D8169-685D-4238-92D4-A29DBBDD2A87}">
      <dgm:prSet/>
      <dgm:spPr/>
      <dgm:t>
        <a:bodyPr/>
        <a:lstStyle/>
        <a:p>
          <a:endParaRPr lang="en-US"/>
        </a:p>
      </dgm:t>
    </dgm:pt>
    <dgm:pt modelId="{F251C6A7-ABB5-41F0-8BAA-6E3A67B4B4BD}" type="pres">
      <dgm:prSet presAssocID="{545DB1FF-C13D-4B74-B2F2-E4814BC43529}" presName="linear" presStyleCnt="0">
        <dgm:presLayoutVars>
          <dgm:animLvl val="lvl"/>
          <dgm:resizeHandles val="exact"/>
        </dgm:presLayoutVars>
      </dgm:prSet>
      <dgm:spPr/>
    </dgm:pt>
    <dgm:pt modelId="{C5CED126-B0B6-41FA-87A2-B1959988185D}" type="pres">
      <dgm:prSet presAssocID="{2C62B29E-99DC-4D93-86BD-03BAEC3B5643}" presName="parentText" presStyleLbl="node1" presStyleIdx="0" presStyleCnt="1">
        <dgm:presLayoutVars>
          <dgm:chMax val="0"/>
          <dgm:bulletEnabled val="1"/>
        </dgm:presLayoutVars>
      </dgm:prSet>
      <dgm:spPr/>
    </dgm:pt>
    <dgm:pt modelId="{7508E1BC-A87F-4FF4-9366-2633EBC770CF}" type="pres">
      <dgm:prSet presAssocID="{2C62B29E-99DC-4D93-86BD-03BAEC3B5643}" presName="childText" presStyleLbl="revTx" presStyleIdx="0" presStyleCnt="1" custLinFactNeighborY="12603">
        <dgm:presLayoutVars>
          <dgm:bulletEnabled val="1"/>
        </dgm:presLayoutVars>
      </dgm:prSet>
      <dgm:spPr/>
    </dgm:pt>
  </dgm:ptLst>
  <dgm:cxnLst>
    <dgm:cxn modelId="{7644E406-2E95-4111-9CAD-81E817669AA4}" srcId="{2C62B29E-99DC-4D93-86BD-03BAEC3B5643}" destId="{5EA58F86-17B9-481F-BF78-992D5329B65B}" srcOrd="1" destOrd="0" parTransId="{CF5C1771-CDDF-47F7-A846-AC4B6FFAF29A}" sibTransId="{B0C68DCB-34F7-4512-910B-FDDBCB8482FB}"/>
    <dgm:cxn modelId="{9C5A1607-488D-4F27-877B-0C97191D9B4D}" srcId="{2C62B29E-99DC-4D93-86BD-03BAEC3B5643}" destId="{F7C9FCEF-9B8E-47E4-8ECC-2731C0F39050}" srcOrd="2" destOrd="0" parTransId="{94F83A7C-F8E7-4FC6-AB39-57C080B2DA4A}" sibTransId="{7466ECF9-9A2E-44B9-B156-15940A17CD34}"/>
    <dgm:cxn modelId="{68545908-E990-4DE1-889E-4480E01B4477}" type="presOf" srcId="{9245DAA4-854A-4C60-923D-FCD4306C01EF}" destId="{7508E1BC-A87F-4FF4-9366-2633EBC770CF}" srcOrd="0" destOrd="4" presId="urn:microsoft.com/office/officeart/2005/8/layout/vList2"/>
    <dgm:cxn modelId="{9E211C0D-9D7A-451D-BBF4-FE25F106A0C3}" type="presOf" srcId="{5EA58F86-17B9-481F-BF78-992D5329B65B}" destId="{7508E1BC-A87F-4FF4-9366-2633EBC770CF}" srcOrd="0" destOrd="1" presId="urn:microsoft.com/office/officeart/2005/8/layout/vList2"/>
    <dgm:cxn modelId="{1CFE7E5D-71EE-4CDA-8FCE-05FEE9AC868F}" type="presOf" srcId="{F7C9FCEF-9B8E-47E4-8ECC-2731C0F39050}" destId="{7508E1BC-A87F-4FF4-9366-2633EBC770CF}" srcOrd="0" destOrd="2" presId="urn:microsoft.com/office/officeart/2005/8/layout/vList2"/>
    <dgm:cxn modelId="{292D8169-685D-4238-92D4-A29DBBDD2A87}" srcId="{2C62B29E-99DC-4D93-86BD-03BAEC3B5643}" destId="{E51B7FEE-6CA8-4B67-BEC9-52BF75FCBA27}" srcOrd="6" destOrd="0" parTransId="{EDDC8618-7D79-4924-8044-81566CF98709}" sibTransId="{B1A85DFC-3DA6-4B72-84F8-61D5251E09DC}"/>
    <dgm:cxn modelId="{451CF749-F9C5-4F0B-8D87-AF1D504F8EE2}" srcId="{2C62B29E-99DC-4D93-86BD-03BAEC3B5643}" destId="{2F1D5E0F-A6C7-4253-B4C9-A96ABF6D9C70}" srcOrd="0" destOrd="0" parTransId="{0C081246-EF88-4BF6-9634-70527EEBD432}" sibTransId="{6275820D-E5ED-4C69-8C12-6A084FC43065}"/>
    <dgm:cxn modelId="{72068755-4D6D-40BC-B73D-3253D1568E0F}" type="presOf" srcId="{2F1D5E0F-A6C7-4253-B4C9-A96ABF6D9C70}" destId="{7508E1BC-A87F-4FF4-9366-2633EBC770CF}" srcOrd="0" destOrd="0" presId="urn:microsoft.com/office/officeart/2005/8/layout/vList2"/>
    <dgm:cxn modelId="{1E1B3382-EBC7-4711-852A-6DA8859D9B45}" srcId="{2C62B29E-99DC-4D93-86BD-03BAEC3B5643}" destId="{87207DF7-287B-46E1-A50C-225DD6899AA6}" srcOrd="3" destOrd="0" parTransId="{12ED8523-8768-43C7-B5FF-E282BE05BD04}" sibTransId="{7CC32D3A-D7BC-4C60-9043-3244B67ED5E4}"/>
    <dgm:cxn modelId="{1E64A883-B273-4C72-9B97-AF15C6D688F1}" srcId="{2C62B29E-99DC-4D93-86BD-03BAEC3B5643}" destId="{9245DAA4-854A-4C60-923D-FCD4306C01EF}" srcOrd="4" destOrd="0" parTransId="{F95C55BE-063F-4FC0-98CE-1C4C89091751}" sibTransId="{EE99589C-3DC1-4792-8ED4-F6368981FA59}"/>
    <dgm:cxn modelId="{5D48788C-2696-43CE-9F98-87B084ABDACF}" type="presOf" srcId="{87207DF7-287B-46E1-A50C-225DD6899AA6}" destId="{7508E1BC-A87F-4FF4-9366-2633EBC770CF}" srcOrd="0" destOrd="3" presId="urn:microsoft.com/office/officeart/2005/8/layout/vList2"/>
    <dgm:cxn modelId="{E2F7B98F-38BF-44CF-83F6-FD0FCEC19DDE}" type="presOf" srcId="{2C62B29E-99DC-4D93-86BD-03BAEC3B5643}" destId="{C5CED126-B0B6-41FA-87A2-B1959988185D}" srcOrd="0" destOrd="0" presId="urn:microsoft.com/office/officeart/2005/8/layout/vList2"/>
    <dgm:cxn modelId="{8C86EF90-679B-4748-B651-EE8BD5548FF1}" type="presOf" srcId="{545DB1FF-C13D-4B74-B2F2-E4814BC43529}" destId="{F251C6A7-ABB5-41F0-8BAA-6E3A67B4B4BD}" srcOrd="0" destOrd="0" presId="urn:microsoft.com/office/officeart/2005/8/layout/vList2"/>
    <dgm:cxn modelId="{E45895A2-BCF0-400C-B2A5-511F3C655C4F}" srcId="{545DB1FF-C13D-4B74-B2F2-E4814BC43529}" destId="{2C62B29E-99DC-4D93-86BD-03BAEC3B5643}" srcOrd="0" destOrd="0" parTransId="{163943BA-BA08-4890-BF2E-EDE541587F7C}" sibTransId="{FBE9A1B6-325D-41AD-85BB-FC8830814DB6}"/>
    <dgm:cxn modelId="{0206B6A7-CA41-4C4B-A7AA-F40E71DBCFB0}" srcId="{2C62B29E-99DC-4D93-86BD-03BAEC3B5643}" destId="{A728331D-AF0C-43ED-A161-4AE83CFF201A}" srcOrd="5" destOrd="0" parTransId="{E0520B1D-0E07-430D-9ECC-1C4FA07DF740}" sibTransId="{E2BA290B-B29D-46AC-92DB-AF036F5653A8}"/>
    <dgm:cxn modelId="{BC289CCA-7725-43AB-8964-AABC6AA2A886}" type="presOf" srcId="{E51B7FEE-6CA8-4B67-BEC9-52BF75FCBA27}" destId="{7508E1BC-A87F-4FF4-9366-2633EBC770CF}" srcOrd="0" destOrd="6" presId="urn:microsoft.com/office/officeart/2005/8/layout/vList2"/>
    <dgm:cxn modelId="{E5D2E5D9-BBA7-48CD-99DF-8435796ACE08}" type="presOf" srcId="{A728331D-AF0C-43ED-A161-4AE83CFF201A}" destId="{7508E1BC-A87F-4FF4-9366-2633EBC770CF}" srcOrd="0" destOrd="5" presId="urn:microsoft.com/office/officeart/2005/8/layout/vList2"/>
    <dgm:cxn modelId="{BE1099DB-EC07-499A-A1C9-29CA711B440E}" type="presParOf" srcId="{F251C6A7-ABB5-41F0-8BAA-6E3A67B4B4BD}" destId="{C5CED126-B0B6-41FA-87A2-B1959988185D}" srcOrd="0" destOrd="0" presId="urn:microsoft.com/office/officeart/2005/8/layout/vList2"/>
    <dgm:cxn modelId="{0EBA6475-7A3F-4A75-BE42-1298E9869CAD}" type="presParOf" srcId="{F251C6A7-ABB5-41F0-8BAA-6E3A67B4B4BD}" destId="{7508E1BC-A87F-4FF4-9366-2633EBC770C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5DB1FF-C13D-4B74-B2F2-E4814BC435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62B29E-99DC-4D93-86BD-03BAEC3B5643}">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The U.S. Cyberspace Policy Review</a:t>
          </a:r>
        </a:p>
      </dgm:t>
    </dgm:pt>
    <dgm:pt modelId="{163943BA-BA08-4890-BF2E-EDE541587F7C}" type="parTrans" cxnId="{E45895A2-BCF0-400C-B2A5-511F3C655C4F}">
      <dgm:prSet/>
      <dgm:spPr/>
      <dgm:t>
        <a:bodyPr/>
        <a:lstStyle/>
        <a:p>
          <a:endParaRPr lang="en-US"/>
        </a:p>
      </dgm:t>
    </dgm:pt>
    <dgm:pt modelId="{FBE9A1B6-325D-41AD-85BB-FC8830814DB6}" type="sibTrans" cxnId="{E45895A2-BCF0-400C-B2A5-511F3C655C4F}">
      <dgm:prSet/>
      <dgm:spPr/>
      <dgm:t>
        <a:bodyPr/>
        <a:lstStyle/>
        <a:p>
          <a:endParaRPr lang="en-US"/>
        </a:p>
      </dgm:t>
    </dgm:pt>
    <dgm:pt modelId="{2F1D5E0F-A6C7-4253-B4C9-A96ABF6D9C70}">
      <dgm:prSet custT="1"/>
      <dgm:spPr/>
      <dgm:t>
        <a:bodyPr/>
        <a:lstStyle/>
        <a:p>
          <a:r>
            <a:rPr lang="en-US" sz="2000" dirty="0">
              <a:solidFill>
                <a:srgbClr val="3C4743"/>
              </a:solidFill>
              <a:latin typeface="Arial" panose="020B0604020202020204" pitchFamily="34" charset="0"/>
              <a:cs typeface="Arial" panose="020B0604020202020204" pitchFamily="34" charset="0"/>
            </a:rPr>
            <a:t>Acceptable legal norms for territorial jurisdiction</a:t>
          </a:r>
        </a:p>
      </dgm:t>
    </dgm:pt>
    <dgm:pt modelId="{6275820D-E5ED-4C69-8C12-6A084FC43065}" type="sibTrans" cxnId="{451CF749-F9C5-4F0B-8D87-AF1D504F8EE2}">
      <dgm:prSet/>
      <dgm:spPr/>
      <dgm:t>
        <a:bodyPr/>
        <a:lstStyle/>
        <a:p>
          <a:endParaRPr lang="en-US"/>
        </a:p>
      </dgm:t>
    </dgm:pt>
    <dgm:pt modelId="{0C081246-EF88-4BF6-9634-70527EEBD432}" type="parTrans" cxnId="{451CF749-F9C5-4F0B-8D87-AF1D504F8EE2}">
      <dgm:prSet/>
      <dgm:spPr/>
      <dgm:t>
        <a:bodyPr/>
        <a:lstStyle/>
        <a:p>
          <a:endParaRPr lang="en-US"/>
        </a:p>
      </dgm:t>
    </dgm:pt>
    <dgm:pt modelId="{C2910B76-BC37-4A95-99E1-7A388ED16FD8}">
      <dgm:prSet custT="1"/>
      <dgm:spPr/>
      <dgm:t>
        <a:bodyPr/>
        <a:lstStyle/>
        <a:p>
          <a:r>
            <a:rPr lang="en-US" sz="2000" dirty="0">
              <a:solidFill>
                <a:srgbClr val="3C4743"/>
              </a:solidFill>
              <a:latin typeface="Arial" panose="020B0604020202020204" pitchFamily="34" charset="0"/>
              <a:cs typeface="Arial" panose="020B0604020202020204" pitchFamily="34" charset="0"/>
            </a:rPr>
            <a:t>Sovereign responsibility</a:t>
          </a:r>
        </a:p>
      </dgm:t>
    </dgm:pt>
    <dgm:pt modelId="{91DF1154-4B78-4253-AAFE-3FCFBC6637CD}" type="parTrans" cxnId="{D752D60C-34EB-4A33-8F3B-A50F02FF50F4}">
      <dgm:prSet/>
      <dgm:spPr/>
      <dgm:t>
        <a:bodyPr/>
        <a:lstStyle/>
        <a:p>
          <a:endParaRPr lang="en-US"/>
        </a:p>
      </dgm:t>
    </dgm:pt>
    <dgm:pt modelId="{C945E047-381F-4F14-8E54-09AFF849C8F2}" type="sibTrans" cxnId="{D752D60C-34EB-4A33-8F3B-A50F02FF50F4}">
      <dgm:prSet/>
      <dgm:spPr/>
      <dgm:t>
        <a:bodyPr/>
        <a:lstStyle/>
        <a:p>
          <a:endParaRPr lang="en-US"/>
        </a:p>
      </dgm:t>
    </dgm:pt>
    <dgm:pt modelId="{67B3BCD6-8EA1-4A26-A72B-6B5AEA63D541}">
      <dgm:prSet custT="1"/>
      <dgm:spPr/>
      <dgm:t>
        <a:bodyPr/>
        <a:lstStyle/>
        <a:p>
          <a:r>
            <a:rPr lang="en-US" sz="2000" dirty="0">
              <a:solidFill>
                <a:srgbClr val="3C4743"/>
              </a:solidFill>
              <a:latin typeface="Arial" panose="020B0604020202020204" pitchFamily="34" charset="0"/>
              <a:cs typeface="Arial" panose="020B0604020202020204" pitchFamily="34" charset="0"/>
            </a:rPr>
            <a:t>The use of force</a:t>
          </a:r>
        </a:p>
      </dgm:t>
    </dgm:pt>
    <dgm:pt modelId="{80B7D47D-6032-403D-B752-D269B4A45725}" type="parTrans" cxnId="{62BE3E02-4D90-45F3-AAD0-8C3A15C6C8E1}">
      <dgm:prSet/>
      <dgm:spPr/>
      <dgm:t>
        <a:bodyPr/>
        <a:lstStyle/>
        <a:p>
          <a:endParaRPr lang="en-US"/>
        </a:p>
      </dgm:t>
    </dgm:pt>
    <dgm:pt modelId="{C2F686D3-4AC9-4DA4-B12A-2EAD12B22B00}" type="sibTrans" cxnId="{62BE3E02-4D90-45F3-AAD0-8C3A15C6C8E1}">
      <dgm:prSet/>
      <dgm:spPr/>
      <dgm:t>
        <a:bodyPr/>
        <a:lstStyle/>
        <a:p>
          <a:endParaRPr lang="en-US"/>
        </a:p>
      </dgm:t>
    </dgm:pt>
    <dgm:pt modelId="{F251C6A7-ABB5-41F0-8BAA-6E3A67B4B4BD}" type="pres">
      <dgm:prSet presAssocID="{545DB1FF-C13D-4B74-B2F2-E4814BC43529}" presName="linear" presStyleCnt="0">
        <dgm:presLayoutVars>
          <dgm:animLvl val="lvl"/>
          <dgm:resizeHandles val="exact"/>
        </dgm:presLayoutVars>
      </dgm:prSet>
      <dgm:spPr/>
    </dgm:pt>
    <dgm:pt modelId="{C5CED126-B0B6-41FA-87A2-B1959988185D}" type="pres">
      <dgm:prSet presAssocID="{2C62B29E-99DC-4D93-86BD-03BAEC3B5643}" presName="parentText" presStyleLbl="node1" presStyleIdx="0" presStyleCnt="1">
        <dgm:presLayoutVars>
          <dgm:chMax val="0"/>
          <dgm:bulletEnabled val="1"/>
        </dgm:presLayoutVars>
      </dgm:prSet>
      <dgm:spPr/>
    </dgm:pt>
    <dgm:pt modelId="{7508E1BC-A87F-4FF4-9366-2633EBC770CF}" type="pres">
      <dgm:prSet presAssocID="{2C62B29E-99DC-4D93-86BD-03BAEC3B5643}" presName="childText" presStyleLbl="revTx" presStyleIdx="0" presStyleCnt="1" custLinFactNeighborY="11555">
        <dgm:presLayoutVars>
          <dgm:bulletEnabled val="1"/>
        </dgm:presLayoutVars>
      </dgm:prSet>
      <dgm:spPr/>
    </dgm:pt>
  </dgm:ptLst>
  <dgm:cxnLst>
    <dgm:cxn modelId="{62BE3E02-4D90-45F3-AAD0-8C3A15C6C8E1}" srcId="{2C62B29E-99DC-4D93-86BD-03BAEC3B5643}" destId="{67B3BCD6-8EA1-4A26-A72B-6B5AEA63D541}" srcOrd="2" destOrd="0" parTransId="{80B7D47D-6032-403D-B752-D269B4A45725}" sibTransId="{C2F686D3-4AC9-4DA4-B12A-2EAD12B22B00}"/>
    <dgm:cxn modelId="{D752D60C-34EB-4A33-8F3B-A50F02FF50F4}" srcId="{2C62B29E-99DC-4D93-86BD-03BAEC3B5643}" destId="{C2910B76-BC37-4A95-99E1-7A388ED16FD8}" srcOrd="1" destOrd="0" parTransId="{91DF1154-4B78-4253-AAFE-3FCFBC6637CD}" sibTransId="{C945E047-381F-4F14-8E54-09AFF849C8F2}"/>
    <dgm:cxn modelId="{451CF749-F9C5-4F0B-8D87-AF1D504F8EE2}" srcId="{2C62B29E-99DC-4D93-86BD-03BAEC3B5643}" destId="{2F1D5E0F-A6C7-4253-B4C9-A96ABF6D9C70}" srcOrd="0" destOrd="0" parTransId="{0C081246-EF88-4BF6-9634-70527EEBD432}" sibTransId="{6275820D-E5ED-4C69-8C12-6A084FC43065}"/>
    <dgm:cxn modelId="{38B67A71-A349-45A4-B3C5-42D6CCE9A476}" type="presOf" srcId="{C2910B76-BC37-4A95-99E1-7A388ED16FD8}" destId="{7508E1BC-A87F-4FF4-9366-2633EBC770CF}" srcOrd="0" destOrd="1" presId="urn:microsoft.com/office/officeart/2005/8/layout/vList2"/>
    <dgm:cxn modelId="{8B99DB74-738F-4201-9C47-7A8FC053A862}" type="presOf" srcId="{67B3BCD6-8EA1-4A26-A72B-6B5AEA63D541}" destId="{7508E1BC-A87F-4FF4-9366-2633EBC770CF}" srcOrd="0" destOrd="2" presId="urn:microsoft.com/office/officeart/2005/8/layout/vList2"/>
    <dgm:cxn modelId="{72068755-4D6D-40BC-B73D-3253D1568E0F}" type="presOf" srcId="{2F1D5E0F-A6C7-4253-B4C9-A96ABF6D9C70}" destId="{7508E1BC-A87F-4FF4-9366-2633EBC770CF}" srcOrd="0" destOrd="0" presId="urn:microsoft.com/office/officeart/2005/8/layout/vList2"/>
    <dgm:cxn modelId="{E2F7B98F-38BF-44CF-83F6-FD0FCEC19DDE}" type="presOf" srcId="{2C62B29E-99DC-4D93-86BD-03BAEC3B5643}" destId="{C5CED126-B0B6-41FA-87A2-B1959988185D}" srcOrd="0" destOrd="0" presId="urn:microsoft.com/office/officeart/2005/8/layout/vList2"/>
    <dgm:cxn modelId="{8C86EF90-679B-4748-B651-EE8BD5548FF1}" type="presOf" srcId="{545DB1FF-C13D-4B74-B2F2-E4814BC43529}" destId="{F251C6A7-ABB5-41F0-8BAA-6E3A67B4B4BD}" srcOrd="0" destOrd="0" presId="urn:microsoft.com/office/officeart/2005/8/layout/vList2"/>
    <dgm:cxn modelId="{E45895A2-BCF0-400C-B2A5-511F3C655C4F}" srcId="{545DB1FF-C13D-4B74-B2F2-E4814BC43529}" destId="{2C62B29E-99DC-4D93-86BD-03BAEC3B5643}" srcOrd="0" destOrd="0" parTransId="{163943BA-BA08-4890-BF2E-EDE541587F7C}" sibTransId="{FBE9A1B6-325D-41AD-85BB-FC8830814DB6}"/>
    <dgm:cxn modelId="{BE1099DB-EC07-499A-A1C9-29CA711B440E}" type="presParOf" srcId="{F251C6A7-ABB5-41F0-8BAA-6E3A67B4B4BD}" destId="{C5CED126-B0B6-41FA-87A2-B1959988185D}" srcOrd="0" destOrd="0" presId="urn:microsoft.com/office/officeart/2005/8/layout/vList2"/>
    <dgm:cxn modelId="{0EBA6475-7A3F-4A75-BE42-1298E9869CAD}" type="presParOf" srcId="{F251C6A7-ABB5-41F0-8BAA-6E3A67B4B4BD}" destId="{7508E1BC-A87F-4FF4-9366-2633EBC770C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6524-7F10-4B3F-B2A1-CD75DBFFD1D3}">
      <dsp:nvSpPr>
        <dsp:cNvPr id="0" name=""/>
        <dsp:cNvSpPr/>
      </dsp:nvSpPr>
      <dsp:spPr>
        <a:xfrm>
          <a:off x="0" y="1140035"/>
          <a:ext cx="10287000" cy="3378375"/>
        </a:xfrm>
        <a:prstGeom prst="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1353820" rIns="7983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Everything is networked, making everything a possible target</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The advantages provided by human capital and the need to have a well-trained, capable group of cyberdefenders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The increasing use of computers and automation, which make cyberattacks more useful, and the increasing role of social media and online communications for propaganda</a:t>
          </a:r>
        </a:p>
      </dsp:txBody>
      <dsp:txXfrm>
        <a:off x="0" y="1140035"/>
        <a:ext cx="10287000" cy="3378375"/>
      </dsp:txXfrm>
    </dsp:sp>
    <dsp:sp modelId="{F9782977-99C2-47ED-850A-39C5E974248F}">
      <dsp:nvSpPr>
        <dsp:cNvPr id="0" name=""/>
        <dsp:cNvSpPr/>
      </dsp:nvSpPr>
      <dsp:spPr>
        <a:xfrm>
          <a:off x="514350" y="180635"/>
          <a:ext cx="7200900" cy="1918800"/>
        </a:xfrm>
        <a:prstGeom prst="roundRect">
          <a:avLst/>
        </a:prstGeom>
        <a:solidFill>
          <a:schemeClr val="accent2">
            <a:lumMod val="40000"/>
            <a:lumOff val="6000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Issues in cyberwar according to the Israeli Defense Forces:</a:t>
          </a:r>
        </a:p>
      </dsp:txBody>
      <dsp:txXfrm>
        <a:off x="608018" y="274303"/>
        <a:ext cx="7013564" cy="17314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8C912-5C4C-46C4-9AC7-1B8BC444DCDE}">
      <dsp:nvSpPr>
        <dsp:cNvPr id="0" name=""/>
        <dsp:cNvSpPr/>
      </dsp:nvSpPr>
      <dsp:spPr>
        <a:xfrm>
          <a:off x="-531244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B55E1C-A0B0-4C01-9147-508822F50957}">
      <dsp:nvSpPr>
        <dsp:cNvPr id="0" name=""/>
        <dsp:cNvSpPr/>
      </dsp:nvSpPr>
      <dsp:spPr>
        <a:xfrm>
          <a:off x="652227" y="469904"/>
          <a:ext cx="9569925"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Future attacks enabled by pervasive networking</a:t>
          </a:r>
        </a:p>
      </dsp:txBody>
      <dsp:txXfrm>
        <a:off x="652227" y="469904"/>
        <a:ext cx="9569925" cy="939809"/>
      </dsp:txXfrm>
    </dsp:sp>
    <dsp:sp modelId="{950D6075-3D48-4AB9-A812-10CD09E8D91C}">
      <dsp:nvSpPr>
        <dsp:cNvPr id="0" name=""/>
        <dsp:cNvSpPr/>
      </dsp:nvSpPr>
      <dsp:spPr>
        <a:xfrm>
          <a:off x="64846" y="352428"/>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39FE0B-1FCE-44F6-8265-F77BCC126A79}">
      <dsp:nvSpPr>
        <dsp:cNvPr id="0" name=""/>
        <dsp:cNvSpPr/>
      </dsp:nvSpPr>
      <dsp:spPr>
        <a:xfrm>
          <a:off x="993848" y="1879618"/>
          <a:ext cx="9228304"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Device and network design</a:t>
          </a:r>
        </a:p>
      </dsp:txBody>
      <dsp:txXfrm>
        <a:off x="993848" y="1879618"/>
        <a:ext cx="9228304" cy="939809"/>
      </dsp:txXfrm>
    </dsp:sp>
    <dsp:sp modelId="{7F9F2D4A-6849-4439-B1CE-3C9D8DE4B16A}">
      <dsp:nvSpPr>
        <dsp:cNvPr id="0" name=""/>
        <dsp:cNvSpPr/>
      </dsp:nvSpPr>
      <dsp:spPr>
        <a:xfrm>
          <a:off x="406467" y="1762142"/>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57479-1D7B-4EBE-836E-5CCCC432C9D6}">
      <dsp:nvSpPr>
        <dsp:cNvPr id="0" name=""/>
        <dsp:cNvSpPr/>
      </dsp:nvSpPr>
      <dsp:spPr>
        <a:xfrm>
          <a:off x="652227" y="3289332"/>
          <a:ext cx="9569925"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Integration of civilian and government network defense</a:t>
          </a:r>
        </a:p>
      </dsp:txBody>
      <dsp:txXfrm>
        <a:off x="652227" y="3289332"/>
        <a:ext cx="9569925" cy="939809"/>
      </dsp:txXfrm>
    </dsp:sp>
    <dsp:sp modelId="{775AD153-E6FB-459E-8EA3-86A06DCCAC51}">
      <dsp:nvSpPr>
        <dsp:cNvPr id="0" name=""/>
        <dsp:cNvSpPr/>
      </dsp:nvSpPr>
      <dsp:spPr>
        <a:xfrm>
          <a:off x="64846" y="3171856"/>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6524-7F10-4B3F-B2A1-CD75DBFFD1D3}">
      <dsp:nvSpPr>
        <dsp:cNvPr id="0" name=""/>
        <dsp:cNvSpPr/>
      </dsp:nvSpPr>
      <dsp:spPr>
        <a:xfrm>
          <a:off x="0" y="1140035"/>
          <a:ext cx="10287000" cy="3378375"/>
        </a:xfrm>
        <a:prstGeom prst="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1353820" rIns="7983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The ease of developing tools, which allow nations to quickly become cyberwar rivals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Unpredictability, due to attacks that are unknown and may have already succeeded and the lack of knowledge about who is conducting attacks</a:t>
          </a:r>
        </a:p>
        <a:p>
          <a:pPr marL="228600" lvl="1" indent="-228600" algn="l" defTabSz="977900">
            <a:lnSpc>
              <a:spcPct val="90000"/>
            </a:lnSpc>
            <a:spcBef>
              <a:spcPct val="0"/>
            </a:spcBef>
            <a:spcAft>
              <a:spcPct val="15000"/>
            </a:spcAft>
            <a:buChar char="•"/>
          </a:pPr>
          <a:endParaRPr lang="en-US" sz="2200" kern="1200" dirty="0">
            <a:solidFill>
              <a:srgbClr val="3C4743"/>
            </a:solidFill>
            <a:latin typeface="Arial" panose="020B0604020202020204" pitchFamily="34" charset="0"/>
            <a:cs typeface="Arial" panose="020B0604020202020204" pitchFamily="34" charset="0"/>
          </a:endParaRPr>
        </a:p>
      </dsp:txBody>
      <dsp:txXfrm>
        <a:off x="0" y="1140035"/>
        <a:ext cx="10287000" cy="3378375"/>
      </dsp:txXfrm>
    </dsp:sp>
    <dsp:sp modelId="{F9782977-99C2-47ED-850A-39C5E974248F}">
      <dsp:nvSpPr>
        <dsp:cNvPr id="0" name=""/>
        <dsp:cNvSpPr/>
      </dsp:nvSpPr>
      <dsp:spPr>
        <a:xfrm>
          <a:off x="514350" y="180635"/>
          <a:ext cx="7200900" cy="1918800"/>
        </a:xfrm>
        <a:prstGeom prst="roundRect">
          <a:avLst/>
        </a:prstGeom>
        <a:solidFill>
          <a:schemeClr val="accent2">
            <a:lumMod val="40000"/>
            <a:lumOff val="6000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Issues in cyberwar according to the Israeli Defense Forces:</a:t>
          </a:r>
        </a:p>
      </dsp:txBody>
      <dsp:txXfrm>
        <a:off x="608018" y="274303"/>
        <a:ext cx="7013564" cy="173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6524-7F10-4B3F-B2A1-CD75DBFFD1D3}">
      <dsp:nvSpPr>
        <dsp:cNvPr id="0" name=""/>
        <dsp:cNvSpPr/>
      </dsp:nvSpPr>
      <dsp:spPr>
        <a:xfrm>
          <a:off x="0" y="697708"/>
          <a:ext cx="10287000" cy="3997350"/>
        </a:xfrm>
        <a:prstGeom prst="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978916" rIns="7983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Cyberspace is more hospitable to attackers than defenders.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The U.S. legacy information architecture and some weapons systems are not designed to be robust and to survive in a hostile cyber environment.</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Commanders do not always understand the cyber risks they face.</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Commanders cannot reliably gain situational awareness of their own systems or the global threat environment.</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Communications systems are vulnerable to attacks.</a:t>
          </a:r>
        </a:p>
        <a:p>
          <a:pPr marL="228600" lvl="1" indent="-228600" algn="l" defTabSz="977900">
            <a:lnSpc>
              <a:spcPct val="90000"/>
            </a:lnSpc>
            <a:spcBef>
              <a:spcPct val="0"/>
            </a:spcBef>
            <a:spcAft>
              <a:spcPct val="15000"/>
            </a:spcAft>
            <a:buChar char="•"/>
          </a:pPr>
          <a:endParaRPr lang="en-US" sz="2200" kern="1200" dirty="0">
            <a:solidFill>
              <a:srgbClr val="3C4743"/>
            </a:solidFill>
            <a:latin typeface="Arial" panose="020B0604020202020204" pitchFamily="34" charset="0"/>
            <a:cs typeface="Arial" panose="020B0604020202020204" pitchFamily="34" charset="0"/>
          </a:endParaRPr>
        </a:p>
      </dsp:txBody>
      <dsp:txXfrm>
        <a:off x="0" y="697708"/>
        <a:ext cx="10287000" cy="3997350"/>
      </dsp:txXfrm>
    </dsp:sp>
    <dsp:sp modelId="{F9782977-99C2-47ED-850A-39C5E974248F}">
      <dsp:nvSpPr>
        <dsp:cNvPr id="0" name=""/>
        <dsp:cNvSpPr/>
      </dsp:nvSpPr>
      <dsp:spPr>
        <a:xfrm>
          <a:off x="514350" y="3988"/>
          <a:ext cx="7200900" cy="1387440"/>
        </a:xfrm>
        <a:prstGeom prst="roundRect">
          <a:avLst/>
        </a:prstGeom>
        <a:solidFill>
          <a:schemeClr val="accent2">
            <a:lumMod val="40000"/>
            <a:lumOff val="6000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Gaps in U.S. military cyberwar preparedness:</a:t>
          </a:r>
        </a:p>
      </dsp:txBody>
      <dsp:txXfrm>
        <a:off x="582079" y="71717"/>
        <a:ext cx="7065442" cy="1251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F47A9-F84A-4D19-BD29-A1F8578805C1}">
      <dsp:nvSpPr>
        <dsp:cNvPr id="0" name=""/>
        <dsp:cNvSpPr/>
      </dsp:nvSpPr>
      <dsp:spPr>
        <a:xfrm>
          <a:off x="-5312446" y="-813636"/>
          <a:ext cx="6326319" cy="6326319"/>
        </a:xfrm>
        <a:prstGeom prst="blockArc">
          <a:avLst>
            <a:gd name="adj1" fmla="val 18900000"/>
            <a:gd name="adj2" fmla="val 2700000"/>
            <a:gd name="adj3" fmla="val 341"/>
          </a:avLst>
        </a:prstGeom>
        <a:solidFill>
          <a:schemeClr val="accent1">
            <a:lumMod val="40000"/>
            <a:lumOff val="60000"/>
          </a:schemeClr>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22FEAC-9968-4187-B22B-51B4423490E6}">
      <dsp:nvSpPr>
        <dsp:cNvPr id="0" name=""/>
        <dsp:cNvSpPr/>
      </dsp:nvSpPr>
      <dsp:spPr>
        <a:xfrm>
          <a:off x="652227" y="469904"/>
          <a:ext cx="9569925"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Attackers who seek to retain long-term access to gain intelligence and to control infrastructure and systems, along with the tools they use</a:t>
          </a:r>
        </a:p>
      </dsp:txBody>
      <dsp:txXfrm>
        <a:off x="652227" y="469904"/>
        <a:ext cx="9569925" cy="939809"/>
      </dsp:txXfrm>
    </dsp:sp>
    <dsp:sp modelId="{45BEA18C-6BDB-4349-B366-8F55DA3B37E5}">
      <dsp:nvSpPr>
        <dsp:cNvPr id="0" name=""/>
        <dsp:cNvSpPr/>
      </dsp:nvSpPr>
      <dsp:spPr>
        <a:xfrm>
          <a:off x="64846" y="352428"/>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A68ADB-17A0-43D8-A45C-2FE5AE1B361F}">
      <dsp:nvSpPr>
        <dsp:cNvPr id="0" name=""/>
        <dsp:cNvSpPr/>
      </dsp:nvSpPr>
      <dsp:spPr>
        <a:xfrm>
          <a:off x="993848" y="1879618"/>
          <a:ext cx="9228304"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Intelligence gathering and long-term exploit of systems will likely continue to heavily involve techniques APTs now commonly employ</a:t>
          </a:r>
        </a:p>
      </dsp:txBody>
      <dsp:txXfrm>
        <a:off x="993848" y="1879618"/>
        <a:ext cx="9228304" cy="939809"/>
      </dsp:txXfrm>
    </dsp:sp>
    <dsp:sp modelId="{1483784F-D4CC-439B-A3A3-70BECA77AF19}">
      <dsp:nvSpPr>
        <dsp:cNvPr id="0" name=""/>
        <dsp:cNvSpPr/>
      </dsp:nvSpPr>
      <dsp:spPr>
        <a:xfrm>
          <a:off x="406467" y="1762142"/>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22820-D640-45BB-BC3D-BDE31275E772}">
      <dsp:nvSpPr>
        <dsp:cNvPr id="0" name=""/>
        <dsp:cNvSpPr/>
      </dsp:nvSpPr>
      <dsp:spPr>
        <a:xfrm>
          <a:off x="652227" y="3289332"/>
          <a:ext cx="9569925" cy="93980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As the malware packages APTs use evolve, will continue to add new capabilities and more advanced techniques to help them evade detection</a:t>
          </a:r>
        </a:p>
      </dsp:txBody>
      <dsp:txXfrm>
        <a:off x="652227" y="3289332"/>
        <a:ext cx="9569925" cy="939809"/>
      </dsp:txXfrm>
    </dsp:sp>
    <dsp:sp modelId="{60BA2F6A-9EC7-4F37-BE8B-CBBFC8A01A17}">
      <dsp:nvSpPr>
        <dsp:cNvPr id="0" name=""/>
        <dsp:cNvSpPr/>
      </dsp:nvSpPr>
      <dsp:spPr>
        <a:xfrm>
          <a:off x="64846" y="3171856"/>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513F5-6AE7-4BCE-BCF5-1AE89203C50E}">
      <dsp:nvSpPr>
        <dsp:cNvPr id="0" name=""/>
        <dsp:cNvSpPr/>
      </dsp:nvSpPr>
      <dsp:spPr>
        <a:xfrm>
          <a:off x="771524" y="0"/>
          <a:ext cx="8743950" cy="46990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F7C45-9505-4126-8CCF-7C81B0F6F0B2}">
      <dsp:nvSpPr>
        <dsp:cNvPr id="0" name=""/>
        <dsp:cNvSpPr/>
      </dsp:nvSpPr>
      <dsp:spPr>
        <a:xfrm>
          <a:off x="882084" y="1387948"/>
          <a:ext cx="3536156" cy="18796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Possible result of constant use of cyberwar capabilities will be the integration of cyberwar capabilities into kinetic warfare</a:t>
          </a:r>
        </a:p>
      </dsp:txBody>
      <dsp:txXfrm>
        <a:off x="973839" y="1479703"/>
        <a:ext cx="3352646" cy="1696108"/>
      </dsp:txXfrm>
    </dsp:sp>
    <dsp:sp modelId="{CFD66C8C-1ABF-4608-AE1D-6DC24D4E6D2D}">
      <dsp:nvSpPr>
        <dsp:cNvPr id="0" name=""/>
        <dsp:cNvSpPr/>
      </dsp:nvSpPr>
      <dsp:spPr>
        <a:xfrm>
          <a:off x="4682218" y="1387948"/>
          <a:ext cx="3536156" cy="18796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Over time, cyberwar may become an unremarkable part of normal warfare</a:t>
          </a:r>
        </a:p>
      </dsp:txBody>
      <dsp:txXfrm>
        <a:off x="4773973" y="1479703"/>
        <a:ext cx="3352646" cy="16961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236CF-2CF5-4633-929C-6455BB8DE7AA}">
      <dsp:nvSpPr>
        <dsp:cNvPr id="0" name=""/>
        <dsp:cNvSpPr/>
      </dsp:nvSpPr>
      <dsp:spPr>
        <a:xfrm>
          <a:off x="0" y="34363"/>
          <a:ext cx="10287000" cy="11044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Efforts underway to develop international cybersecurity policy and strengthen international partnerships</a:t>
          </a:r>
        </a:p>
      </dsp:txBody>
      <dsp:txXfrm>
        <a:off x="53916" y="88279"/>
        <a:ext cx="10179168" cy="996648"/>
      </dsp:txXfrm>
    </dsp:sp>
    <dsp:sp modelId="{1DE36E34-C7D2-4DC0-A15E-37081C082FC0}">
      <dsp:nvSpPr>
        <dsp:cNvPr id="0" name=""/>
        <dsp:cNvSpPr/>
      </dsp:nvSpPr>
      <dsp:spPr>
        <a:xfrm>
          <a:off x="0" y="1308763"/>
          <a:ext cx="10287000" cy="11044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U.S. Cyber Command’s CYBER FLAG exercise allows allied nations to participate in cyber defense training with U.S. military units</a:t>
          </a:r>
        </a:p>
      </dsp:txBody>
      <dsp:txXfrm>
        <a:off x="53916" y="1362679"/>
        <a:ext cx="10179168" cy="996648"/>
      </dsp:txXfrm>
    </dsp:sp>
    <dsp:sp modelId="{AB030BA4-777B-43C8-948A-184F051B7412}">
      <dsp:nvSpPr>
        <dsp:cNvPr id="0" name=""/>
        <dsp:cNvSpPr/>
      </dsp:nvSpPr>
      <dsp:spPr>
        <a:xfrm>
          <a:off x="0" y="2583163"/>
          <a:ext cx="10287000" cy="110448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Cybersecurity concerns are:</a:t>
          </a:r>
        </a:p>
      </dsp:txBody>
      <dsp:txXfrm>
        <a:off x="53916" y="2637079"/>
        <a:ext cx="10179168" cy="996648"/>
      </dsp:txXfrm>
    </dsp:sp>
    <dsp:sp modelId="{E301D92A-055D-4C36-AC20-4B370E5D17C5}">
      <dsp:nvSpPr>
        <dsp:cNvPr id="0" name=""/>
        <dsp:cNvSpPr/>
      </dsp:nvSpPr>
      <dsp:spPr>
        <a:xfrm>
          <a:off x="0" y="3687643"/>
          <a:ext cx="10287000"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6670" rIns="149352" bIns="2667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Arial" panose="020B0604020202020204" pitchFamily="34" charset="0"/>
              <a:cs typeface="Arial" panose="020B0604020202020204" pitchFamily="34" charset="0"/>
            </a:rPr>
            <a:t>Driving cooperative cyber defense agreements between NATO members</a:t>
          </a:r>
        </a:p>
        <a:p>
          <a:pPr marL="228600" lvl="1" indent="-228600" algn="l" defTabSz="933450">
            <a:lnSpc>
              <a:spcPct val="90000"/>
            </a:lnSpc>
            <a:spcBef>
              <a:spcPct val="0"/>
            </a:spcBef>
            <a:spcAft>
              <a:spcPct val="20000"/>
            </a:spcAft>
            <a:buChar char="•"/>
          </a:pPr>
          <a:r>
            <a:rPr lang="en-US" sz="2100" kern="1200" dirty="0">
              <a:latin typeface="Arial" panose="020B0604020202020204" pitchFamily="34" charset="0"/>
              <a:cs typeface="Arial" panose="020B0604020202020204" pitchFamily="34" charset="0"/>
            </a:rPr>
            <a:t>Growth of organizations like the Cooperative Cyber Defence Centre of Excellence (CCD COE)</a:t>
          </a:r>
        </a:p>
      </dsp:txBody>
      <dsp:txXfrm>
        <a:off x="0" y="3687643"/>
        <a:ext cx="10287000" cy="9770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235C4-F41B-4422-9919-055B28078DE7}">
      <dsp:nvSpPr>
        <dsp:cNvPr id="0" name=""/>
        <dsp:cNvSpPr/>
      </dsp:nvSpPr>
      <dsp:spPr>
        <a:xfrm>
          <a:off x="0" y="500923"/>
          <a:ext cx="10287000" cy="12168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Need for cooperation extends into industry</a:t>
          </a:r>
        </a:p>
      </dsp:txBody>
      <dsp:txXfrm>
        <a:off x="59399" y="560322"/>
        <a:ext cx="10168202" cy="1098002"/>
      </dsp:txXfrm>
    </dsp:sp>
    <dsp:sp modelId="{F1722F01-CC83-41C3-A262-A886BF03B941}">
      <dsp:nvSpPr>
        <dsp:cNvPr id="0" name=""/>
        <dsp:cNvSpPr/>
      </dsp:nvSpPr>
      <dsp:spPr>
        <a:xfrm>
          <a:off x="0" y="1904923"/>
          <a:ext cx="10287000" cy="12168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Has resulted in creation of groups such as:</a:t>
          </a:r>
        </a:p>
      </dsp:txBody>
      <dsp:txXfrm>
        <a:off x="59399" y="1964322"/>
        <a:ext cx="10168202" cy="1098002"/>
      </dsp:txXfrm>
    </dsp:sp>
    <dsp:sp modelId="{4845816C-DB8C-4DD2-B581-BBD13E8E945A}">
      <dsp:nvSpPr>
        <dsp:cNvPr id="0" name=""/>
        <dsp:cNvSpPr/>
      </dsp:nvSpPr>
      <dsp:spPr>
        <a:xfrm>
          <a:off x="0" y="3121723"/>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Control System Security Center (CSSC)</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Health Information Trust Alliance (HITRUST)</a:t>
          </a:r>
        </a:p>
      </dsp:txBody>
      <dsp:txXfrm>
        <a:off x="0" y="3121723"/>
        <a:ext cx="10287000" cy="1076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ED126-B0B6-41FA-87A2-B1959988185D}">
      <dsp:nvSpPr>
        <dsp:cNvPr id="0" name=""/>
        <dsp:cNvSpPr/>
      </dsp:nvSpPr>
      <dsp:spPr>
        <a:xfrm>
          <a:off x="0" y="92886"/>
          <a:ext cx="10287000" cy="12168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Legal challenges</a:t>
          </a:r>
        </a:p>
      </dsp:txBody>
      <dsp:txXfrm>
        <a:off x="59399" y="152285"/>
        <a:ext cx="10168202" cy="1098002"/>
      </dsp:txXfrm>
    </dsp:sp>
    <dsp:sp modelId="{7508E1BC-A87F-4FF4-9366-2633EBC770CF}">
      <dsp:nvSpPr>
        <dsp:cNvPr id="0" name=""/>
        <dsp:cNvSpPr/>
      </dsp:nvSpPr>
      <dsp:spPr>
        <a:xfrm>
          <a:off x="0" y="1402572"/>
          <a:ext cx="10287000" cy="3296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The requirement to respect other nations’ territorial sovereignty and jurisdictional rights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How and when cyberattacks count as a use of force</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When and what type of self-defense is reasonable, proportionate, and appropriate when a cyberattack is occurring, has occurred, or may occur</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What constitutes cyberweapons, and how they are regulated under international law</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How existing international laws and agreements like the Geneva Conventions apply to cyberwar</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How the roles and laws are applicable to nonstate actors in cyberwar</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Which services and systems, such as those used for health care and journalism, are protected and how they should be treated in cyberwar </a:t>
          </a:r>
        </a:p>
      </dsp:txBody>
      <dsp:txXfrm>
        <a:off x="0" y="1402572"/>
        <a:ext cx="10287000" cy="32964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ED126-B0B6-41FA-87A2-B1959988185D}">
      <dsp:nvSpPr>
        <dsp:cNvPr id="0" name=""/>
        <dsp:cNvSpPr/>
      </dsp:nvSpPr>
      <dsp:spPr>
        <a:xfrm>
          <a:off x="0" y="1202923"/>
          <a:ext cx="10287000" cy="12168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The U.S. Cyberspace Policy Review</a:t>
          </a:r>
        </a:p>
      </dsp:txBody>
      <dsp:txXfrm>
        <a:off x="59399" y="1262322"/>
        <a:ext cx="10168202" cy="1098002"/>
      </dsp:txXfrm>
    </dsp:sp>
    <dsp:sp modelId="{7508E1BC-A87F-4FF4-9366-2633EBC770CF}">
      <dsp:nvSpPr>
        <dsp:cNvPr id="0" name=""/>
        <dsp:cNvSpPr/>
      </dsp:nvSpPr>
      <dsp:spPr>
        <a:xfrm>
          <a:off x="0" y="2560324"/>
          <a:ext cx="10287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Acceptable legal norms for territorial jurisdiction</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Sovereign responsibility</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The use of force</a:t>
          </a:r>
        </a:p>
      </dsp:txBody>
      <dsp:txXfrm>
        <a:off x="0" y="2560324"/>
        <a:ext cx="102870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1073993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15</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Pandora’s Box: The Future of Cyberwarfare</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4DA2-1DEC-4B6E-BDBD-001A693AC8D3}"/>
              </a:ext>
            </a:extLst>
          </p:cNvPr>
          <p:cNvSpPr>
            <a:spLocks noGrp="1"/>
          </p:cNvSpPr>
          <p:nvPr>
            <p:ph type="title"/>
          </p:nvPr>
        </p:nvSpPr>
        <p:spPr/>
        <p:txBody>
          <a:bodyPr/>
          <a:lstStyle/>
          <a:p>
            <a:r>
              <a:rPr lang="en-US" dirty="0"/>
              <a:t>Typical APT Life Cycle</a:t>
            </a:r>
          </a:p>
        </p:txBody>
      </p:sp>
      <p:pic>
        <p:nvPicPr>
          <p:cNvPr id="5" name="Picture 4" descr="A typical A P T life cycle. The steps in the life cycle are as follows. Step 1. Reconnaissance. Attackers scan and search for vulnerabilities or paths in. Step 2. Attack. Intruders exploit vulnerabilities or other means into systems. Step 3. Exploration and Discovery. Attackers gather data from inside of the network and systems. Step 4. Exfiltration. Attackers send captured data back to their own networks or systems. Step 5. Preservation. Attackers monitor defenders and work to prevent losing their access. &#10;" title="FIGURE 1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569" y="1660358"/>
            <a:ext cx="6508862" cy="4239928"/>
          </a:xfrm>
          <a:prstGeom prst="rect">
            <a:avLst/>
          </a:prstGeom>
        </p:spPr>
      </p:pic>
    </p:spTree>
    <p:extLst>
      <p:ext uri="{BB962C8B-B14F-4D97-AF65-F5344CB8AC3E}">
        <p14:creationId xmlns:p14="http://schemas.microsoft.com/office/powerpoint/2010/main" val="171430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C01E-4F59-40D3-84CC-DE6746477C49}"/>
              </a:ext>
            </a:extLst>
          </p:cNvPr>
          <p:cNvSpPr>
            <a:spLocks noGrp="1"/>
          </p:cNvSpPr>
          <p:nvPr>
            <p:ph type="title"/>
          </p:nvPr>
        </p:nvSpPr>
        <p:spPr/>
        <p:txBody>
          <a:bodyPr/>
          <a:lstStyle/>
          <a:p>
            <a:r>
              <a:rPr lang="en-US" dirty="0"/>
              <a:t>Advanced Persistent Threats (APTs) (Cont.)</a:t>
            </a:r>
          </a:p>
        </p:txBody>
      </p:sp>
      <p:sp>
        <p:nvSpPr>
          <p:cNvPr id="3" name="Content Placeholder 2">
            <a:extLst>
              <a:ext uri="{FF2B5EF4-FFF2-40B4-BE49-F238E27FC236}">
                <a16:creationId xmlns:a16="http://schemas.microsoft.com/office/drawing/2014/main" id="{7FD30E74-F002-43FF-8890-FB14331ADA2D}"/>
              </a:ext>
            </a:extLst>
          </p:cNvPr>
          <p:cNvSpPr>
            <a:spLocks noGrp="1"/>
          </p:cNvSpPr>
          <p:nvPr>
            <p:ph idx="1"/>
          </p:nvPr>
        </p:nvSpPr>
        <p:spPr/>
        <p:txBody>
          <a:bodyPr/>
          <a:lstStyle/>
          <a:p>
            <a:pPr marL="0" indent="0">
              <a:buNone/>
            </a:pPr>
            <a:r>
              <a:rPr lang="en-US" dirty="0"/>
              <a:t>Cybersecurity activities against APTs:</a:t>
            </a:r>
          </a:p>
          <a:p>
            <a:pPr marL="0" indent="0">
              <a:buNone/>
            </a:pPr>
            <a:r>
              <a:rPr lang="en-US" dirty="0">
                <a:solidFill>
                  <a:schemeClr val="accent2"/>
                </a:solidFill>
              </a:rPr>
              <a:t>1. </a:t>
            </a:r>
            <a:r>
              <a:rPr lang="en-US" dirty="0"/>
              <a:t>System security verification</a:t>
            </a:r>
          </a:p>
          <a:p>
            <a:pPr marL="0" indent="0">
              <a:buNone/>
            </a:pPr>
            <a:r>
              <a:rPr lang="en-US" dirty="0">
                <a:solidFill>
                  <a:schemeClr val="accent2"/>
                </a:solidFill>
              </a:rPr>
              <a:t>2. </a:t>
            </a:r>
            <a:r>
              <a:rPr lang="en-US" dirty="0"/>
              <a:t>Establishment of structures and technology to enhance security</a:t>
            </a:r>
          </a:p>
          <a:p>
            <a:pPr marL="0" indent="0">
              <a:buNone/>
            </a:pPr>
            <a:r>
              <a:rPr lang="en-US" dirty="0">
                <a:solidFill>
                  <a:schemeClr val="accent2"/>
                </a:solidFill>
              </a:rPr>
              <a:t>3. </a:t>
            </a:r>
            <a:r>
              <a:rPr lang="en-US" dirty="0"/>
              <a:t>Security international standard</a:t>
            </a:r>
          </a:p>
          <a:p>
            <a:pPr marL="0" indent="0">
              <a:buNone/>
            </a:pPr>
            <a:r>
              <a:rPr lang="en-US" dirty="0">
                <a:solidFill>
                  <a:schemeClr val="accent2"/>
                </a:solidFill>
              </a:rPr>
              <a:t>4. </a:t>
            </a:r>
            <a:r>
              <a:rPr lang="en-US" dirty="0"/>
              <a:t>International standard compliances certification</a:t>
            </a:r>
          </a:p>
          <a:p>
            <a:pPr marL="0" indent="0">
              <a:buNone/>
            </a:pPr>
            <a:r>
              <a:rPr lang="en-US" dirty="0">
                <a:solidFill>
                  <a:schemeClr val="accent2"/>
                </a:solidFill>
              </a:rPr>
              <a:t>5. </a:t>
            </a:r>
            <a:r>
              <a:rPr lang="en-US" dirty="0"/>
              <a:t>Incident support</a:t>
            </a:r>
          </a:p>
          <a:p>
            <a:pPr marL="0" indent="0">
              <a:buNone/>
            </a:pPr>
            <a:r>
              <a:rPr lang="en-US" dirty="0">
                <a:solidFill>
                  <a:schemeClr val="accent2"/>
                </a:solidFill>
              </a:rPr>
              <a:t>6. </a:t>
            </a:r>
            <a:r>
              <a:rPr lang="en-US" dirty="0"/>
              <a:t>Human resource development</a:t>
            </a:r>
          </a:p>
          <a:p>
            <a:pPr marL="0" indent="0">
              <a:buNone/>
            </a:pPr>
            <a:r>
              <a:rPr lang="en-US" dirty="0">
                <a:solidFill>
                  <a:schemeClr val="accent2"/>
                </a:solidFill>
              </a:rPr>
              <a:t>7. </a:t>
            </a:r>
            <a:r>
              <a:rPr lang="en-US" dirty="0"/>
              <a:t>Promotion (awareness)</a:t>
            </a:r>
          </a:p>
        </p:txBody>
      </p:sp>
    </p:spTree>
    <p:extLst>
      <p:ext uri="{BB962C8B-B14F-4D97-AF65-F5344CB8AC3E}">
        <p14:creationId xmlns:p14="http://schemas.microsoft.com/office/powerpoint/2010/main" val="318893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ABA4-22C5-46D6-B763-772E4BF3E73E}"/>
              </a:ext>
            </a:extLst>
          </p:cNvPr>
          <p:cNvSpPr>
            <a:spLocks noGrp="1"/>
          </p:cNvSpPr>
          <p:nvPr>
            <p:ph type="title"/>
          </p:nvPr>
        </p:nvSpPr>
        <p:spPr/>
        <p:txBody>
          <a:bodyPr/>
          <a:lstStyle/>
          <a:p>
            <a:r>
              <a:rPr lang="en-US" dirty="0"/>
              <a:t>Continuous Warfare</a:t>
            </a:r>
          </a:p>
        </p:txBody>
      </p:sp>
      <p:pic>
        <p:nvPicPr>
          <p:cNvPr id="5" name="Picture 4" descr="A diagram illustrating the continuous threats to which Network and systems environment is subjected. The threats are as follows. Network attacks, Vulnerabilities and zero day attacks, Malware, Internal attacks, and Social engineering. &#10;" title="FIGURE 1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9406" y="2051866"/>
            <a:ext cx="8253187" cy="3290156"/>
          </a:xfrm>
          <a:prstGeom prst="rect">
            <a:avLst/>
          </a:prstGeom>
        </p:spPr>
      </p:pic>
    </p:spTree>
    <p:extLst>
      <p:ext uri="{BB962C8B-B14F-4D97-AF65-F5344CB8AC3E}">
        <p14:creationId xmlns:p14="http://schemas.microsoft.com/office/powerpoint/2010/main" val="225090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EEE7-2571-42B0-953B-E44DC0850B25}"/>
              </a:ext>
            </a:extLst>
          </p:cNvPr>
          <p:cNvSpPr>
            <a:spLocks noGrp="1"/>
          </p:cNvSpPr>
          <p:nvPr>
            <p:ph type="title"/>
          </p:nvPr>
        </p:nvSpPr>
        <p:spPr/>
        <p:txBody>
          <a:bodyPr/>
          <a:lstStyle/>
          <a:p>
            <a:r>
              <a:rPr lang="en-US" dirty="0"/>
              <a:t>Integrating Cyberwar and Kinetic Warfare</a:t>
            </a:r>
          </a:p>
        </p:txBody>
      </p:sp>
      <p:graphicFrame>
        <p:nvGraphicFramePr>
          <p:cNvPr id="5" name="Content Placeholder 4">
            <a:extLst>
              <a:ext uri="{FF2B5EF4-FFF2-40B4-BE49-F238E27FC236}">
                <a16:creationId xmlns:a16="http://schemas.microsoft.com/office/drawing/2014/main" id="{9214ABC3-1350-4D14-90D1-B00F47C2B734}"/>
              </a:ext>
            </a:extLst>
          </p:cNvPr>
          <p:cNvGraphicFramePr>
            <a:graphicFrameLocks noGrp="1"/>
          </p:cNvGraphicFramePr>
          <p:nvPr>
            <p:ph idx="1"/>
            <p:extLst>
              <p:ext uri="{D42A27DB-BD31-4B8C-83A1-F6EECF244321}">
                <p14:modId xmlns:p14="http://schemas.microsoft.com/office/powerpoint/2010/main" val="90596311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01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5065-9F2C-426E-A4D3-EA3156A700E4}"/>
              </a:ext>
            </a:extLst>
          </p:cNvPr>
          <p:cNvSpPr>
            <a:spLocks noGrp="1"/>
          </p:cNvSpPr>
          <p:nvPr>
            <p:ph type="title"/>
          </p:nvPr>
        </p:nvSpPr>
        <p:spPr/>
        <p:txBody>
          <a:bodyPr/>
          <a:lstStyle/>
          <a:p>
            <a:r>
              <a:rPr lang="en-US" dirty="0"/>
              <a:t>Alliances and Partnerships</a:t>
            </a:r>
          </a:p>
        </p:txBody>
      </p:sp>
      <p:graphicFrame>
        <p:nvGraphicFramePr>
          <p:cNvPr id="4" name="Content Placeholder 3">
            <a:extLst>
              <a:ext uri="{FF2B5EF4-FFF2-40B4-BE49-F238E27FC236}">
                <a16:creationId xmlns:a16="http://schemas.microsoft.com/office/drawing/2014/main" id="{A9DADD39-C7AE-41F3-AC24-DD7EB883E5F6}"/>
              </a:ext>
            </a:extLst>
          </p:cNvPr>
          <p:cNvGraphicFramePr>
            <a:graphicFrameLocks noGrp="1"/>
          </p:cNvGraphicFramePr>
          <p:nvPr>
            <p:ph idx="1"/>
            <p:extLst>
              <p:ext uri="{D42A27DB-BD31-4B8C-83A1-F6EECF244321}">
                <p14:modId xmlns:p14="http://schemas.microsoft.com/office/powerpoint/2010/main" val="383015427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41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5065-9F2C-426E-A4D3-EA3156A700E4}"/>
              </a:ext>
            </a:extLst>
          </p:cNvPr>
          <p:cNvSpPr>
            <a:spLocks noGrp="1"/>
          </p:cNvSpPr>
          <p:nvPr>
            <p:ph type="title"/>
          </p:nvPr>
        </p:nvSpPr>
        <p:spPr/>
        <p:txBody>
          <a:bodyPr/>
          <a:lstStyle/>
          <a:p>
            <a:r>
              <a:rPr lang="en-US" dirty="0"/>
              <a:t>Alliances and Partnerships (Cont.)</a:t>
            </a:r>
          </a:p>
        </p:txBody>
      </p:sp>
      <p:graphicFrame>
        <p:nvGraphicFramePr>
          <p:cNvPr id="4" name="Content Placeholder 3">
            <a:extLst>
              <a:ext uri="{FF2B5EF4-FFF2-40B4-BE49-F238E27FC236}">
                <a16:creationId xmlns:a16="http://schemas.microsoft.com/office/drawing/2014/main" id="{8117C222-B8CF-4F0B-A5F5-A89A1566866C}"/>
              </a:ext>
            </a:extLst>
          </p:cNvPr>
          <p:cNvGraphicFramePr>
            <a:graphicFrameLocks noGrp="1"/>
          </p:cNvGraphicFramePr>
          <p:nvPr>
            <p:ph idx="1"/>
            <p:extLst>
              <p:ext uri="{D42A27DB-BD31-4B8C-83A1-F6EECF244321}">
                <p14:modId xmlns:p14="http://schemas.microsoft.com/office/powerpoint/2010/main" val="184273922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44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02FF-B393-46FE-891E-F235CF4FFF0A}"/>
              </a:ext>
            </a:extLst>
          </p:cNvPr>
          <p:cNvSpPr>
            <a:spLocks noGrp="1"/>
          </p:cNvSpPr>
          <p:nvPr>
            <p:ph type="title"/>
          </p:nvPr>
        </p:nvSpPr>
        <p:spPr/>
        <p:txBody>
          <a:bodyPr/>
          <a:lstStyle/>
          <a:p>
            <a:r>
              <a:rPr lang="en-US" dirty="0"/>
              <a:t>International Law and Cyberwarfare</a:t>
            </a:r>
          </a:p>
        </p:txBody>
      </p:sp>
      <p:graphicFrame>
        <p:nvGraphicFramePr>
          <p:cNvPr id="4" name="Content Placeholder 3">
            <a:extLst>
              <a:ext uri="{FF2B5EF4-FFF2-40B4-BE49-F238E27FC236}">
                <a16:creationId xmlns:a16="http://schemas.microsoft.com/office/drawing/2014/main" id="{21A075D1-42C9-449B-8440-FBD19F6EDE31}"/>
              </a:ext>
            </a:extLst>
          </p:cNvPr>
          <p:cNvGraphicFramePr>
            <a:graphicFrameLocks noGrp="1"/>
          </p:cNvGraphicFramePr>
          <p:nvPr>
            <p:ph idx="1"/>
            <p:extLst>
              <p:ext uri="{D42A27DB-BD31-4B8C-83A1-F6EECF244321}">
                <p14:modId xmlns:p14="http://schemas.microsoft.com/office/powerpoint/2010/main" val="784731357"/>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9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02FF-B393-46FE-891E-F235CF4FFF0A}"/>
              </a:ext>
            </a:extLst>
          </p:cNvPr>
          <p:cNvSpPr>
            <a:spLocks noGrp="1"/>
          </p:cNvSpPr>
          <p:nvPr>
            <p:ph type="title"/>
          </p:nvPr>
        </p:nvSpPr>
        <p:spPr/>
        <p:txBody>
          <a:bodyPr/>
          <a:lstStyle/>
          <a:p>
            <a:r>
              <a:rPr lang="en-US" dirty="0"/>
              <a:t>International Law and Cyberwarfare (Cont.)</a:t>
            </a:r>
          </a:p>
        </p:txBody>
      </p:sp>
      <p:graphicFrame>
        <p:nvGraphicFramePr>
          <p:cNvPr id="4" name="Content Placeholder 3">
            <a:extLst>
              <a:ext uri="{FF2B5EF4-FFF2-40B4-BE49-F238E27FC236}">
                <a16:creationId xmlns:a16="http://schemas.microsoft.com/office/drawing/2014/main" id="{21A075D1-42C9-449B-8440-FBD19F6EDE31}"/>
              </a:ext>
            </a:extLst>
          </p:cNvPr>
          <p:cNvGraphicFramePr>
            <a:graphicFrameLocks noGrp="1"/>
          </p:cNvGraphicFramePr>
          <p:nvPr>
            <p:ph idx="1"/>
            <p:extLst>
              <p:ext uri="{D42A27DB-BD31-4B8C-83A1-F6EECF244321}">
                <p14:modId xmlns:p14="http://schemas.microsoft.com/office/powerpoint/2010/main" val="1785254896"/>
              </p:ext>
            </p:extLst>
          </p:nvPr>
        </p:nvGraphicFramePr>
        <p:xfrm>
          <a:off x="925830" y="981587"/>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69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7D35-152B-47D7-AC81-D04141330231}"/>
              </a:ext>
            </a:extLst>
          </p:cNvPr>
          <p:cNvSpPr>
            <a:spLocks noGrp="1"/>
          </p:cNvSpPr>
          <p:nvPr>
            <p:ph type="title"/>
          </p:nvPr>
        </p:nvSpPr>
        <p:spPr/>
        <p:txBody>
          <a:bodyPr/>
          <a:lstStyle/>
          <a:p>
            <a:r>
              <a:rPr lang="en-US" sz="2700" dirty="0"/>
              <a:t>Networks Everywhere: Cyberwar in a Highly Connected World</a:t>
            </a:r>
          </a:p>
        </p:txBody>
      </p:sp>
      <p:graphicFrame>
        <p:nvGraphicFramePr>
          <p:cNvPr id="4" name="Content Placeholder 3">
            <a:extLst>
              <a:ext uri="{FF2B5EF4-FFF2-40B4-BE49-F238E27FC236}">
                <a16:creationId xmlns:a16="http://schemas.microsoft.com/office/drawing/2014/main" id="{6A92A2F6-D6F1-4B2C-A410-6662BD62EE49}"/>
              </a:ext>
            </a:extLst>
          </p:cNvPr>
          <p:cNvGraphicFramePr>
            <a:graphicFrameLocks noGrp="1"/>
          </p:cNvGraphicFramePr>
          <p:nvPr>
            <p:ph idx="1"/>
            <p:extLst>
              <p:ext uri="{D42A27DB-BD31-4B8C-83A1-F6EECF244321}">
                <p14:modId xmlns:p14="http://schemas.microsoft.com/office/powerpoint/2010/main" val="1955362888"/>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43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EDA3-57A3-46E1-97A5-B49820DCE509}"/>
              </a:ext>
            </a:extLst>
          </p:cNvPr>
          <p:cNvSpPr>
            <a:spLocks noGrp="1"/>
          </p:cNvSpPr>
          <p:nvPr>
            <p:ph type="title"/>
          </p:nvPr>
        </p:nvSpPr>
        <p:spPr/>
        <p:txBody>
          <a:bodyPr/>
          <a:lstStyle/>
          <a:p>
            <a:r>
              <a:rPr lang="en-US" dirty="0"/>
              <a:t>Cyberwar and Infrastructure</a:t>
            </a:r>
          </a:p>
        </p:txBody>
      </p:sp>
      <p:sp>
        <p:nvSpPr>
          <p:cNvPr id="3" name="Content Placeholder 2">
            <a:extLst>
              <a:ext uri="{FF2B5EF4-FFF2-40B4-BE49-F238E27FC236}">
                <a16:creationId xmlns:a16="http://schemas.microsoft.com/office/drawing/2014/main" id="{A12F8756-F22B-4B99-9B34-F59CC96A0361}"/>
              </a:ext>
            </a:extLst>
          </p:cNvPr>
          <p:cNvSpPr>
            <a:spLocks noGrp="1"/>
          </p:cNvSpPr>
          <p:nvPr>
            <p:ph idx="1"/>
          </p:nvPr>
        </p:nvSpPr>
        <p:spPr/>
        <p:txBody>
          <a:bodyPr/>
          <a:lstStyle/>
          <a:p>
            <a:r>
              <a:rPr lang="en-US" dirty="0"/>
              <a:t>Most terrifying threats in future cyberwar will be the threat to civilian infrastructure, including power and utility grids, communications, and transportation infrastructure</a:t>
            </a:r>
          </a:p>
          <a:p>
            <a:r>
              <a:rPr lang="en-US" dirty="0"/>
              <a:t>Cyber infrastructure companies and governments moving to massive data centers in the cloud</a:t>
            </a:r>
          </a:p>
          <a:p>
            <a:r>
              <a:rPr lang="en-US" dirty="0"/>
              <a:t>Cloud providers are now attractive targets for intelligence activities and cyberattacks</a:t>
            </a:r>
          </a:p>
          <a:p>
            <a:r>
              <a:rPr lang="en-US" dirty="0"/>
              <a:t>Federal Risk and Authorization Management Program (FedRAMP) attempts to preempt problem for cloud services</a:t>
            </a:r>
          </a:p>
          <a:p>
            <a:endParaRPr lang="en-US" dirty="0"/>
          </a:p>
        </p:txBody>
      </p:sp>
    </p:spTree>
    <p:extLst>
      <p:ext uri="{BB962C8B-B14F-4D97-AF65-F5344CB8AC3E}">
        <p14:creationId xmlns:p14="http://schemas.microsoft.com/office/powerpoint/2010/main" val="260588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Summarize what cyberwarfare may be like in the future.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sz="2100" dirty="0"/>
              <a:t>The future of cyberwar and role of nonstate actors</a:t>
            </a:r>
          </a:p>
          <a:p>
            <a:r>
              <a:rPr lang="en-US" sz="2100" dirty="0"/>
              <a:t>The future of international law in cyberwar</a:t>
            </a:r>
          </a:p>
          <a:p>
            <a:r>
              <a:rPr lang="en-US" sz="2100" dirty="0"/>
              <a:t>The impact of pervasive network connectivity for devices and systems</a:t>
            </a:r>
          </a:p>
          <a:p>
            <a:r>
              <a:rPr lang="en-US" sz="2100" dirty="0"/>
              <a:t>The effects of cyberwar on civilian infrastructures</a:t>
            </a:r>
          </a:p>
          <a:p>
            <a:r>
              <a:rPr lang="en-US" sz="2100" dirty="0"/>
              <a:t>The future of advanced tools and training and defensive cyberwar </a:t>
            </a:r>
          </a:p>
          <a:p>
            <a:pPr marL="0" indent="0">
              <a:buNone/>
            </a:pPr>
            <a:endParaRPr lang="en-US" sz="2100"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D796-4A6B-4615-B1FE-4AF174A67E5B}"/>
              </a:ext>
            </a:extLst>
          </p:cNvPr>
          <p:cNvSpPr>
            <a:spLocks noGrp="1"/>
          </p:cNvSpPr>
          <p:nvPr>
            <p:ph type="title"/>
          </p:nvPr>
        </p:nvSpPr>
        <p:spPr/>
        <p:txBody>
          <a:bodyPr/>
          <a:lstStyle/>
          <a:p>
            <a:r>
              <a:rPr lang="en-US" dirty="0"/>
              <a:t>Advanced Tools and Training</a:t>
            </a:r>
          </a:p>
        </p:txBody>
      </p:sp>
      <p:sp>
        <p:nvSpPr>
          <p:cNvPr id="3" name="Content Placeholder 2">
            <a:extLst>
              <a:ext uri="{FF2B5EF4-FFF2-40B4-BE49-F238E27FC236}">
                <a16:creationId xmlns:a16="http://schemas.microsoft.com/office/drawing/2014/main" id="{B285E280-9448-4CB5-AE1A-B59DD468380F}"/>
              </a:ext>
            </a:extLst>
          </p:cNvPr>
          <p:cNvSpPr>
            <a:spLocks noGrp="1"/>
          </p:cNvSpPr>
          <p:nvPr>
            <p:ph idx="1"/>
          </p:nvPr>
        </p:nvSpPr>
        <p:spPr/>
        <p:txBody>
          <a:bodyPr/>
          <a:lstStyle/>
          <a:p>
            <a:r>
              <a:rPr lang="en-US" dirty="0"/>
              <a:t>Countries are increasing efforts to develop people with skills as capable computer network defenders.</a:t>
            </a:r>
          </a:p>
          <a:p>
            <a:r>
              <a:rPr lang="en-US" dirty="0"/>
              <a:t>Growth in certification and skills are increasing the number of cybersecurity staff.</a:t>
            </a:r>
          </a:p>
          <a:p>
            <a:r>
              <a:rPr lang="en-US" dirty="0"/>
              <a:t>Growth of cyberwarfare as a means of empowering organizations and nation-states that would normally have had a relatively small ability to conduct kinetic warfare against opponents results in growth of advanced tools and training.</a:t>
            </a:r>
          </a:p>
          <a:p>
            <a:endParaRPr lang="en-US" dirty="0"/>
          </a:p>
        </p:txBody>
      </p:sp>
    </p:spTree>
    <p:extLst>
      <p:ext uri="{BB962C8B-B14F-4D97-AF65-F5344CB8AC3E}">
        <p14:creationId xmlns:p14="http://schemas.microsoft.com/office/powerpoint/2010/main" val="115930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7574-20C1-443C-8198-90DD9403761D}"/>
              </a:ext>
            </a:extLst>
          </p:cNvPr>
          <p:cNvSpPr>
            <a:spLocks noGrp="1"/>
          </p:cNvSpPr>
          <p:nvPr>
            <p:ph type="title"/>
          </p:nvPr>
        </p:nvSpPr>
        <p:spPr/>
        <p:txBody>
          <a:bodyPr/>
          <a:lstStyle/>
          <a:p>
            <a:r>
              <a:rPr lang="en-US" dirty="0"/>
              <a:t>The Future of Defensive Cyberwar</a:t>
            </a:r>
          </a:p>
        </p:txBody>
      </p:sp>
      <p:sp>
        <p:nvSpPr>
          <p:cNvPr id="3" name="Content Placeholder 2">
            <a:extLst>
              <a:ext uri="{FF2B5EF4-FFF2-40B4-BE49-F238E27FC236}">
                <a16:creationId xmlns:a16="http://schemas.microsoft.com/office/drawing/2014/main" id="{15AC555E-9226-48EC-9626-239631E650A4}"/>
              </a:ext>
            </a:extLst>
          </p:cNvPr>
          <p:cNvSpPr>
            <a:spLocks noGrp="1"/>
          </p:cNvSpPr>
          <p:nvPr>
            <p:ph idx="1"/>
          </p:nvPr>
        </p:nvSpPr>
        <p:spPr/>
        <p:txBody>
          <a:bodyPr/>
          <a:lstStyle/>
          <a:p>
            <a:r>
              <a:rPr lang="en-US" dirty="0"/>
              <a:t>Greater integration of capabilities between the government and civilian sectors</a:t>
            </a:r>
          </a:p>
          <a:p>
            <a:r>
              <a:rPr lang="en-US" dirty="0"/>
              <a:t>Integrated, zero trust, self-defending networks</a:t>
            </a:r>
          </a:p>
          <a:p>
            <a:r>
              <a:rPr lang="en-US" dirty="0"/>
              <a:t>Need for international agreement on cyberlaw</a:t>
            </a:r>
          </a:p>
          <a:p>
            <a:r>
              <a:rPr lang="en-US" dirty="0"/>
              <a:t>Cooperation among industry, governments, and the manufacturers and creators of networked devices is crucial</a:t>
            </a:r>
          </a:p>
          <a:p>
            <a:r>
              <a:rPr lang="en-US" dirty="0"/>
              <a:t>Requires trained, experienced, and talented professionals to preserve and protect networks and national infrastructure</a:t>
            </a:r>
          </a:p>
        </p:txBody>
      </p:sp>
    </p:spTree>
    <p:extLst>
      <p:ext uri="{BB962C8B-B14F-4D97-AF65-F5344CB8AC3E}">
        <p14:creationId xmlns:p14="http://schemas.microsoft.com/office/powerpoint/2010/main" val="276066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future of cyberwar and role of nonstate actors</a:t>
            </a:r>
          </a:p>
          <a:p>
            <a:r>
              <a:rPr lang="en-US" dirty="0"/>
              <a:t>The future of international law in cyberwar</a:t>
            </a:r>
          </a:p>
          <a:p>
            <a:r>
              <a:rPr lang="en-US" dirty="0"/>
              <a:t>The impact of pervasive network connectivity for devices and systems</a:t>
            </a:r>
          </a:p>
          <a:p>
            <a:r>
              <a:rPr lang="en-US" dirty="0"/>
              <a:t>The effects of cyberwar on civilian infrastructures</a:t>
            </a:r>
          </a:p>
          <a:p>
            <a:r>
              <a:rPr lang="en-US" dirty="0"/>
              <a:t>The future of advanced tools and training and defensive cyberwar </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A2CFA8-21E2-45B8-A6E1-BCD34C9FEDE4}"/>
              </a:ext>
            </a:extLst>
          </p:cNvPr>
          <p:cNvSpPr>
            <a:spLocks noGrp="1"/>
          </p:cNvSpPr>
          <p:nvPr>
            <p:ph type="title"/>
          </p:nvPr>
        </p:nvSpPr>
        <p:spPr/>
        <p:txBody>
          <a:bodyPr/>
          <a:lstStyle/>
          <a:p>
            <a:r>
              <a:rPr lang="en-US" dirty="0"/>
              <a:t>The Future of Cyberwarfare</a:t>
            </a:r>
          </a:p>
        </p:txBody>
      </p:sp>
      <p:graphicFrame>
        <p:nvGraphicFramePr>
          <p:cNvPr id="7" name="Content Placeholder 6">
            <a:extLst>
              <a:ext uri="{FF2B5EF4-FFF2-40B4-BE49-F238E27FC236}">
                <a16:creationId xmlns:a16="http://schemas.microsoft.com/office/drawing/2014/main" id="{0535B8B2-B17B-4AA0-B8F9-3FF4E57B03FA}"/>
              </a:ext>
            </a:extLst>
          </p:cNvPr>
          <p:cNvGraphicFramePr>
            <a:graphicFrameLocks noGrp="1"/>
          </p:cNvGraphicFramePr>
          <p:nvPr>
            <p:ph idx="1"/>
            <p:extLst>
              <p:ext uri="{D42A27DB-BD31-4B8C-83A1-F6EECF244321}">
                <p14:modId xmlns:p14="http://schemas.microsoft.com/office/powerpoint/2010/main" val="320030980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3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A2CFA8-21E2-45B8-A6E1-BCD34C9FEDE4}"/>
              </a:ext>
            </a:extLst>
          </p:cNvPr>
          <p:cNvSpPr>
            <a:spLocks noGrp="1"/>
          </p:cNvSpPr>
          <p:nvPr>
            <p:ph type="title"/>
          </p:nvPr>
        </p:nvSpPr>
        <p:spPr/>
        <p:txBody>
          <a:bodyPr/>
          <a:lstStyle/>
          <a:p>
            <a:r>
              <a:rPr lang="en-US" dirty="0"/>
              <a:t>The Future of Cyberwarfare (Cont.)</a:t>
            </a:r>
          </a:p>
        </p:txBody>
      </p:sp>
      <p:graphicFrame>
        <p:nvGraphicFramePr>
          <p:cNvPr id="7" name="Content Placeholder 6">
            <a:extLst>
              <a:ext uri="{FF2B5EF4-FFF2-40B4-BE49-F238E27FC236}">
                <a16:creationId xmlns:a16="http://schemas.microsoft.com/office/drawing/2014/main" id="{0535B8B2-B17B-4AA0-B8F9-3FF4E57B03FA}"/>
              </a:ext>
            </a:extLst>
          </p:cNvPr>
          <p:cNvGraphicFramePr>
            <a:graphicFrameLocks noGrp="1"/>
          </p:cNvGraphicFramePr>
          <p:nvPr>
            <p:ph idx="1"/>
            <p:extLst>
              <p:ext uri="{D42A27DB-BD31-4B8C-83A1-F6EECF244321}">
                <p14:modId xmlns:p14="http://schemas.microsoft.com/office/powerpoint/2010/main" val="1187201528"/>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26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A2CFA8-21E2-45B8-A6E1-BCD34C9FEDE4}"/>
              </a:ext>
            </a:extLst>
          </p:cNvPr>
          <p:cNvSpPr>
            <a:spLocks noGrp="1"/>
          </p:cNvSpPr>
          <p:nvPr>
            <p:ph type="title"/>
          </p:nvPr>
        </p:nvSpPr>
        <p:spPr/>
        <p:txBody>
          <a:bodyPr/>
          <a:lstStyle/>
          <a:p>
            <a:r>
              <a:rPr lang="en-US" dirty="0"/>
              <a:t>The Future of Cyberwarfare (Cont.)</a:t>
            </a:r>
          </a:p>
        </p:txBody>
      </p:sp>
      <p:graphicFrame>
        <p:nvGraphicFramePr>
          <p:cNvPr id="7" name="Content Placeholder 6">
            <a:extLst>
              <a:ext uri="{FF2B5EF4-FFF2-40B4-BE49-F238E27FC236}">
                <a16:creationId xmlns:a16="http://schemas.microsoft.com/office/drawing/2014/main" id="{0535B8B2-B17B-4AA0-B8F9-3FF4E57B03FA}"/>
              </a:ext>
            </a:extLst>
          </p:cNvPr>
          <p:cNvGraphicFramePr>
            <a:graphicFrameLocks noGrp="1"/>
          </p:cNvGraphicFramePr>
          <p:nvPr>
            <p:ph idx="1"/>
            <p:extLst>
              <p:ext uri="{D42A27DB-BD31-4B8C-83A1-F6EECF244321}">
                <p14:modId xmlns:p14="http://schemas.microsoft.com/office/powerpoint/2010/main" val="260129182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17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C517-50D0-4DFD-85D3-95E1FB552B05}"/>
              </a:ext>
            </a:extLst>
          </p:cNvPr>
          <p:cNvSpPr>
            <a:spLocks noGrp="1"/>
          </p:cNvSpPr>
          <p:nvPr>
            <p:ph type="title"/>
          </p:nvPr>
        </p:nvSpPr>
        <p:spPr/>
        <p:txBody>
          <a:bodyPr/>
          <a:lstStyle/>
          <a:p>
            <a:r>
              <a:rPr lang="en-US" dirty="0"/>
              <a:t>Blurred Boundaries: Cyberwar and Nonstate Actors</a:t>
            </a:r>
          </a:p>
        </p:txBody>
      </p:sp>
      <p:sp>
        <p:nvSpPr>
          <p:cNvPr id="3" name="Content Placeholder 2">
            <a:extLst>
              <a:ext uri="{FF2B5EF4-FFF2-40B4-BE49-F238E27FC236}">
                <a16:creationId xmlns:a16="http://schemas.microsoft.com/office/drawing/2014/main" id="{11D0FDCA-297C-4F8C-95AA-DAA1AF588389}"/>
              </a:ext>
            </a:extLst>
          </p:cNvPr>
          <p:cNvSpPr>
            <a:spLocks noGrp="1"/>
          </p:cNvSpPr>
          <p:nvPr>
            <p:ph idx="1"/>
          </p:nvPr>
        </p:nvSpPr>
        <p:spPr/>
        <p:txBody>
          <a:bodyPr/>
          <a:lstStyle/>
          <a:p>
            <a:r>
              <a:rPr lang="en-US" dirty="0"/>
              <a:t>In cyberwarfare, almost impossible to determine the attacker’s identity</a:t>
            </a:r>
          </a:p>
          <a:p>
            <a:r>
              <a:rPr lang="en-US" dirty="0"/>
              <a:t>Will become increasingly difficult to determine if an aggressor is a traditional nation-state opponent or a group that does not abide by the traditional and accepted rules of war</a:t>
            </a:r>
          </a:p>
          <a:p>
            <a:r>
              <a:rPr lang="en-US" dirty="0"/>
              <a:t>Nation-states may be forced to decide whether to respond based on the threat the attack creates, rather than the aggressor.</a:t>
            </a:r>
          </a:p>
          <a:p>
            <a:endParaRPr lang="en-US" dirty="0"/>
          </a:p>
        </p:txBody>
      </p:sp>
    </p:spTree>
    <p:extLst>
      <p:ext uri="{BB962C8B-B14F-4D97-AF65-F5344CB8AC3E}">
        <p14:creationId xmlns:p14="http://schemas.microsoft.com/office/powerpoint/2010/main" val="329297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C517-50D0-4DFD-85D3-95E1FB552B05}"/>
              </a:ext>
            </a:extLst>
          </p:cNvPr>
          <p:cNvSpPr>
            <a:spLocks noGrp="1"/>
          </p:cNvSpPr>
          <p:nvPr>
            <p:ph type="title"/>
          </p:nvPr>
        </p:nvSpPr>
        <p:spPr/>
        <p:txBody>
          <a:bodyPr/>
          <a:lstStyle/>
          <a:p>
            <a:r>
              <a:rPr lang="en-US" sz="2900" dirty="0"/>
              <a:t>Blurred Boundaries: Cyberwar and Nonstate Actors (Cont.)</a:t>
            </a:r>
          </a:p>
        </p:txBody>
      </p:sp>
      <p:sp>
        <p:nvSpPr>
          <p:cNvPr id="3" name="Content Placeholder 2">
            <a:extLst>
              <a:ext uri="{FF2B5EF4-FFF2-40B4-BE49-F238E27FC236}">
                <a16:creationId xmlns:a16="http://schemas.microsoft.com/office/drawing/2014/main" id="{11D0FDCA-297C-4F8C-95AA-DAA1AF588389}"/>
              </a:ext>
            </a:extLst>
          </p:cNvPr>
          <p:cNvSpPr>
            <a:spLocks noGrp="1"/>
          </p:cNvSpPr>
          <p:nvPr>
            <p:ph idx="1"/>
          </p:nvPr>
        </p:nvSpPr>
        <p:spPr/>
        <p:txBody>
          <a:bodyPr/>
          <a:lstStyle/>
          <a:p>
            <a:r>
              <a:rPr lang="en-US" dirty="0"/>
              <a:t>The ability to rent large-scale cloud computing environments means attackers can pay for machines to conduct their attacks.</a:t>
            </a:r>
          </a:p>
          <a:p>
            <a:r>
              <a:rPr lang="en-US" dirty="0"/>
              <a:t>Using stolen credit cards or difficult-to-track payment methods such as cryptocurrency can make cloud service providers an ideal platform for both nation-state and nonstate actors to attack from while concealing their identity.</a:t>
            </a:r>
          </a:p>
          <a:p>
            <a:endParaRPr lang="en-US" dirty="0"/>
          </a:p>
        </p:txBody>
      </p:sp>
    </p:spTree>
    <p:extLst>
      <p:ext uri="{BB962C8B-B14F-4D97-AF65-F5344CB8AC3E}">
        <p14:creationId xmlns:p14="http://schemas.microsoft.com/office/powerpoint/2010/main" val="261814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4DA2-1DEC-4B6E-BDBD-001A693AC8D3}"/>
              </a:ext>
            </a:extLst>
          </p:cNvPr>
          <p:cNvSpPr>
            <a:spLocks noGrp="1"/>
          </p:cNvSpPr>
          <p:nvPr>
            <p:ph type="title"/>
          </p:nvPr>
        </p:nvSpPr>
        <p:spPr/>
        <p:txBody>
          <a:bodyPr/>
          <a:lstStyle/>
          <a:p>
            <a:r>
              <a:rPr lang="en-US" dirty="0"/>
              <a:t>Leveraging Commodity Cloud Computing for Attacks</a:t>
            </a:r>
          </a:p>
        </p:txBody>
      </p:sp>
      <p:pic>
        <p:nvPicPr>
          <p:cNvPr id="6" name="Picture 5" descr="A map illustrating how attackers leverage computers in data centers to attack a single system. The map shows attack traffic originating from 3 data centers. The first attack traffic originates from the U S West Regional datacenter which has 50,000 servers. The second attack traffic originates from the U S East Regional datacenter which has 60,000 servers. The third attack traffic originates from the U K regional datacenter which has 30,000 servers. Each datacenter has 3 zones labeled, zone 1, zone 2, and zone 3. &#10;" title="FIGURE 1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3670" y="1550149"/>
            <a:ext cx="6164660" cy="4581078"/>
          </a:xfrm>
          <a:prstGeom prst="rect">
            <a:avLst/>
          </a:prstGeom>
        </p:spPr>
      </p:pic>
    </p:spTree>
    <p:extLst>
      <p:ext uri="{BB962C8B-B14F-4D97-AF65-F5344CB8AC3E}">
        <p14:creationId xmlns:p14="http://schemas.microsoft.com/office/powerpoint/2010/main" val="4208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D29D-F237-48CE-B79F-9749AFC951BD}"/>
              </a:ext>
            </a:extLst>
          </p:cNvPr>
          <p:cNvSpPr>
            <a:spLocks noGrp="1"/>
          </p:cNvSpPr>
          <p:nvPr>
            <p:ph type="title"/>
          </p:nvPr>
        </p:nvSpPr>
        <p:spPr/>
        <p:txBody>
          <a:bodyPr/>
          <a:lstStyle/>
          <a:p>
            <a:r>
              <a:rPr lang="en-US" dirty="0"/>
              <a:t>Advanced Persistent Threats (APTs)</a:t>
            </a:r>
          </a:p>
        </p:txBody>
      </p:sp>
      <p:graphicFrame>
        <p:nvGraphicFramePr>
          <p:cNvPr id="4" name="Content Placeholder 3">
            <a:extLst>
              <a:ext uri="{FF2B5EF4-FFF2-40B4-BE49-F238E27FC236}">
                <a16:creationId xmlns:a16="http://schemas.microsoft.com/office/drawing/2014/main" id="{75985551-F8CE-4C93-BEB8-8D719E8F9686}"/>
              </a:ext>
            </a:extLst>
          </p:cNvPr>
          <p:cNvGraphicFramePr>
            <a:graphicFrameLocks noGrp="1"/>
          </p:cNvGraphicFramePr>
          <p:nvPr>
            <p:ph idx="1"/>
            <p:extLst>
              <p:ext uri="{D42A27DB-BD31-4B8C-83A1-F6EECF244321}">
                <p14:modId xmlns:p14="http://schemas.microsoft.com/office/powerpoint/2010/main" val="351124129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1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3E436A-4AE0-4078-A654-0B79636C86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4CA79F13-E1AA-4D61-B102-462BE46595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537</TotalTime>
  <Words>1098</Words>
  <Application>Microsoft Office PowerPoint</Application>
  <PresentationFormat>Widescreen</PresentationFormat>
  <Paragraphs>107</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1_Educational subjects 16x9</vt:lpstr>
      <vt:lpstr>Pandora’s Box: The Future of Cyberwarfare</vt:lpstr>
      <vt:lpstr>Learning Objective(s) and Key Concepts</vt:lpstr>
      <vt:lpstr>The Future of Cyberwarfare</vt:lpstr>
      <vt:lpstr>The Future of Cyberwarfare (Cont.)</vt:lpstr>
      <vt:lpstr>The Future of Cyberwarfare (Cont.)</vt:lpstr>
      <vt:lpstr>Blurred Boundaries: Cyberwar and Nonstate Actors</vt:lpstr>
      <vt:lpstr>Blurred Boundaries: Cyberwar and Nonstate Actors (Cont.)</vt:lpstr>
      <vt:lpstr>Leveraging Commodity Cloud Computing for Attacks</vt:lpstr>
      <vt:lpstr>Advanced Persistent Threats (APTs)</vt:lpstr>
      <vt:lpstr>Typical APT Life Cycle</vt:lpstr>
      <vt:lpstr>Advanced Persistent Threats (APTs) (Cont.)</vt:lpstr>
      <vt:lpstr>Continuous Warfare</vt:lpstr>
      <vt:lpstr>Integrating Cyberwar and Kinetic Warfare</vt:lpstr>
      <vt:lpstr>Alliances and Partnerships</vt:lpstr>
      <vt:lpstr>Alliances and Partnerships (Cont.)</vt:lpstr>
      <vt:lpstr>International Law and Cyberwarfare</vt:lpstr>
      <vt:lpstr>International Law and Cyberwarfare (Cont.)</vt:lpstr>
      <vt:lpstr>Networks Everywhere: Cyberwar in a Highly Connected World</vt:lpstr>
      <vt:lpstr>Cyberwar and Infrastructure</vt:lpstr>
      <vt:lpstr>Advanced Tools and Training</vt:lpstr>
      <vt:lpstr>The Future of Defensive Cyberwar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35</cp:revision>
  <dcterms:created xsi:type="dcterms:W3CDTF">2020-08-28T11:35:47Z</dcterms:created>
  <dcterms:modified xsi:type="dcterms:W3CDTF">2021-10-06T15:49:59Z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